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Anton" pitchFamily="2" charset="0"/>
      <p:regular r:id="rId35"/>
    </p:embeddedFont>
    <p:embeddedFont>
      <p:font typeface="Arvo" panose="020B0604020202020204" charset="0"/>
      <p:regular r:id="rId36"/>
      <p:bold r:id="rId37"/>
      <p:italic r:id="rId38"/>
      <p:boldItalic r:id="rId39"/>
    </p:embeddedFont>
    <p:embeddedFont>
      <p:font typeface="DM Sans" pitchFamily="2" charset="0"/>
      <p:regular r:id="rId40"/>
      <p:bold r:id="rId41"/>
      <p:italic r:id="rId42"/>
      <p:boldItalic r:id="rId43"/>
    </p:embeddedFont>
    <p:embeddedFont>
      <p:font typeface="DM Sans Medium" pitchFamily="2" charset="0"/>
      <p:regular r:id="rId44"/>
      <p:bold r:id="rId45"/>
      <p:italic r:id="rId46"/>
      <p:boldItalic r:id="rId47"/>
    </p:embeddedFont>
    <p:embeddedFont>
      <p:font typeface="Montserrat Medium" panose="00000600000000000000" pitchFamily="2" charset="0"/>
      <p:regular r:id="rId48"/>
      <p:italic r:id="rId49"/>
    </p:embeddedFont>
    <p:embeddedFont>
      <p:font typeface="Patrick Hand SC" panose="00000500000000000000" pitchFamily="2" charset="0"/>
      <p:regular r:id="rId50"/>
    </p:embeddedFont>
    <p:embeddedFont>
      <p:font typeface="Roboto" panose="02000000000000000000" pitchFamily="2" charset="0"/>
      <p:regular r:id="rId51"/>
      <p:bold r:id="rId52"/>
      <p:italic r:id="rId53"/>
      <p:boldItalic r:id="rId54"/>
    </p:embeddedFont>
    <p:embeddedFont>
      <p:font typeface="Roboto Condensed Light" panose="02000000000000000000" pitchFamily="2" charset="0"/>
      <p:regular r:id="rId55"/>
      <p: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66D2B8-AA64-49E1-9BC0-81E3B129A0CE}">
  <a:tblStyle styleId="{4466D2B8-AA64-49E1-9BC0-81E3B129A0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0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g109708ef4d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109708ef4d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3"/>
        <p:cNvGrpSpPr/>
        <p:nvPr/>
      </p:nvGrpSpPr>
      <p:grpSpPr>
        <a:xfrm>
          <a:off x="0" y="0"/>
          <a:ext cx="0" cy="0"/>
          <a:chOff x="0" y="0"/>
          <a:chExt cx="0" cy="0"/>
        </a:xfrm>
      </p:grpSpPr>
      <p:sp>
        <p:nvSpPr>
          <p:cNvPr id="3054" name="Google Shape;3054;g200ed162b42_0_1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5" name="Google Shape;3055;g200ed162b42_0_1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5"/>
        <p:cNvGrpSpPr/>
        <p:nvPr/>
      </p:nvGrpSpPr>
      <p:grpSpPr>
        <a:xfrm>
          <a:off x="0" y="0"/>
          <a:ext cx="0" cy="0"/>
          <a:chOff x="0" y="0"/>
          <a:chExt cx="0" cy="0"/>
        </a:xfrm>
      </p:grpSpPr>
      <p:sp>
        <p:nvSpPr>
          <p:cNvPr id="3126" name="Google Shape;3126;g200ed162b42_0_20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7" name="Google Shape;3127;g200ed162b42_0_2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4"/>
        <p:cNvGrpSpPr/>
        <p:nvPr/>
      </p:nvGrpSpPr>
      <p:grpSpPr>
        <a:xfrm>
          <a:off x="0" y="0"/>
          <a:ext cx="0" cy="0"/>
          <a:chOff x="0" y="0"/>
          <a:chExt cx="0" cy="0"/>
        </a:xfrm>
      </p:grpSpPr>
      <p:sp>
        <p:nvSpPr>
          <p:cNvPr id="3195" name="Google Shape;3195;g200ed162b42_0_2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6" name="Google Shape;3196;g200ed162b42_0_2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g200ed162b42_0_2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3" name="Google Shape;3283;g200ed162b42_0_2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g200ed162b42_0_2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9" name="Google Shape;3379;g200ed162b42_0_2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0"/>
        <p:cNvGrpSpPr/>
        <p:nvPr/>
      </p:nvGrpSpPr>
      <p:grpSpPr>
        <a:xfrm>
          <a:off x="0" y="0"/>
          <a:ext cx="0" cy="0"/>
          <a:chOff x="0" y="0"/>
          <a:chExt cx="0" cy="0"/>
        </a:xfrm>
      </p:grpSpPr>
      <p:sp>
        <p:nvSpPr>
          <p:cNvPr id="3501" name="Google Shape;3501;g200ed162b42_0_2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2" name="Google Shape;3502;g200ed162b42_0_2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0"/>
        <p:cNvGrpSpPr/>
        <p:nvPr/>
      </p:nvGrpSpPr>
      <p:grpSpPr>
        <a:xfrm>
          <a:off x="0" y="0"/>
          <a:ext cx="0" cy="0"/>
          <a:chOff x="0" y="0"/>
          <a:chExt cx="0" cy="0"/>
        </a:xfrm>
      </p:grpSpPr>
      <p:sp>
        <p:nvSpPr>
          <p:cNvPr id="3661" name="Google Shape;3661;g200ed162b42_0_1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2" name="Google Shape;3662;g200ed162b42_0_1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200ed162b42_0_30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200ed162b42_0_30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4"/>
        <p:cNvGrpSpPr/>
        <p:nvPr/>
      </p:nvGrpSpPr>
      <p:grpSpPr>
        <a:xfrm>
          <a:off x="0" y="0"/>
          <a:ext cx="0" cy="0"/>
          <a:chOff x="0" y="0"/>
          <a:chExt cx="0" cy="0"/>
        </a:xfrm>
      </p:grpSpPr>
      <p:sp>
        <p:nvSpPr>
          <p:cNvPr id="3835" name="Google Shape;3835;g200ed162b42_0_29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6" name="Google Shape;3836;g200ed162b42_0_29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4"/>
        <p:cNvGrpSpPr/>
        <p:nvPr/>
      </p:nvGrpSpPr>
      <p:grpSpPr>
        <a:xfrm>
          <a:off x="0" y="0"/>
          <a:ext cx="0" cy="0"/>
          <a:chOff x="0" y="0"/>
          <a:chExt cx="0" cy="0"/>
        </a:xfrm>
      </p:grpSpPr>
      <p:sp>
        <p:nvSpPr>
          <p:cNvPr id="3925" name="Google Shape;3925;g200ed162b42_0_3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6" name="Google Shape;3926;g200ed162b42_0_3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200ed162b42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200ed162b42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1"/>
        <p:cNvGrpSpPr/>
        <p:nvPr/>
      </p:nvGrpSpPr>
      <p:grpSpPr>
        <a:xfrm>
          <a:off x="0" y="0"/>
          <a:ext cx="0" cy="0"/>
          <a:chOff x="0" y="0"/>
          <a:chExt cx="0" cy="0"/>
        </a:xfrm>
      </p:grpSpPr>
      <p:sp>
        <p:nvSpPr>
          <p:cNvPr id="3982" name="Google Shape;3982;g200ed162b42_0_3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3" name="Google Shape;3983;g200ed162b42_0_3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9"/>
        <p:cNvGrpSpPr/>
        <p:nvPr/>
      </p:nvGrpSpPr>
      <p:grpSpPr>
        <a:xfrm>
          <a:off x="0" y="0"/>
          <a:ext cx="0" cy="0"/>
          <a:chOff x="0" y="0"/>
          <a:chExt cx="0" cy="0"/>
        </a:xfrm>
      </p:grpSpPr>
      <p:sp>
        <p:nvSpPr>
          <p:cNvPr id="4030" name="Google Shape;4030;g200ed162b42_0_3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1" name="Google Shape;4031;g200ed162b42_0_3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6"/>
        <p:cNvGrpSpPr/>
        <p:nvPr/>
      </p:nvGrpSpPr>
      <p:grpSpPr>
        <a:xfrm>
          <a:off x="0" y="0"/>
          <a:ext cx="0" cy="0"/>
          <a:chOff x="0" y="0"/>
          <a:chExt cx="0" cy="0"/>
        </a:xfrm>
      </p:grpSpPr>
      <p:sp>
        <p:nvSpPr>
          <p:cNvPr id="4187" name="Google Shape;4187;g200ed162b42_0_3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8" name="Google Shape;4188;g200ed162b42_0_3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3"/>
        <p:cNvGrpSpPr/>
        <p:nvPr/>
      </p:nvGrpSpPr>
      <p:grpSpPr>
        <a:xfrm>
          <a:off x="0" y="0"/>
          <a:ext cx="0" cy="0"/>
          <a:chOff x="0" y="0"/>
          <a:chExt cx="0" cy="0"/>
        </a:xfrm>
      </p:grpSpPr>
      <p:sp>
        <p:nvSpPr>
          <p:cNvPr id="4214" name="Google Shape;4214;g200ed162b42_0_3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5" name="Google Shape;4215;g200ed162b42_0_3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0"/>
        <p:cNvGrpSpPr/>
        <p:nvPr/>
      </p:nvGrpSpPr>
      <p:grpSpPr>
        <a:xfrm>
          <a:off x="0" y="0"/>
          <a:ext cx="0" cy="0"/>
          <a:chOff x="0" y="0"/>
          <a:chExt cx="0" cy="0"/>
        </a:xfrm>
      </p:grpSpPr>
      <p:sp>
        <p:nvSpPr>
          <p:cNvPr id="4331" name="Google Shape;4331;g20175fa81df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2" name="Google Shape;4332;g20175fa81df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6"/>
        <p:cNvGrpSpPr/>
        <p:nvPr/>
      </p:nvGrpSpPr>
      <p:grpSpPr>
        <a:xfrm>
          <a:off x="0" y="0"/>
          <a:ext cx="0" cy="0"/>
          <a:chOff x="0" y="0"/>
          <a:chExt cx="0" cy="0"/>
        </a:xfrm>
      </p:grpSpPr>
      <p:sp>
        <p:nvSpPr>
          <p:cNvPr id="4417" name="Google Shape;4417;g20175fa81df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8" name="Google Shape;4418;g20175fa81df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0"/>
        <p:cNvGrpSpPr/>
        <p:nvPr/>
      </p:nvGrpSpPr>
      <p:grpSpPr>
        <a:xfrm>
          <a:off x="0" y="0"/>
          <a:ext cx="0" cy="0"/>
          <a:chOff x="0" y="0"/>
          <a:chExt cx="0" cy="0"/>
        </a:xfrm>
      </p:grpSpPr>
      <p:sp>
        <p:nvSpPr>
          <p:cNvPr id="4641" name="Google Shape;4641;g200ed162b42_0_3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2" name="Google Shape;4642;g200ed162b42_0_3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5"/>
        <p:cNvGrpSpPr/>
        <p:nvPr/>
      </p:nvGrpSpPr>
      <p:grpSpPr>
        <a:xfrm>
          <a:off x="0" y="0"/>
          <a:ext cx="0" cy="0"/>
          <a:chOff x="0" y="0"/>
          <a:chExt cx="0" cy="0"/>
        </a:xfrm>
      </p:grpSpPr>
      <p:sp>
        <p:nvSpPr>
          <p:cNvPr id="4836" name="Google Shape;4836;g200ed162b42_0_3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7" name="Google Shape;4837;g200ed162b42_0_3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1"/>
        <p:cNvGrpSpPr/>
        <p:nvPr/>
      </p:nvGrpSpPr>
      <p:grpSpPr>
        <a:xfrm>
          <a:off x="0" y="0"/>
          <a:ext cx="0" cy="0"/>
          <a:chOff x="0" y="0"/>
          <a:chExt cx="0" cy="0"/>
        </a:xfrm>
      </p:grpSpPr>
      <p:sp>
        <p:nvSpPr>
          <p:cNvPr id="5002" name="Google Shape;5002;g200ed162b42_0_3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3" name="Google Shape;5003;g200ed162b42_0_3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2"/>
        <p:cNvGrpSpPr/>
        <p:nvPr/>
      </p:nvGrpSpPr>
      <p:grpSpPr>
        <a:xfrm>
          <a:off x="0" y="0"/>
          <a:ext cx="0" cy="0"/>
          <a:chOff x="0" y="0"/>
          <a:chExt cx="0" cy="0"/>
        </a:xfrm>
      </p:grpSpPr>
      <p:sp>
        <p:nvSpPr>
          <p:cNvPr id="5113" name="Google Shape;5113;g200ed162b42_0_3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4" name="Google Shape;5114;g200ed162b42_0_3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4"/>
        <p:cNvGrpSpPr/>
        <p:nvPr/>
      </p:nvGrpSpPr>
      <p:grpSpPr>
        <a:xfrm>
          <a:off x="0" y="0"/>
          <a:ext cx="0" cy="0"/>
          <a:chOff x="0" y="0"/>
          <a:chExt cx="0" cy="0"/>
        </a:xfrm>
      </p:grpSpPr>
      <p:sp>
        <p:nvSpPr>
          <p:cNvPr id="2215" name="Google Shape;2215;g1fe06348b62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6" name="Google Shape;2216;g1fe06348b62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1"/>
        <p:cNvGrpSpPr/>
        <p:nvPr/>
      </p:nvGrpSpPr>
      <p:grpSpPr>
        <a:xfrm>
          <a:off x="0" y="0"/>
          <a:ext cx="0" cy="0"/>
          <a:chOff x="0" y="0"/>
          <a:chExt cx="0" cy="0"/>
        </a:xfrm>
      </p:grpSpPr>
      <p:sp>
        <p:nvSpPr>
          <p:cNvPr id="5162" name="Google Shape;5162;g200ed162b42_0_37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3" name="Google Shape;5163;g200ed162b42_0_37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5"/>
        <p:cNvGrpSpPr/>
        <p:nvPr/>
      </p:nvGrpSpPr>
      <p:grpSpPr>
        <a:xfrm>
          <a:off x="0" y="0"/>
          <a:ext cx="0" cy="0"/>
          <a:chOff x="0" y="0"/>
          <a:chExt cx="0" cy="0"/>
        </a:xfrm>
      </p:grpSpPr>
      <p:sp>
        <p:nvSpPr>
          <p:cNvPr id="5226" name="Google Shape;5226;g200ed162b42_0_3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7" name="Google Shape;5227;g200ed162b42_0_3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8"/>
        <p:cNvGrpSpPr/>
        <p:nvPr/>
      </p:nvGrpSpPr>
      <p:grpSpPr>
        <a:xfrm>
          <a:off x="0" y="0"/>
          <a:ext cx="0" cy="0"/>
          <a:chOff x="0" y="0"/>
          <a:chExt cx="0" cy="0"/>
        </a:xfrm>
      </p:grpSpPr>
      <p:sp>
        <p:nvSpPr>
          <p:cNvPr id="5329" name="Google Shape;5329;g2017e7a4b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0" name="Google Shape;5330;g2017e7a4b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9"/>
        <p:cNvGrpSpPr/>
        <p:nvPr/>
      </p:nvGrpSpPr>
      <p:grpSpPr>
        <a:xfrm>
          <a:off x="0" y="0"/>
          <a:ext cx="0" cy="0"/>
          <a:chOff x="0" y="0"/>
          <a:chExt cx="0" cy="0"/>
        </a:xfrm>
      </p:grpSpPr>
      <p:sp>
        <p:nvSpPr>
          <p:cNvPr id="2290" name="Google Shape;2290;g1fe06348b62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1" name="Google Shape;2291;g1fe06348b62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2"/>
        <p:cNvGrpSpPr/>
        <p:nvPr/>
      </p:nvGrpSpPr>
      <p:grpSpPr>
        <a:xfrm>
          <a:off x="0" y="0"/>
          <a:ext cx="0" cy="0"/>
          <a:chOff x="0" y="0"/>
          <a:chExt cx="0" cy="0"/>
        </a:xfrm>
      </p:grpSpPr>
      <p:sp>
        <p:nvSpPr>
          <p:cNvPr id="2373" name="Google Shape;2373;g1fe06348b62_1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4" name="Google Shape;2374;g1fe06348b62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g1fe06348b62_1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8" name="Google Shape;2528;g1fe06348b62_1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9"/>
        <p:cNvGrpSpPr/>
        <p:nvPr/>
      </p:nvGrpSpPr>
      <p:grpSpPr>
        <a:xfrm>
          <a:off x="0" y="0"/>
          <a:ext cx="0" cy="0"/>
          <a:chOff x="0" y="0"/>
          <a:chExt cx="0" cy="0"/>
        </a:xfrm>
      </p:grpSpPr>
      <p:sp>
        <p:nvSpPr>
          <p:cNvPr id="2710" name="Google Shape;2710;g200ed162b42_0_8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 name="Google Shape;2711;g200ed162b42_0_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4"/>
        <p:cNvGrpSpPr/>
        <p:nvPr/>
      </p:nvGrpSpPr>
      <p:grpSpPr>
        <a:xfrm>
          <a:off x="0" y="0"/>
          <a:ext cx="0" cy="0"/>
          <a:chOff x="0" y="0"/>
          <a:chExt cx="0" cy="0"/>
        </a:xfrm>
      </p:grpSpPr>
      <p:sp>
        <p:nvSpPr>
          <p:cNvPr id="2965" name="Google Shape;2965;g200ed162b42_0_1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6" name="Google Shape;2966;g200ed162b42_0_1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6"/>
        <p:cNvGrpSpPr/>
        <p:nvPr/>
      </p:nvGrpSpPr>
      <p:grpSpPr>
        <a:xfrm>
          <a:off x="0" y="0"/>
          <a:ext cx="0" cy="0"/>
          <a:chOff x="0" y="0"/>
          <a:chExt cx="0" cy="0"/>
        </a:xfrm>
      </p:grpSpPr>
      <p:sp>
        <p:nvSpPr>
          <p:cNvPr id="3027" name="Google Shape;3027;g200ed162b42_0_1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8" name="Google Shape;3028;g200ed162b42_0_1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41019" y="428627"/>
            <a:ext cx="8495139" cy="4384432"/>
            <a:chOff x="341019" y="428627"/>
            <a:chExt cx="8495139" cy="4384432"/>
          </a:xfrm>
        </p:grpSpPr>
        <p:sp>
          <p:nvSpPr>
            <p:cNvPr id="10" name="Google Shape;10;p2"/>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6222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6505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625225" y="4865889"/>
            <a:ext cx="7343" cy="8414"/>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txBox="1">
            <a:spLocks noGrp="1"/>
          </p:cNvSpPr>
          <p:nvPr>
            <p:ph type="ctrTitle"/>
          </p:nvPr>
        </p:nvSpPr>
        <p:spPr>
          <a:xfrm>
            <a:off x="1789075" y="1471875"/>
            <a:ext cx="5070600" cy="22209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41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3" name="Google Shape;103;p2"/>
          <p:cNvSpPr txBox="1">
            <a:spLocks noGrp="1"/>
          </p:cNvSpPr>
          <p:nvPr>
            <p:ph type="subTitle" idx="1"/>
          </p:nvPr>
        </p:nvSpPr>
        <p:spPr>
          <a:xfrm>
            <a:off x="1789025" y="3702300"/>
            <a:ext cx="5070600" cy="381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a:solidFill>
                  <a:schemeClr val="dk1"/>
                </a:solidFill>
                <a:latin typeface="Montserrat Medium" panose="00000600000000000000" pitchFamily="2"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grpSp>
        <p:nvGrpSpPr>
          <p:cNvPr id="104" name="Google Shape;104;p2"/>
          <p:cNvGrpSpPr/>
          <p:nvPr/>
        </p:nvGrpSpPr>
        <p:grpSpPr>
          <a:xfrm>
            <a:off x="4166205" y="129325"/>
            <a:ext cx="4498118" cy="207675"/>
            <a:chOff x="4146625" y="129325"/>
            <a:chExt cx="4498118" cy="207675"/>
          </a:xfrm>
        </p:grpSpPr>
        <p:sp>
          <p:nvSpPr>
            <p:cNvPr id="105" name="Google Shape;105;p2"/>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2"/>
          <p:cNvGrpSpPr/>
          <p:nvPr/>
        </p:nvGrpSpPr>
        <p:grpSpPr>
          <a:xfrm>
            <a:off x="494367" y="119375"/>
            <a:ext cx="202015" cy="180045"/>
            <a:chOff x="494367" y="119375"/>
            <a:chExt cx="202015" cy="180045"/>
          </a:xfrm>
        </p:grpSpPr>
        <p:sp>
          <p:nvSpPr>
            <p:cNvPr id="169" name="Google Shape;169;p2"/>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06"/>
        <p:cNvGrpSpPr/>
        <p:nvPr/>
      </p:nvGrpSpPr>
      <p:grpSpPr>
        <a:xfrm>
          <a:off x="0" y="0"/>
          <a:ext cx="0" cy="0"/>
          <a:chOff x="0" y="0"/>
          <a:chExt cx="0" cy="0"/>
        </a:xfrm>
      </p:grpSpPr>
      <p:grpSp>
        <p:nvGrpSpPr>
          <p:cNvPr id="1807" name="Google Shape;1807;p11"/>
          <p:cNvGrpSpPr/>
          <p:nvPr/>
        </p:nvGrpSpPr>
        <p:grpSpPr>
          <a:xfrm>
            <a:off x="341019" y="119375"/>
            <a:ext cx="8495139" cy="4966842"/>
            <a:chOff x="341019" y="119375"/>
            <a:chExt cx="8495139" cy="4966842"/>
          </a:xfrm>
        </p:grpSpPr>
        <p:grpSp>
          <p:nvGrpSpPr>
            <p:cNvPr id="1808" name="Google Shape;1808;p11"/>
            <p:cNvGrpSpPr/>
            <p:nvPr/>
          </p:nvGrpSpPr>
          <p:grpSpPr>
            <a:xfrm>
              <a:off x="391798" y="4841837"/>
              <a:ext cx="345403" cy="244381"/>
              <a:chOff x="391798" y="4841837"/>
              <a:chExt cx="345403" cy="244381"/>
            </a:xfrm>
          </p:grpSpPr>
          <p:sp>
            <p:nvSpPr>
              <p:cNvPr id="1809" name="Google Shape;1809;p11"/>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1"/>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1"/>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1"/>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1"/>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1"/>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1"/>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1"/>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1"/>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1"/>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1"/>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1"/>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3" name="Google Shape;1823;p11"/>
            <p:cNvGrpSpPr/>
            <p:nvPr/>
          </p:nvGrpSpPr>
          <p:grpSpPr>
            <a:xfrm>
              <a:off x="8413309" y="4841272"/>
              <a:ext cx="345403" cy="244945"/>
              <a:chOff x="8413309" y="4841272"/>
              <a:chExt cx="345403" cy="244945"/>
            </a:xfrm>
          </p:grpSpPr>
          <p:sp>
            <p:nvSpPr>
              <p:cNvPr id="1824" name="Google Shape;1824;p11"/>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1"/>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1"/>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1"/>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1"/>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1"/>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1"/>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1"/>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1"/>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1"/>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1"/>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8" name="Google Shape;1838;p11"/>
            <p:cNvGrpSpPr/>
            <p:nvPr/>
          </p:nvGrpSpPr>
          <p:grpSpPr>
            <a:xfrm>
              <a:off x="4153446" y="4866929"/>
              <a:ext cx="1120435" cy="191580"/>
              <a:chOff x="4153446" y="4866929"/>
              <a:chExt cx="1120435" cy="191580"/>
            </a:xfrm>
          </p:grpSpPr>
          <p:sp>
            <p:nvSpPr>
              <p:cNvPr id="1839" name="Google Shape;1839;p11"/>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1"/>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1"/>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1"/>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1"/>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1"/>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1"/>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1"/>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1"/>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1"/>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1"/>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1"/>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1"/>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1"/>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1"/>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1"/>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1"/>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1"/>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1"/>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1"/>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1"/>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1"/>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1"/>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1"/>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1"/>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1"/>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1"/>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1"/>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1"/>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1"/>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1"/>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1"/>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1"/>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1"/>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1"/>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1"/>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1"/>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1"/>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1"/>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1"/>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8" name="Google Shape;1888;p11"/>
            <p:cNvGrpSpPr/>
            <p:nvPr/>
          </p:nvGrpSpPr>
          <p:grpSpPr>
            <a:xfrm>
              <a:off x="341019" y="119375"/>
              <a:ext cx="8495139" cy="4693683"/>
              <a:chOff x="341019" y="119375"/>
              <a:chExt cx="8495139" cy="4693683"/>
            </a:xfrm>
          </p:grpSpPr>
          <p:grpSp>
            <p:nvGrpSpPr>
              <p:cNvPr id="1889" name="Google Shape;1889;p11"/>
              <p:cNvGrpSpPr/>
              <p:nvPr/>
            </p:nvGrpSpPr>
            <p:grpSpPr>
              <a:xfrm>
                <a:off x="341019" y="428627"/>
                <a:ext cx="8495139" cy="4384432"/>
                <a:chOff x="341019" y="428627"/>
                <a:chExt cx="8495139" cy="4384432"/>
              </a:xfrm>
            </p:grpSpPr>
            <p:sp>
              <p:nvSpPr>
                <p:cNvPr id="1890" name="Google Shape;1890;p11"/>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1"/>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1"/>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1"/>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1"/>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1"/>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1"/>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1"/>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1"/>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1"/>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1"/>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1"/>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1"/>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1"/>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1"/>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1"/>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1"/>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1"/>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1"/>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1"/>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1"/>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1"/>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1"/>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1"/>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1"/>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1"/>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1"/>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1"/>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1918;p11"/>
              <p:cNvGrpSpPr/>
              <p:nvPr/>
            </p:nvGrpSpPr>
            <p:grpSpPr>
              <a:xfrm>
                <a:off x="4166205" y="129325"/>
                <a:ext cx="4498118" cy="207675"/>
                <a:chOff x="4146625" y="129325"/>
                <a:chExt cx="4498118" cy="207675"/>
              </a:xfrm>
            </p:grpSpPr>
            <p:sp>
              <p:nvSpPr>
                <p:cNvPr id="1919" name="Google Shape;1919;p11"/>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1"/>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1"/>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1"/>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1"/>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1"/>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1"/>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1"/>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1"/>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1"/>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1"/>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1"/>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1"/>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1"/>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1"/>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1"/>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1"/>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1"/>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1"/>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1"/>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1"/>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1"/>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1"/>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1"/>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1"/>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1"/>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1"/>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1"/>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1"/>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1"/>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1"/>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1"/>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1"/>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1"/>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1"/>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1"/>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1"/>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1"/>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1"/>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1"/>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1"/>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1"/>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1"/>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1"/>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1"/>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1"/>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1"/>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1"/>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1"/>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1"/>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1"/>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1"/>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1"/>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1"/>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1"/>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1"/>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1"/>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1"/>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1"/>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1"/>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1"/>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1"/>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1"/>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2" name="Google Shape;1982;p11"/>
              <p:cNvGrpSpPr/>
              <p:nvPr/>
            </p:nvGrpSpPr>
            <p:grpSpPr>
              <a:xfrm>
                <a:off x="494367" y="119375"/>
                <a:ext cx="202015" cy="180045"/>
                <a:chOff x="494367" y="119375"/>
                <a:chExt cx="202015" cy="180045"/>
              </a:xfrm>
            </p:grpSpPr>
            <p:sp>
              <p:nvSpPr>
                <p:cNvPr id="1983" name="Google Shape;1983;p11"/>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1"/>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1"/>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1"/>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1"/>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1"/>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1"/>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1"/>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1"/>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1"/>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1"/>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1"/>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1"/>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1"/>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1"/>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1"/>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1"/>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1"/>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1"/>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1"/>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1"/>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1"/>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1"/>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1"/>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1"/>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1"/>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1"/>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010" name="Google Shape;2010;p11"/>
          <p:cNvSpPr txBox="1">
            <a:spLocks noGrp="1"/>
          </p:cNvSpPr>
          <p:nvPr>
            <p:ph type="title" hasCustomPrompt="1"/>
          </p:nvPr>
        </p:nvSpPr>
        <p:spPr>
          <a:xfrm>
            <a:off x="1146950" y="1195450"/>
            <a:ext cx="6903900" cy="2171400"/>
          </a:xfrm>
          <a:prstGeom prst="rect">
            <a:avLst/>
          </a:prstGeom>
          <a:solidFill>
            <a:schemeClr val="accent1"/>
          </a:solidFill>
          <a:ln w="19050"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b" anchorCtr="0">
            <a:noAutofit/>
          </a:bodyPr>
          <a:lstStyle>
            <a:lvl1pPr lvl="0" algn="ctr">
              <a:spcBef>
                <a:spcPts val="0"/>
              </a:spcBef>
              <a:spcAft>
                <a:spcPts val="0"/>
              </a:spcAft>
              <a:buSzPts val="9600"/>
              <a:buNone/>
              <a:defRPr sz="12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011" name="Google Shape;2011;p11"/>
          <p:cNvSpPr txBox="1">
            <a:spLocks noGrp="1"/>
          </p:cNvSpPr>
          <p:nvPr>
            <p:ph type="subTitle" idx="1"/>
          </p:nvPr>
        </p:nvSpPr>
        <p:spPr>
          <a:xfrm>
            <a:off x="1146950" y="3474450"/>
            <a:ext cx="6903900" cy="497100"/>
          </a:xfrm>
          <a:prstGeom prst="rect">
            <a:avLst/>
          </a:prstGeom>
          <a:solidFill>
            <a:schemeClr val="dk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atin typeface="Montserrat Medium" panose="00000600000000000000" pitchFamily="2" charset="0"/>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6"/>
        <p:cNvGrpSpPr/>
        <p:nvPr/>
      </p:nvGrpSpPr>
      <p:grpSpPr>
        <a:xfrm>
          <a:off x="0" y="0"/>
          <a:ext cx="0" cy="0"/>
          <a:chOff x="0" y="0"/>
          <a:chExt cx="0" cy="0"/>
        </a:xfrm>
      </p:grpSpPr>
      <p:grpSp>
        <p:nvGrpSpPr>
          <p:cNvPr id="197" name="Google Shape;197;p3"/>
          <p:cNvGrpSpPr/>
          <p:nvPr/>
        </p:nvGrpSpPr>
        <p:grpSpPr>
          <a:xfrm>
            <a:off x="341019" y="428627"/>
            <a:ext cx="8495139" cy="4384432"/>
            <a:chOff x="341019" y="428627"/>
            <a:chExt cx="8495139" cy="4384432"/>
          </a:xfrm>
        </p:grpSpPr>
        <p:sp>
          <p:nvSpPr>
            <p:cNvPr id="198" name="Google Shape;198;p3"/>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3"/>
          <p:cNvGrpSpPr/>
          <p:nvPr/>
        </p:nvGrpSpPr>
        <p:grpSpPr>
          <a:xfrm>
            <a:off x="4166205" y="129325"/>
            <a:ext cx="4498118" cy="207675"/>
            <a:chOff x="4146625" y="129325"/>
            <a:chExt cx="4498118" cy="207675"/>
          </a:xfrm>
        </p:grpSpPr>
        <p:sp>
          <p:nvSpPr>
            <p:cNvPr id="227" name="Google Shape;227;p3"/>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3"/>
          <p:cNvGrpSpPr/>
          <p:nvPr/>
        </p:nvGrpSpPr>
        <p:grpSpPr>
          <a:xfrm>
            <a:off x="494367" y="119375"/>
            <a:ext cx="202015" cy="180045"/>
            <a:chOff x="494367" y="119375"/>
            <a:chExt cx="202015" cy="180045"/>
          </a:xfrm>
        </p:grpSpPr>
        <p:sp>
          <p:nvSpPr>
            <p:cNvPr id="291" name="Google Shape;291;p3"/>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3"/>
          <p:cNvGrpSpPr/>
          <p:nvPr/>
        </p:nvGrpSpPr>
        <p:grpSpPr>
          <a:xfrm>
            <a:off x="391798" y="4841837"/>
            <a:ext cx="345403" cy="244381"/>
            <a:chOff x="391798" y="4841837"/>
            <a:chExt cx="345403" cy="244381"/>
          </a:xfrm>
        </p:grpSpPr>
        <p:sp>
          <p:nvSpPr>
            <p:cNvPr id="319" name="Google Shape;319;p3"/>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3"/>
          <p:cNvSpPr/>
          <p:nvPr/>
        </p:nvSpPr>
        <p:spPr>
          <a:xfrm>
            <a:off x="8625225" y="4865889"/>
            <a:ext cx="7343" cy="8414"/>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3"/>
          <p:cNvGrpSpPr/>
          <p:nvPr/>
        </p:nvGrpSpPr>
        <p:grpSpPr>
          <a:xfrm>
            <a:off x="8413309" y="4841272"/>
            <a:ext cx="345403" cy="244945"/>
            <a:chOff x="8413309" y="4841272"/>
            <a:chExt cx="345403" cy="244945"/>
          </a:xfrm>
        </p:grpSpPr>
        <p:sp>
          <p:nvSpPr>
            <p:cNvPr id="335" name="Google Shape;335;p3"/>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
          <p:cNvGrpSpPr/>
          <p:nvPr/>
        </p:nvGrpSpPr>
        <p:grpSpPr>
          <a:xfrm>
            <a:off x="4153446" y="4866929"/>
            <a:ext cx="1120435" cy="191580"/>
            <a:chOff x="4153446" y="4866929"/>
            <a:chExt cx="1120435" cy="191580"/>
          </a:xfrm>
        </p:grpSpPr>
        <p:sp>
          <p:nvSpPr>
            <p:cNvPr id="350" name="Google Shape;350;p3"/>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3"/>
          <p:cNvSpPr txBox="1">
            <a:spLocks noGrp="1"/>
          </p:cNvSpPr>
          <p:nvPr>
            <p:ph type="title"/>
          </p:nvPr>
        </p:nvSpPr>
        <p:spPr>
          <a:xfrm>
            <a:off x="925600" y="1846800"/>
            <a:ext cx="5067600" cy="1449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0" name="Google Shape;400;p3"/>
          <p:cNvSpPr txBox="1">
            <a:spLocks noGrp="1"/>
          </p:cNvSpPr>
          <p:nvPr>
            <p:ph type="title" idx="2" hasCustomPrompt="1"/>
          </p:nvPr>
        </p:nvSpPr>
        <p:spPr>
          <a:xfrm>
            <a:off x="925600" y="809150"/>
            <a:ext cx="1641600" cy="8418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01" name="Google Shape;401;p3"/>
          <p:cNvSpPr txBox="1">
            <a:spLocks noGrp="1"/>
          </p:cNvSpPr>
          <p:nvPr>
            <p:ph type="subTitle" idx="1"/>
          </p:nvPr>
        </p:nvSpPr>
        <p:spPr>
          <a:xfrm>
            <a:off x="925600" y="3492550"/>
            <a:ext cx="5067600" cy="4113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a:latin typeface="Montserrat Medium" panose="00000600000000000000" pitchFamily="2" charset="0"/>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2"/>
        <p:cNvGrpSpPr/>
        <p:nvPr/>
      </p:nvGrpSpPr>
      <p:grpSpPr>
        <a:xfrm>
          <a:off x="0" y="0"/>
          <a:ext cx="0" cy="0"/>
          <a:chOff x="0" y="0"/>
          <a:chExt cx="0" cy="0"/>
        </a:xfrm>
      </p:grpSpPr>
      <p:grpSp>
        <p:nvGrpSpPr>
          <p:cNvPr id="403" name="Google Shape;403;p4"/>
          <p:cNvGrpSpPr/>
          <p:nvPr/>
        </p:nvGrpSpPr>
        <p:grpSpPr>
          <a:xfrm>
            <a:off x="341019" y="428627"/>
            <a:ext cx="8495139" cy="4384432"/>
            <a:chOff x="341019" y="428627"/>
            <a:chExt cx="8495139" cy="4384432"/>
          </a:xfrm>
        </p:grpSpPr>
        <p:sp>
          <p:nvSpPr>
            <p:cNvPr id="404" name="Google Shape;404;p4"/>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4"/>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86222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86505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5" name="Google Shape;495;p4"/>
          <p:cNvGrpSpPr/>
          <p:nvPr/>
        </p:nvGrpSpPr>
        <p:grpSpPr>
          <a:xfrm>
            <a:off x="4166205" y="129325"/>
            <a:ext cx="4498118" cy="207675"/>
            <a:chOff x="4146625" y="129325"/>
            <a:chExt cx="4498118" cy="207675"/>
          </a:xfrm>
        </p:grpSpPr>
        <p:sp>
          <p:nvSpPr>
            <p:cNvPr id="496" name="Google Shape;496;p4"/>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4"/>
          <p:cNvGrpSpPr/>
          <p:nvPr/>
        </p:nvGrpSpPr>
        <p:grpSpPr>
          <a:xfrm>
            <a:off x="494367" y="119375"/>
            <a:ext cx="202015" cy="180045"/>
            <a:chOff x="494367" y="119375"/>
            <a:chExt cx="202015" cy="180045"/>
          </a:xfrm>
        </p:grpSpPr>
        <p:sp>
          <p:nvSpPr>
            <p:cNvPr id="560" name="Google Shape;560;p4"/>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4"/>
          <p:cNvSpPr txBox="1">
            <a:spLocks noGrp="1"/>
          </p:cNvSpPr>
          <p:nvPr>
            <p:ph type="title"/>
          </p:nvPr>
        </p:nvSpPr>
        <p:spPr>
          <a:xfrm>
            <a:off x="720000" y="632864"/>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88" name="Google Shape;588;p4"/>
          <p:cNvSpPr txBox="1">
            <a:spLocks noGrp="1"/>
          </p:cNvSpPr>
          <p:nvPr>
            <p:ph type="body" idx="1"/>
          </p:nvPr>
        </p:nvSpPr>
        <p:spPr>
          <a:xfrm>
            <a:off x="720000" y="1704975"/>
            <a:ext cx="7704000" cy="29271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a:latin typeface="Montserrat Medium" panose="00000600000000000000" pitchFamily="2" charset="0"/>
              </a:defRPr>
            </a:lvl1pPr>
            <a:lvl2pPr marL="914400" lvl="1" indent="-304800" rtl="0">
              <a:lnSpc>
                <a:spcPct val="115000"/>
              </a:lnSpc>
              <a:spcBef>
                <a:spcPts val="1000"/>
              </a:spcBef>
              <a:spcAft>
                <a:spcPts val="0"/>
              </a:spcAft>
              <a:buSzPts val="1200"/>
              <a:buFont typeface="Roboto Condensed Light"/>
              <a:buChar char="○"/>
              <a:defRPr/>
            </a:lvl2pPr>
            <a:lvl3pPr marL="1371600" lvl="2" indent="-304800" rtl="0">
              <a:lnSpc>
                <a:spcPct val="115000"/>
              </a:lnSpc>
              <a:spcBef>
                <a:spcPts val="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dirty="0"/>
          </a:p>
        </p:txBody>
      </p:sp>
      <p:grpSp>
        <p:nvGrpSpPr>
          <p:cNvPr id="589" name="Google Shape;589;p4"/>
          <p:cNvGrpSpPr/>
          <p:nvPr/>
        </p:nvGrpSpPr>
        <p:grpSpPr>
          <a:xfrm>
            <a:off x="391798" y="4841837"/>
            <a:ext cx="345403" cy="244381"/>
            <a:chOff x="391798" y="4841837"/>
            <a:chExt cx="345403" cy="244381"/>
          </a:xfrm>
        </p:grpSpPr>
        <p:sp>
          <p:nvSpPr>
            <p:cNvPr id="590" name="Google Shape;590;p4"/>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4"/>
        <p:cNvGrpSpPr/>
        <p:nvPr/>
      </p:nvGrpSpPr>
      <p:grpSpPr>
        <a:xfrm>
          <a:off x="0" y="0"/>
          <a:ext cx="0" cy="0"/>
          <a:chOff x="0" y="0"/>
          <a:chExt cx="0" cy="0"/>
        </a:xfrm>
      </p:grpSpPr>
      <p:grpSp>
        <p:nvGrpSpPr>
          <p:cNvPr id="605" name="Google Shape;605;p5"/>
          <p:cNvGrpSpPr/>
          <p:nvPr/>
        </p:nvGrpSpPr>
        <p:grpSpPr>
          <a:xfrm>
            <a:off x="341019" y="428627"/>
            <a:ext cx="8495139" cy="4384432"/>
            <a:chOff x="341019" y="428627"/>
            <a:chExt cx="8495139" cy="4384432"/>
          </a:xfrm>
        </p:grpSpPr>
        <p:sp>
          <p:nvSpPr>
            <p:cNvPr id="606" name="Google Shape;606;p5"/>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5"/>
          <p:cNvGrpSpPr/>
          <p:nvPr/>
        </p:nvGrpSpPr>
        <p:grpSpPr>
          <a:xfrm>
            <a:off x="4166205" y="129325"/>
            <a:ext cx="4498118" cy="207675"/>
            <a:chOff x="4146625" y="129325"/>
            <a:chExt cx="4498118" cy="207675"/>
          </a:xfrm>
        </p:grpSpPr>
        <p:sp>
          <p:nvSpPr>
            <p:cNvPr id="635" name="Google Shape;635;p5"/>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5"/>
          <p:cNvGrpSpPr/>
          <p:nvPr/>
        </p:nvGrpSpPr>
        <p:grpSpPr>
          <a:xfrm>
            <a:off x="494367" y="119375"/>
            <a:ext cx="202015" cy="180045"/>
            <a:chOff x="494367" y="119375"/>
            <a:chExt cx="202015" cy="180045"/>
          </a:xfrm>
        </p:grpSpPr>
        <p:sp>
          <p:nvSpPr>
            <p:cNvPr id="699" name="Google Shape;699;p5"/>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5"/>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27" name="Google Shape;727;p5">
            <a:hlinkClick r:id="" action="ppaction://noaction"/>
          </p:cNvPr>
          <p:cNvSpPr txBox="1">
            <a:spLocks noGrp="1"/>
          </p:cNvSpPr>
          <p:nvPr>
            <p:ph type="title" idx="2"/>
          </p:nvPr>
        </p:nvSpPr>
        <p:spPr>
          <a:xfrm>
            <a:off x="1302100" y="2927582"/>
            <a:ext cx="3037200" cy="375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28" name="Google Shape;728;p5">
            <a:hlinkClick r:id="" action="ppaction://noaction"/>
          </p:cNvPr>
          <p:cNvSpPr txBox="1">
            <a:spLocks noGrp="1"/>
          </p:cNvSpPr>
          <p:nvPr>
            <p:ph type="title" idx="3"/>
          </p:nvPr>
        </p:nvSpPr>
        <p:spPr>
          <a:xfrm>
            <a:off x="4804750" y="2927582"/>
            <a:ext cx="3037200" cy="375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29" name="Google Shape;729;p5"/>
          <p:cNvSpPr txBox="1">
            <a:spLocks noGrp="1"/>
          </p:cNvSpPr>
          <p:nvPr>
            <p:ph type="subTitle" idx="1"/>
          </p:nvPr>
        </p:nvSpPr>
        <p:spPr>
          <a:xfrm>
            <a:off x="4804751" y="3417200"/>
            <a:ext cx="3037200" cy="1049100"/>
          </a:xfrm>
          <a:prstGeom prst="rect">
            <a:avLst/>
          </a:prstGeom>
          <a:solidFill>
            <a:schemeClr val="dk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solidFill>
                  <a:schemeClr val="dk1"/>
                </a:solidFill>
                <a:latin typeface="Montserrat Medium" panose="00000600000000000000" pitchFamily="2"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730" name="Google Shape;730;p5"/>
          <p:cNvSpPr txBox="1">
            <a:spLocks noGrp="1"/>
          </p:cNvSpPr>
          <p:nvPr>
            <p:ph type="subTitle" idx="4"/>
          </p:nvPr>
        </p:nvSpPr>
        <p:spPr>
          <a:xfrm>
            <a:off x="1302100" y="3417200"/>
            <a:ext cx="3037200" cy="1049100"/>
          </a:xfrm>
          <a:prstGeom prst="rect">
            <a:avLst/>
          </a:prstGeom>
          <a:solidFill>
            <a:schemeClr val="dk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solidFill>
                  <a:schemeClr val="dk1"/>
                </a:solidFill>
                <a:latin typeface="Montserrat Medium" panose="00000600000000000000" pitchFamily="2"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731" name="Google Shape;731;p5"/>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
          <p:cNvSpPr/>
          <p:nvPr/>
        </p:nvSpPr>
        <p:spPr>
          <a:xfrm>
            <a:off x="8625225" y="4865889"/>
            <a:ext cx="7343" cy="8414"/>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0"/>
        <p:cNvGrpSpPr/>
        <p:nvPr/>
      </p:nvGrpSpPr>
      <p:grpSpPr>
        <a:xfrm>
          <a:off x="0" y="0"/>
          <a:ext cx="0" cy="0"/>
          <a:chOff x="0" y="0"/>
          <a:chExt cx="0" cy="0"/>
        </a:xfrm>
      </p:grpSpPr>
      <p:sp>
        <p:nvSpPr>
          <p:cNvPr id="811" name="Google Shape;811;p6"/>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
          <p:cNvSpPr/>
          <p:nvPr/>
        </p:nvSpPr>
        <p:spPr>
          <a:xfrm>
            <a:off x="86222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6"/>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86505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8625225" y="4865889"/>
            <a:ext cx="7343" cy="8414"/>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6"/>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6"/>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6"/>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6"/>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6"/>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6"/>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6"/>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6"/>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6"/>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6"/>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6"/>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6"/>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6"/>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6"/>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6"/>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6"/>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6"/>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6"/>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6"/>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6"/>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6"/>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6"/>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6"/>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6"/>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6"/>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931" name="Google Shape;931;p6"/>
          <p:cNvGrpSpPr/>
          <p:nvPr/>
        </p:nvGrpSpPr>
        <p:grpSpPr>
          <a:xfrm>
            <a:off x="391798" y="4841837"/>
            <a:ext cx="345403" cy="244381"/>
            <a:chOff x="391798" y="4841837"/>
            <a:chExt cx="345403" cy="244381"/>
          </a:xfrm>
        </p:grpSpPr>
        <p:sp>
          <p:nvSpPr>
            <p:cNvPr id="932" name="Google Shape;932;p6"/>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6"/>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6"/>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6"/>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6"/>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6"/>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6"/>
          <p:cNvGrpSpPr/>
          <p:nvPr/>
        </p:nvGrpSpPr>
        <p:grpSpPr>
          <a:xfrm>
            <a:off x="4166205" y="129325"/>
            <a:ext cx="4498118" cy="207675"/>
            <a:chOff x="4146625" y="129325"/>
            <a:chExt cx="4498118" cy="207675"/>
          </a:xfrm>
        </p:grpSpPr>
        <p:sp>
          <p:nvSpPr>
            <p:cNvPr id="947" name="Google Shape;947;p6"/>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6"/>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6"/>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6"/>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6"/>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6"/>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6"/>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6"/>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6"/>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6"/>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6"/>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6"/>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6"/>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6"/>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6"/>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6"/>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6"/>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6"/>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6"/>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6"/>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6"/>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6"/>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6"/>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6"/>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6"/>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6"/>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6"/>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6"/>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6"/>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6"/>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6"/>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6"/>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6"/>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6"/>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6"/>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6"/>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0"/>
        <p:cNvGrpSpPr/>
        <p:nvPr/>
      </p:nvGrpSpPr>
      <p:grpSpPr>
        <a:xfrm>
          <a:off x="0" y="0"/>
          <a:ext cx="0" cy="0"/>
          <a:chOff x="0" y="0"/>
          <a:chExt cx="0" cy="0"/>
        </a:xfrm>
      </p:grpSpPr>
      <p:grpSp>
        <p:nvGrpSpPr>
          <p:cNvPr id="1011" name="Google Shape;1011;p7"/>
          <p:cNvGrpSpPr/>
          <p:nvPr/>
        </p:nvGrpSpPr>
        <p:grpSpPr>
          <a:xfrm>
            <a:off x="341019" y="119375"/>
            <a:ext cx="8495139" cy="4966842"/>
            <a:chOff x="341019" y="119375"/>
            <a:chExt cx="8495139" cy="4966842"/>
          </a:xfrm>
        </p:grpSpPr>
        <p:grpSp>
          <p:nvGrpSpPr>
            <p:cNvPr id="1012" name="Google Shape;1012;p7"/>
            <p:cNvGrpSpPr/>
            <p:nvPr/>
          </p:nvGrpSpPr>
          <p:grpSpPr>
            <a:xfrm>
              <a:off x="391798" y="4841837"/>
              <a:ext cx="345403" cy="244381"/>
              <a:chOff x="391798" y="4841837"/>
              <a:chExt cx="345403" cy="244381"/>
            </a:xfrm>
          </p:grpSpPr>
          <p:sp>
            <p:nvSpPr>
              <p:cNvPr id="1013" name="Google Shape;1013;p7"/>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7"/>
            <p:cNvGrpSpPr/>
            <p:nvPr/>
          </p:nvGrpSpPr>
          <p:grpSpPr>
            <a:xfrm>
              <a:off x="8413309" y="4841272"/>
              <a:ext cx="345403" cy="244945"/>
              <a:chOff x="8413309" y="4841272"/>
              <a:chExt cx="345403" cy="244945"/>
            </a:xfrm>
          </p:grpSpPr>
          <p:sp>
            <p:nvSpPr>
              <p:cNvPr id="1028" name="Google Shape;1028;p7"/>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7"/>
            <p:cNvGrpSpPr/>
            <p:nvPr/>
          </p:nvGrpSpPr>
          <p:grpSpPr>
            <a:xfrm>
              <a:off x="4153446" y="4866929"/>
              <a:ext cx="1120435" cy="191580"/>
              <a:chOff x="4153446" y="4866929"/>
              <a:chExt cx="1120435" cy="191580"/>
            </a:xfrm>
          </p:grpSpPr>
          <p:sp>
            <p:nvSpPr>
              <p:cNvPr id="1043" name="Google Shape;1043;p7"/>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7"/>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7"/>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7"/>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7"/>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7"/>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7"/>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7"/>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7"/>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7"/>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7"/>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7"/>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7"/>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7"/>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7"/>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7"/>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7"/>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7"/>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7"/>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7"/>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7"/>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7"/>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7"/>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7"/>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7"/>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7"/>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7"/>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7"/>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7"/>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7"/>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7"/>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7"/>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7"/>
            <p:cNvGrpSpPr/>
            <p:nvPr/>
          </p:nvGrpSpPr>
          <p:grpSpPr>
            <a:xfrm>
              <a:off x="341019" y="119375"/>
              <a:ext cx="8495139" cy="4693683"/>
              <a:chOff x="341019" y="119375"/>
              <a:chExt cx="8495139" cy="4693683"/>
            </a:xfrm>
          </p:grpSpPr>
          <p:grpSp>
            <p:nvGrpSpPr>
              <p:cNvPr id="1093" name="Google Shape;1093;p7"/>
              <p:cNvGrpSpPr/>
              <p:nvPr/>
            </p:nvGrpSpPr>
            <p:grpSpPr>
              <a:xfrm>
                <a:off x="341019" y="428627"/>
                <a:ext cx="8495139" cy="4384432"/>
                <a:chOff x="341019" y="428627"/>
                <a:chExt cx="8495139" cy="4384432"/>
              </a:xfrm>
            </p:grpSpPr>
            <p:sp>
              <p:nvSpPr>
                <p:cNvPr id="1094" name="Google Shape;1094;p7"/>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7"/>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7"/>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7"/>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7"/>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7"/>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7"/>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7"/>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7"/>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7"/>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7"/>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7"/>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7"/>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7"/>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7"/>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7"/>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7"/>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7"/>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7"/>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7"/>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7"/>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7"/>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7"/>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7"/>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2" name="Google Shape;1122;p7"/>
              <p:cNvGrpSpPr/>
              <p:nvPr/>
            </p:nvGrpSpPr>
            <p:grpSpPr>
              <a:xfrm>
                <a:off x="4166205" y="129325"/>
                <a:ext cx="4498118" cy="207675"/>
                <a:chOff x="4146625" y="129325"/>
                <a:chExt cx="4498118" cy="207675"/>
              </a:xfrm>
            </p:grpSpPr>
            <p:sp>
              <p:nvSpPr>
                <p:cNvPr id="1123" name="Google Shape;1123;p7"/>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7"/>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7"/>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7"/>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7"/>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7"/>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7"/>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7"/>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7"/>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7"/>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7"/>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7"/>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7"/>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7"/>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7"/>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7"/>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7"/>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7"/>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7"/>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7"/>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7"/>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7"/>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7"/>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7"/>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7"/>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7"/>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7"/>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7"/>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7"/>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7"/>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7"/>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7"/>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7"/>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7"/>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7"/>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7"/>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7"/>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7"/>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7"/>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7"/>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7"/>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7"/>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7"/>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7"/>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7"/>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7"/>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7"/>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7"/>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7"/>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7"/>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7"/>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7"/>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7"/>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7"/>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7"/>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7"/>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7"/>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7"/>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7"/>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7"/>
              <p:cNvGrpSpPr/>
              <p:nvPr/>
            </p:nvGrpSpPr>
            <p:grpSpPr>
              <a:xfrm>
                <a:off x="494367" y="119375"/>
                <a:ext cx="202015" cy="180045"/>
                <a:chOff x="494367" y="119375"/>
                <a:chExt cx="202015" cy="180045"/>
              </a:xfrm>
            </p:grpSpPr>
            <p:sp>
              <p:nvSpPr>
                <p:cNvPr id="1187" name="Google Shape;1187;p7"/>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7"/>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7"/>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7"/>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7"/>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7"/>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7"/>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7"/>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7"/>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7"/>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7"/>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7"/>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7"/>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7"/>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7"/>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7"/>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7"/>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7"/>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7"/>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7"/>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7"/>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214" name="Google Shape;1214;p7"/>
          <p:cNvSpPr txBox="1">
            <a:spLocks noGrp="1"/>
          </p:cNvSpPr>
          <p:nvPr>
            <p:ph type="body" idx="1"/>
          </p:nvPr>
        </p:nvSpPr>
        <p:spPr>
          <a:xfrm>
            <a:off x="4108950" y="1520175"/>
            <a:ext cx="4067400" cy="2875500"/>
          </a:xfrm>
          <a:prstGeom prst="rect">
            <a:avLst/>
          </a:prstGeom>
          <a:solidFill>
            <a:schemeClr val="dk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solidFill>
                  <a:srgbClr val="434343"/>
                </a:solidFill>
                <a:latin typeface="Montserrat Medium" panose="00000600000000000000" pitchFamily="2" charset="0"/>
              </a:defRPr>
            </a:lvl1pPr>
            <a:lvl2pPr marL="914400" lvl="1" indent="-323850" rtl="0">
              <a:lnSpc>
                <a:spcPct val="115000"/>
              </a:lnSpc>
              <a:spcBef>
                <a:spcPts val="0"/>
              </a:spcBef>
              <a:spcAft>
                <a:spcPts val="0"/>
              </a:spcAft>
              <a:buSzPts val="1500"/>
              <a:buChar char="○"/>
              <a:defRPr>
                <a:solidFill>
                  <a:srgbClr val="434343"/>
                </a:solidFill>
              </a:defRPr>
            </a:lvl2pPr>
            <a:lvl3pPr marL="1371600" lvl="2" indent="-323850" rtl="0">
              <a:lnSpc>
                <a:spcPct val="115000"/>
              </a:lnSpc>
              <a:spcBef>
                <a:spcPts val="1600"/>
              </a:spcBef>
              <a:spcAft>
                <a:spcPts val="0"/>
              </a:spcAft>
              <a:buSzPts val="1500"/>
              <a:buChar char="■"/>
              <a:defRPr>
                <a:solidFill>
                  <a:srgbClr val="434343"/>
                </a:solidFill>
              </a:defRPr>
            </a:lvl3pPr>
            <a:lvl4pPr marL="1828800" lvl="3" indent="-323850" rtl="0">
              <a:lnSpc>
                <a:spcPct val="115000"/>
              </a:lnSpc>
              <a:spcBef>
                <a:spcPts val="1600"/>
              </a:spcBef>
              <a:spcAft>
                <a:spcPts val="0"/>
              </a:spcAft>
              <a:buSzPts val="1500"/>
              <a:buChar char="●"/>
              <a:defRPr>
                <a:solidFill>
                  <a:srgbClr val="434343"/>
                </a:solidFill>
              </a:defRPr>
            </a:lvl4pPr>
            <a:lvl5pPr marL="2286000" lvl="4" indent="-323850" rtl="0">
              <a:lnSpc>
                <a:spcPct val="115000"/>
              </a:lnSpc>
              <a:spcBef>
                <a:spcPts val="1600"/>
              </a:spcBef>
              <a:spcAft>
                <a:spcPts val="0"/>
              </a:spcAft>
              <a:buSzPts val="1500"/>
              <a:buChar char="○"/>
              <a:defRPr>
                <a:solidFill>
                  <a:srgbClr val="434343"/>
                </a:solidFill>
              </a:defRPr>
            </a:lvl5pPr>
            <a:lvl6pPr marL="2743200" lvl="5" indent="-323850" rtl="0">
              <a:lnSpc>
                <a:spcPct val="115000"/>
              </a:lnSpc>
              <a:spcBef>
                <a:spcPts val="1600"/>
              </a:spcBef>
              <a:spcAft>
                <a:spcPts val="0"/>
              </a:spcAft>
              <a:buSzPts val="1500"/>
              <a:buChar char="■"/>
              <a:defRPr>
                <a:solidFill>
                  <a:srgbClr val="434343"/>
                </a:solidFill>
              </a:defRPr>
            </a:lvl6pPr>
            <a:lvl7pPr marL="3200400" lvl="6" indent="-323850" rtl="0">
              <a:lnSpc>
                <a:spcPct val="115000"/>
              </a:lnSpc>
              <a:spcBef>
                <a:spcPts val="1600"/>
              </a:spcBef>
              <a:spcAft>
                <a:spcPts val="0"/>
              </a:spcAft>
              <a:buSzPts val="1500"/>
              <a:buChar char="●"/>
              <a:defRPr>
                <a:solidFill>
                  <a:srgbClr val="434343"/>
                </a:solidFill>
              </a:defRPr>
            </a:lvl7pPr>
            <a:lvl8pPr marL="3657600" lvl="7" indent="-323850" rtl="0">
              <a:lnSpc>
                <a:spcPct val="115000"/>
              </a:lnSpc>
              <a:spcBef>
                <a:spcPts val="1600"/>
              </a:spcBef>
              <a:spcAft>
                <a:spcPts val="0"/>
              </a:spcAft>
              <a:buSzPts val="1500"/>
              <a:buChar char="○"/>
              <a:defRPr>
                <a:solidFill>
                  <a:srgbClr val="434343"/>
                </a:solidFill>
              </a:defRPr>
            </a:lvl8pPr>
            <a:lvl9pPr marL="4114800" lvl="8" indent="-323850" rtl="0">
              <a:lnSpc>
                <a:spcPct val="115000"/>
              </a:lnSpc>
              <a:spcBef>
                <a:spcPts val="1600"/>
              </a:spcBef>
              <a:spcAft>
                <a:spcPts val="1600"/>
              </a:spcAft>
              <a:buSzPts val="1500"/>
              <a:buChar char="■"/>
              <a:defRPr>
                <a:solidFill>
                  <a:srgbClr val="434343"/>
                </a:solidFill>
              </a:defRPr>
            </a:lvl9pPr>
          </a:lstStyle>
          <a:p>
            <a:endParaRPr dirty="0"/>
          </a:p>
        </p:txBody>
      </p:sp>
      <p:sp>
        <p:nvSpPr>
          <p:cNvPr id="1215" name="Google Shape;1215;p7"/>
          <p:cNvSpPr txBox="1">
            <a:spLocks noGrp="1"/>
          </p:cNvSpPr>
          <p:nvPr>
            <p:ph type="title"/>
          </p:nvPr>
        </p:nvSpPr>
        <p:spPr>
          <a:xfrm>
            <a:off x="720000" y="539400"/>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16"/>
        <p:cNvGrpSpPr/>
        <p:nvPr/>
      </p:nvGrpSpPr>
      <p:grpSpPr>
        <a:xfrm>
          <a:off x="0" y="0"/>
          <a:ext cx="0" cy="0"/>
          <a:chOff x="0" y="0"/>
          <a:chExt cx="0" cy="0"/>
        </a:xfrm>
      </p:grpSpPr>
      <p:grpSp>
        <p:nvGrpSpPr>
          <p:cNvPr id="1217" name="Google Shape;1217;p8"/>
          <p:cNvGrpSpPr/>
          <p:nvPr/>
        </p:nvGrpSpPr>
        <p:grpSpPr>
          <a:xfrm>
            <a:off x="341019" y="119375"/>
            <a:ext cx="8495139" cy="4966842"/>
            <a:chOff x="341019" y="119375"/>
            <a:chExt cx="8495139" cy="4966842"/>
          </a:xfrm>
        </p:grpSpPr>
        <p:grpSp>
          <p:nvGrpSpPr>
            <p:cNvPr id="1218" name="Google Shape;1218;p8"/>
            <p:cNvGrpSpPr/>
            <p:nvPr/>
          </p:nvGrpSpPr>
          <p:grpSpPr>
            <a:xfrm>
              <a:off x="391798" y="4841837"/>
              <a:ext cx="345403" cy="244381"/>
              <a:chOff x="391798" y="4841837"/>
              <a:chExt cx="345403" cy="244381"/>
            </a:xfrm>
          </p:grpSpPr>
          <p:sp>
            <p:nvSpPr>
              <p:cNvPr id="1219" name="Google Shape;1219;p8"/>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8"/>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8"/>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8"/>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8"/>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8"/>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8"/>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8"/>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8"/>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8"/>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8"/>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8"/>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8"/>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8"/>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1233;p8"/>
            <p:cNvGrpSpPr/>
            <p:nvPr/>
          </p:nvGrpSpPr>
          <p:grpSpPr>
            <a:xfrm>
              <a:off x="8413309" y="4841272"/>
              <a:ext cx="345403" cy="244945"/>
              <a:chOff x="8413309" y="4841272"/>
              <a:chExt cx="345403" cy="244945"/>
            </a:xfrm>
          </p:grpSpPr>
          <p:sp>
            <p:nvSpPr>
              <p:cNvPr id="1234" name="Google Shape;1234;p8"/>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8"/>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8"/>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8"/>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8"/>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8"/>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8"/>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8"/>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8"/>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8"/>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8"/>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8"/>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8"/>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8"/>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8"/>
            <p:cNvGrpSpPr/>
            <p:nvPr/>
          </p:nvGrpSpPr>
          <p:grpSpPr>
            <a:xfrm>
              <a:off x="4153446" y="4866929"/>
              <a:ext cx="1120435" cy="191580"/>
              <a:chOff x="4153446" y="4866929"/>
              <a:chExt cx="1120435" cy="191580"/>
            </a:xfrm>
          </p:grpSpPr>
          <p:sp>
            <p:nvSpPr>
              <p:cNvPr id="1249" name="Google Shape;1249;p8"/>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8"/>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8"/>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8"/>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8"/>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8"/>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8"/>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8"/>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8"/>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8"/>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8"/>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8"/>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8"/>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8"/>
            <p:cNvGrpSpPr/>
            <p:nvPr/>
          </p:nvGrpSpPr>
          <p:grpSpPr>
            <a:xfrm>
              <a:off x="341019" y="119375"/>
              <a:ext cx="8495139" cy="4693683"/>
              <a:chOff x="341019" y="119375"/>
              <a:chExt cx="8495139" cy="4693683"/>
            </a:xfrm>
          </p:grpSpPr>
          <p:grpSp>
            <p:nvGrpSpPr>
              <p:cNvPr id="1299" name="Google Shape;1299;p8"/>
              <p:cNvGrpSpPr/>
              <p:nvPr/>
            </p:nvGrpSpPr>
            <p:grpSpPr>
              <a:xfrm>
                <a:off x="341019" y="428627"/>
                <a:ext cx="8495139" cy="4384432"/>
                <a:chOff x="341019" y="428627"/>
                <a:chExt cx="8495139" cy="4384432"/>
              </a:xfrm>
            </p:grpSpPr>
            <p:sp>
              <p:nvSpPr>
                <p:cNvPr id="1300" name="Google Shape;1300;p8"/>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8"/>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8"/>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8"/>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8"/>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8"/>
              <p:cNvGrpSpPr/>
              <p:nvPr/>
            </p:nvGrpSpPr>
            <p:grpSpPr>
              <a:xfrm>
                <a:off x="4166205" y="129325"/>
                <a:ext cx="4498118" cy="207675"/>
                <a:chOff x="4146625" y="129325"/>
                <a:chExt cx="4498118" cy="207675"/>
              </a:xfrm>
            </p:grpSpPr>
            <p:sp>
              <p:nvSpPr>
                <p:cNvPr id="1329" name="Google Shape;1329;p8"/>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8"/>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8"/>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8"/>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8"/>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8"/>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8"/>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8"/>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8"/>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8"/>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8"/>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8"/>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8"/>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8"/>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8"/>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8"/>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8"/>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8"/>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8"/>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8"/>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8"/>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8"/>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8"/>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8"/>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2" name="Google Shape;1392;p8"/>
              <p:cNvGrpSpPr/>
              <p:nvPr/>
            </p:nvGrpSpPr>
            <p:grpSpPr>
              <a:xfrm>
                <a:off x="494367" y="119375"/>
                <a:ext cx="202015" cy="180045"/>
                <a:chOff x="494367" y="119375"/>
                <a:chExt cx="202015" cy="180045"/>
              </a:xfrm>
            </p:grpSpPr>
            <p:sp>
              <p:nvSpPr>
                <p:cNvPr id="1393" name="Google Shape;1393;p8"/>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8"/>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8"/>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8"/>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8"/>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8"/>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8"/>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8"/>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8"/>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8"/>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8"/>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8"/>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8"/>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8"/>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8"/>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8"/>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8"/>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8"/>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8"/>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8"/>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8"/>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8"/>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8"/>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8"/>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8"/>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8"/>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8"/>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20" name="Google Shape;1420;p8"/>
          <p:cNvSpPr txBox="1">
            <a:spLocks noGrp="1"/>
          </p:cNvSpPr>
          <p:nvPr>
            <p:ph type="title"/>
          </p:nvPr>
        </p:nvSpPr>
        <p:spPr>
          <a:xfrm>
            <a:off x="713100" y="1307100"/>
            <a:ext cx="77178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21"/>
        <p:cNvGrpSpPr/>
        <p:nvPr/>
      </p:nvGrpSpPr>
      <p:grpSpPr>
        <a:xfrm>
          <a:off x="0" y="0"/>
          <a:ext cx="0" cy="0"/>
          <a:chOff x="0" y="0"/>
          <a:chExt cx="0" cy="0"/>
        </a:xfrm>
      </p:grpSpPr>
      <p:grpSp>
        <p:nvGrpSpPr>
          <p:cNvPr id="1422" name="Google Shape;1422;p9"/>
          <p:cNvGrpSpPr/>
          <p:nvPr/>
        </p:nvGrpSpPr>
        <p:grpSpPr>
          <a:xfrm>
            <a:off x="341019" y="119375"/>
            <a:ext cx="8495139" cy="4966842"/>
            <a:chOff x="341019" y="119375"/>
            <a:chExt cx="8495139" cy="4966842"/>
          </a:xfrm>
        </p:grpSpPr>
        <p:grpSp>
          <p:nvGrpSpPr>
            <p:cNvPr id="1423" name="Google Shape;1423;p9"/>
            <p:cNvGrpSpPr/>
            <p:nvPr/>
          </p:nvGrpSpPr>
          <p:grpSpPr>
            <a:xfrm>
              <a:off x="391798" y="4841837"/>
              <a:ext cx="345403" cy="244381"/>
              <a:chOff x="391798" y="4841837"/>
              <a:chExt cx="345403" cy="244381"/>
            </a:xfrm>
          </p:grpSpPr>
          <p:sp>
            <p:nvSpPr>
              <p:cNvPr id="1424" name="Google Shape;1424;p9"/>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9"/>
            <p:cNvGrpSpPr/>
            <p:nvPr/>
          </p:nvGrpSpPr>
          <p:grpSpPr>
            <a:xfrm>
              <a:off x="8413309" y="4841272"/>
              <a:ext cx="345403" cy="244945"/>
              <a:chOff x="8413309" y="4841272"/>
              <a:chExt cx="345403" cy="244945"/>
            </a:xfrm>
          </p:grpSpPr>
          <p:sp>
            <p:nvSpPr>
              <p:cNvPr id="1439" name="Google Shape;1439;p9"/>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9"/>
            <p:cNvGrpSpPr/>
            <p:nvPr/>
          </p:nvGrpSpPr>
          <p:grpSpPr>
            <a:xfrm>
              <a:off x="4153446" y="4866929"/>
              <a:ext cx="1120435" cy="191580"/>
              <a:chOff x="4153446" y="4866929"/>
              <a:chExt cx="1120435" cy="191580"/>
            </a:xfrm>
          </p:grpSpPr>
          <p:sp>
            <p:nvSpPr>
              <p:cNvPr id="1454" name="Google Shape;1454;p9"/>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9"/>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9"/>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9"/>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9"/>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9"/>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9"/>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9"/>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9"/>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9"/>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9"/>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9"/>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9"/>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9"/>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9"/>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9"/>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9"/>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9"/>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9"/>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9"/>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9"/>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9"/>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9"/>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9"/>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9"/>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9"/>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3" name="Google Shape;1503;p9"/>
            <p:cNvGrpSpPr/>
            <p:nvPr/>
          </p:nvGrpSpPr>
          <p:grpSpPr>
            <a:xfrm>
              <a:off x="341019" y="119375"/>
              <a:ext cx="8495139" cy="4693683"/>
              <a:chOff x="341019" y="119375"/>
              <a:chExt cx="8495139" cy="4693683"/>
            </a:xfrm>
          </p:grpSpPr>
          <p:grpSp>
            <p:nvGrpSpPr>
              <p:cNvPr id="1504" name="Google Shape;1504;p9"/>
              <p:cNvGrpSpPr/>
              <p:nvPr/>
            </p:nvGrpSpPr>
            <p:grpSpPr>
              <a:xfrm>
                <a:off x="341019" y="428627"/>
                <a:ext cx="8495139" cy="4384432"/>
                <a:chOff x="341019" y="428627"/>
                <a:chExt cx="8495139" cy="4384432"/>
              </a:xfrm>
            </p:grpSpPr>
            <p:sp>
              <p:nvSpPr>
                <p:cNvPr id="1505" name="Google Shape;1505;p9"/>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9"/>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9"/>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9"/>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9"/>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9"/>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9"/>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9"/>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9"/>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9"/>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9"/>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9"/>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9"/>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9"/>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9"/>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9"/>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9"/>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9"/>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9"/>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9"/>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9"/>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9"/>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9"/>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9"/>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3" name="Google Shape;1533;p9"/>
              <p:cNvGrpSpPr/>
              <p:nvPr/>
            </p:nvGrpSpPr>
            <p:grpSpPr>
              <a:xfrm>
                <a:off x="4166205" y="129325"/>
                <a:ext cx="4498118" cy="207675"/>
                <a:chOff x="4146625" y="129325"/>
                <a:chExt cx="4498118" cy="207675"/>
              </a:xfrm>
            </p:grpSpPr>
            <p:sp>
              <p:nvSpPr>
                <p:cNvPr id="1534" name="Google Shape;1534;p9"/>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9"/>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9"/>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9"/>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9"/>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9"/>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9"/>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9"/>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9"/>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9"/>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9"/>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9"/>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9"/>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9"/>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9"/>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9"/>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9"/>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9"/>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9"/>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9"/>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9"/>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9"/>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9"/>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9"/>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9"/>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9"/>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9"/>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9"/>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9"/>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9"/>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9"/>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9"/>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9"/>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9"/>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9"/>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9"/>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9"/>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9"/>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9"/>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9"/>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9"/>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9"/>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9"/>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9"/>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9"/>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9"/>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9"/>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9"/>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9"/>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9"/>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9"/>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9"/>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9"/>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9"/>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9"/>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9"/>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9"/>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9"/>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9"/>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9"/>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9"/>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9"/>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9"/>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9"/>
              <p:cNvGrpSpPr/>
              <p:nvPr/>
            </p:nvGrpSpPr>
            <p:grpSpPr>
              <a:xfrm>
                <a:off x="494367" y="119375"/>
                <a:ext cx="202015" cy="180045"/>
                <a:chOff x="494367" y="119375"/>
                <a:chExt cx="202015" cy="180045"/>
              </a:xfrm>
            </p:grpSpPr>
            <p:sp>
              <p:nvSpPr>
                <p:cNvPr id="1598" name="Google Shape;1598;p9"/>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9"/>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9"/>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9"/>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9"/>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9"/>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9"/>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9"/>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9"/>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9"/>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9"/>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9"/>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9"/>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9"/>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9"/>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9"/>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9"/>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9"/>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9"/>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9"/>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9"/>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9"/>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9"/>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9"/>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9"/>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9"/>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9"/>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625" name="Google Shape;1625;p9"/>
          <p:cNvSpPr txBox="1">
            <a:spLocks noGrp="1"/>
          </p:cNvSpPr>
          <p:nvPr>
            <p:ph type="title"/>
          </p:nvPr>
        </p:nvSpPr>
        <p:spPr>
          <a:xfrm>
            <a:off x="925600" y="1421425"/>
            <a:ext cx="4295400" cy="6438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26" name="Google Shape;1626;p9"/>
          <p:cNvSpPr txBox="1">
            <a:spLocks noGrp="1"/>
          </p:cNvSpPr>
          <p:nvPr>
            <p:ph type="subTitle" idx="1"/>
          </p:nvPr>
        </p:nvSpPr>
        <p:spPr>
          <a:xfrm>
            <a:off x="925600" y="2248163"/>
            <a:ext cx="3852000" cy="14739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700">
                <a:solidFill>
                  <a:schemeClr val="dk1"/>
                </a:solidFill>
                <a:latin typeface="Montserrat Medium" panose="00000600000000000000" pitchFamily="2" charset="0"/>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27"/>
        <p:cNvGrpSpPr/>
        <p:nvPr/>
      </p:nvGrpSpPr>
      <p:grpSpPr>
        <a:xfrm>
          <a:off x="0" y="0"/>
          <a:ext cx="0" cy="0"/>
          <a:chOff x="0" y="0"/>
          <a:chExt cx="0" cy="0"/>
        </a:xfrm>
      </p:grpSpPr>
      <p:grpSp>
        <p:nvGrpSpPr>
          <p:cNvPr id="1628" name="Google Shape;1628;p10"/>
          <p:cNvGrpSpPr/>
          <p:nvPr/>
        </p:nvGrpSpPr>
        <p:grpSpPr>
          <a:xfrm>
            <a:off x="391798" y="4841837"/>
            <a:ext cx="345403" cy="244381"/>
            <a:chOff x="391798" y="4841837"/>
            <a:chExt cx="345403" cy="244381"/>
          </a:xfrm>
        </p:grpSpPr>
        <p:sp>
          <p:nvSpPr>
            <p:cNvPr id="1629" name="Google Shape;1629;p10"/>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10"/>
          <p:cNvGrpSpPr/>
          <p:nvPr/>
        </p:nvGrpSpPr>
        <p:grpSpPr>
          <a:xfrm>
            <a:off x="8413309" y="4841272"/>
            <a:ext cx="345403" cy="244945"/>
            <a:chOff x="8413309" y="4841272"/>
            <a:chExt cx="345403" cy="244945"/>
          </a:xfrm>
        </p:grpSpPr>
        <p:sp>
          <p:nvSpPr>
            <p:cNvPr id="1644" name="Google Shape;1644;p10"/>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10"/>
          <p:cNvGrpSpPr/>
          <p:nvPr/>
        </p:nvGrpSpPr>
        <p:grpSpPr>
          <a:xfrm>
            <a:off x="4153446" y="4866929"/>
            <a:ext cx="1120435" cy="191580"/>
            <a:chOff x="4153446" y="4866929"/>
            <a:chExt cx="1120435" cy="191580"/>
          </a:xfrm>
        </p:grpSpPr>
        <p:sp>
          <p:nvSpPr>
            <p:cNvPr id="1659" name="Google Shape;1659;p10"/>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8" name="Google Shape;1708;p10"/>
          <p:cNvGrpSpPr/>
          <p:nvPr/>
        </p:nvGrpSpPr>
        <p:grpSpPr>
          <a:xfrm>
            <a:off x="4166205" y="129325"/>
            <a:ext cx="4498118" cy="207675"/>
            <a:chOff x="4146625" y="129325"/>
            <a:chExt cx="4498118" cy="207675"/>
          </a:xfrm>
        </p:grpSpPr>
        <p:sp>
          <p:nvSpPr>
            <p:cNvPr id="1709" name="Google Shape;1709;p10"/>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0"/>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0"/>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0"/>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0"/>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0"/>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0"/>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0"/>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0"/>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0"/>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0"/>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0"/>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0"/>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0"/>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0"/>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0"/>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0"/>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0"/>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0"/>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0"/>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0"/>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0"/>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0"/>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0"/>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0"/>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0"/>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0"/>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0"/>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0"/>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0"/>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0"/>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0"/>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0"/>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0"/>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0"/>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0"/>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0"/>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0"/>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0"/>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0"/>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0"/>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2" name="Google Shape;1772;p10"/>
          <p:cNvGrpSpPr/>
          <p:nvPr/>
        </p:nvGrpSpPr>
        <p:grpSpPr>
          <a:xfrm>
            <a:off x="494367" y="119375"/>
            <a:ext cx="202015" cy="180045"/>
            <a:chOff x="494367" y="119375"/>
            <a:chExt cx="202015" cy="180045"/>
          </a:xfrm>
        </p:grpSpPr>
        <p:sp>
          <p:nvSpPr>
            <p:cNvPr id="1773" name="Google Shape;1773;p10"/>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0"/>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0"/>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0"/>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0"/>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0"/>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0"/>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0"/>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0"/>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0"/>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0"/>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0"/>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0"/>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0"/>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0"/>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0"/>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0"/>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0"/>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0"/>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0"/>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0"/>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0"/>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0"/>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0"/>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0"/>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0"/>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0" name="Google Shape;1800;p10"/>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0"/>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0"/>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0"/>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0"/>
          <p:cNvSpPr/>
          <p:nvPr/>
        </p:nvSpPr>
        <p:spPr>
          <a:xfrm>
            <a:off x="8625225" y="4865889"/>
            <a:ext cx="7343" cy="8414"/>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0"/>
          <p:cNvSpPr txBox="1">
            <a:spLocks noGrp="1"/>
          </p:cNvSpPr>
          <p:nvPr>
            <p:ph type="title"/>
          </p:nvPr>
        </p:nvSpPr>
        <p:spPr>
          <a:xfrm>
            <a:off x="720000" y="537135"/>
            <a:ext cx="7704000" cy="5019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39400"/>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000"/>
              <a:buFont typeface="Arvo"/>
              <a:buNone/>
              <a:defRPr sz="3000" b="1">
                <a:solidFill>
                  <a:schemeClr val="dk1"/>
                </a:solidFill>
                <a:latin typeface="Arvo"/>
                <a:ea typeface="Arvo"/>
                <a:cs typeface="Arvo"/>
                <a:sym typeface="Arvo"/>
              </a:defRPr>
            </a:lvl1pPr>
            <a:lvl2pPr lvl="1"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2pPr>
            <a:lvl3pPr lvl="2"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3pPr>
            <a:lvl4pPr lvl="3"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4pPr>
            <a:lvl5pPr lvl="4"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5pPr>
            <a:lvl6pPr lvl="5"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6pPr>
            <a:lvl7pPr lvl="6"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7pPr>
            <a:lvl8pPr lvl="7"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8pPr>
            <a:lvl9pPr lvl="8"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dk1"/>
              </a:buClr>
              <a:buSzPts val="1500"/>
              <a:buFont typeface="DM Sans"/>
              <a:buChar char="●"/>
              <a:defRPr sz="1500">
                <a:solidFill>
                  <a:schemeClr val="dk1"/>
                </a:solidFill>
                <a:latin typeface="DM Sans"/>
                <a:ea typeface="DM Sans"/>
                <a:cs typeface="DM Sans"/>
                <a:sym typeface="DM Sans"/>
              </a:defRPr>
            </a:lvl1pPr>
            <a:lvl2pPr marL="914400" lvl="1"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2pPr>
            <a:lvl3pPr marL="1371600" lvl="2"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3pPr>
            <a:lvl4pPr marL="1828800" lvl="3"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4pPr>
            <a:lvl5pPr marL="2286000" lvl="4"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5pPr>
            <a:lvl6pPr marL="2743200" lvl="5"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6pPr>
            <a:lvl7pPr marL="3200400" lvl="6"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7pPr>
            <a:lvl8pPr marL="3657600" lvl="7"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8pPr>
            <a:lvl9pPr marL="4114800" lvl="8" indent="-323850">
              <a:lnSpc>
                <a:spcPct val="115000"/>
              </a:lnSpc>
              <a:spcBef>
                <a:spcPts val="1600"/>
              </a:spcBef>
              <a:spcAft>
                <a:spcPts val="1600"/>
              </a:spcAft>
              <a:buClr>
                <a:schemeClr val="dk1"/>
              </a:buClr>
              <a:buSzPts val="1500"/>
              <a:buFont typeface="DM Sans"/>
              <a:buChar char="■"/>
              <a:defRPr sz="1500">
                <a:solidFill>
                  <a:schemeClr val="dk1"/>
                </a:solidFill>
                <a:latin typeface="DM Sans"/>
                <a:ea typeface="DM Sans"/>
                <a:cs typeface="DM Sans"/>
                <a:sym typeface="DM Sans"/>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Medium" panose="00000600000000000000" pitchFamily="2" charset="0"/>
          <a:ea typeface="Montserrat Medium" panose="000006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hyperlink" Target="https://docs.google.com/spreadsheets/d/1HxoWV5t0CXfzqeOh7DSe53Y7JebwxeKr0eO3IsULMbM/copy#gid=16837111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hyperlink" Target="https://docs.google.com/spreadsheets/d/1HxoWV5t0CXfzqeOh7DSe53Y7JebwxeKr0eO3IsULMbM/copy"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https://docs.google.com/spreadsheets/d/1HxoWV5t0CXfzqeOh7DSe53Y7JebwxeKr0eO3IsULMbM/copy"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spreadsheets/d/1HxoWV5t0CXfzqeOh7DSe53Y7JebwxeKr0eO3IsULMbM/copy"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0"/>
        <p:cNvGrpSpPr/>
        <p:nvPr/>
      </p:nvGrpSpPr>
      <p:grpSpPr>
        <a:xfrm>
          <a:off x="0" y="0"/>
          <a:ext cx="0" cy="0"/>
          <a:chOff x="0" y="0"/>
          <a:chExt cx="0" cy="0"/>
        </a:xfrm>
      </p:grpSpPr>
      <p:grpSp>
        <p:nvGrpSpPr>
          <p:cNvPr id="2021" name="Google Shape;2021;p15"/>
          <p:cNvGrpSpPr/>
          <p:nvPr/>
        </p:nvGrpSpPr>
        <p:grpSpPr>
          <a:xfrm>
            <a:off x="1332381" y="675119"/>
            <a:ext cx="6479233" cy="3731478"/>
            <a:chOff x="1705014" y="872489"/>
            <a:chExt cx="5733835" cy="3302193"/>
          </a:xfrm>
        </p:grpSpPr>
        <p:grpSp>
          <p:nvGrpSpPr>
            <p:cNvPr id="2022" name="Google Shape;2022;p15"/>
            <p:cNvGrpSpPr/>
            <p:nvPr/>
          </p:nvGrpSpPr>
          <p:grpSpPr>
            <a:xfrm>
              <a:off x="1705014" y="872488"/>
              <a:ext cx="5733835" cy="3302193"/>
              <a:chOff x="2256352" y="696414"/>
              <a:chExt cx="5733835" cy="3302193"/>
            </a:xfrm>
          </p:grpSpPr>
          <p:sp>
            <p:nvSpPr>
              <p:cNvPr id="2023" name="Google Shape;2023;p15"/>
              <p:cNvSpPr/>
              <p:nvPr/>
            </p:nvSpPr>
            <p:spPr>
              <a:xfrm>
                <a:off x="2327941" y="755226"/>
                <a:ext cx="5662246" cy="3243380"/>
              </a:xfrm>
              <a:custGeom>
                <a:avLst/>
                <a:gdLst/>
                <a:ahLst/>
                <a:cxnLst/>
                <a:rect l="l" t="t" r="r" b="b"/>
                <a:pathLst>
                  <a:path w="27920" h="15993" extrusionOk="0">
                    <a:moveTo>
                      <a:pt x="11" y="0"/>
                    </a:moveTo>
                    <a:lnTo>
                      <a:pt x="11" y="177"/>
                    </a:lnTo>
                    <a:lnTo>
                      <a:pt x="187" y="0"/>
                    </a:lnTo>
                    <a:close/>
                    <a:moveTo>
                      <a:pt x="27193" y="0"/>
                    </a:moveTo>
                    <a:cubicBezTo>
                      <a:pt x="27276" y="73"/>
                      <a:pt x="27359" y="156"/>
                      <a:pt x="27453" y="239"/>
                    </a:cubicBezTo>
                    <a:lnTo>
                      <a:pt x="27453" y="0"/>
                    </a:lnTo>
                    <a:close/>
                    <a:moveTo>
                      <a:pt x="26519" y="696"/>
                    </a:moveTo>
                    <a:cubicBezTo>
                      <a:pt x="26374" y="706"/>
                      <a:pt x="26343" y="851"/>
                      <a:pt x="26250" y="882"/>
                    </a:cubicBezTo>
                    <a:cubicBezTo>
                      <a:pt x="26167" y="851"/>
                      <a:pt x="26125" y="737"/>
                      <a:pt x="26022" y="737"/>
                    </a:cubicBezTo>
                    <a:cubicBezTo>
                      <a:pt x="26001" y="737"/>
                      <a:pt x="25990" y="747"/>
                      <a:pt x="25969" y="747"/>
                    </a:cubicBezTo>
                    <a:cubicBezTo>
                      <a:pt x="26042" y="841"/>
                      <a:pt x="26105" y="913"/>
                      <a:pt x="26167" y="986"/>
                    </a:cubicBezTo>
                    <a:cubicBezTo>
                      <a:pt x="26125" y="1100"/>
                      <a:pt x="25990" y="1162"/>
                      <a:pt x="25990" y="1297"/>
                    </a:cubicBezTo>
                    <a:cubicBezTo>
                      <a:pt x="26073" y="1286"/>
                      <a:pt x="26073" y="1286"/>
                      <a:pt x="26250" y="1111"/>
                    </a:cubicBezTo>
                    <a:cubicBezTo>
                      <a:pt x="26374" y="1141"/>
                      <a:pt x="26395" y="1328"/>
                      <a:pt x="26571" y="1328"/>
                    </a:cubicBezTo>
                    <a:lnTo>
                      <a:pt x="26612" y="1328"/>
                    </a:lnTo>
                    <a:cubicBezTo>
                      <a:pt x="26509" y="1203"/>
                      <a:pt x="26426" y="1100"/>
                      <a:pt x="26343" y="996"/>
                    </a:cubicBezTo>
                    <a:cubicBezTo>
                      <a:pt x="26374" y="882"/>
                      <a:pt x="26509" y="830"/>
                      <a:pt x="26519" y="696"/>
                    </a:cubicBezTo>
                    <a:close/>
                    <a:moveTo>
                      <a:pt x="24030" y="1266"/>
                    </a:moveTo>
                    <a:cubicBezTo>
                      <a:pt x="23771" y="1266"/>
                      <a:pt x="23512" y="1266"/>
                      <a:pt x="23242" y="1276"/>
                    </a:cubicBezTo>
                    <a:cubicBezTo>
                      <a:pt x="23231" y="1276"/>
                      <a:pt x="23211" y="1286"/>
                      <a:pt x="23180" y="1307"/>
                    </a:cubicBezTo>
                    <a:cubicBezTo>
                      <a:pt x="23231" y="1339"/>
                      <a:pt x="23263" y="1369"/>
                      <a:pt x="23284" y="1369"/>
                    </a:cubicBezTo>
                    <a:lnTo>
                      <a:pt x="23729" y="1369"/>
                    </a:lnTo>
                    <a:cubicBezTo>
                      <a:pt x="23885" y="1369"/>
                      <a:pt x="24030" y="1369"/>
                      <a:pt x="24176" y="1349"/>
                    </a:cubicBezTo>
                    <a:lnTo>
                      <a:pt x="24176" y="1297"/>
                    </a:lnTo>
                    <a:cubicBezTo>
                      <a:pt x="24155" y="1286"/>
                      <a:pt x="24123" y="1266"/>
                      <a:pt x="24103" y="1266"/>
                    </a:cubicBezTo>
                    <a:close/>
                    <a:moveTo>
                      <a:pt x="24590" y="675"/>
                    </a:moveTo>
                    <a:cubicBezTo>
                      <a:pt x="24570" y="675"/>
                      <a:pt x="24549" y="685"/>
                      <a:pt x="24538" y="685"/>
                    </a:cubicBezTo>
                    <a:lnTo>
                      <a:pt x="24538" y="1214"/>
                    </a:lnTo>
                    <a:cubicBezTo>
                      <a:pt x="24549" y="1359"/>
                      <a:pt x="24580" y="1401"/>
                      <a:pt x="24715" y="1401"/>
                    </a:cubicBezTo>
                    <a:lnTo>
                      <a:pt x="25181" y="1401"/>
                    </a:lnTo>
                    <a:cubicBezTo>
                      <a:pt x="25306" y="1401"/>
                      <a:pt x="25347" y="1359"/>
                      <a:pt x="25347" y="1235"/>
                    </a:cubicBezTo>
                    <a:cubicBezTo>
                      <a:pt x="25358" y="1111"/>
                      <a:pt x="25347" y="986"/>
                      <a:pt x="25347" y="862"/>
                    </a:cubicBezTo>
                    <a:cubicBezTo>
                      <a:pt x="25347" y="799"/>
                      <a:pt x="25337" y="737"/>
                      <a:pt x="25326" y="675"/>
                    </a:cubicBezTo>
                    <a:close/>
                    <a:moveTo>
                      <a:pt x="24176" y="2127"/>
                    </a:moveTo>
                    <a:cubicBezTo>
                      <a:pt x="24134" y="2127"/>
                      <a:pt x="24082" y="2148"/>
                      <a:pt x="24020" y="2199"/>
                    </a:cubicBezTo>
                    <a:lnTo>
                      <a:pt x="24289" y="2199"/>
                    </a:lnTo>
                    <a:cubicBezTo>
                      <a:pt x="24289" y="2178"/>
                      <a:pt x="24279" y="2168"/>
                      <a:pt x="24279" y="2158"/>
                    </a:cubicBezTo>
                    <a:cubicBezTo>
                      <a:pt x="24248" y="2137"/>
                      <a:pt x="24217" y="2127"/>
                      <a:pt x="24176" y="2127"/>
                    </a:cubicBezTo>
                    <a:close/>
                    <a:moveTo>
                      <a:pt x="24746" y="2137"/>
                    </a:moveTo>
                    <a:cubicBezTo>
                      <a:pt x="24694" y="2137"/>
                      <a:pt x="24632" y="2148"/>
                      <a:pt x="24580" y="2148"/>
                    </a:cubicBezTo>
                    <a:cubicBezTo>
                      <a:pt x="24663" y="2189"/>
                      <a:pt x="25243" y="2210"/>
                      <a:pt x="25824" y="2210"/>
                    </a:cubicBezTo>
                    <a:cubicBezTo>
                      <a:pt x="26395" y="2210"/>
                      <a:pt x="26955" y="2199"/>
                      <a:pt x="27027" y="2168"/>
                    </a:cubicBezTo>
                    <a:cubicBezTo>
                      <a:pt x="26405" y="2137"/>
                      <a:pt x="25783" y="2137"/>
                      <a:pt x="25171" y="2137"/>
                    </a:cubicBezTo>
                    <a:close/>
                    <a:moveTo>
                      <a:pt x="12560" y="4854"/>
                    </a:moveTo>
                    <a:cubicBezTo>
                      <a:pt x="12518" y="4854"/>
                      <a:pt x="12477" y="4865"/>
                      <a:pt x="12435" y="4906"/>
                    </a:cubicBezTo>
                    <a:cubicBezTo>
                      <a:pt x="12466" y="4958"/>
                      <a:pt x="12508" y="4969"/>
                      <a:pt x="12549" y="4969"/>
                    </a:cubicBezTo>
                    <a:lnTo>
                      <a:pt x="14727" y="4969"/>
                    </a:lnTo>
                    <a:cubicBezTo>
                      <a:pt x="14759" y="4958"/>
                      <a:pt x="14779" y="4927"/>
                      <a:pt x="14821" y="4896"/>
                    </a:cubicBezTo>
                    <a:cubicBezTo>
                      <a:pt x="14769" y="4875"/>
                      <a:pt x="14738" y="4854"/>
                      <a:pt x="14696" y="4854"/>
                    </a:cubicBezTo>
                    <a:close/>
                    <a:moveTo>
                      <a:pt x="12964" y="5352"/>
                    </a:moveTo>
                    <a:cubicBezTo>
                      <a:pt x="12819" y="5352"/>
                      <a:pt x="12674" y="5352"/>
                      <a:pt x="12560" y="5363"/>
                    </a:cubicBezTo>
                    <a:cubicBezTo>
                      <a:pt x="12528" y="5373"/>
                      <a:pt x="12487" y="5393"/>
                      <a:pt x="12456" y="5404"/>
                    </a:cubicBezTo>
                    <a:lnTo>
                      <a:pt x="12456" y="5446"/>
                    </a:lnTo>
                    <a:lnTo>
                      <a:pt x="12581" y="5476"/>
                    </a:lnTo>
                    <a:cubicBezTo>
                      <a:pt x="12747" y="5487"/>
                      <a:pt x="12902" y="5487"/>
                      <a:pt x="13047" y="5487"/>
                    </a:cubicBezTo>
                    <a:cubicBezTo>
                      <a:pt x="13379" y="5487"/>
                      <a:pt x="13648" y="5466"/>
                      <a:pt x="13721" y="5414"/>
                    </a:cubicBezTo>
                    <a:cubicBezTo>
                      <a:pt x="13648" y="5373"/>
                      <a:pt x="13296" y="5352"/>
                      <a:pt x="12964" y="5352"/>
                    </a:cubicBezTo>
                    <a:close/>
                    <a:moveTo>
                      <a:pt x="12715" y="6898"/>
                    </a:moveTo>
                    <a:cubicBezTo>
                      <a:pt x="12643" y="6898"/>
                      <a:pt x="12570" y="6898"/>
                      <a:pt x="12498" y="6908"/>
                    </a:cubicBezTo>
                    <a:cubicBezTo>
                      <a:pt x="12466" y="6908"/>
                      <a:pt x="12445" y="6928"/>
                      <a:pt x="12373" y="6960"/>
                    </a:cubicBezTo>
                    <a:cubicBezTo>
                      <a:pt x="12445" y="6981"/>
                      <a:pt x="12477" y="7011"/>
                      <a:pt x="12518" y="7011"/>
                    </a:cubicBezTo>
                    <a:lnTo>
                      <a:pt x="21749" y="7011"/>
                    </a:lnTo>
                    <a:cubicBezTo>
                      <a:pt x="21790" y="7011"/>
                      <a:pt x="21832" y="7001"/>
                      <a:pt x="21862" y="6928"/>
                    </a:cubicBezTo>
                    <a:cubicBezTo>
                      <a:pt x="21800" y="6918"/>
                      <a:pt x="21759" y="6908"/>
                      <a:pt x="21707" y="6908"/>
                    </a:cubicBezTo>
                    <a:cubicBezTo>
                      <a:pt x="21562" y="6898"/>
                      <a:pt x="21406" y="6898"/>
                      <a:pt x="21261" y="6898"/>
                    </a:cubicBezTo>
                    <a:close/>
                    <a:moveTo>
                      <a:pt x="12591" y="7820"/>
                    </a:moveTo>
                    <a:cubicBezTo>
                      <a:pt x="12539" y="7820"/>
                      <a:pt x="12487" y="7820"/>
                      <a:pt x="12445" y="7882"/>
                    </a:cubicBezTo>
                    <a:cubicBezTo>
                      <a:pt x="12466" y="7903"/>
                      <a:pt x="12487" y="7924"/>
                      <a:pt x="12498" y="7924"/>
                    </a:cubicBezTo>
                    <a:cubicBezTo>
                      <a:pt x="15142" y="7924"/>
                      <a:pt x="17776" y="7924"/>
                      <a:pt x="20410" y="7935"/>
                    </a:cubicBezTo>
                    <a:cubicBezTo>
                      <a:pt x="20431" y="7935"/>
                      <a:pt x="20463" y="7914"/>
                      <a:pt x="20483" y="7903"/>
                    </a:cubicBezTo>
                    <a:lnTo>
                      <a:pt x="20483" y="7841"/>
                    </a:lnTo>
                    <a:cubicBezTo>
                      <a:pt x="20421" y="7841"/>
                      <a:pt x="20348" y="7820"/>
                      <a:pt x="20286" y="7820"/>
                    </a:cubicBezTo>
                    <a:close/>
                    <a:moveTo>
                      <a:pt x="12611" y="8702"/>
                    </a:moveTo>
                    <a:cubicBezTo>
                      <a:pt x="12581" y="8702"/>
                      <a:pt x="12539" y="8712"/>
                      <a:pt x="12466" y="8733"/>
                    </a:cubicBezTo>
                    <a:cubicBezTo>
                      <a:pt x="12539" y="8795"/>
                      <a:pt x="12601" y="8806"/>
                      <a:pt x="12664" y="8806"/>
                    </a:cubicBezTo>
                    <a:lnTo>
                      <a:pt x="17642" y="8806"/>
                    </a:lnTo>
                    <a:cubicBezTo>
                      <a:pt x="17672" y="8795"/>
                      <a:pt x="17693" y="8774"/>
                      <a:pt x="17735" y="8744"/>
                    </a:cubicBezTo>
                    <a:cubicBezTo>
                      <a:pt x="17704" y="8723"/>
                      <a:pt x="17683" y="8702"/>
                      <a:pt x="17662" y="8702"/>
                    </a:cubicBezTo>
                    <a:close/>
                    <a:moveTo>
                      <a:pt x="12726" y="10776"/>
                    </a:moveTo>
                    <a:cubicBezTo>
                      <a:pt x="12684" y="10776"/>
                      <a:pt x="12632" y="10776"/>
                      <a:pt x="12591" y="10786"/>
                    </a:cubicBezTo>
                    <a:cubicBezTo>
                      <a:pt x="12560" y="10786"/>
                      <a:pt x="12528" y="10807"/>
                      <a:pt x="12477" y="10828"/>
                    </a:cubicBezTo>
                    <a:cubicBezTo>
                      <a:pt x="12528" y="10859"/>
                      <a:pt x="12549" y="10890"/>
                      <a:pt x="12581" y="10890"/>
                    </a:cubicBezTo>
                    <a:cubicBezTo>
                      <a:pt x="12611" y="10901"/>
                      <a:pt x="12653" y="10901"/>
                      <a:pt x="12694" y="10901"/>
                    </a:cubicBezTo>
                    <a:lnTo>
                      <a:pt x="12777" y="10901"/>
                    </a:lnTo>
                    <a:cubicBezTo>
                      <a:pt x="15754" y="10901"/>
                      <a:pt x="18730" y="10890"/>
                      <a:pt x="21707" y="10890"/>
                    </a:cubicBezTo>
                    <a:lnTo>
                      <a:pt x="21811" y="10890"/>
                    </a:lnTo>
                    <a:cubicBezTo>
                      <a:pt x="21842" y="10880"/>
                      <a:pt x="21862" y="10859"/>
                      <a:pt x="21883" y="10849"/>
                    </a:cubicBezTo>
                    <a:cubicBezTo>
                      <a:pt x="21883" y="10839"/>
                      <a:pt x="21873" y="10818"/>
                      <a:pt x="21873" y="10807"/>
                    </a:cubicBezTo>
                    <a:cubicBezTo>
                      <a:pt x="21832" y="10797"/>
                      <a:pt x="21779" y="10797"/>
                      <a:pt x="21738" y="10797"/>
                    </a:cubicBezTo>
                    <a:cubicBezTo>
                      <a:pt x="20929" y="10786"/>
                      <a:pt x="20120" y="10786"/>
                      <a:pt x="19311" y="10786"/>
                    </a:cubicBezTo>
                    <a:cubicBezTo>
                      <a:pt x="17144" y="10786"/>
                      <a:pt x="14966" y="10776"/>
                      <a:pt x="12788" y="10776"/>
                    </a:cubicBezTo>
                    <a:close/>
                    <a:moveTo>
                      <a:pt x="12684" y="11440"/>
                    </a:moveTo>
                    <a:cubicBezTo>
                      <a:pt x="12643" y="11440"/>
                      <a:pt x="12601" y="11461"/>
                      <a:pt x="12560" y="11471"/>
                    </a:cubicBezTo>
                    <a:lnTo>
                      <a:pt x="12560" y="11533"/>
                    </a:lnTo>
                    <a:cubicBezTo>
                      <a:pt x="12622" y="11533"/>
                      <a:pt x="12684" y="11554"/>
                      <a:pt x="12757" y="11554"/>
                    </a:cubicBezTo>
                    <a:lnTo>
                      <a:pt x="16635" y="11554"/>
                    </a:lnTo>
                    <a:cubicBezTo>
                      <a:pt x="18326" y="11554"/>
                      <a:pt x="20006" y="11544"/>
                      <a:pt x="21686" y="11544"/>
                    </a:cubicBezTo>
                    <a:cubicBezTo>
                      <a:pt x="21738" y="11544"/>
                      <a:pt x="21790" y="11533"/>
                      <a:pt x="21832" y="11523"/>
                    </a:cubicBezTo>
                    <a:lnTo>
                      <a:pt x="21832" y="11471"/>
                    </a:lnTo>
                    <a:cubicBezTo>
                      <a:pt x="21790" y="11461"/>
                      <a:pt x="21749" y="11450"/>
                      <a:pt x="21707" y="11450"/>
                    </a:cubicBezTo>
                    <a:cubicBezTo>
                      <a:pt x="21634" y="11440"/>
                      <a:pt x="21562" y="11440"/>
                      <a:pt x="21479" y="11440"/>
                    </a:cubicBezTo>
                    <a:close/>
                    <a:moveTo>
                      <a:pt x="27110" y="13421"/>
                    </a:moveTo>
                    <a:cubicBezTo>
                      <a:pt x="27017" y="13494"/>
                      <a:pt x="26955" y="13577"/>
                      <a:pt x="26914" y="13722"/>
                    </a:cubicBezTo>
                    <a:cubicBezTo>
                      <a:pt x="27079" y="13628"/>
                      <a:pt x="27131" y="13545"/>
                      <a:pt x="27110" y="13421"/>
                    </a:cubicBezTo>
                    <a:close/>
                    <a:moveTo>
                      <a:pt x="27172" y="13732"/>
                    </a:moveTo>
                    <a:lnTo>
                      <a:pt x="27172" y="13732"/>
                    </a:lnTo>
                    <a:cubicBezTo>
                      <a:pt x="27069" y="13815"/>
                      <a:pt x="26996" y="13888"/>
                      <a:pt x="26986" y="14012"/>
                    </a:cubicBezTo>
                    <a:cubicBezTo>
                      <a:pt x="27100" y="13960"/>
                      <a:pt x="27183" y="13888"/>
                      <a:pt x="27172" y="13732"/>
                    </a:cubicBezTo>
                    <a:close/>
                    <a:moveTo>
                      <a:pt x="27204" y="14054"/>
                    </a:moveTo>
                    <a:lnTo>
                      <a:pt x="27204" y="14054"/>
                    </a:lnTo>
                    <a:cubicBezTo>
                      <a:pt x="27110" y="14105"/>
                      <a:pt x="27017" y="14157"/>
                      <a:pt x="27027" y="14303"/>
                    </a:cubicBezTo>
                    <a:cubicBezTo>
                      <a:pt x="27142" y="14240"/>
                      <a:pt x="27193" y="14167"/>
                      <a:pt x="27204" y="14054"/>
                    </a:cubicBezTo>
                    <a:close/>
                    <a:moveTo>
                      <a:pt x="27577" y="0"/>
                    </a:moveTo>
                    <a:lnTo>
                      <a:pt x="27577" y="3775"/>
                    </a:lnTo>
                    <a:lnTo>
                      <a:pt x="27577" y="5290"/>
                    </a:lnTo>
                    <a:lnTo>
                      <a:pt x="27577" y="14054"/>
                    </a:lnTo>
                    <a:cubicBezTo>
                      <a:pt x="27598" y="14489"/>
                      <a:pt x="27619" y="14925"/>
                      <a:pt x="27629" y="15350"/>
                    </a:cubicBezTo>
                    <a:cubicBezTo>
                      <a:pt x="27639" y="15412"/>
                      <a:pt x="27619" y="15464"/>
                      <a:pt x="27577" y="15495"/>
                    </a:cubicBezTo>
                    <a:cubicBezTo>
                      <a:pt x="27587" y="15547"/>
                      <a:pt x="27587" y="15589"/>
                      <a:pt x="27587" y="15640"/>
                    </a:cubicBezTo>
                    <a:cubicBezTo>
                      <a:pt x="27566" y="15651"/>
                      <a:pt x="27525" y="15672"/>
                      <a:pt x="27494" y="15672"/>
                    </a:cubicBezTo>
                    <a:lnTo>
                      <a:pt x="27370" y="15672"/>
                    </a:lnTo>
                    <a:cubicBezTo>
                      <a:pt x="18264" y="15672"/>
                      <a:pt x="9158" y="15682"/>
                      <a:pt x="52" y="15682"/>
                    </a:cubicBezTo>
                    <a:lnTo>
                      <a:pt x="0" y="15682"/>
                    </a:lnTo>
                    <a:lnTo>
                      <a:pt x="0" y="15920"/>
                    </a:lnTo>
                    <a:cubicBezTo>
                      <a:pt x="0" y="15951"/>
                      <a:pt x="21" y="15972"/>
                      <a:pt x="32" y="15993"/>
                    </a:cubicBezTo>
                    <a:cubicBezTo>
                      <a:pt x="145" y="15983"/>
                      <a:pt x="239" y="15972"/>
                      <a:pt x="343" y="15972"/>
                    </a:cubicBezTo>
                    <a:cubicBezTo>
                      <a:pt x="9449" y="15962"/>
                      <a:pt x="18554" y="15962"/>
                      <a:pt x="27649" y="15962"/>
                    </a:cubicBezTo>
                    <a:lnTo>
                      <a:pt x="27774" y="15962"/>
                    </a:lnTo>
                    <a:cubicBezTo>
                      <a:pt x="27815" y="15951"/>
                      <a:pt x="27857" y="15941"/>
                      <a:pt x="27878" y="15930"/>
                    </a:cubicBezTo>
                    <a:cubicBezTo>
                      <a:pt x="27878" y="15879"/>
                      <a:pt x="27868" y="15827"/>
                      <a:pt x="27868" y="15785"/>
                    </a:cubicBezTo>
                    <a:cubicBezTo>
                      <a:pt x="27898" y="15755"/>
                      <a:pt x="27919" y="15702"/>
                      <a:pt x="27919" y="15640"/>
                    </a:cubicBezTo>
                    <a:cubicBezTo>
                      <a:pt x="27898" y="15204"/>
                      <a:pt x="27878" y="14769"/>
                      <a:pt x="27868" y="14323"/>
                    </a:cubicBezTo>
                    <a:lnTo>
                      <a:pt x="27868" y="5476"/>
                    </a:lnTo>
                    <a:cubicBezTo>
                      <a:pt x="27868" y="5041"/>
                      <a:pt x="27868" y="4595"/>
                      <a:pt x="27857" y="4149"/>
                    </a:cubicBezTo>
                    <a:lnTo>
                      <a:pt x="27857" y="208"/>
                    </a:lnTo>
                    <a:lnTo>
                      <a:pt x="278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5"/>
              <p:cNvSpPr/>
              <p:nvPr/>
            </p:nvSpPr>
            <p:spPr>
              <a:xfrm>
                <a:off x="2294276" y="1175836"/>
                <a:ext cx="5603230" cy="2737192"/>
              </a:xfrm>
              <a:custGeom>
                <a:avLst/>
                <a:gdLst/>
                <a:ahLst/>
                <a:cxnLst/>
                <a:rect l="l" t="t" r="r" b="b"/>
                <a:pathLst>
                  <a:path w="27629" h="13497" extrusionOk="0">
                    <a:moveTo>
                      <a:pt x="24338" y="58"/>
                    </a:moveTo>
                    <a:cubicBezTo>
                      <a:pt x="24377" y="58"/>
                      <a:pt x="24412" y="70"/>
                      <a:pt x="24445" y="84"/>
                    </a:cubicBezTo>
                    <a:cubicBezTo>
                      <a:pt x="24445" y="94"/>
                      <a:pt x="24455" y="104"/>
                      <a:pt x="24455" y="125"/>
                    </a:cubicBezTo>
                    <a:lnTo>
                      <a:pt x="24186" y="125"/>
                    </a:lnTo>
                    <a:cubicBezTo>
                      <a:pt x="24242" y="75"/>
                      <a:pt x="24292" y="58"/>
                      <a:pt x="24338" y="58"/>
                    </a:cubicBezTo>
                    <a:close/>
                    <a:moveTo>
                      <a:pt x="24912" y="63"/>
                    </a:moveTo>
                    <a:cubicBezTo>
                      <a:pt x="25669" y="63"/>
                      <a:pt x="26437" y="63"/>
                      <a:pt x="27193" y="94"/>
                    </a:cubicBezTo>
                    <a:cubicBezTo>
                      <a:pt x="27126" y="123"/>
                      <a:pt x="26630" y="139"/>
                      <a:pt x="26100" y="139"/>
                    </a:cubicBezTo>
                    <a:cubicBezTo>
                      <a:pt x="25489" y="139"/>
                      <a:pt x="24835" y="118"/>
                      <a:pt x="24746" y="74"/>
                    </a:cubicBezTo>
                    <a:cubicBezTo>
                      <a:pt x="24798" y="74"/>
                      <a:pt x="24860" y="63"/>
                      <a:pt x="24912" y="63"/>
                    </a:cubicBezTo>
                    <a:close/>
                    <a:moveTo>
                      <a:pt x="12724" y="2779"/>
                    </a:moveTo>
                    <a:cubicBezTo>
                      <a:pt x="12738" y="2779"/>
                      <a:pt x="12752" y="2780"/>
                      <a:pt x="12767" y="2780"/>
                    </a:cubicBezTo>
                    <a:lnTo>
                      <a:pt x="14862" y="2780"/>
                    </a:lnTo>
                    <a:cubicBezTo>
                      <a:pt x="14904" y="2780"/>
                      <a:pt x="14935" y="2801"/>
                      <a:pt x="14987" y="2822"/>
                    </a:cubicBezTo>
                    <a:cubicBezTo>
                      <a:pt x="14945" y="2853"/>
                      <a:pt x="14925" y="2884"/>
                      <a:pt x="14893" y="2895"/>
                    </a:cubicBezTo>
                    <a:lnTo>
                      <a:pt x="12757" y="2895"/>
                    </a:lnTo>
                    <a:cubicBezTo>
                      <a:pt x="12740" y="2897"/>
                      <a:pt x="12724" y="2899"/>
                      <a:pt x="12708" y="2899"/>
                    </a:cubicBezTo>
                    <a:cubicBezTo>
                      <a:pt x="12667" y="2899"/>
                      <a:pt x="12632" y="2885"/>
                      <a:pt x="12601" y="2832"/>
                    </a:cubicBezTo>
                    <a:cubicBezTo>
                      <a:pt x="12640" y="2785"/>
                      <a:pt x="12680" y="2779"/>
                      <a:pt x="12724" y="2779"/>
                    </a:cubicBezTo>
                    <a:close/>
                    <a:moveTo>
                      <a:pt x="13095" y="3276"/>
                    </a:moveTo>
                    <a:cubicBezTo>
                      <a:pt x="13439" y="3276"/>
                      <a:pt x="13805" y="3303"/>
                      <a:pt x="13887" y="3340"/>
                    </a:cubicBezTo>
                    <a:cubicBezTo>
                      <a:pt x="13807" y="3391"/>
                      <a:pt x="13546" y="3417"/>
                      <a:pt x="13212" y="3417"/>
                    </a:cubicBezTo>
                    <a:cubicBezTo>
                      <a:pt x="13067" y="3417"/>
                      <a:pt x="12909" y="3412"/>
                      <a:pt x="12747" y="3402"/>
                    </a:cubicBezTo>
                    <a:lnTo>
                      <a:pt x="12622" y="3372"/>
                    </a:lnTo>
                    <a:lnTo>
                      <a:pt x="12622" y="3330"/>
                    </a:lnTo>
                    <a:cubicBezTo>
                      <a:pt x="12653" y="3319"/>
                      <a:pt x="12694" y="3299"/>
                      <a:pt x="12726" y="3289"/>
                    </a:cubicBezTo>
                    <a:cubicBezTo>
                      <a:pt x="12835" y="3280"/>
                      <a:pt x="12963" y="3276"/>
                      <a:pt x="13095" y="3276"/>
                    </a:cubicBezTo>
                    <a:close/>
                    <a:moveTo>
                      <a:pt x="21427" y="4824"/>
                    </a:moveTo>
                    <a:cubicBezTo>
                      <a:pt x="21572" y="4824"/>
                      <a:pt x="21728" y="4824"/>
                      <a:pt x="21873" y="4834"/>
                    </a:cubicBezTo>
                    <a:cubicBezTo>
                      <a:pt x="21925" y="4834"/>
                      <a:pt x="21966" y="4844"/>
                      <a:pt x="22028" y="4854"/>
                    </a:cubicBezTo>
                    <a:cubicBezTo>
                      <a:pt x="21998" y="4937"/>
                      <a:pt x="21945" y="4937"/>
                      <a:pt x="21904" y="4937"/>
                    </a:cubicBezTo>
                    <a:lnTo>
                      <a:pt x="12684" y="4937"/>
                    </a:lnTo>
                    <a:cubicBezTo>
                      <a:pt x="12643" y="4937"/>
                      <a:pt x="12611" y="4907"/>
                      <a:pt x="12539" y="4886"/>
                    </a:cubicBezTo>
                    <a:cubicBezTo>
                      <a:pt x="12611" y="4854"/>
                      <a:pt x="12632" y="4834"/>
                      <a:pt x="12664" y="4834"/>
                    </a:cubicBezTo>
                    <a:cubicBezTo>
                      <a:pt x="12747" y="4824"/>
                      <a:pt x="12830" y="4824"/>
                      <a:pt x="12923" y="4824"/>
                    </a:cubicBezTo>
                    <a:close/>
                    <a:moveTo>
                      <a:pt x="20452" y="5746"/>
                    </a:moveTo>
                    <a:cubicBezTo>
                      <a:pt x="20514" y="5746"/>
                      <a:pt x="20587" y="5767"/>
                      <a:pt x="20649" y="5767"/>
                    </a:cubicBezTo>
                    <a:lnTo>
                      <a:pt x="20649" y="5829"/>
                    </a:lnTo>
                    <a:cubicBezTo>
                      <a:pt x="20629" y="5840"/>
                      <a:pt x="20597" y="5861"/>
                      <a:pt x="20576" y="5861"/>
                    </a:cubicBezTo>
                    <a:cubicBezTo>
                      <a:pt x="17942" y="5850"/>
                      <a:pt x="15308" y="5850"/>
                      <a:pt x="12664" y="5850"/>
                    </a:cubicBezTo>
                    <a:cubicBezTo>
                      <a:pt x="12653" y="5850"/>
                      <a:pt x="12632" y="5829"/>
                      <a:pt x="12611" y="5808"/>
                    </a:cubicBezTo>
                    <a:cubicBezTo>
                      <a:pt x="12653" y="5746"/>
                      <a:pt x="12715" y="5746"/>
                      <a:pt x="12767" y="5746"/>
                    </a:cubicBezTo>
                    <a:close/>
                    <a:moveTo>
                      <a:pt x="17828" y="6628"/>
                    </a:moveTo>
                    <a:cubicBezTo>
                      <a:pt x="17849" y="6628"/>
                      <a:pt x="17870" y="6649"/>
                      <a:pt x="17901" y="6670"/>
                    </a:cubicBezTo>
                    <a:cubicBezTo>
                      <a:pt x="17859" y="6700"/>
                      <a:pt x="17838" y="6721"/>
                      <a:pt x="17808" y="6732"/>
                    </a:cubicBezTo>
                    <a:lnTo>
                      <a:pt x="12881" y="6732"/>
                    </a:lnTo>
                    <a:cubicBezTo>
                      <a:pt x="12867" y="6732"/>
                      <a:pt x="12853" y="6732"/>
                      <a:pt x="12838" y="6732"/>
                    </a:cubicBezTo>
                    <a:cubicBezTo>
                      <a:pt x="12776" y="6732"/>
                      <a:pt x="12708" y="6726"/>
                      <a:pt x="12632" y="6659"/>
                    </a:cubicBezTo>
                    <a:cubicBezTo>
                      <a:pt x="12705" y="6638"/>
                      <a:pt x="12747" y="6628"/>
                      <a:pt x="12777" y="6628"/>
                    </a:cubicBezTo>
                    <a:close/>
                    <a:moveTo>
                      <a:pt x="12954" y="8702"/>
                    </a:moveTo>
                    <a:cubicBezTo>
                      <a:pt x="15132" y="8702"/>
                      <a:pt x="17310" y="8712"/>
                      <a:pt x="19477" y="8712"/>
                    </a:cubicBezTo>
                    <a:cubicBezTo>
                      <a:pt x="20286" y="8712"/>
                      <a:pt x="21095" y="8712"/>
                      <a:pt x="21904" y="8723"/>
                    </a:cubicBezTo>
                    <a:cubicBezTo>
                      <a:pt x="21945" y="8723"/>
                      <a:pt x="21998" y="8723"/>
                      <a:pt x="22039" y="8733"/>
                    </a:cubicBezTo>
                    <a:cubicBezTo>
                      <a:pt x="22039" y="8744"/>
                      <a:pt x="22049" y="8765"/>
                      <a:pt x="22049" y="8775"/>
                    </a:cubicBezTo>
                    <a:cubicBezTo>
                      <a:pt x="22028" y="8785"/>
                      <a:pt x="22008" y="8806"/>
                      <a:pt x="21977" y="8816"/>
                    </a:cubicBezTo>
                    <a:lnTo>
                      <a:pt x="21873" y="8816"/>
                    </a:lnTo>
                    <a:cubicBezTo>
                      <a:pt x="18896" y="8816"/>
                      <a:pt x="15920" y="8827"/>
                      <a:pt x="12943" y="8827"/>
                    </a:cubicBezTo>
                    <a:cubicBezTo>
                      <a:pt x="12871" y="8827"/>
                      <a:pt x="12809" y="8827"/>
                      <a:pt x="12747" y="8816"/>
                    </a:cubicBezTo>
                    <a:cubicBezTo>
                      <a:pt x="12715" y="8816"/>
                      <a:pt x="12694" y="8785"/>
                      <a:pt x="12643" y="8754"/>
                    </a:cubicBezTo>
                    <a:cubicBezTo>
                      <a:pt x="12694" y="8733"/>
                      <a:pt x="12726" y="8712"/>
                      <a:pt x="12757" y="8712"/>
                    </a:cubicBezTo>
                    <a:cubicBezTo>
                      <a:pt x="12819" y="8702"/>
                      <a:pt x="12892" y="8702"/>
                      <a:pt x="12954" y="8702"/>
                    </a:cubicBezTo>
                    <a:close/>
                    <a:moveTo>
                      <a:pt x="21593" y="9366"/>
                    </a:moveTo>
                    <a:cubicBezTo>
                      <a:pt x="21687" y="9366"/>
                      <a:pt x="21779" y="9366"/>
                      <a:pt x="21873" y="9376"/>
                    </a:cubicBezTo>
                    <a:cubicBezTo>
                      <a:pt x="21915" y="9376"/>
                      <a:pt x="21956" y="9387"/>
                      <a:pt x="21998" y="9397"/>
                    </a:cubicBezTo>
                    <a:lnTo>
                      <a:pt x="21998" y="9449"/>
                    </a:lnTo>
                    <a:cubicBezTo>
                      <a:pt x="21956" y="9459"/>
                      <a:pt x="21904" y="9470"/>
                      <a:pt x="21852" y="9470"/>
                    </a:cubicBezTo>
                    <a:cubicBezTo>
                      <a:pt x="20172" y="9470"/>
                      <a:pt x="18492" y="9480"/>
                      <a:pt x="16801" y="9480"/>
                    </a:cubicBezTo>
                    <a:lnTo>
                      <a:pt x="12923" y="9480"/>
                    </a:lnTo>
                    <a:cubicBezTo>
                      <a:pt x="12850" y="9480"/>
                      <a:pt x="12788" y="9459"/>
                      <a:pt x="12726" y="9459"/>
                    </a:cubicBezTo>
                    <a:lnTo>
                      <a:pt x="12726" y="9397"/>
                    </a:lnTo>
                    <a:cubicBezTo>
                      <a:pt x="12767" y="9387"/>
                      <a:pt x="12809" y="9366"/>
                      <a:pt x="12850" y="9366"/>
                    </a:cubicBezTo>
                    <a:close/>
                    <a:moveTo>
                      <a:pt x="3319" y="2718"/>
                    </a:moveTo>
                    <a:cubicBezTo>
                      <a:pt x="5435" y="2718"/>
                      <a:pt x="7550" y="2729"/>
                      <a:pt x="9666" y="2729"/>
                    </a:cubicBezTo>
                    <a:lnTo>
                      <a:pt x="9770" y="2729"/>
                    </a:lnTo>
                    <a:cubicBezTo>
                      <a:pt x="9843" y="2739"/>
                      <a:pt x="9894" y="2780"/>
                      <a:pt x="9894" y="2853"/>
                    </a:cubicBezTo>
                    <a:lnTo>
                      <a:pt x="9894" y="2988"/>
                    </a:lnTo>
                    <a:lnTo>
                      <a:pt x="9894" y="9740"/>
                    </a:lnTo>
                    <a:lnTo>
                      <a:pt x="9894" y="9791"/>
                    </a:lnTo>
                    <a:cubicBezTo>
                      <a:pt x="9884" y="9968"/>
                      <a:pt x="9873" y="9978"/>
                      <a:pt x="9707" y="9978"/>
                    </a:cubicBezTo>
                    <a:cubicBezTo>
                      <a:pt x="9303" y="9988"/>
                      <a:pt x="8889" y="9998"/>
                      <a:pt x="8484" y="9998"/>
                    </a:cubicBezTo>
                    <a:lnTo>
                      <a:pt x="3267" y="9998"/>
                    </a:lnTo>
                    <a:cubicBezTo>
                      <a:pt x="3143" y="9988"/>
                      <a:pt x="3101" y="9947"/>
                      <a:pt x="3091" y="9812"/>
                    </a:cubicBezTo>
                    <a:lnTo>
                      <a:pt x="3091" y="9687"/>
                    </a:lnTo>
                    <a:lnTo>
                      <a:pt x="3091" y="3008"/>
                    </a:lnTo>
                    <a:lnTo>
                      <a:pt x="3091" y="2729"/>
                    </a:lnTo>
                    <a:cubicBezTo>
                      <a:pt x="3184" y="2729"/>
                      <a:pt x="3247" y="2718"/>
                      <a:pt x="3319" y="2718"/>
                    </a:cubicBezTo>
                    <a:close/>
                    <a:moveTo>
                      <a:pt x="260" y="10392"/>
                    </a:moveTo>
                    <a:cubicBezTo>
                      <a:pt x="301" y="10507"/>
                      <a:pt x="311" y="10611"/>
                      <a:pt x="260" y="10724"/>
                    </a:cubicBezTo>
                    <a:cubicBezTo>
                      <a:pt x="198" y="10621"/>
                      <a:pt x="218" y="10507"/>
                      <a:pt x="260" y="10392"/>
                    </a:cubicBezTo>
                    <a:close/>
                    <a:moveTo>
                      <a:pt x="27276" y="11347"/>
                    </a:moveTo>
                    <a:lnTo>
                      <a:pt x="27276" y="11347"/>
                    </a:lnTo>
                    <a:cubicBezTo>
                      <a:pt x="27297" y="11471"/>
                      <a:pt x="27245" y="11554"/>
                      <a:pt x="27080" y="11648"/>
                    </a:cubicBezTo>
                    <a:cubicBezTo>
                      <a:pt x="27121" y="11503"/>
                      <a:pt x="27183" y="11420"/>
                      <a:pt x="27276" y="11347"/>
                    </a:cubicBezTo>
                    <a:close/>
                    <a:moveTo>
                      <a:pt x="27338" y="11658"/>
                    </a:moveTo>
                    <a:cubicBezTo>
                      <a:pt x="27349" y="11814"/>
                      <a:pt x="27266" y="11886"/>
                      <a:pt x="27152" y="11938"/>
                    </a:cubicBezTo>
                    <a:cubicBezTo>
                      <a:pt x="27162" y="11814"/>
                      <a:pt x="27235" y="11741"/>
                      <a:pt x="27338" y="11658"/>
                    </a:cubicBezTo>
                    <a:close/>
                    <a:moveTo>
                      <a:pt x="239" y="11036"/>
                    </a:moveTo>
                    <a:cubicBezTo>
                      <a:pt x="311" y="11109"/>
                      <a:pt x="281" y="11191"/>
                      <a:pt x="281" y="11264"/>
                    </a:cubicBezTo>
                    <a:cubicBezTo>
                      <a:pt x="290" y="11347"/>
                      <a:pt x="290" y="11430"/>
                      <a:pt x="290" y="11513"/>
                    </a:cubicBezTo>
                    <a:lnTo>
                      <a:pt x="290" y="11761"/>
                    </a:lnTo>
                    <a:cubicBezTo>
                      <a:pt x="281" y="11844"/>
                      <a:pt x="281" y="11927"/>
                      <a:pt x="270" y="12000"/>
                    </a:cubicBezTo>
                    <a:lnTo>
                      <a:pt x="239" y="12000"/>
                    </a:lnTo>
                    <a:cubicBezTo>
                      <a:pt x="177" y="11886"/>
                      <a:pt x="177" y="11201"/>
                      <a:pt x="239" y="11036"/>
                    </a:cubicBezTo>
                    <a:close/>
                    <a:moveTo>
                      <a:pt x="27370" y="11980"/>
                    </a:moveTo>
                    <a:cubicBezTo>
                      <a:pt x="27359" y="12093"/>
                      <a:pt x="27308" y="12166"/>
                      <a:pt x="27193" y="12229"/>
                    </a:cubicBezTo>
                    <a:cubicBezTo>
                      <a:pt x="27183" y="12083"/>
                      <a:pt x="27276" y="12031"/>
                      <a:pt x="27370" y="11980"/>
                    </a:cubicBezTo>
                    <a:close/>
                    <a:moveTo>
                      <a:pt x="27421" y="12312"/>
                    </a:moveTo>
                    <a:lnTo>
                      <a:pt x="27421" y="12312"/>
                    </a:lnTo>
                    <a:cubicBezTo>
                      <a:pt x="27432" y="12457"/>
                      <a:pt x="27318" y="12633"/>
                      <a:pt x="27152" y="12685"/>
                    </a:cubicBezTo>
                    <a:cubicBezTo>
                      <a:pt x="27225" y="12529"/>
                      <a:pt x="27287" y="12404"/>
                      <a:pt x="27421" y="12312"/>
                    </a:cubicBezTo>
                    <a:close/>
                    <a:moveTo>
                      <a:pt x="25720" y="13183"/>
                    </a:moveTo>
                    <a:cubicBezTo>
                      <a:pt x="25741" y="13183"/>
                      <a:pt x="25762" y="13203"/>
                      <a:pt x="25783" y="13234"/>
                    </a:cubicBezTo>
                    <a:cubicBezTo>
                      <a:pt x="25741" y="13245"/>
                      <a:pt x="25700" y="13266"/>
                      <a:pt x="25669" y="13266"/>
                    </a:cubicBezTo>
                    <a:cubicBezTo>
                      <a:pt x="25098" y="13276"/>
                      <a:pt x="24528" y="13276"/>
                      <a:pt x="23968" y="13276"/>
                    </a:cubicBezTo>
                    <a:cubicBezTo>
                      <a:pt x="23927" y="13276"/>
                      <a:pt x="23885" y="13255"/>
                      <a:pt x="23812" y="13234"/>
                    </a:cubicBezTo>
                    <a:cubicBezTo>
                      <a:pt x="23864" y="13203"/>
                      <a:pt x="23874" y="13183"/>
                      <a:pt x="23885" y="13183"/>
                    </a:cubicBezTo>
                    <a:close/>
                    <a:moveTo>
                      <a:pt x="23288" y="13197"/>
                    </a:moveTo>
                    <a:cubicBezTo>
                      <a:pt x="23371" y="13197"/>
                      <a:pt x="23461" y="13213"/>
                      <a:pt x="23543" y="13245"/>
                    </a:cubicBezTo>
                    <a:cubicBezTo>
                      <a:pt x="23454" y="13272"/>
                      <a:pt x="23373" y="13282"/>
                      <a:pt x="23296" y="13282"/>
                    </a:cubicBezTo>
                    <a:cubicBezTo>
                      <a:pt x="23257" y="13282"/>
                      <a:pt x="23218" y="13279"/>
                      <a:pt x="23180" y="13276"/>
                    </a:cubicBezTo>
                    <a:lnTo>
                      <a:pt x="23035" y="13276"/>
                    </a:lnTo>
                    <a:cubicBezTo>
                      <a:pt x="23087" y="13223"/>
                      <a:pt x="23182" y="13197"/>
                      <a:pt x="23288" y="13197"/>
                    </a:cubicBezTo>
                    <a:close/>
                    <a:moveTo>
                      <a:pt x="0" y="1"/>
                    </a:moveTo>
                    <a:lnTo>
                      <a:pt x="0" y="167"/>
                    </a:lnTo>
                    <a:lnTo>
                      <a:pt x="0" y="12591"/>
                    </a:lnTo>
                    <a:cubicBezTo>
                      <a:pt x="0" y="12726"/>
                      <a:pt x="42" y="12819"/>
                      <a:pt x="125" y="12913"/>
                    </a:cubicBezTo>
                    <a:cubicBezTo>
                      <a:pt x="281" y="13068"/>
                      <a:pt x="426" y="13224"/>
                      <a:pt x="571" y="13390"/>
                    </a:cubicBezTo>
                    <a:cubicBezTo>
                      <a:pt x="625" y="13453"/>
                      <a:pt x="671" y="13485"/>
                      <a:pt x="744" y="13485"/>
                    </a:cubicBezTo>
                    <a:cubicBezTo>
                      <a:pt x="755" y="13485"/>
                      <a:pt x="766" y="13484"/>
                      <a:pt x="778" y="13483"/>
                    </a:cubicBezTo>
                    <a:lnTo>
                      <a:pt x="882" y="13483"/>
                    </a:lnTo>
                    <a:cubicBezTo>
                      <a:pt x="9511" y="13483"/>
                      <a:pt x="18140" y="13483"/>
                      <a:pt x="26758" y="13494"/>
                    </a:cubicBezTo>
                    <a:cubicBezTo>
                      <a:pt x="26778" y="13494"/>
                      <a:pt x="26801" y="13496"/>
                      <a:pt x="26823" y="13496"/>
                    </a:cubicBezTo>
                    <a:cubicBezTo>
                      <a:pt x="26845" y="13496"/>
                      <a:pt x="26866" y="13494"/>
                      <a:pt x="26882" y="13483"/>
                    </a:cubicBezTo>
                    <a:cubicBezTo>
                      <a:pt x="26944" y="13473"/>
                      <a:pt x="27017" y="13452"/>
                      <a:pt x="27059" y="13411"/>
                    </a:cubicBezTo>
                    <a:cubicBezTo>
                      <a:pt x="27214" y="13234"/>
                      <a:pt x="27359" y="13058"/>
                      <a:pt x="27515" y="12882"/>
                    </a:cubicBezTo>
                    <a:cubicBezTo>
                      <a:pt x="27598" y="12778"/>
                      <a:pt x="27629" y="12674"/>
                      <a:pt x="27629" y="12529"/>
                    </a:cubicBezTo>
                    <a:lnTo>
                      <a:pt x="27629" y="198"/>
                    </a:lnTo>
                    <a:lnTo>
                      <a:pt x="276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5"/>
              <p:cNvSpPr/>
              <p:nvPr/>
            </p:nvSpPr>
            <p:spPr>
              <a:xfrm>
                <a:off x="2294276" y="717302"/>
                <a:ext cx="5603230" cy="433586"/>
              </a:xfrm>
              <a:custGeom>
                <a:avLst/>
                <a:gdLst/>
                <a:ahLst/>
                <a:cxnLst/>
                <a:rect l="l" t="t" r="r" b="b"/>
                <a:pathLst>
                  <a:path w="27629" h="2138" extrusionOk="0">
                    <a:moveTo>
                      <a:pt x="26685" y="883"/>
                    </a:moveTo>
                    <a:cubicBezTo>
                      <a:pt x="26675" y="1017"/>
                      <a:pt x="26540" y="1069"/>
                      <a:pt x="26509" y="1183"/>
                    </a:cubicBezTo>
                    <a:cubicBezTo>
                      <a:pt x="26592" y="1287"/>
                      <a:pt x="26675" y="1390"/>
                      <a:pt x="26778" y="1515"/>
                    </a:cubicBezTo>
                    <a:cubicBezTo>
                      <a:pt x="26764" y="1517"/>
                      <a:pt x="26750" y="1518"/>
                      <a:pt x="26737" y="1518"/>
                    </a:cubicBezTo>
                    <a:cubicBezTo>
                      <a:pt x="26559" y="1518"/>
                      <a:pt x="26541" y="1326"/>
                      <a:pt x="26416" y="1298"/>
                    </a:cubicBezTo>
                    <a:cubicBezTo>
                      <a:pt x="26239" y="1473"/>
                      <a:pt x="26239" y="1473"/>
                      <a:pt x="26156" y="1484"/>
                    </a:cubicBezTo>
                    <a:cubicBezTo>
                      <a:pt x="26156" y="1349"/>
                      <a:pt x="26291" y="1287"/>
                      <a:pt x="26333" y="1173"/>
                    </a:cubicBezTo>
                    <a:cubicBezTo>
                      <a:pt x="26271" y="1100"/>
                      <a:pt x="26208" y="1028"/>
                      <a:pt x="26135" y="934"/>
                    </a:cubicBezTo>
                    <a:cubicBezTo>
                      <a:pt x="26156" y="929"/>
                      <a:pt x="26174" y="926"/>
                      <a:pt x="26190" y="926"/>
                    </a:cubicBezTo>
                    <a:cubicBezTo>
                      <a:pt x="26300" y="926"/>
                      <a:pt x="26334" y="1033"/>
                      <a:pt x="26416" y="1069"/>
                    </a:cubicBezTo>
                    <a:cubicBezTo>
                      <a:pt x="26509" y="1038"/>
                      <a:pt x="26540" y="893"/>
                      <a:pt x="26685" y="883"/>
                    </a:cubicBezTo>
                    <a:close/>
                    <a:moveTo>
                      <a:pt x="24269" y="1453"/>
                    </a:moveTo>
                    <a:cubicBezTo>
                      <a:pt x="24289" y="1453"/>
                      <a:pt x="24321" y="1473"/>
                      <a:pt x="24342" y="1484"/>
                    </a:cubicBezTo>
                    <a:lnTo>
                      <a:pt x="24342" y="1536"/>
                    </a:lnTo>
                    <a:cubicBezTo>
                      <a:pt x="24212" y="1554"/>
                      <a:pt x="24083" y="1558"/>
                      <a:pt x="23953" y="1558"/>
                    </a:cubicBezTo>
                    <a:cubicBezTo>
                      <a:pt x="23865" y="1558"/>
                      <a:pt x="23776" y="1556"/>
                      <a:pt x="23688" y="1556"/>
                    </a:cubicBezTo>
                    <a:lnTo>
                      <a:pt x="23450" y="1556"/>
                    </a:lnTo>
                    <a:cubicBezTo>
                      <a:pt x="23429" y="1556"/>
                      <a:pt x="23397" y="1526"/>
                      <a:pt x="23346" y="1494"/>
                    </a:cubicBezTo>
                    <a:cubicBezTo>
                      <a:pt x="23377" y="1473"/>
                      <a:pt x="23397" y="1463"/>
                      <a:pt x="23408" y="1463"/>
                    </a:cubicBezTo>
                    <a:cubicBezTo>
                      <a:pt x="23699" y="1453"/>
                      <a:pt x="23978" y="1453"/>
                      <a:pt x="24269" y="1453"/>
                    </a:cubicBezTo>
                    <a:close/>
                    <a:moveTo>
                      <a:pt x="24995" y="857"/>
                    </a:moveTo>
                    <a:cubicBezTo>
                      <a:pt x="25156" y="857"/>
                      <a:pt x="25320" y="862"/>
                      <a:pt x="25492" y="862"/>
                    </a:cubicBezTo>
                    <a:cubicBezTo>
                      <a:pt x="25503" y="924"/>
                      <a:pt x="25513" y="986"/>
                      <a:pt x="25513" y="1049"/>
                    </a:cubicBezTo>
                    <a:cubicBezTo>
                      <a:pt x="25513" y="1173"/>
                      <a:pt x="25524" y="1298"/>
                      <a:pt x="25513" y="1422"/>
                    </a:cubicBezTo>
                    <a:cubicBezTo>
                      <a:pt x="25513" y="1546"/>
                      <a:pt x="25472" y="1588"/>
                      <a:pt x="25347" y="1588"/>
                    </a:cubicBezTo>
                    <a:lnTo>
                      <a:pt x="24881" y="1588"/>
                    </a:lnTo>
                    <a:cubicBezTo>
                      <a:pt x="24746" y="1588"/>
                      <a:pt x="24715" y="1546"/>
                      <a:pt x="24704" y="1401"/>
                    </a:cubicBezTo>
                    <a:lnTo>
                      <a:pt x="24704" y="872"/>
                    </a:lnTo>
                    <a:cubicBezTo>
                      <a:pt x="24715" y="872"/>
                      <a:pt x="24736" y="862"/>
                      <a:pt x="24756" y="862"/>
                    </a:cubicBezTo>
                    <a:cubicBezTo>
                      <a:pt x="24836" y="858"/>
                      <a:pt x="24915" y="857"/>
                      <a:pt x="24995" y="857"/>
                    </a:cubicBezTo>
                    <a:close/>
                    <a:moveTo>
                      <a:pt x="529" y="1671"/>
                    </a:moveTo>
                    <a:lnTo>
                      <a:pt x="529" y="1671"/>
                    </a:lnTo>
                    <a:cubicBezTo>
                      <a:pt x="654" y="1692"/>
                      <a:pt x="737" y="1754"/>
                      <a:pt x="820" y="1868"/>
                    </a:cubicBezTo>
                    <a:cubicBezTo>
                      <a:pt x="633" y="1837"/>
                      <a:pt x="592" y="1805"/>
                      <a:pt x="529" y="1671"/>
                    </a:cubicBezTo>
                    <a:close/>
                    <a:moveTo>
                      <a:pt x="903" y="1681"/>
                    </a:moveTo>
                    <a:cubicBezTo>
                      <a:pt x="1027" y="1692"/>
                      <a:pt x="1110" y="1764"/>
                      <a:pt x="1172" y="1868"/>
                    </a:cubicBezTo>
                    <a:cubicBezTo>
                      <a:pt x="1037" y="1868"/>
                      <a:pt x="954" y="1785"/>
                      <a:pt x="903" y="1681"/>
                    </a:cubicBezTo>
                    <a:close/>
                    <a:moveTo>
                      <a:pt x="1297" y="1702"/>
                    </a:moveTo>
                    <a:lnTo>
                      <a:pt x="1297" y="1702"/>
                    </a:lnTo>
                    <a:cubicBezTo>
                      <a:pt x="1431" y="1712"/>
                      <a:pt x="1514" y="1785"/>
                      <a:pt x="1576" y="1878"/>
                    </a:cubicBezTo>
                    <a:cubicBezTo>
                      <a:pt x="1442" y="1878"/>
                      <a:pt x="1359" y="1816"/>
                      <a:pt x="1297" y="1702"/>
                    </a:cubicBezTo>
                    <a:close/>
                    <a:moveTo>
                      <a:pt x="156" y="1722"/>
                    </a:moveTo>
                    <a:lnTo>
                      <a:pt x="156" y="1722"/>
                    </a:lnTo>
                    <a:cubicBezTo>
                      <a:pt x="270" y="1733"/>
                      <a:pt x="363" y="1775"/>
                      <a:pt x="446" y="1878"/>
                    </a:cubicBezTo>
                    <a:cubicBezTo>
                      <a:pt x="436" y="1879"/>
                      <a:pt x="426" y="1879"/>
                      <a:pt x="417" y="1879"/>
                    </a:cubicBezTo>
                    <a:cubicBezTo>
                      <a:pt x="290" y="1879"/>
                      <a:pt x="214" y="1819"/>
                      <a:pt x="156" y="1722"/>
                    </a:cubicBezTo>
                    <a:close/>
                    <a:moveTo>
                      <a:pt x="11502" y="1785"/>
                    </a:moveTo>
                    <a:cubicBezTo>
                      <a:pt x="11564" y="1826"/>
                      <a:pt x="11616" y="1878"/>
                      <a:pt x="11678" y="1930"/>
                    </a:cubicBezTo>
                    <a:cubicBezTo>
                      <a:pt x="11659" y="1933"/>
                      <a:pt x="11641" y="1935"/>
                      <a:pt x="11625" y="1935"/>
                    </a:cubicBezTo>
                    <a:cubicBezTo>
                      <a:pt x="11544" y="1935"/>
                      <a:pt x="11499" y="1893"/>
                      <a:pt x="11481" y="1816"/>
                    </a:cubicBezTo>
                    <a:cubicBezTo>
                      <a:pt x="11481" y="1805"/>
                      <a:pt x="11491" y="1795"/>
                      <a:pt x="11502" y="1785"/>
                    </a:cubicBezTo>
                    <a:close/>
                    <a:moveTo>
                      <a:pt x="1712" y="1702"/>
                    </a:moveTo>
                    <a:cubicBezTo>
                      <a:pt x="1784" y="1775"/>
                      <a:pt x="1867" y="1847"/>
                      <a:pt x="1961" y="1941"/>
                    </a:cubicBezTo>
                    <a:cubicBezTo>
                      <a:pt x="1795" y="1930"/>
                      <a:pt x="1722" y="1868"/>
                      <a:pt x="1712" y="1702"/>
                    </a:cubicBezTo>
                    <a:close/>
                    <a:moveTo>
                      <a:pt x="10652" y="1826"/>
                    </a:moveTo>
                    <a:lnTo>
                      <a:pt x="10652" y="1826"/>
                    </a:lnTo>
                    <a:cubicBezTo>
                      <a:pt x="10765" y="1837"/>
                      <a:pt x="10848" y="1868"/>
                      <a:pt x="10921" y="1982"/>
                    </a:cubicBezTo>
                    <a:cubicBezTo>
                      <a:pt x="10913" y="1983"/>
                      <a:pt x="10906" y="1983"/>
                      <a:pt x="10898" y="1983"/>
                    </a:cubicBezTo>
                    <a:cubicBezTo>
                      <a:pt x="10769" y="1983"/>
                      <a:pt x="10710" y="1904"/>
                      <a:pt x="10652" y="1826"/>
                    </a:cubicBezTo>
                    <a:close/>
                    <a:moveTo>
                      <a:pt x="10942" y="1816"/>
                    </a:moveTo>
                    <a:cubicBezTo>
                      <a:pt x="11076" y="1816"/>
                      <a:pt x="11180" y="1909"/>
                      <a:pt x="11284" y="1982"/>
                    </a:cubicBezTo>
                    <a:cubicBezTo>
                      <a:pt x="11274" y="1983"/>
                      <a:pt x="11265" y="1983"/>
                      <a:pt x="11256" y="1983"/>
                    </a:cubicBezTo>
                    <a:cubicBezTo>
                      <a:pt x="11117" y="1983"/>
                      <a:pt x="11029" y="1913"/>
                      <a:pt x="10942" y="1816"/>
                    </a:cubicBezTo>
                    <a:close/>
                    <a:moveTo>
                      <a:pt x="10288" y="1816"/>
                    </a:moveTo>
                    <a:cubicBezTo>
                      <a:pt x="10413" y="1826"/>
                      <a:pt x="10516" y="1868"/>
                      <a:pt x="10610" y="1992"/>
                    </a:cubicBezTo>
                    <a:cubicBezTo>
                      <a:pt x="10454" y="1992"/>
                      <a:pt x="10350" y="1930"/>
                      <a:pt x="10288" y="1816"/>
                    </a:cubicBezTo>
                    <a:close/>
                    <a:moveTo>
                      <a:pt x="25306" y="1"/>
                    </a:moveTo>
                    <a:cubicBezTo>
                      <a:pt x="17154" y="1"/>
                      <a:pt x="9002" y="11"/>
                      <a:pt x="851" y="11"/>
                    </a:cubicBezTo>
                    <a:lnTo>
                      <a:pt x="768" y="11"/>
                    </a:lnTo>
                    <a:cubicBezTo>
                      <a:pt x="695" y="11"/>
                      <a:pt x="654" y="32"/>
                      <a:pt x="602" y="74"/>
                    </a:cubicBezTo>
                    <a:cubicBezTo>
                      <a:pt x="436" y="260"/>
                      <a:pt x="260" y="447"/>
                      <a:pt x="83" y="623"/>
                    </a:cubicBezTo>
                    <a:cubicBezTo>
                      <a:pt x="11" y="685"/>
                      <a:pt x="0" y="758"/>
                      <a:pt x="0" y="841"/>
                    </a:cubicBezTo>
                    <a:lnTo>
                      <a:pt x="0" y="1971"/>
                    </a:lnTo>
                    <a:cubicBezTo>
                      <a:pt x="0" y="2023"/>
                      <a:pt x="11" y="2075"/>
                      <a:pt x="11" y="2137"/>
                    </a:cubicBezTo>
                    <a:lnTo>
                      <a:pt x="27598" y="2137"/>
                    </a:lnTo>
                    <a:cubicBezTo>
                      <a:pt x="27619" y="2116"/>
                      <a:pt x="27629" y="2116"/>
                      <a:pt x="27629" y="2106"/>
                    </a:cubicBezTo>
                    <a:lnTo>
                      <a:pt x="27629" y="655"/>
                    </a:lnTo>
                    <a:cubicBezTo>
                      <a:pt x="27629" y="613"/>
                      <a:pt x="27608" y="561"/>
                      <a:pt x="27577" y="530"/>
                    </a:cubicBezTo>
                    <a:cubicBezTo>
                      <a:pt x="27421" y="385"/>
                      <a:pt x="27255" y="240"/>
                      <a:pt x="27100" y="94"/>
                    </a:cubicBezTo>
                    <a:cubicBezTo>
                      <a:pt x="27038" y="32"/>
                      <a:pt x="26965" y="11"/>
                      <a:pt x="26872" y="11"/>
                    </a:cubicBezTo>
                    <a:cubicBezTo>
                      <a:pt x="26354" y="11"/>
                      <a:pt x="25835" y="1"/>
                      <a:pt x="2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5"/>
              <p:cNvSpPr/>
              <p:nvPr/>
            </p:nvSpPr>
            <p:spPr>
              <a:xfrm>
                <a:off x="7800540" y="3802927"/>
                <a:ext cx="94912" cy="105456"/>
              </a:xfrm>
              <a:custGeom>
                <a:avLst/>
                <a:gdLst/>
                <a:ahLst/>
                <a:cxnLst/>
                <a:rect l="l" t="t" r="r" b="b"/>
                <a:pathLst>
                  <a:path w="468" h="520" extrusionOk="0">
                    <a:moveTo>
                      <a:pt x="468" y="1"/>
                    </a:moveTo>
                    <a:cubicBezTo>
                      <a:pt x="302" y="156"/>
                      <a:pt x="136" y="312"/>
                      <a:pt x="1" y="519"/>
                    </a:cubicBezTo>
                    <a:lnTo>
                      <a:pt x="468" y="519"/>
                    </a:lnTo>
                    <a:lnTo>
                      <a:pt x="468" y="1"/>
                    </a:lnTo>
                    <a:close/>
                  </a:path>
                </a:pathLst>
              </a:custGeom>
              <a:solidFill>
                <a:srgbClr val="D9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5"/>
              <p:cNvSpPr/>
              <p:nvPr/>
            </p:nvSpPr>
            <p:spPr>
              <a:xfrm>
                <a:off x="2296304" y="3796640"/>
                <a:ext cx="101198" cy="111743"/>
              </a:xfrm>
              <a:custGeom>
                <a:avLst/>
                <a:gdLst/>
                <a:ahLst/>
                <a:cxnLst/>
                <a:rect l="l" t="t" r="r" b="b"/>
                <a:pathLst>
                  <a:path w="499" h="551" extrusionOk="0">
                    <a:moveTo>
                      <a:pt x="1" y="0"/>
                    </a:moveTo>
                    <a:lnTo>
                      <a:pt x="1" y="550"/>
                    </a:lnTo>
                    <a:lnTo>
                      <a:pt x="499" y="550"/>
                    </a:lnTo>
                    <a:cubicBezTo>
                      <a:pt x="322" y="353"/>
                      <a:pt x="177" y="19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5"/>
              <p:cNvSpPr/>
              <p:nvPr/>
            </p:nvSpPr>
            <p:spPr>
              <a:xfrm>
                <a:off x="2296304" y="723792"/>
                <a:ext cx="101198" cy="101197"/>
              </a:xfrm>
              <a:custGeom>
                <a:avLst/>
                <a:gdLst/>
                <a:ahLst/>
                <a:cxnLst/>
                <a:rect l="l" t="t" r="r" b="b"/>
                <a:pathLst>
                  <a:path w="499" h="499" extrusionOk="0">
                    <a:moveTo>
                      <a:pt x="1" y="0"/>
                    </a:moveTo>
                    <a:lnTo>
                      <a:pt x="1" y="498"/>
                    </a:lnTo>
                    <a:lnTo>
                      <a:pt x="4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5"/>
              <p:cNvSpPr/>
              <p:nvPr/>
            </p:nvSpPr>
            <p:spPr>
              <a:xfrm>
                <a:off x="7807030" y="721561"/>
                <a:ext cx="88422" cy="82337"/>
              </a:xfrm>
              <a:custGeom>
                <a:avLst/>
                <a:gdLst/>
                <a:ahLst/>
                <a:cxnLst/>
                <a:rect l="l" t="t" r="r" b="b"/>
                <a:pathLst>
                  <a:path w="436" h="406" extrusionOk="0">
                    <a:moveTo>
                      <a:pt x="0" y="0"/>
                    </a:moveTo>
                    <a:cubicBezTo>
                      <a:pt x="166" y="146"/>
                      <a:pt x="291" y="270"/>
                      <a:pt x="436" y="405"/>
                    </a:cubicBezTo>
                    <a:lnTo>
                      <a:pt x="4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5"/>
              <p:cNvSpPr/>
              <p:nvPr/>
            </p:nvSpPr>
            <p:spPr>
              <a:xfrm>
                <a:off x="2944255" y="1747534"/>
                <a:ext cx="1331398" cy="1430754"/>
              </a:xfrm>
              <a:custGeom>
                <a:avLst/>
                <a:gdLst/>
                <a:ahLst/>
                <a:cxnLst/>
                <a:rect l="l" t="t" r="r" b="b"/>
                <a:pathLst>
                  <a:path w="6565" h="7055" extrusionOk="0">
                    <a:moveTo>
                      <a:pt x="4218" y="0"/>
                    </a:moveTo>
                    <a:cubicBezTo>
                      <a:pt x="2361" y="0"/>
                      <a:pt x="68" y="15"/>
                      <a:pt x="0" y="34"/>
                    </a:cubicBezTo>
                    <a:lnTo>
                      <a:pt x="0" y="7055"/>
                    </a:lnTo>
                    <a:lnTo>
                      <a:pt x="6565" y="7055"/>
                    </a:lnTo>
                    <a:lnTo>
                      <a:pt x="6565" y="23"/>
                    </a:lnTo>
                    <a:cubicBezTo>
                      <a:pt x="6494" y="7"/>
                      <a:pt x="5452" y="0"/>
                      <a:pt x="4218" y="0"/>
                    </a:cubicBezTo>
                    <a:close/>
                  </a:path>
                </a:pathLst>
              </a:custGeom>
              <a:solidFill>
                <a:srgbClr val="AD8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5"/>
              <p:cNvSpPr/>
              <p:nvPr/>
            </p:nvSpPr>
            <p:spPr>
              <a:xfrm>
                <a:off x="7325173" y="913006"/>
                <a:ext cx="120262" cy="103225"/>
              </a:xfrm>
              <a:custGeom>
                <a:avLst/>
                <a:gdLst/>
                <a:ahLst/>
                <a:cxnLst/>
                <a:rect l="l" t="t" r="r" b="b"/>
                <a:pathLst>
                  <a:path w="593" h="509" extrusionOk="0">
                    <a:moveTo>
                      <a:pt x="12" y="1"/>
                    </a:moveTo>
                    <a:cubicBezTo>
                      <a:pt x="12" y="177"/>
                      <a:pt x="1" y="342"/>
                      <a:pt x="22" y="508"/>
                    </a:cubicBezTo>
                    <a:lnTo>
                      <a:pt x="592" y="508"/>
                    </a:lnTo>
                    <a:lnTo>
                      <a:pt x="5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5"/>
              <p:cNvSpPr/>
              <p:nvPr/>
            </p:nvSpPr>
            <p:spPr>
              <a:xfrm>
                <a:off x="2268926" y="696414"/>
                <a:ext cx="5653931" cy="3243380"/>
              </a:xfrm>
              <a:custGeom>
                <a:avLst/>
                <a:gdLst/>
                <a:ahLst/>
                <a:cxnLst/>
                <a:rect l="l" t="t" r="r" b="b"/>
                <a:pathLst>
                  <a:path w="27879" h="15993" extrusionOk="0">
                    <a:moveTo>
                      <a:pt x="27744" y="124"/>
                    </a:moveTo>
                    <a:lnTo>
                      <a:pt x="27744" y="529"/>
                    </a:lnTo>
                    <a:cubicBezTo>
                      <a:pt x="27599" y="394"/>
                      <a:pt x="27474" y="270"/>
                      <a:pt x="27308" y="124"/>
                    </a:cubicBezTo>
                    <a:close/>
                    <a:moveTo>
                      <a:pt x="634" y="135"/>
                    </a:moveTo>
                    <a:lnTo>
                      <a:pt x="136" y="633"/>
                    </a:lnTo>
                    <a:lnTo>
                      <a:pt x="136" y="135"/>
                    </a:lnTo>
                    <a:close/>
                    <a:moveTo>
                      <a:pt x="25431" y="104"/>
                    </a:moveTo>
                    <a:cubicBezTo>
                      <a:pt x="25960" y="104"/>
                      <a:pt x="26479" y="114"/>
                      <a:pt x="26997" y="114"/>
                    </a:cubicBezTo>
                    <a:cubicBezTo>
                      <a:pt x="27090" y="114"/>
                      <a:pt x="27163" y="135"/>
                      <a:pt x="27225" y="197"/>
                    </a:cubicBezTo>
                    <a:cubicBezTo>
                      <a:pt x="27380" y="343"/>
                      <a:pt x="27546" y="488"/>
                      <a:pt x="27702" y="633"/>
                    </a:cubicBezTo>
                    <a:cubicBezTo>
                      <a:pt x="27733" y="664"/>
                      <a:pt x="27754" y="716"/>
                      <a:pt x="27754" y="758"/>
                    </a:cubicBezTo>
                    <a:lnTo>
                      <a:pt x="27754" y="2209"/>
                    </a:lnTo>
                    <a:cubicBezTo>
                      <a:pt x="27754" y="2219"/>
                      <a:pt x="27744" y="2219"/>
                      <a:pt x="27723" y="2240"/>
                    </a:cubicBezTo>
                    <a:lnTo>
                      <a:pt x="136" y="2240"/>
                    </a:lnTo>
                    <a:cubicBezTo>
                      <a:pt x="136" y="2178"/>
                      <a:pt x="125" y="2126"/>
                      <a:pt x="125" y="2074"/>
                    </a:cubicBezTo>
                    <a:lnTo>
                      <a:pt x="125" y="944"/>
                    </a:lnTo>
                    <a:cubicBezTo>
                      <a:pt x="125" y="861"/>
                      <a:pt x="136" y="788"/>
                      <a:pt x="208" y="726"/>
                    </a:cubicBezTo>
                    <a:cubicBezTo>
                      <a:pt x="385" y="550"/>
                      <a:pt x="561" y="363"/>
                      <a:pt x="727" y="177"/>
                    </a:cubicBezTo>
                    <a:cubicBezTo>
                      <a:pt x="779" y="135"/>
                      <a:pt x="820" y="114"/>
                      <a:pt x="893" y="114"/>
                    </a:cubicBezTo>
                    <a:lnTo>
                      <a:pt x="976" y="114"/>
                    </a:lnTo>
                    <a:cubicBezTo>
                      <a:pt x="9127" y="114"/>
                      <a:pt x="17279" y="104"/>
                      <a:pt x="25431" y="104"/>
                    </a:cubicBezTo>
                    <a:close/>
                    <a:moveTo>
                      <a:pt x="136" y="15287"/>
                    </a:moveTo>
                    <a:cubicBezTo>
                      <a:pt x="312" y="15485"/>
                      <a:pt x="457" y="15640"/>
                      <a:pt x="634" y="15837"/>
                    </a:cubicBezTo>
                    <a:lnTo>
                      <a:pt x="136" y="15837"/>
                    </a:lnTo>
                    <a:lnTo>
                      <a:pt x="136" y="15287"/>
                    </a:lnTo>
                    <a:close/>
                    <a:moveTo>
                      <a:pt x="27744" y="15319"/>
                    </a:moveTo>
                    <a:lnTo>
                      <a:pt x="27744" y="15837"/>
                    </a:lnTo>
                    <a:lnTo>
                      <a:pt x="27277" y="15837"/>
                    </a:lnTo>
                    <a:cubicBezTo>
                      <a:pt x="27412" y="15630"/>
                      <a:pt x="27578" y="15474"/>
                      <a:pt x="27744" y="15319"/>
                    </a:cubicBezTo>
                    <a:close/>
                    <a:moveTo>
                      <a:pt x="27754" y="2365"/>
                    </a:moveTo>
                    <a:lnTo>
                      <a:pt x="27754" y="2562"/>
                    </a:lnTo>
                    <a:lnTo>
                      <a:pt x="27754" y="14893"/>
                    </a:lnTo>
                    <a:cubicBezTo>
                      <a:pt x="27754" y="15038"/>
                      <a:pt x="27723" y="15142"/>
                      <a:pt x="27640" y="15246"/>
                    </a:cubicBezTo>
                    <a:cubicBezTo>
                      <a:pt x="27484" y="15422"/>
                      <a:pt x="27339" y="15598"/>
                      <a:pt x="27184" y="15775"/>
                    </a:cubicBezTo>
                    <a:cubicBezTo>
                      <a:pt x="27142" y="15816"/>
                      <a:pt x="27069" y="15837"/>
                      <a:pt x="27007" y="15847"/>
                    </a:cubicBezTo>
                    <a:cubicBezTo>
                      <a:pt x="26991" y="15858"/>
                      <a:pt x="26970" y="15860"/>
                      <a:pt x="26948" y="15860"/>
                    </a:cubicBezTo>
                    <a:cubicBezTo>
                      <a:pt x="26926" y="15860"/>
                      <a:pt x="26903" y="15858"/>
                      <a:pt x="26883" y="15858"/>
                    </a:cubicBezTo>
                    <a:cubicBezTo>
                      <a:pt x="18265" y="15847"/>
                      <a:pt x="9636" y="15847"/>
                      <a:pt x="1007" y="15847"/>
                    </a:cubicBezTo>
                    <a:lnTo>
                      <a:pt x="903" y="15847"/>
                    </a:lnTo>
                    <a:cubicBezTo>
                      <a:pt x="891" y="15848"/>
                      <a:pt x="880" y="15849"/>
                      <a:pt x="869" y="15849"/>
                    </a:cubicBezTo>
                    <a:cubicBezTo>
                      <a:pt x="796" y="15849"/>
                      <a:pt x="750" y="15817"/>
                      <a:pt x="696" y="15754"/>
                    </a:cubicBezTo>
                    <a:cubicBezTo>
                      <a:pt x="551" y="15588"/>
                      <a:pt x="406" y="15432"/>
                      <a:pt x="250" y="15277"/>
                    </a:cubicBezTo>
                    <a:cubicBezTo>
                      <a:pt x="167" y="15183"/>
                      <a:pt x="125" y="15090"/>
                      <a:pt x="125" y="14955"/>
                    </a:cubicBezTo>
                    <a:lnTo>
                      <a:pt x="125" y="2531"/>
                    </a:lnTo>
                    <a:lnTo>
                      <a:pt x="125" y="2365"/>
                    </a:lnTo>
                    <a:close/>
                    <a:moveTo>
                      <a:pt x="21" y="0"/>
                    </a:moveTo>
                    <a:cubicBezTo>
                      <a:pt x="11" y="5300"/>
                      <a:pt x="11" y="10610"/>
                      <a:pt x="1" y="15930"/>
                    </a:cubicBezTo>
                    <a:cubicBezTo>
                      <a:pt x="1" y="15951"/>
                      <a:pt x="21" y="15982"/>
                      <a:pt x="32" y="15992"/>
                    </a:cubicBezTo>
                    <a:cubicBezTo>
                      <a:pt x="146" y="15982"/>
                      <a:pt x="250" y="15972"/>
                      <a:pt x="343" y="15972"/>
                    </a:cubicBezTo>
                    <a:cubicBezTo>
                      <a:pt x="9449" y="15972"/>
                      <a:pt x="18555" y="15962"/>
                      <a:pt x="27661" y="15962"/>
                    </a:cubicBezTo>
                    <a:lnTo>
                      <a:pt x="27785" y="15962"/>
                    </a:lnTo>
                    <a:cubicBezTo>
                      <a:pt x="27816" y="15962"/>
                      <a:pt x="27857" y="15941"/>
                      <a:pt x="27878" y="15930"/>
                    </a:cubicBezTo>
                    <a:cubicBezTo>
                      <a:pt x="27878" y="15826"/>
                      <a:pt x="27868" y="15743"/>
                      <a:pt x="27868" y="15650"/>
                    </a:cubicBezTo>
                    <a:lnTo>
                      <a:pt x="27868" y="218"/>
                    </a:lnTo>
                    <a:lnTo>
                      <a:pt x="27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5"/>
              <p:cNvSpPr/>
              <p:nvPr/>
            </p:nvSpPr>
            <p:spPr>
              <a:xfrm>
                <a:off x="2920933" y="1726848"/>
                <a:ext cx="1380071" cy="1476790"/>
              </a:xfrm>
              <a:custGeom>
                <a:avLst/>
                <a:gdLst/>
                <a:ahLst/>
                <a:cxnLst/>
                <a:rect l="l" t="t" r="r" b="b"/>
                <a:pathLst>
                  <a:path w="6805" h="7282" extrusionOk="0">
                    <a:moveTo>
                      <a:pt x="4333" y="102"/>
                    </a:moveTo>
                    <a:cubicBezTo>
                      <a:pt x="5567" y="102"/>
                      <a:pt x="6609" y="109"/>
                      <a:pt x="6680" y="125"/>
                    </a:cubicBezTo>
                    <a:lnTo>
                      <a:pt x="6680" y="7157"/>
                    </a:lnTo>
                    <a:lnTo>
                      <a:pt x="115" y="7157"/>
                    </a:lnTo>
                    <a:lnTo>
                      <a:pt x="115" y="136"/>
                    </a:lnTo>
                    <a:cubicBezTo>
                      <a:pt x="183" y="117"/>
                      <a:pt x="2476" y="102"/>
                      <a:pt x="4333" y="102"/>
                    </a:cubicBezTo>
                    <a:close/>
                    <a:moveTo>
                      <a:pt x="229" y="1"/>
                    </a:moveTo>
                    <a:cubicBezTo>
                      <a:pt x="157" y="1"/>
                      <a:pt x="94" y="12"/>
                      <a:pt x="1" y="12"/>
                    </a:cubicBezTo>
                    <a:lnTo>
                      <a:pt x="1" y="291"/>
                    </a:lnTo>
                    <a:lnTo>
                      <a:pt x="1" y="6970"/>
                    </a:lnTo>
                    <a:lnTo>
                      <a:pt x="1" y="7095"/>
                    </a:lnTo>
                    <a:cubicBezTo>
                      <a:pt x="11" y="7230"/>
                      <a:pt x="53" y="7271"/>
                      <a:pt x="177" y="7281"/>
                    </a:cubicBezTo>
                    <a:lnTo>
                      <a:pt x="5394" y="7281"/>
                    </a:lnTo>
                    <a:cubicBezTo>
                      <a:pt x="5799" y="7281"/>
                      <a:pt x="6213" y="7271"/>
                      <a:pt x="6617" y="7261"/>
                    </a:cubicBezTo>
                    <a:cubicBezTo>
                      <a:pt x="6783" y="7261"/>
                      <a:pt x="6794" y="7251"/>
                      <a:pt x="6804" y="7074"/>
                    </a:cubicBezTo>
                    <a:lnTo>
                      <a:pt x="6804" y="7023"/>
                    </a:lnTo>
                    <a:lnTo>
                      <a:pt x="6804" y="271"/>
                    </a:lnTo>
                    <a:lnTo>
                      <a:pt x="6804" y="136"/>
                    </a:lnTo>
                    <a:cubicBezTo>
                      <a:pt x="6804" y="63"/>
                      <a:pt x="6753" y="22"/>
                      <a:pt x="6680" y="12"/>
                    </a:cubicBezTo>
                    <a:lnTo>
                      <a:pt x="6576" y="12"/>
                    </a:lnTo>
                    <a:cubicBezTo>
                      <a:pt x="4460" y="12"/>
                      <a:pt x="234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5"/>
              <p:cNvSpPr/>
              <p:nvPr/>
            </p:nvSpPr>
            <p:spPr>
              <a:xfrm>
                <a:off x="4851806" y="2340931"/>
                <a:ext cx="1630329" cy="23525"/>
              </a:xfrm>
              <a:custGeom>
                <a:avLst/>
                <a:gdLst/>
                <a:ahLst/>
                <a:cxnLst/>
                <a:rect l="l" t="t" r="r" b="b"/>
                <a:pathLst>
                  <a:path w="8039" h="116" extrusionOk="0">
                    <a:moveTo>
                      <a:pt x="137" y="1"/>
                    </a:moveTo>
                    <a:cubicBezTo>
                      <a:pt x="88" y="1"/>
                      <a:pt x="41" y="7"/>
                      <a:pt x="0" y="63"/>
                    </a:cubicBezTo>
                    <a:cubicBezTo>
                      <a:pt x="21" y="84"/>
                      <a:pt x="42" y="105"/>
                      <a:pt x="53" y="105"/>
                    </a:cubicBezTo>
                    <a:cubicBezTo>
                      <a:pt x="2697" y="105"/>
                      <a:pt x="5331" y="105"/>
                      <a:pt x="7965" y="116"/>
                    </a:cubicBezTo>
                    <a:cubicBezTo>
                      <a:pt x="7986" y="116"/>
                      <a:pt x="8018" y="95"/>
                      <a:pt x="8038" y="84"/>
                    </a:cubicBezTo>
                    <a:lnTo>
                      <a:pt x="8038" y="22"/>
                    </a:lnTo>
                    <a:cubicBezTo>
                      <a:pt x="7976" y="22"/>
                      <a:pt x="7903" y="1"/>
                      <a:pt x="7841" y="1"/>
                    </a:cubicBezTo>
                    <a:lnTo>
                      <a:pt x="177" y="1"/>
                    </a:lnTo>
                    <a:cubicBezTo>
                      <a:pt x="164" y="1"/>
                      <a:pt x="150" y="1"/>
                      <a:pt x="1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5"/>
              <p:cNvSpPr/>
              <p:nvPr/>
            </p:nvSpPr>
            <p:spPr>
              <a:xfrm>
                <a:off x="4837204" y="2153948"/>
                <a:ext cx="1924596" cy="23322"/>
              </a:xfrm>
              <a:custGeom>
                <a:avLst/>
                <a:gdLst/>
                <a:ahLst/>
                <a:cxnLst/>
                <a:rect l="l" t="t" r="r" b="b"/>
                <a:pathLst>
                  <a:path w="9490" h="115" extrusionOk="0">
                    <a:moveTo>
                      <a:pt x="384" y="1"/>
                    </a:moveTo>
                    <a:cubicBezTo>
                      <a:pt x="291" y="1"/>
                      <a:pt x="208" y="1"/>
                      <a:pt x="125" y="11"/>
                    </a:cubicBezTo>
                    <a:cubicBezTo>
                      <a:pt x="93" y="11"/>
                      <a:pt x="72" y="31"/>
                      <a:pt x="0" y="63"/>
                    </a:cubicBezTo>
                    <a:cubicBezTo>
                      <a:pt x="72" y="84"/>
                      <a:pt x="104" y="114"/>
                      <a:pt x="145" y="114"/>
                    </a:cubicBezTo>
                    <a:lnTo>
                      <a:pt x="9344" y="114"/>
                    </a:lnTo>
                    <a:cubicBezTo>
                      <a:pt x="9354" y="114"/>
                      <a:pt x="9364" y="115"/>
                      <a:pt x="9374" y="115"/>
                    </a:cubicBezTo>
                    <a:cubicBezTo>
                      <a:pt x="9419" y="115"/>
                      <a:pt x="9464" y="108"/>
                      <a:pt x="9489" y="31"/>
                    </a:cubicBezTo>
                    <a:cubicBezTo>
                      <a:pt x="9427" y="21"/>
                      <a:pt x="9386" y="11"/>
                      <a:pt x="9334" y="11"/>
                    </a:cubicBezTo>
                    <a:cubicBezTo>
                      <a:pt x="9189" y="1"/>
                      <a:pt x="9033" y="1"/>
                      <a:pt x="88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5"/>
              <p:cNvSpPr/>
              <p:nvPr/>
            </p:nvSpPr>
            <p:spPr>
              <a:xfrm>
                <a:off x="4858093" y="2940615"/>
                <a:ext cx="1907966" cy="25350"/>
              </a:xfrm>
              <a:custGeom>
                <a:avLst/>
                <a:gdLst/>
                <a:ahLst/>
                <a:cxnLst/>
                <a:rect l="l" t="t" r="r" b="b"/>
                <a:pathLst>
                  <a:path w="9408" h="125" extrusionOk="0">
                    <a:moveTo>
                      <a:pt x="312" y="0"/>
                    </a:moveTo>
                    <a:cubicBezTo>
                      <a:pt x="250" y="0"/>
                      <a:pt x="177" y="0"/>
                      <a:pt x="115" y="10"/>
                    </a:cubicBezTo>
                    <a:cubicBezTo>
                      <a:pt x="84" y="10"/>
                      <a:pt x="52" y="31"/>
                      <a:pt x="1" y="52"/>
                    </a:cubicBezTo>
                    <a:cubicBezTo>
                      <a:pt x="52" y="83"/>
                      <a:pt x="73" y="114"/>
                      <a:pt x="105" y="114"/>
                    </a:cubicBezTo>
                    <a:cubicBezTo>
                      <a:pt x="167" y="125"/>
                      <a:pt x="229" y="125"/>
                      <a:pt x="301" y="125"/>
                    </a:cubicBezTo>
                    <a:cubicBezTo>
                      <a:pt x="3278" y="125"/>
                      <a:pt x="6254" y="114"/>
                      <a:pt x="9231" y="114"/>
                    </a:cubicBezTo>
                    <a:cubicBezTo>
                      <a:pt x="9252" y="114"/>
                      <a:pt x="9277" y="119"/>
                      <a:pt x="9301" y="119"/>
                    </a:cubicBezTo>
                    <a:cubicBezTo>
                      <a:pt x="9313" y="119"/>
                      <a:pt x="9324" y="118"/>
                      <a:pt x="9335" y="114"/>
                    </a:cubicBezTo>
                    <a:cubicBezTo>
                      <a:pt x="9366" y="104"/>
                      <a:pt x="9386" y="83"/>
                      <a:pt x="9407" y="73"/>
                    </a:cubicBezTo>
                    <a:cubicBezTo>
                      <a:pt x="9407" y="63"/>
                      <a:pt x="9397" y="42"/>
                      <a:pt x="9397" y="31"/>
                    </a:cubicBezTo>
                    <a:cubicBezTo>
                      <a:pt x="9356" y="21"/>
                      <a:pt x="9303" y="21"/>
                      <a:pt x="9262" y="21"/>
                    </a:cubicBezTo>
                    <a:cubicBezTo>
                      <a:pt x="8453" y="10"/>
                      <a:pt x="7644" y="10"/>
                      <a:pt x="6835" y="10"/>
                    </a:cubicBezTo>
                    <a:cubicBezTo>
                      <a:pt x="4668" y="10"/>
                      <a:pt x="2490" y="0"/>
                      <a:pt x="3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5"/>
              <p:cNvSpPr/>
              <p:nvPr/>
            </p:nvSpPr>
            <p:spPr>
              <a:xfrm>
                <a:off x="4874925" y="3075275"/>
                <a:ext cx="1880588" cy="23119"/>
              </a:xfrm>
              <a:custGeom>
                <a:avLst/>
                <a:gdLst/>
                <a:ahLst/>
                <a:cxnLst/>
                <a:rect l="l" t="t" r="r" b="b"/>
                <a:pathLst>
                  <a:path w="9273" h="114" extrusionOk="0">
                    <a:moveTo>
                      <a:pt x="125" y="0"/>
                    </a:moveTo>
                    <a:cubicBezTo>
                      <a:pt x="84" y="0"/>
                      <a:pt x="42" y="21"/>
                      <a:pt x="1" y="31"/>
                    </a:cubicBezTo>
                    <a:lnTo>
                      <a:pt x="1" y="93"/>
                    </a:lnTo>
                    <a:cubicBezTo>
                      <a:pt x="63" y="93"/>
                      <a:pt x="125" y="114"/>
                      <a:pt x="198" y="114"/>
                    </a:cubicBezTo>
                    <a:lnTo>
                      <a:pt x="4076" y="114"/>
                    </a:lnTo>
                    <a:cubicBezTo>
                      <a:pt x="5767" y="114"/>
                      <a:pt x="7447" y="104"/>
                      <a:pt x="9127" y="104"/>
                    </a:cubicBezTo>
                    <a:cubicBezTo>
                      <a:pt x="9179" y="104"/>
                      <a:pt x="9231" y="93"/>
                      <a:pt x="9273" y="83"/>
                    </a:cubicBezTo>
                    <a:lnTo>
                      <a:pt x="9273" y="31"/>
                    </a:lnTo>
                    <a:cubicBezTo>
                      <a:pt x="9231" y="21"/>
                      <a:pt x="9190" y="10"/>
                      <a:pt x="9148" y="10"/>
                    </a:cubicBezTo>
                    <a:cubicBezTo>
                      <a:pt x="9034" y="0"/>
                      <a:pt x="8909" y="0"/>
                      <a:pt x="87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5"/>
              <p:cNvSpPr/>
              <p:nvPr/>
            </p:nvSpPr>
            <p:spPr>
              <a:xfrm>
                <a:off x="4856065" y="2520005"/>
                <a:ext cx="1068566" cy="22105"/>
              </a:xfrm>
              <a:custGeom>
                <a:avLst/>
                <a:gdLst/>
                <a:ahLst/>
                <a:cxnLst/>
                <a:rect l="l" t="t" r="r" b="b"/>
                <a:pathLst>
                  <a:path w="5269" h="109" extrusionOk="0">
                    <a:moveTo>
                      <a:pt x="145" y="0"/>
                    </a:moveTo>
                    <a:cubicBezTo>
                      <a:pt x="115" y="0"/>
                      <a:pt x="73" y="10"/>
                      <a:pt x="0" y="31"/>
                    </a:cubicBezTo>
                    <a:cubicBezTo>
                      <a:pt x="72" y="96"/>
                      <a:pt x="140" y="108"/>
                      <a:pt x="201" y="108"/>
                    </a:cubicBezTo>
                    <a:cubicBezTo>
                      <a:pt x="237" y="108"/>
                      <a:pt x="270" y="104"/>
                      <a:pt x="301" y="104"/>
                    </a:cubicBezTo>
                    <a:lnTo>
                      <a:pt x="5176" y="104"/>
                    </a:lnTo>
                    <a:cubicBezTo>
                      <a:pt x="5206" y="93"/>
                      <a:pt x="5227" y="72"/>
                      <a:pt x="5269" y="42"/>
                    </a:cubicBezTo>
                    <a:cubicBezTo>
                      <a:pt x="5238" y="21"/>
                      <a:pt x="5217" y="0"/>
                      <a:pt x="51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5"/>
              <p:cNvSpPr/>
              <p:nvPr/>
            </p:nvSpPr>
            <p:spPr>
              <a:xfrm>
                <a:off x="4849778" y="1739016"/>
                <a:ext cx="483887" cy="24944"/>
              </a:xfrm>
              <a:custGeom>
                <a:avLst/>
                <a:gdLst/>
                <a:ahLst/>
                <a:cxnLst/>
                <a:rect l="l" t="t" r="r" b="b"/>
                <a:pathLst>
                  <a:path w="2386" h="123" extrusionOk="0">
                    <a:moveTo>
                      <a:pt x="126" y="0"/>
                    </a:moveTo>
                    <a:cubicBezTo>
                      <a:pt x="84" y="0"/>
                      <a:pt x="40" y="9"/>
                      <a:pt x="0" y="55"/>
                    </a:cubicBezTo>
                    <a:cubicBezTo>
                      <a:pt x="31" y="111"/>
                      <a:pt x="70" y="122"/>
                      <a:pt x="112" y="122"/>
                    </a:cubicBezTo>
                    <a:cubicBezTo>
                      <a:pt x="139" y="122"/>
                      <a:pt x="168" y="118"/>
                      <a:pt x="197" y="118"/>
                    </a:cubicBezTo>
                    <a:lnTo>
                      <a:pt x="2292" y="118"/>
                    </a:lnTo>
                    <a:cubicBezTo>
                      <a:pt x="2324" y="107"/>
                      <a:pt x="2344" y="76"/>
                      <a:pt x="2386" y="45"/>
                    </a:cubicBezTo>
                    <a:cubicBezTo>
                      <a:pt x="2334" y="24"/>
                      <a:pt x="2303" y="3"/>
                      <a:pt x="2261" y="3"/>
                    </a:cubicBezTo>
                    <a:lnTo>
                      <a:pt x="197" y="3"/>
                    </a:lnTo>
                    <a:cubicBezTo>
                      <a:pt x="175" y="3"/>
                      <a:pt x="151" y="0"/>
                      <a:pt x="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5"/>
              <p:cNvSpPr/>
              <p:nvPr/>
            </p:nvSpPr>
            <p:spPr>
              <a:xfrm>
                <a:off x="7312600" y="1188410"/>
                <a:ext cx="496663" cy="15616"/>
              </a:xfrm>
              <a:custGeom>
                <a:avLst/>
                <a:gdLst/>
                <a:ahLst/>
                <a:cxnLst/>
                <a:rect l="l" t="t" r="r" b="b"/>
                <a:pathLst>
                  <a:path w="2449" h="77" extrusionOk="0">
                    <a:moveTo>
                      <a:pt x="167" y="1"/>
                    </a:moveTo>
                    <a:cubicBezTo>
                      <a:pt x="115" y="1"/>
                      <a:pt x="53" y="12"/>
                      <a:pt x="1" y="12"/>
                    </a:cubicBezTo>
                    <a:cubicBezTo>
                      <a:pt x="90" y="56"/>
                      <a:pt x="744" y="77"/>
                      <a:pt x="1355" y="77"/>
                    </a:cubicBezTo>
                    <a:cubicBezTo>
                      <a:pt x="1885" y="77"/>
                      <a:pt x="2381" y="61"/>
                      <a:pt x="2448" y="32"/>
                    </a:cubicBezTo>
                    <a:cubicBezTo>
                      <a:pt x="1692" y="1"/>
                      <a:pt x="924"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5"/>
              <p:cNvSpPr/>
              <p:nvPr/>
            </p:nvSpPr>
            <p:spPr>
              <a:xfrm>
                <a:off x="7123386" y="3849166"/>
                <a:ext cx="399724" cy="19063"/>
              </a:xfrm>
              <a:custGeom>
                <a:avLst/>
                <a:gdLst/>
                <a:ahLst/>
                <a:cxnLst/>
                <a:rect l="l" t="t" r="r" b="b"/>
                <a:pathLst>
                  <a:path w="1971" h="94" extrusionOk="0">
                    <a:moveTo>
                      <a:pt x="73" y="1"/>
                    </a:moveTo>
                    <a:cubicBezTo>
                      <a:pt x="62" y="1"/>
                      <a:pt x="52" y="21"/>
                      <a:pt x="0" y="52"/>
                    </a:cubicBezTo>
                    <a:cubicBezTo>
                      <a:pt x="73" y="73"/>
                      <a:pt x="115" y="94"/>
                      <a:pt x="156" y="94"/>
                    </a:cubicBezTo>
                    <a:cubicBezTo>
                      <a:pt x="716" y="94"/>
                      <a:pt x="1286" y="94"/>
                      <a:pt x="1857" y="84"/>
                    </a:cubicBezTo>
                    <a:cubicBezTo>
                      <a:pt x="1888" y="84"/>
                      <a:pt x="1929" y="63"/>
                      <a:pt x="1971" y="52"/>
                    </a:cubicBezTo>
                    <a:cubicBezTo>
                      <a:pt x="1950" y="21"/>
                      <a:pt x="1929" y="1"/>
                      <a:pt x="19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5"/>
              <p:cNvSpPr/>
              <p:nvPr/>
            </p:nvSpPr>
            <p:spPr>
              <a:xfrm>
                <a:off x="4854037" y="1840214"/>
                <a:ext cx="256748" cy="28595"/>
              </a:xfrm>
              <a:custGeom>
                <a:avLst/>
                <a:gdLst/>
                <a:ahLst/>
                <a:cxnLst/>
                <a:rect l="l" t="t" r="r" b="b"/>
                <a:pathLst>
                  <a:path w="1266" h="141" extrusionOk="0">
                    <a:moveTo>
                      <a:pt x="473" y="0"/>
                    </a:moveTo>
                    <a:cubicBezTo>
                      <a:pt x="341" y="0"/>
                      <a:pt x="213" y="4"/>
                      <a:pt x="104" y="13"/>
                    </a:cubicBezTo>
                    <a:cubicBezTo>
                      <a:pt x="72" y="23"/>
                      <a:pt x="31" y="43"/>
                      <a:pt x="0" y="54"/>
                    </a:cubicBezTo>
                    <a:lnTo>
                      <a:pt x="0" y="96"/>
                    </a:lnTo>
                    <a:lnTo>
                      <a:pt x="125" y="126"/>
                    </a:lnTo>
                    <a:cubicBezTo>
                      <a:pt x="287" y="136"/>
                      <a:pt x="445" y="141"/>
                      <a:pt x="590" y="141"/>
                    </a:cubicBezTo>
                    <a:cubicBezTo>
                      <a:pt x="924" y="141"/>
                      <a:pt x="1185" y="115"/>
                      <a:pt x="1265" y="64"/>
                    </a:cubicBezTo>
                    <a:cubicBezTo>
                      <a:pt x="1183" y="27"/>
                      <a:pt x="817" y="0"/>
                      <a:pt x="4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5"/>
              <p:cNvSpPr/>
              <p:nvPr/>
            </p:nvSpPr>
            <p:spPr>
              <a:xfrm>
                <a:off x="2329969" y="3413751"/>
                <a:ext cx="27581" cy="195905"/>
              </a:xfrm>
              <a:custGeom>
                <a:avLst/>
                <a:gdLst/>
                <a:ahLst/>
                <a:cxnLst/>
                <a:rect l="l" t="t" r="r" b="b"/>
                <a:pathLst>
                  <a:path w="136" h="966" extrusionOk="0">
                    <a:moveTo>
                      <a:pt x="63" y="1"/>
                    </a:moveTo>
                    <a:cubicBezTo>
                      <a:pt x="1" y="166"/>
                      <a:pt x="1" y="851"/>
                      <a:pt x="63" y="965"/>
                    </a:cubicBezTo>
                    <a:lnTo>
                      <a:pt x="94" y="965"/>
                    </a:lnTo>
                    <a:cubicBezTo>
                      <a:pt x="105" y="892"/>
                      <a:pt x="105" y="809"/>
                      <a:pt x="114" y="726"/>
                    </a:cubicBezTo>
                    <a:lnTo>
                      <a:pt x="114" y="478"/>
                    </a:lnTo>
                    <a:cubicBezTo>
                      <a:pt x="114" y="395"/>
                      <a:pt x="114" y="312"/>
                      <a:pt x="105" y="229"/>
                    </a:cubicBezTo>
                    <a:cubicBezTo>
                      <a:pt x="105" y="156"/>
                      <a:pt x="135" y="74"/>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5"/>
              <p:cNvSpPr/>
              <p:nvPr/>
            </p:nvSpPr>
            <p:spPr>
              <a:xfrm>
                <a:off x="7800540" y="3672526"/>
                <a:ext cx="57190" cy="75847"/>
              </a:xfrm>
              <a:custGeom>
                <a:avLst/>
                <a:gdLst/>
                <a:ahLst/>
                <a:cxnLst/>
                <a:rect l="l" t="t" r="r" b="b"/>
                <a:pathLst>
                  <a:path w="282" h="374" extrusionOk="0">
                    <a:moveTo>
                      <a:pt x="270" y="1"/>
                    </a:moveTo>
                    <a:lnTo>
                      <a:pt x="270" y="1"/>
                    </a:lnTo>
                    <a:cubicBezTo>
                      <a:pt x="136" y="93"/>
                      <a:pt x="74" y="218"/>
                      <a:pt x="1" y="374"/>
                    </a:cubicBezTo>
                    <a:cubicBezTo>
                      <a:pt x="167" y="322"/>
                      <a:pt x="281" y="146"/>
                      <a:pt x="2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5"/>
              <p:cNvSpPr/>
              <p:nvPr/>
            </p:nvSpPr>
            <p:spPr>
              <a:xfrm>
                <a:off x="6965606" y="3852208"/>
                <a:ext cx="103226" cy="17238"/>
              </a:xfrm>
              <a:custGeom>
                <a:avLst/>
                <a:gdLst/>
                <a:ahLst/>
                <a:cxnLst/>
                <a:rect l="l" t="t" r="r" b="b"/>
                <a:pathLst>
                  <a:path w="509" h="85" extrusionOk="0">
                    <a:moveTo>
                      <a:pt x="254" y="0"/>
                    </a:moveTo>
                    <a:cubicBezTo>
                      <a:pt x="148" y="0"/>
                      <a:pt x="53" y="26"/>
                      <a:pt x="1" y="79"/>
                    </a:cubicBezTo>
                    <a:lnTo>
                      <a:pt x="146" y="79"/>
                    </a:lnTo>
                    <a:cubicBezTo>
                      <a:pt x="184" y="82"/>
                      <a:pt x="223" y="85"/>
                      <a:pt x="262" y="85"/>
                    </a:cubicBezTo>
                    <a:cubicBezTo>
                      <a:pt x="339" y="85"/>
                      <a:pt x="420" y="75"/>
                      <a:pt x="509" y="48"/>
                    </a:cubicBezTo>
                    <a:cubicBezTo>
                      <a:pt x="427" y="16"/>
                      <a:pt x="337" y="0"/>
                      <a:pt x="2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5"/>
              <p:cNvSpPr/>
              <p:nvPr/>
            </p:nvSpPr>
            <p:spPr>
              <a:xfrm>
                <a:off x="7785939" y="3476822"/>
                <a:ext cx="44211" cy="61246"/>
              </a:xfrm>
              <a:custGeom>
                <a:avLst/>
                <a:gdLst/>
                <a:ahLst/>
                <a:cxnLst/>
                <a:rect l="l" t="t" r="r" b="b"/>
                <a:pathLst>
                  <a:path w="218" h="302" extrusionOk="0">
                    <a:moveTo>
                      <a:pt x="197" y="1"/>
                    </a:moveTo>
                    <a:cubicBezTo>
                      <a:pt x="104" y="74"/>
                      <a:pt x="42" y="157"/>
                      <a:pt x="1" y="302"/>
                    </a:cubicBezTo>
                    <a:cubicBezTo>
                      <a:pt x="166" y="208"/>
                      <a:pt x="218" y="125"/>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5"/>
              <p:cNvSpPr/>
              <p:nvPr/>
            </p:nvSpPr>
            <p:spPr>
              <a:xfrm>
                <a:off x="7800540" y="3539893"/>
                <a:ext cx="40358" cy="57190"/>
              </a:xfrm>
              <a:custGeom>
                <a:avLst/>
                <a:gdLst/>
                <a:ahLst/>
                <a:cxnLst/>
                <a:rect l="l" t="t" r="r" b="b"/>
                <a:pathLst>
                  <a:path w="199" h="282" extrusionOk="0">
                    <a:moveTo>
                      <a:pt x="187" y="1"/>
                    </a:moveTo>
                    <a:lnTo>
                      <a:pt x="187" y="1"/>
                    </a:lnTo>
                    <a:cubicBezTo>
                      <a:pt x="84" y="84"/>
                      <a:pt x="11" y="157"/>
                      <a:pt x="1" y="281"/>
                    </a:cubicBezTo>
                    <a:cubicBezTo>
                      <a:pt x="115" y="229"/>
                      <a:pt x="198" y="157"/>
                      <a:pt x="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5"/>
              <p:cNvSpPr/>
              <p:nvPr/>
            </p:nvSpPr>
            <p:spPr>
              <a:xfrm>
                <a:off x="2334228" y="3283350"/>
                <a:ext cx="23322" cy="67532"/>
              </a:xfrm>
              <a:custGeom>
                <a:avLst/>
                <a:gdLst/>
                <a:ahLst/>
                <a:cxnLst/>
                <a:rect l="l" t="t" r="r" b="b"/>
                <a:pathLst>
                  <a:path w="115" h="333" extrusionOk="0">
                    <a:moveTo>
                      <a:pt x="63" y="0"/>
                    </a:moveTo>
                    <a:cubicBezTo>
                      <a:pt x="21" y="115"/>
                      <a:pt x="1" y="229"/>
                      <a:pt x="63" y="332"/>
                    </a:cubicBezTo>
                    <a:cubicBezTo>
                      <a:pt x="114" y="219"/>
                      <a:pt x="104" y="115"/>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5"/>
              <p:cNvSpPr/>
              <p:nvPr/>
            </p:nvSpPr>
            <p:spPr>
              <a:xfrm>
                <a:off x="7807030" y="3605196"/>
                <a:ext cx="37924" cy="50700"/>
              </a:xfrm>
              <a:custGeom>
                <a:avLst/>
                <a:gdLst/>
                <a:ahLst/>
                <a:cxnLst/>
                <a:rect l="l" t="t" r="r" b="b"/>
                <a:pathLst>
                  <a:path w="187" h="250" extrusionOk="0">
                    <a:moveTo>
                      <a:pt x="187" y="1"/>
                    </a:moveTo>
                    <a:lnTo>
                      <a:pt x="187" y="1"/>
                    </a:lnTo>
                    <a:cubicBezTo>
                      <a:pt x="93" y="52"/>
                      <a:pt x="0" y="104"/>
                      <a:pt x="10" y="250"/>
                    </a:cubicBezTo>
                    <a:cubicBezTo>
                      <a:pt x="125" y="187"/>
                      <a:pt x="176" y="114"/>
                      <a:pt x="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5"/>
              <p:cNvSpPr/>
              <p:nvPr/>
            </p:nvSpPr>
            <p:spPr>
              <a:xfrm>
                <a:off x="7199031" y="1187396"/>
                <a:ext cx="54959" cy="13993"/>
              </a:xfrm>
              <a:custGeom>
                <a:avLst/>
                <a:gdLst/>
                <a:ahLst/>
                <a:cxnLst/>
                <a:rect l="l" t="t" r="r" b="b"/>
                <a:pathLst>
                  <a:path w="271" h="69" extrusionOk="0">
                    <a:moveTo>
                      <a:pt x="153" y="1"/>
                    </a:moveTo>
                    <a:cubicBezTo>
                      <a:pt x="107" y="1"/>
                      <a:pt x="57" y="18"/>
                      <a:pt x="1" y="68"/>
                    </a:cubicBezTo>
                    <a:lnTo>
                      <a:pt x="270" y="68"/>
                    </a:lnTo>
                    <a:cubicBezTo>
                      <a:pt x="270" y="47"/>
                      <a:pt x="260" y="37"/>
                      <a:pt x="260" y="27"/>
                    </a:cubicBezTo>
                    <a:cubicBezTo>
                      <a:pt x="227" y="13"/>
                      <a:pt x="192"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5"/>
              <p:cNvSpPr/>
              <p:nvPr/>
            </p:nvSpPr>
            <p:spPr>
              <a:xfrm>
                <a:off x="7304285" y="891103"/>
                <a:ext cx="166298" cy="148247"/>
              </a:xfrm>
              <a:custGeom>
                <a:avLst/>
                <a:gdLst/>
                <a:ahLst/>
                <a:cxnLst/>
                <a:rect l="l" t="t" r="r" b="b"/>
                <a:pathLst>
                  <a:path w="820" h="731" extrusionOk="0">
                    <a:moveTo>
                      <a:pt x="695" y="109"/>
                    </a:moveTo>
                    <a:lnTo>
                      <a:pt x="695" y="616"/>
                    </a:lnTo>
                    <a:lnTo>
                      <a:pt x="125" y="616"/>
                    </a:lnTo>
                    <a:cubicBezTo>
                      <a:pt x="104" y="450"/>
                      <a:pt x="115" y="285"/>
                      <a:pt x="115" y="109"/>
                    </a:cubicBezTo>
                    <a:close/>
                    <a:moveTo>
                      <a:pt x="291" y="0"/>
                    </a:moveTo>
                    <a:cubicBezTo>
                      <a:pt x="211" y="0"/>
                      <a:pt x="132" y="1"/>
                      <a:pt x="52" y="5"/>
                    </a:cubicBezTo>
                    <a:cubicBezTo>
                      <a:pt x="32" y="5"/>
                      <a:pt x="11" y="15"/>
                      <a:pt x="0" y="15"/>
                    </a:cubicBezTo>
                    <a:lnTo>
                      <a:pt x="0" y="544"/>
                    </a:lnTo>
                    <a:cubicBezTo>
                      <a:pt x="11" y="689"/>
                      <a:pt x="42" y="731"/>
                      <a:pt x="177" y="731"/>
                    </a:cubicBezTo>
                    <a:lnTo>
                      <a:pt x="643" y="731"/>
                    </a:lnTo>
                    <a:cubicBezTo>
                      <a:pt x="768" y="731"/>
                      <a:pt x="809" y="689"/>
                      <a:pt x="809" y="565"/>
                    </a:cubicBezTo>
                    <a:cubicBezTo>
                      <a:pt x="820" y="441"/>
                      <a:pt x="809" y="316"/>
                      <a:pt x="809" y="192"/>
                    </a:cubicBezTo>
                    <a:cubicBezTo>
                      <a:pt x="809" y="129"/>
                      <a:pt x="799" y="67"/>
                      <a:pt x="788" y="5"/>
                    </a:cubicBezTo>
                    <a:cubicBezTo>
                      <a:pt x="616" y="5"/>
                      <a:pt x="452" y="0"/>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5"/>
              <p:cNvSpPr/>
              <p:nvPr/>
            </p:nvSpPr>
            <p:spPr>
              <a:xfrm>
                <a:off x="7594494" y="896173"/>
                <a:ext cx="130605" cy="128981"/>
              </a:xfrm>
              <a:custGeom>
                <a:avLst/>
                <a:gdLst/>
                <a:ahLst/>
                <a:cxnLst/>
                <a:rect l="l" t="t" r="r" b="b"/>
                <a:pathLst>
                  <a:path w="644" h="636" extrusionOk="0">
                    <a:moveTo>
                      <a:pt x="550" y="1"/>
                    </a:moveTo>
                    <a:cubicBezTo>
                      <a:pt x="405" y="11"/>
                      <a:pt x="374" y="156"/>
                      <a:pt x="281" y="187"/>
                    </a:cubicBezTo>
                    <a:cubicBezTo>
                      <a:pt x="199" y="151"/>
                      <a:pt x="165" y="44"/>
                      <a:pt x="55" y="44"/>
                    </a:cubicBezTo>
                    <a:cubicBezTo>
                      <a:pt x="39" y="44"/>
                      <a:pt x="21" y="47"/>
                      <a:pt x="0" y="52"/>
                    </a:cubicBezTo>
                    <a:cubicBezTo>
                      <a:pt x="73" y="146"/>
                      <a:pt x="136" y="218"/>
                      <a:pt x="198" y="291"/>
                    </a:cubicBezTo>
                    <a:cubicBezTo>
                      <a:pt x="156" y="405"/>
                      <a:pt x="21" y="467"/>
                      <a:pt x="21" y="602"/>
                    </a:cubicBezTo>
                    <a:cubicBezTo>
                      <a:pt x="104" y="591"/>
                      <a:pt x="104" y="591"/>
                      <a:pt x="281" y="416"/>
                    </a:cubicBezTo>
                    <a:cubicBezTo>
                      <a:pt x="406" y="444"/>
                      <a:pt x="424" y="636"/>
                      <a:pt x="602" y="636"/>
                    </a:cubicBezTo>
                    <a:cubicBezTo>
                      <a:pt x="615" y="636"/>
                      <a:pt x="629" y="635"/>
                      <a:pt x="643" y="633"/>
                    </a:cubicBezTo>
                    <a:cubicBezTo>
                      <a:pt x="540" y="508"/>
                      <a:pt x="457" y="405"/>
                      <a:pt x="374" y="301"/>
                    </a:cubicBezTo>
                    <a:cubicBezTo>
                      <a:pt x="405" y="187"/>
                      <a:pt x="540" y="135"/>
                      <a:pt x="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5"/>
              <p:cNvSpPr/>
              <p:nvPr/>
            </p:nvSpPr>
            <p:spPr>
              <a:xfrm>
                <a:off x="7028678" y="1011770"/>
                <a:ext cx="202194" cy="22308"/>
              </a:xfrm>
              <a:custGeom>
                <a:avLst/>
                <a:gdLst/>
                <a:ahLst/>
                <a:cxnLst/>
                <a:rect l="l" t="t" r="r" b="b"/>
                <a:pathLst>
                  <a:path w="997" h="110" extrusionOk="0">
                    <a:moveTo>
                      <a:pt x="924" y="1"/>
                    </a:moveTo>
                    <a:cubicBezTo>
                      <a:pt x="633" y="1"/>
                      <a:pt x="354" y="1"/>
                      <a:pt x="63" y="11"/>
                    </a:cubicBezTo>
                    <a:cubicBezTo>
                      <a:pt x="52" y="11"/>
                      <a:pt x="32" y="21"/>
                      <a:pt x="1" y="42"/>
                    </a:cubicBezTo>
                    <a:cubicBezTo>
                      <a:pt x="52" y="74"/>
                      <a:pt x="84" y="104"/>
                      <a:pt x="105" y="104"/>
                    </a:cubicBezTo>
                    <a:cubicBezTo>
                      <a:pt x="255" y="104"/>
                      <a:pt x="405" y="110"/>
                      <a:pt x="554" y="110"/>
                    </a:cubicBezTo>
                    <a:cubicBezTo>
                      <a:pt x="703" y="110"/>
                      <a:pt x="851" y="104"/>
                      <a:pt x="997" y="84"/>
                    </a:cubicBezTo>
                    <a:lnTo>
                      <a:pt x="997" y="32"/>
                    </a:lnTo>
                    <a:cubicBezTo>
                      <a:pt x="976" y="21"/>
                      <a:pt x="944" y="1"/>
                      <a:pt x="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5"/>
              <p:cNvSpPr/>
              <p:nvPr/>
            </p:nvSpPr>
            <p:spPr>
              <a:xfrm>
                <a:off x="4513330" y="1085590"/>
                <a:ext cx="69358" cy="33868"/>
              </a:xfrm>
              <a:custGeom>
                <a:avLst/>
                <a:gdLst/>
                <a:ahLst/>
                <a:cxnLst/>
                <a:rect l="l" t="t" r="r" b="b"/>
                <a:pathLst>
                  <a:path w="342" h="167" extrusionOk="0">
                    <a:moveTo>
                      <a:pt x="0" y="0"/>
                    </a:moveTo>
                    <a:cubicBezTo>
                      <a:pt x="87" y="97"/>
                      <a:pt x="175" y="167"/>
                      <a:pt x="314" y="167"/>
                    </a:cubicBezTo>
                    <a:cubicBezTo>
                      <a:pt x="323" y="167"/>
                      <a:pt x="332" y="167"/>
                      <a:pt x="342" y="166"/>
                    </a:cubicBezTo>
                    <a:cubicBezTo>
                      <a:pt x="238" y="93"/>
                      <a:pt x="134" y="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5"/>
              <p:cNvSpPr/>
              <p:nvPr/>
            </p:nvSpPr>
            <p:spPr>
              <a:xfrm>
                <a:off x="4380698" y="1085590"/>
                <a:ext cx="65505" cy="35693"/>
              </a:xfrm>
              <a:custGeom>
                <a:avLst/>
                <a:gdLst/>
                <a:ahLst/>
                <a:cxnLst/>
                <a:rect l="l" t="t" r="r" b="b"/>
                <a:pathLst>
                  <a:path w="323" h="176" extrusionOk="0">
                    <a:moveTo>
                      <a:pt x="0" y="0"/>
                    </a:moveTo>
                    <a:lnTo>
                      <a:pt x="0" y="0"/>
                    </a:lnTo>
                    <a:cubicBezTo>
                      <a:pt x="62" y="114"/>
                      <a:pt x="166" y="176"/>
                      <a:pt x="322" y="176"/>
                    </a:cubicBezTo>
                    <a:cubicBezTo>
                      <a:pt x="228" y="52"/>
                      <a:pt x="125" y="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5"/>
              <p:cNvSpPr/>
              <p:nvPr/>
            </p:nvSpPr>
            <p:spPr>
              <a:xfrm>
                <a:off x="2477203" y="1058009"/>
                <a:ext cx="54959" cy="38126"/>
              </a:xfrm>
              <a:custGeom>
                <a:avLst/>
                <a:gdLst/>
                <a:ahLst/>
                <a:cxnLst/>
                <a:rect l="l" t="t" r="r" b="b"/>
                <a:pathLst>
                  <a:path w="271" h="188" extrusionOk="0">
                    <a:moveTo>
                      <a:pt x="1" y="1"/>
                    </a:moveTo>
                    <a:cubicBezTo>
                      <a:pt x="52" y="105"/>
                      <a:pt x="135" y="188"/>
                      <a:pt x="270" y="188"/>
                    </a:cubicBezTo>
                    <a:cubicBezTo>
                      <a:pt x="208" y="84"/>
                      <a:pt x="125"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5"/>
              <p:cNvSpPr/>
              <p:nvPr/>
            </p:nvSpPr>
            <p:spPr>
              <a:xfrm>
                <a:off x="2557107" y="1062267"/>
                <a:ext cx="56988" cy="36098"/>
              </a:xfrm>
              <a:custGeom>
                <a:avLst/>
                <a:gdLst/>
                <a:ahLst/>
                <a:cxnLst/>
                <a:rect l="l" t="t" r="r" b="b"/>
                <a:pathLst>
                  <a:path w="281" h="178" extrusionOk="0">
                    <a:moveTo>
                      <a:pt x="1" y="1"/>
                    </a:moveTo>
                    <a:cubicBezTo>
                      <a:pt x="63" y="115"/>
                      <a:pt x="146" y="177"/>
                      <a:pt x="280" y="177"/>
                    </a:cubicBezTo>
                    <a:cubicBezTo>
                      <a:pt x="218" y="84"/>
                      <a:pt x="135"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5"/>
              <p:cNvSpPr/>
              <p:nvPr/>
            </p:nvSpPr>
            <p:spPr>
              <a:xfrm>
                <a:off x="2401558" y="1055981"/>
                <a:ext cx="59016" cy="40154"/>
              </a:xfrm>
              <a:custGeom>
                <a:avLst/>
                <a:gdLst/>
                <a:ahLst/>
                <a:cxnLst/>
                <a:rect l="l" t="t" r="r" b="b"/>
                <a:pathLst>
                  <a:path w="291" h="198" extrusionOk="0">
                    <a:moveTo>
                      <a:pt x="0" y="1"/>
                    </a:moveTo>
                    <a:lnTo>
                      <a:pt x="0" y="1"/>
                    </a:lnTo>
                    <a:cubicBezTo>
                      <a:pt x="63" y="135"/>
                      <a:pt x="104" y="167"/>
                      <a:pt x="291" y="198"/>
                    </a:cubicBezTo>
                    <a:cubicBezTo>
                      <a:pt x="208" y="84"/>
                      <a:pt x="125" y="2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5"/>
              <p:cNvSpPr/>
              <p:nvPr/>
            </p:nvSpPr>
            <p:spPr>
              <a:xfrm>
                <a:off x="2325913" y="1066526"/>
                <a:ext cx="59016" cy="32042"/>
              </a:xfrm>
              <a:custGeom>
                <a:avLst/>
                <a:gdLst/>
                <a:ahLst/>
                <a:cxnLst/>
                <a:rect l="l" t="t" r="r" b="b"/>
                <a:pathLst>
                  <a:path w="291" h="158" extrusionOk="0">
                    <a:moveTo>
                      <a:pt x="0" y="0"/>
                    </a:moveTo>
                    <a:cubicBezTo>
                      <a:pt x="58" y="97"/>
                      <a:pt x="134" y="157"/>
                      <a:pt x="261" y="157"/>
                    </a:cubicBezTo>
                    <a:cubicBezTo>
                      <a:pt x="270" y="157"/>
                      <a:pt x="280" y="157"/>
                      <a:pt x="290" y="156"/>
                    </a:cubicBezTo>
                    <a:cubicBezTo>
                      <a:pt x="207" y="53"/>
                      <a:pt x="114"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5"/>
              <p:cNvSpPr/>
              <p:nvPr/>
            </p:nvSpPr>
            <p:spPr>
              <a:xfrm>
                <a:off x="4454315" y="1087618"/>
                <a:ext cx="54959" cy="31840"/>
              </a:xfrm>
              <a:custGeom>
                <a:avLst/>
                <a:gdLst/>
                <a:ahLst/>
                <a:cxnLst/>
                <a:rect l="l" t="t" r="r" b="b"/>
                <a:pathLst>
                  <a:path w="271" h="157" extrusionOk="0">
                    <a:moveTo>
                      <a:pt x="1" y="0"/>
                    </a:moveTo>
                    <a:cubicBezTo>
                      <a:pt x="59" y="78"/>
                      <a:pt x="118" y="157"/>
                      <a:pt x="247" y="157"/>
                    </a:cubicBezTo>
                    <a:cubicBezTo>
                      <a:pt x="255" y="157"/>
                      <a:pt x="262" y="157"/>
                      <a:pt x="270" y="156"/>
                    </a:cubicBezTo>
                    <a:cubicBezTo>
                      <a:pt x="197" y="42"/>
                      <a:pt x="114" y="11"/>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5"/>
              <p:cNvSpPr/>
              <p:nvPr/>
            </p:nvSpPr>
            <p:spPr>
              <a:xfrm>
                <a:off x="2641269" y="1062267"/>
                <a:ext cx="50701" cy="48672"/>
              </a:xfrm>
              <a:custGeom>
                <a:avLst/>
                <a:gdLst/>
                <a:ahLst/>
                <a:cxnLst/>
                <a:rect l="l" t="t" r="r" b="b"/>
                <a:pathLst>
                  <a:path w="250" h="240" extrusionOk="0">
                    <a:moveTo>
                      <a:pt x="1" y="1"/>
                    </a:moveTo>
                    <a:lnTo>
                      <a:pt x="1" y="1"/>
                    </a:lnTo>
                    <a:cubicBezTo>
                      <a:pt x="11" y="167"/>
                      <a:pt x="84" y="229"/>
                      <a:pt x="250" y="240"/>
                    </a:cubicBezTo>
                    <a:cubicBezTo>
                      <a:pt x="156" y="146"/>
                      <a:pt x="73" y="74"/>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5"/>
              <p:cNvSpPr/>
              <p:nvPr/>
            </p:nvSpPr>
            <p:spPr>
              <a:xfrm>
                <a:off x="4622640" y="1079100"/>
                <a:ext cx="39952" cy="30623"/>
              </a:xfrm>
              <a:custGeom>
                <a:avLst/>
                <a:gdLst/>
                <a:ahLst/>
                <a:cxnLst/>
                <a:rect l="l" t="t" r="r" b="b"/>
                <a:pathLst>
                  <a:path w="197" h="151" extrusionOk="0">
                    <a:moveTo>
                      <a:pt x="21" y="1"/>
                    </a:moveTo>
                    <a:cubicBezTo>
                      <a:pt x="10" y="11"/>
                      <a:pt x="0" y="21"/>
                      <a:pt x="0" y="32"/>
                    </a:cubicBezTo>
                    <a:cubicBezTo>
                      <a:pt x="18" y="109"/>
                      <a:pt x="63" y="151"/>
                      <a:pt x="144" y="151"/>
                    </a:cubicBezTo>
                    <a:cubicBezTo>
                      <a:pt x="160" y="151"/>
                      <a:pt x="178" y="149"/>
                      <a:pt x="197" y="146"/>
                    </a:cubicBezTo>
                    <a:cubicBezTo>
                      <a:pt x="135" y="94"/>
                      <a:pt x="83" y="42"/>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5"/>
              <p:cNvSpPr/>
              <p:nvPr/>
            </p:nvSpPr>
            <p:spPr>
              <a:xfrm>
                <a:off x="3219254" y="2136913"/>
                <a:ext cx="31637" cy="231800"/>
              </a:xfrm>
              <a:custGeom>
                <a:avLst/>
                <a:gdLst/>
                <a:ahLst/>
                <a:cxnLst/>
                <a:rect l="l" t="t" r="r" b="b"/>
                <a:pathLst>
                  <a:path w="156" h="1143" extrusionOk="0">
                    <a:moveTo>
                      <a:pt x="1" y="1"/>
                    </a:moveTo>
                    <a:lnTo>
                      <a:pt x="1" y="1142"/>
                    </a:lnTo>
                    <a:lnTo>
                      <a:pt x="155" y="1142"/>
                    </a:lnTo>
                    <a:lnTo>
                      <a:pt x="15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5"/>
              <p:cNvSpPr/>
              <p:nvPr/>
            </p:nvSpPr>
            <p:spPr>
              <a:xfrm>
                <a:off x="3295101" y="2136913"/>
                <a:ext cx="211929" cy="231800"/>
              </a:xfrm>
              <a:custGeom>
                <a:avLst/>
                <a:gdLst/>
                <a:ahLst/>
                <a:cxnLst/>
                <a:rect l="l" t="t" r="r" b="b"/>
                <a:pathLst>
                  <a:path w="1045" h="1143" extrusionOk="0">
                    <a:moveTo>
                      <a:pt x="0" y="1"/>
                    </a:moveTo>
                    <a:lnTo>
                      <a:pt x="0" y="1142"/>
                    </a:lnTo>
                    <a:lnTo>
                      <a:pt x="149" y="1142"/>
                    </a:lnTo>
                    <a:lnTo>
                      <a:pt x="149" y="139"/>
                    </a:lnTo>
                    <a:lnTo>
                      <a:pt x="444" y="923"/>
                    </a:lnTo>
                    <a:lnTo>
                      <a:pt x="599" y="923"/>
                    </a:lnTo>
                    <a:lnTo>
                      <a:pt x="894" y="139"/>
                    </a:lnTo>
                    <a:lnTo>
                      <a:pt x="894" y="1142"/>
                    </a:lnTo>
                    <a:lnTo>
                      <a:pt x="1045" y="1142"/>
                    </a:lnTo>
                    <a:lnTo>
                      <a:pt x="1045" y="1"/>
                    </a:lnTo>
                    <a:lnTo>
                      <a:pt x="814" y="1"/>
                    </a:lnTo>
                    <a:lnTo>
                      <a:pt x="521" y="777"/>
                    </a:lnTo>
                    <a:lnTo>
                      <a:pt x="2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5"/>
              <p:cNvSpPr/>
              <p:nvPr/>
            </p:nvSpPr>
            <p:spPr>
              <a:xfrm>
                <a:off x="3518589" y="2136913"/>
                <a:ext cx="212334" cy="231800"/>
              </a:xfrm>
              <a:custGeom>
                <a:avLst/>
                <a:gdLst/>
                <a:ahLst/>
                <a:cxnLst/>
                <a:rect l="l" t="t" r="r" b="b"/>
                <a:pathLst>
                  <a:path w="1047" h="1143" extrusionOk="0">
                    <a:moveTo>
                      <a:pt x="524" y="153"/>
                    </a:moveTo>
                    <a:lnTo>
                      <a:pt x="734" y="721"/>
                    </a:lnTo>
                    <a:lnTo>
                      <a:pt x="314" y="721"/>
                    </a:lnTo>
                    <a:lnTo>
                      <a:pt x="524" y="153"/>
                    </a:lnTo>
                    <a:close/>
                    <a:moveTo>
                      <a:pt x="437" y="1"/>
                    </a:moveTo>
                    <a:lnTo>
                      <a:pt x="1" y="1142"/>
                    </a:lnTo>
                    <a:lnTo>
                      <a:pt x="164" y="1142"/>
                    </a:lnTo>
                    <a:lnTo>
                      <a:pt x="268" y="850"/>
                    </a:lnTo>
                    <a:lnTo>
                      <a:pt x="782" y="850"/>
                    </a:lnTo>
                    <a:lnTo>
                      <a:pt x="886" y="1142"/>
                    </a:lnTo>
                    <a:lnTo>
                      <a:pt x="1047" y="1142"/>
                    </a:lnTo>
                    <a:lnTo>
                      <a:pt x="61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5"/>
              <p:cNvSpPr/>
              <p:nvPr/>
            </p:nvSpPr>
            <p:spPr>
              <a:xfrm>
                <a:off x="3723215" y="2132857"/>
                <a:ext cx="202397" cy="240318"/>
              </a:xfrm>
              <a:custGeom>
                <a:avLst/>
                <a:gdLst/>
                <a:ahLst/>
                <a:cxnLst/>
                <a:rect l="l" t="t" r="r" b="b"/>
                <a:pathLst>
                  <a:path w="998" h="1185" extrusionOk="0">
                    <a:moveTo>
                      <a:pt x="571" y="0"/>
                    </a:moveTo>
                    <a:cubicBezTo>
                      <a:pt x="392" y="0"/>
                      <a:pt x="253" y="52"/>
                      <a:pt x="152" y="157"/>
                    </a:cubicBezTo>
                    <a:cubicBezTo>
                      <a:pt x="51" y="261"/>
                      <a:pt x="1" y="406"/>
                      <a:pt x="1" y="592"/>
                    </a:cubicBezTo>
                    <a:cubicBezTo>
                      <a:pt x="1" y="778"/>
                      <a:pt x="51" y="924"/>
                      <a:pt x="152" y="1028"/>
                    </a:cubicBezTo>
                    <a:cubicBezTo>
                      <a:pt x="253" y="1133"/>
                      <a:pt x="392" y="1184"/>
                      <a:pt x="571" y="1184"/>
                    </a:cubicBezTo>
                    <a:cubicBezTo>
                      <a:pt x="652" y="1184"/>
                      <a:pt x="729" y="1173"/>
                      <a:pt x="801" y="1153"/>
                    </a:cubicBezTo>
                    <a:cubicBezTo>
                      <a:pt x="873" y="1130"/>
                      <a:pt x="938" y="1098"/>
                      <a:pt x="998" y="1055"/>
                    </a:cubicBezTo>
                    <a:lnTo>
                      <a:pt x="998" y="566"/>
                    </a:lnTo>
                    <a:lnTo>
                      <a:pt x="593" y="566"/>
                    </a:lnTo>
                    <a:lnTo>
                      <a:pt x="593" y="693"/>
                    </a:lnTo>
                    <a:lnTo>
                      <a:pt x="845" y="693"/>
                    </a:lnTo>
                    <a:lnTo>
                      <a:pt x="845" y="999"/>
                    </a:lnTo>
                    <a:cubicBezTo>
                      <a:pt x="811" y="1019"/>
                      <a:pt x="772" y="1034"/>
                      <a:pt x="730" y="1044"/>
                    </a:cubicBezTo>
                    <a:cubicBezTo>
                      <a:pt x="687" y="1053"/>
                      <a:pt x="639" y="1057"/>
                      <a:pt x="584" y="1057"/>
                    </a:cubicBezTo>
                    <a:cubicBezTo>
                      <a:pt x="444" y="1057"/>
                      <a:pt x="339" y="1018"/>
                      <a:pt x="269" y="940"/>
                    </a:cubicBezTo>
                    <a:cubicBezTo>
                      <a:pt x="199" y="862"/>
                      <a:pt x="164" y="746"/>
                      <a:pt x="164" y="592"/>
                    </a:cubicBezTo>
                    <a:cubicBezTo>
                      <a:pt x="164" y="438"/>
                      <a:pt x="199" y="322"/>
                      <a:pt x="269" y="244"/>
                    </a:cubicBezTo>
                    <a:cubicBezTo>
                      <a:pt x="339" y="166"/>
                      <a:pt x="444" y="127"/>
                      <a:pt x="584" y="127"/>
                    </a:cubicBezTo>
                    <a:cubicBezTo>
                      <a:pt x="654" y="127"/>
                      <a:pt x="722" y="139"/>
                      <a:pt x="786" y="164"/>
                    </a:cubicBezTo>
                    <a:cubicBezTo>
                      <a:pt x="850" y="188"/>
                      <a:pt x="912" y="224"/>
                      <a:pt x="968" y="273"/>
                    </a:cubicBezTo>
                    <a:lnTo>
                      <a:pt x="968" y="108"/>
                    </a:lnTo>
                    <a:cubicBezTo>
                      <a:pt x="912" y="72"/>
                      <a:pt x="849" y="46"/>
                      <a:pt x="782" y="27"/>
                    </a:cubicBezTo>
                    <a:cubicBezTo>
                      <a:pt x="716" y="9"/>
                      <a:pt x="645" y="0"/>
                      <a:pt x="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5"/>
              <p:cNvSpPr/>
              <p:nvPr/>
            </p:nvSpPr>
            <p:spPr>
              <a:xfrm>
                <a:off x="3982801" y="2136913"/>
                <a:ext cx="149263" cy="231800"/>
              </a:xfrm>
              <a:custGeom>
                <a:avLst/>
                <a:gdLst/>
                <a:ahLst/>
                <a:cxnLst/>
                <a:rect l="l" t="t" r="r" b="b"/>
                <a:pathLst>
                  <a:path w="736" h="1143" extrusionOk="0">
                    <a:moveTo>
                      <a:pt x="0" y="1"/>
                    </a:moveTo>
                    <a:lnTo>
                      <a:pt x="0" y="1142"/>
                    </a:lnTo>
                    <a:lnTo>
                      <a:pt x="736" y="1142"/>
                    </a:lnTo>
                    <a:lnTo>
                      <a:pt x="736" y="1012"/>
                    </a:lnTo>
                    <a:lnTo>
                      <a:pt x="155" y="1012"/>
                    </a:lnTo>
                    <a:lnTo>
                      <a:pt x="155" y="598"/>
                    </a:lnTo>
                    <a:lnTo>
                      <a:pt x="699" y="598"/>
                    </a:lnTo>
                    <a:lnTo>
                      <a:pt x="699" y="469"/>
                    </a:lnTo>
                    <a:lnTo>
                      <a:pt x="155" y="469"/>
                    </a:lnTo>
                    <a:lnTo>
                      <a:pt x="155" y="130"/>
                    </a:lnTo>
                    <a:lnTo>
                      <a:pt x="722" y="130"/>
                    </a:lnTo>
                    <a:lnTo>
                      <a:pt x="7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5"/>
              <p:cNvSpPr/>
              <p:nvPr/>
            </p:nvSpPr>
            <p:spPr>
              <a:xfrm>
                <a:off x="3322682" y="2515543"/>
                <a:ext cx="176641" cy="231598"/>
              </a:xfrm>
              <a:custGeom>
                <a:avLst/>
                <a:gdLst/>
                <a:ahLst/>
                <a:cxnLst/>
                <a:rect l="l" t="t" r="r" b="b"/>
                <a:pathLst>
                  <a:path w="871" h="1142" extrusionOk="0">
                    <a:moveTo>
                      <a:pt x="0" y="1"/>
                    </a:moveTo>
                    <a:lnTo>
                      <a:pt x="0" y="1141"/>
                    </a:lnTo>
                    <a:lnTo>
                      <a:pt x="154" y="1141"/>
                    </a:lnTo>
                    <a:lnTo>
                      <a:pt x="154" y="598"/>
                    </a:lnTo>
                    <a:lnTo>
                      <a:pt x="716" y="598"/>
                    </a:lnTo>
                    <a:lnTo>
                      <a:pt x="716" y="1141"/>
                    </a:lnTo>
                    <a:lnTo>
                      <a:pt x="870" y="1141"/>
                    </a:lnTo>
                    <a:lnTo>
                      <a:pt x="870" y="1"/>
                    </a:lnTo>
                    <a:lnTo>
                      <a:pt x="716" y="1"/>
                    </a:lnTo>
                    <a:lnTo>
                      <a:pt x="716" y="469"/>
                    </a:lnTo>
                    <a:lnTo>
                      <a:pt x="154" y="469"/>
                    </a:lnTo>
                    <a:lnTo>
                      <a:pt x="1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5"/>
              <p:cNvSpPr/>
              <p:nvPr/>
            </p:nvSpPr>
            <p:spPr>
              <a:xfrm>
                <a:off x="3561380" y="2515543"/>
                <a:ext cx="149465" cy="231598"/>
              </a:xfrm>
              <a:custGeom>
                <a:avLst/>
                <a:gdLst/>
                <a:ahLst/>
                <a:cxnLst/>
                <a:rect l="l" t="t" r="r" b="b"/>
                <a:pathLst>
                  <a:path w="737" h="1142" extrusionOk="0">
                    <a:moveTo>
                      <a:pt x="0" y="1"/>
                    </a:moveTo>
                    <a:lnTo>
                      <a:pt x="0" y="1141"/>
                    </a:lnTo>
                    <a:lnTo>
                      <a:pt x="736" y="1141"/>
                    </a:lnTo>
                    <a:lnTo>
                      <a:pt x="736" y="1012"/>
                    </a:lnTo>
                    <a:lnTo>
                      <a:pt x="155" y="1012"/>
                    </a:lnTo>
                    <a:lnTo>
                      <a:pt x="155" y="598"/>
                    </a:lnTo>
                    <a:lnTo>
                      <a:pt x="699" y="598"/>
                    </a:lnTo>
                    <a:lnTo>
                      <a:pt x="699" y="469"/>
                    </a:lnTo>
                    <a:lnTo>
                      <a:pt x="155" y="469"/>
                    </a:lnTo>
                    <a:lnTo>
                      <a:pt x="155" y="130"/>
                    </a:lnTo>
                    <a:lnTo>
                      <a:pt x="722" y="130"/>
                    </a:lnTo>
                    <a:lnTo>
                      <a:pt x="7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5"/>
              <p:cNvSpPr/>
              <p:nvPr/>
            </p:nvSpPr>
            <p:spPr>
              <a:xfrm>
                <a:off x="3762153" y="2515543"/>
                <a:ext cx="180494" cy="231598"/>
              </a:xfrm>
              <a:custGeom>
                <a:avLst/>
                <a:gdLst/>
                <a:ahLst/>
                <a:cxnLst/>
                <a:rect l="l" t="t" r="r" b="b"/>
                <a:pathLst>
                  <a:path w="890" h="1142" extrusionOk="0">
                    <a:moveTo>
                      <a:pt x="349" y="127"/>
                    </a:moveTo>
                    <a:cubicBezTo>
                      <a:pt x="423" y="127"/>
                      <a:pt x="479" y="144"/>
                      <a:pt x="517" y="178"/>
                    </a:cubicBezTo>
                    <a:cubicBezTo>
                      <a:pt x="555" y="212"/>
                      <a:pt x="574" y="262"/>
                      <a:pt x="574" y="329"/>
                    </a:cubicBezTo>
                    <a:cubicBezTo>
                      <a:pt x="574" y="396"/>
                      <a:pt x="555" y="446"/>
                      <a:pt x="517" y="481"/>
                    </a:cubicBezTo>
                    <a:cubicBezTo>
                      <a:pt x="479" y="515"/>
                      <a:pt x="423" y="532"/>
                      <a:pt x="349" y="532"/>
                    </a:cubicBezTo>
                    <a:lnTo>
                      <a:pt x="155" y="532"/>
                    </a:lnTo>
                    <a:lnTo>
                      <a:pt x="155" y="127"/>
                    </a:lnTo>
                    <a:close/>
                    <a:moveTo>
                      <a:pt x="0" y="1"/>
                    </a:moveTo>
                    <a:lnTo>
                      <a:pt x="0" y="1141"/>
                    </a:lnTo>
                    <a:lnTo>
                      <a:pt x="155" y="1141"/>
                    </a:lnTo>
                    <a:lnTo>
                      <a:pt x="155" y="659"/>
                    </a:lnTo>
                    <a:lnTo>
                      <a:pt x="323" y="659"/>
                    </a:lnTo>
                    <a:cubicBezTo>
                      <a:pt x="384" y="659"/>
                      <a:pt x="433" y="672"/>
                      <a:pt x="467" y="697"/>
                    </a:cubicBezTo>
                    <a:cubicBezTo>
                      <a:pt x="503" y="722"/>
                      <a:pt x="540" y="772"/>
                      <a:pt x="578" y="849"/>
                    </a:cubicBezTo>
                    <a:lnTo>
                      <a:pt x="724" y="1141"/>
                    </a:lnTo>
                    <a:lnTo>
                      <a:pt x="890" y="1141"/>
                    </a:lnTo>
                    <a:lnTo>
                      <a:pt x="733" y="829"/>
                    </a:lnTo>
                    <a:cubicBezTo>
                      <a:pt x="701" y="766"/>
                      <a:pt x="670" y="715"/>
                      <a:pt x="638" y="678"/>
                    </a:cubicBezTo>
                    <a:cubicBezTo>
                      <a:pt x="607" y="642"/>
                      <a:pt x="574" y="618"/>
                      <a:pt x="541" y="606"/>
                    </a:cubicBezTo>
                    <a:cubicBezTo>
                      <a:pt x="605" y="588"/>
                      <a:pt x="654" y="556"/>
                      <a:pt x="687" y="508"/>
                    </a:cubicBezTo>
                    <a:cubicBezTo>
                      <a:pt x="720" y="460"/>
                      <a:pt x="737" y="401"/>
                      <a:pt x="737" y="329"/>
                    </a:cubicBezTo>
                    <a:cubicBezTo>
                      <a:pt x="737" y="219"/>
                      <a:pt x="706" y="137"/>
                      <a:pt x="641" y="82"/>
                    </a:cubicBezTo>
                    <a:cubicBezTo>
                      <a:pt x="577" y="27"/>
                      <a:pt x="479" y="1"/>
                      <a:pt x="3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5"/>
              <p:cNvSpPr/>
              <p:nvPr/>
            </p:nvSpPr>
            <p:spPr>
              <a:xfrm>
                <a:off x="3982801" y="2515543"/>
                <a:ext cx="149263" cy="231598"/>
              </a:xfrm>
              <a:custGeom>
                <a:avLst/>
                <a:gdLst/>
                <a:ahLst/>
                <a:cxnLst/>
                <a:rect l="l" t="t" r="r" b="b"/>
                <a:pathLst>
                  <a:path w="736" h="1142" extrusionOk="0">
                    <a:moveTo>
                      <a:pt x="0" y="1"/>
                    </a:moveTo>
                    <a:lnTo>
                      <a:pt x="0" y="1141"/>
                    </a:lnTo>
                    <a:lnTo>
                      <a:pt x="736" y="1141"/>
                    </a:lnTo>
                    <a:lnTo>
                      <a:pt x="736" y="1012"/>
                    </a:lnTo>
                    <a:lnTo>
                      <a:pt x="155" y="1012"/>
                    </a:lnTo>
                    <a:lnTo>
                      <a:pt x="155" y="598"/>
                    </a:lnTo>
                    <a:lnTo>
                      <a:pt x="699" y="598"/>
                    </a:lnTo>
                    <a:lnTo>
                      <a:pt x="699" y="469"/>
                    </a:lnTo>
                    <a:lnTo>
                      <a:pt x="155" y="469"/>
                    </a:lnTo>
                    <a:lnTo>
                      <a:pt x="155" y="130"/>
                    </a:lnTo>
                    <a:lnTo>
                      <a:pt x="722" y="130"/>
                    </a:lnTo>
                    <a:lnTo>
                      <a:pt x="7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5"/>
              <p:cNvSpPr/>
              <p:nvPr/>
            </p:nvSpPr>
            <p:spPr>
              <a:xfrm>
                <a:off x="2376208" y="1085590"/>
                <a:ext cx="2284570" cy="33868"/>
              </a:xfrm>
              <a:custGeom>
                <a:avLst/>
                <a:gdLst/>
                <a:ahLst/>
                <a:cxnLst/>
                <a:rect l="l" t="t" r="r" b="b"/>
                <a:pathLst>
                  <a:path w="11265" h="167" extrusionOk="0">
                    <a:moveTo>
                      <a:pt x="1" y="0"/>
                    </a:moveTo>
                    <a:lnTo>
                      <a:pt x="1" y="166"/>
                    </a:lnTo>
                    <a:lnTo>
                      <a:pt x="11264" y="166"/>
                    </a:lnTo>
                    <a:lnTo>
                      <a:pt x="11264" y="0"/>
                    </a:ln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5"/>
              <p:cNvSpPr/>
              <p:nvPr/>
            </p:nvSpPr>
            <p:spPr>
              <a:xfrm>
                <a:off x="2315164" y="1053953"/>
                <a:ext cx="5529816" cy="84162"/>
              </a:xfrm>
              <a:custGeom>
                <a:avLst/>
                <a:gdLst/>
                <a:ahLst/>
                <a:cxnLst/>
                <a:rect l="l" t="t" r="r" b="b"/>
                <a:pathLst>
                  <a:path w="27267" h="415" extrusionOk="0">
                    <a:moveTo>
                      <a:pt x="11399" y="125"/>
                    </a:moveTo>
                    <a:cubicBezTo>
                      <a:pt x="11461" y="166"/>
                      <a:pt x="11513" y="218"/>
                      <a:pt x="11575" y="270"/>
                    </a:cubicBezTo>
                    <a:lnTo>
                      <a:pt x="11513" y="270"/>
                    </a:lnTo>
                    <a:cubicBezTo>
                      <a:pt x="11441" y="270"/>
                      <a:pt x="11399" y="228"/>
                      <a:pt x="11378" y="166"/>
                    </a:cubicBezTo>
                    <a:lnTo>
                      <a:pt x="11378" y="156"/>
                    </a:lnTo>
                    <a:cubicBezTo>
                      <a:pt x="11378" y="145"/>
                      <a:pt x="11388" y="135"/>
                      <a:pt x="11399" y="125"/>
                    </a:cubicBezTo>
                    <a:close/>
                    <a:moveTo>
                      <a:pt x="10549" y="166"/>
                    </a:moveTo>
                    <a:cubicBezTo>
                      <a:pt x="10662" y="177"/>
                      <a:pt x="10745" y="208"/>
                      <a:pt x="10818" y="322"/>
                    </a:cubicBezTo>
                    <a:lnTo>
                      <a:pt x="10787" y="322"/>
                    </a:lnTo>
                    <a:cubicBezTo>
                      <a:pt x="10673" y="322"/>
                      <a:pt x="10611" y="249"/>
                      <a:pt x="10549" y="177"/>
                    </a:cubicBezTo>
                    <a:lnTo>
                      <a:pt x="10549" y="166"/>
                    </a:lnTo>
                    <a:close/>
                    <a:moveTo>
                      <a:pt x="10839" y="156"/>
                    </a:moveTo>
                    <a:cubicBezTo>
                      <a:pt x="10973" y="156"/>
                      <a:pt x="11077" y="249"/>
                      <a:pt x="11181" y="322"/>
                    </a:cubicBezTo>
                    <a:lnTo>
                      <a:pt x="11150" y="322"/>
                    </a:lnTo>
                    <a:cubicBezTo>
                      <a:pt x="11015" y="322"/>
                      <a:pt x="10922" y="249"/>
                      <a:pt x="10839" y="156"/>
                    </a:cubicBezTo>
                    <a:close/>
                    <a:moveTo>
                      <a:pt x="10185" y="156"/>
                    </a:moveTo>
                    <a:cubicBezTo>
                      <a:pt x="10310" y="166"/>
                      <a:pt x="10413" y="208"/>
                      <a:pt x="10507" y="332"/>
                    </a:cubicBezTo>
                    <a:cubicBezTo>
                      <a:pt x="10351" y="332"/>
                      <a:pt x="10247" y="270"/>
                      <a:pt x="10185" y="156"/>
                    </a:cubicBezTo>
                    <a:close/>
                    <a:moveTo>
                      <a:pt x="24186" y="0"/>
                    </a:moveTo>
                    <a:cubicBezTo>
                      <a:pt x="23554" y="0"/>
                      <a:pt x="22921" y="11"/>
                      <a:pt x="22289" y="21"/>
                    </a:cubicBezTo>
                    <a:cubicBezTo>
                      <a:pt x="21656" y="32"/>
                      <a:pt x="21023" y="42"/>
                      <a:pt x="20401" y="42"/>
                    </a:cubicBezTo>
                    <a:lnTo>
                      <a:pt x="6887" y="42"/>
                    </a:lnTo>
                    <a:cubicBezTo>
                      <a:pt x="6338" y="42"/>
                      <a:pt x="5799" y="32"/>
                      <a:pt x="5249" y="32"/>
                    </a:cubicBezTo>
                    <a:cubicBezTo>
                      <a:pt x="4709" y="21"/>
                      <a:pt x="4160" y="21"/>
                      <a:pt x="3610" y="21"/>
                    </a:cubicBezTo>
                    <a:cubicBezTo>
                      <a:pt x="2946" y="21"/>
                      <a:pt x="2282" y="32"/>
                      <a:pt x="1619" y="52"/>
                    </a:cubicBezTo>
                    <a:cubicBezTo>
                      <a:pt x="1692" y="125"/>
                      <a:pt x="1764" y="198"/>
                      <a:pt x="1858" y="281"/>
                    </a:cubicBezTo>
                    <a:cubicBezTo>
                      <a:pt x="1692" y="270"/>
                      <a:pt x="1619" y="218"/>
                      <a:pt x="1609" y="52"/>
                    </a:cubicBezTo>
                    <a:cubicBezTo>
                      <a:pt x="1505" y="52"/>
                      <a:pt x="1401" y="62"/>
                      <a:pt x="1298" y="62"/>
                    </a:cubicBezTo>
                    <a:cubicBezTo>
                      <a:pt x="1370" y="94"/>
                      <a:pt x="1432" y="156"/>
                      <a:pt x="1473" y="218"/>
                    </a:cubicBezTo>
                    <a:lnTo>
                      <a:pt x="1464" y="218"/>
                    </a:lnTo>
                    <a:cubicBezTo>
                      <a:pt x="1349" y="218"/>
                      <a:pt x="1266" y="166"/>
                      <a:pt x="1215" y="73"/>
                    </a:cubicBezTo>
                    <a:cubicBezTo>
                      <a:pt x="1132" y="73"/>
                      <a:pt x="1049" y="73"/>
                      <a:pt x="966" y="83"/>
                    </a:cubicBezTo>
                    <a:cubicBezTo>
                      <a:pt x="1007" y="115"/>
                      <a:pt x="1038" y="156"/>
                      <a:pt x="1069" y="208"/>
                    </a:cubicBezTo>
                    <a:cubicBezTo>
                      <a:pt x="966" y="208"/>
                      <a:pt x="893" y="156"/>
                      <a:pt x="841" y="94"/>
                    </a:cubicBezTo>
                    <a:cubicBezTo>
                      <a:pt x="768" y="94"/>
                      <a:pt x="696" y="104"/>
                      <a:pt x="623" y="104"/>
                    </a:cubicBezTo>
                    <a:cubicBezTo>
                      <a:pt x="655" y="135"/>
                      <a:pt x="685" y="166"/>
                      <a:pt x="717" y="208"/>
                    </a:cubicBezTo>
                    <a:cubicBezTo>
                      <a:pt x="592" y="187"/>
                      <a:pt x="530" y="166"/>
                      <a:pt x="489" y="115"/>
                    </a:cubicBezTo>
                    <a:cubicBezTo>
                      <a:pt x="406" y="115"/>
                      <a:pt x="333" y="125"/>
                      <a:pt x="250" y="135"/>
                    </a:cubicBezTo>
                    <a:cubicBezTo>
                      <a:pt x="281" y="156"/>
                      <a:pt x="312" y="187"/>
                      <a:pt x="343" y="218"/>
                    </a:cubicBezTo>
                    <a:lnTo>
                      <a:pt x="302" y="218"/>
                    </a:lnTo>
                    <a:cubicBezTo>
                      <a:pt x="219" y="218"/>
                      <a:pt x="157" y="187"/>
                      <a:pt x="115" y="145"/>
                    </a:cubicBezTo>
                    <a:lnTo>
                      <a:pt x="84" y="145"/>
                    </a:lnTo>
                    <a:cubicBezTo>
                      <a:pt x="1" y="156"/>
                      <a:pt x="1" y="260"/>
                      <a:pt x="84" y="270"/>
                    </a:cubicBezTo>
                    <a:cubicBezTo>
                      <a:pt x="1245" y="363"/>
                      <a:pt x="2428" y="394"/>
                      <a:pt x="3610" y="394"/>
                    </a:cubicBezTo>
                    <a:cubicBezTo>
                      <a:pt x="4160" y="394"/>
                      <a:pt x="4709" y="384"/>
                      <a:pt x="5249" y="384"/>
                    </a:cubicBezTo>
                    <a:cubicBezTo>
                      <a:pt x="5799" y="373"/>
                      <a:pt x="6338" y="373"/>
                      <a:pt x="6887" y="373"/>
                    </a:cubicBezTo>
                    <a:lnTo>
                      <a:pt x="20401" y="373"/>
                    </a:lnTo>
                    <a:cubicBezTo>
                      <a:pt x="21023" y="373"/>
                      <a:pt x="21656" y="384"/>
                      <a:pt x="22289" y="394"/>
                    </a:cubicBezTo>
                    <a:cubicBezTo>
                      <a:pt x="22921" y="405"/>
                      <a:pt x="23554" y="415"/>
                      <a:pt x="24186" y="415"/>
                    </a:cubicBezTo>
                    <a:cubicBezTo>
                      <a:pt x="25182" y="415"/>
                      <a:pt x="26178" y="394"/>
                      <a:pt x="27142" y="301"/>
                    </a:cubicBezTo>
                    <a:cubicBezTo>
                      <a:pt x="27267" y="290"/>
                      <a:pt x="27267" y="125"/>
                      <a:pt x="27142" y="115"/>
                    </a:cubicBezTo>
                    <a:cubicBezTo>
                      <a:pt x="26178" y="21"/>
                      <a:pt x="25182" y="0"/>
                      <a:pt x="24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5"/>
              <p:cNvSpPr/>
              <p:nvPr/>
            </p:nvSpPr>
            <p:spPr>
              <a:xfrm>
                <a:off x="4513330" y="1085590"/>
                <a:ext cx="69358" cy="33868"/>
              </a:xfrm>
              <a:custGeom>
                <a:avLst/>
                <a:gdLst/>
                <a:ahLst/>
                <a:cxnLst/>
                <a:rect l="l" t="t" r="r" b="b"/>
                <a:pathLst>
                  <a:path w="342" h="167" extrusionOk="0">
                    <a:moveTo>
                      <a:pt x="0" y="0"/>
                    </a:moveTo>
                    <a:cubicBezTo>
                      <a:pt x="83" y="93"/>
                      <a:pt x="176" y="166"/>
                      <a:pt x="311" y="166"/>
                    </a:cubicBezTo>
                    <a:lnTo>
                      <a:pt x="342" y="166"/>
                    </a:lnTo>
                    <a:cubicBezTo>
                      <a:pt x="238" y="93"/>
                      <a:pt x="134"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5"/>
              <p:cNvSpPr/>
              <p:nvPr/>
            </p:nvSpPr>
            <p:spPr>
              <a:xfrm>
                <a:off x="4380698" y="1085590"/>
                <a:ext cx="65505" cy="35693"/>
              </a:xfrm>
              <a:custGeom>
                <a:avLst/>
                <a:gdLst/>
                <a:ahLst/>
                <a:cxnLst/>
                <a:rect l="l" t="t" r="r" b="b"/>
                <a:pathLst>
                  <a:path w="323" h="176" extrusionOk="0">
                    <a:moveTo>
                      <a:pt x="0" y="0"/>
                    </a:moveTo>
                    <a:lnTo>
                      <a:pt x="0" y="0"/>
                    </a:lnTo>
                    <a:cubicBezTo>
                      <a:pt x="62" y="114"/>
                      <a:pt x="166" y="176"/>
                      <a:pt x="322" y="176"/>
                    </a:cubicBezTo>
                    <a:cubicBezTo>
                      <a:pt x="228" y="52"/>
                      <a:pt x="125" y="1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5"/>
              <p:cNvSpPr/>
              <p:nvPr/>
            </p:nvSpPr>
            <p:spPr>
              <a:xfrm>
                <a:off x="2485720" y="1070785"/>
                <a:ext cx="46442" cy="25350"/>
              </a:xfrm>
              <a:custGeom>
                <a:avLst/>
                <a:gdLst/>
                <a:ahLst/>
                <a:cxnLst/>
                <a:rect l="l" t="t" r="r" b="b"/>
                <a:pathLst>
                  <a:path w="229" h="125" extrusionOk="0">
                    <a:moveTo>
                      <a:pt x="125" y="0"/>
                    </a:moveTo>
                    <a:cubicBezTo>
                      <a:pt x="83" y="0"/>
                      <a:pt x="42" y="0"/>
                      <a:pt x="0" y="11"/>
                    </a:cubicBezTo>
                    <a:cubicBezTo>
                      <a:pt x="52" y="73"/>
                      <a:pt x="125" y="125"/>
                      <a:pt x="228" y="125"/>
                    </a:cubicBezTo>
                    <a:cubicBezTo>
                      <a:pt x="197" y="73"/>
                      <a:pt x="166" y="32"/>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5"/>
              <p:cNvSpPr/>
              <p:nvPr/>
            </p:nvSpPr>
            <p:spPr>
              <a:xfrm>
                <a:off x="2561365" y="1066526"/>
                <a:ext cx="52729" cy="31840"/>
              </a:xfrm>
              <a:custGeom>
                <a:avLst/>
                <a:gdLst/>
                <a:ahLst/>
                <a:cxnLst/>
                <a:rect l="l" t="t" r="r" b="b"/>
                <a:pathLst>
                  <a:path w="260" h="157" extrusionOk="0">
                    <a:moveTo>
                      <a:pt x="84" y="0"/>
                    </a:moveTo>
                    <a:cubicBezTo>
                      <a:pt x="52" y="0"/>
                      <a:pt x="31" y="11"/>
                      <a:pt x="1" y="11"/>
                    </a:cubicBezTo>
                    <a:cubicBezTo>
                      <a:pt x="52" y="104"/>
                      <a:pt x="135" y="156"/>
                      <a:pt x="250" y="156"/>
                    </a:cubicBezTo>
                    <a:lnTo>
                      <a:pt x="259" y="156"/>
                    </a:lnTo>
                    <a:cubicBezTo>
                      <a:pt x="218" y="94"/>
                      <a:pt x="156" y="32"/>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5"/>
              <p:cNvSpPr/>
              <p:nvPr/>
            </p:nvSpPr>
            <p:spPr>
              <a:xfrm>
                <a:off x="2414132" y="1074841"/>
                <a:ext cx="46442" cy="21294"/>
              </a:xfrm>
              <a:custGeom>
                <a:avLst/>
                <a:gdLst/>
                <a:ahLst/>
                <a:cxnLst/>
                <a:rect l="l" t="t" r="r" b="b"/>
                <a:pathLst>
                  <a:path w="229" h="105" extrusionOk="0">
                    <a:moveTo>
                      <a:pt x="135" y="1"/>
                    </a:moveTo>
                    <a:cubicBezTo>
                      <a:pt x="94" y="1"/>
                      <a:pt x="42" y="12"/>
                      <a:pt x="1" y="12"/>
                    </a:cubicBezTo>
                    <a:cubicBezTo>
                      <a:pt x="42" y="63"/>
                      <a:pt x="104" y="84"/>
                      <a:pt x="229" y="105"/>
                    </a:cubicBezTo>
                    <a:cubicBezTo>
                      <a:pt x="197" y="63"/>
                      <a:pt x="167" y="32"/>
                      <a:pt x="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5"/>
              <p:cNvSpPr/>
              <p:nvPr/>
            </p:nvSpPr>
            <p:spPr>
              <a:xfrm>
                <a:off x="2338487" y="1081331"/>
                <a:ext cx="46442" cy="17035"/>
              </a:xfrm>
              <a:custGeom>
                <a:avLst/>
                <a:gdLst/>
                <a:ahLst/>
                <a:cxnLst/>
                <a:rect l="l" t="t" r="r" b="b"/>
                <a:pathLst>
                  <a:path w="229" h="84" extrusionOk="0">
                    <a:moveTo>
                      <a:pt x="135" y="0"/>
                    </a:moveTo>
                    <a:cubicBezTo>
                      <a:pt x="93" y="0"/>
                      <a:pt x="42" y="0"/>
                      <a:pt x="0" y="10"/>
                    </a:cubicBezTo>
                    <a:cubicBezTo>
                      <a:pt x="42" y="52"/>
                      <a:pt x="104" y="83"/>
                      <a:pt x="187" y="83"/>
                    </a:cubicBezTo>
                    <a:lnTo>
                      <a:pt x="228" y="83"/>
                    </a:lnTo>
                    <a:cubicBezTo>
                      <a:pt x="197" y="52"/>
                      <a:pt x="166" y="21"/>
                      <a:pt x="1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5"/>
              <p:cNvSpPr/>
              <p:nvPr/>
            </p:nvSpPr>
            <p:spPr>
              <a:xfrm>
                <a:off x="4454315" y="1087618"/>
                <a:ext cx="54959" cy="31840"/>
              </a:xfrm>
              <a:custGeom>
                <a:avLst/>
                <a:gdLst/>
                <a:ahLst/>
                <a:cxnLst/>
                <a:rect l="l" t="t" r="r" b="b"/>
                <a:pathLst>
                  <a:path w="271" h="157" extrusionOk="0">
                    <a:moveTo>
                      <a:pt x="1" y="0"/>
                    </a:moveTo>
                    <a:lnTo>
                      <a:pt x="1" y="11"/>
                    </a:lnTo>
                    <a:cubicBezTo>
                      <a:pt x="63" y="83"/>
                      <a:pt x="125" y="156"/>
                      <a:pt x="239" y="156"/>
                    </a:cubicBezTo>
                    <a:lnTo>
                      <a:pt x="270" y="156"/>
                    </a:lnTo>
                    <a:cubicBezTo>
                      <a:pt x="197" y="42"/>
                      <a:pt x="114" y="1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5"/>
              <p:cNvSpPr/>
              <p:nvPr/>
            </p:nvSpPr>
            <p:spPr>
              <a:xfrm>
                <a:off x="2641269" y="1064498"/>
                <a:ext cx="50701" cy="46441"/>
              </a:xfrm>
              <a:custGeom>
                <a:avLst/>
                <a:gdLst/>
                <a:ahLst/>
                <a:cxnLst/>
                <a:rect l="l" t="t" r="r" b="b"/>
                <a:pathLst>
                  <a:path w="250" h="229" extrusionOk="0">
                    <a:moveTo>
                      <a:pt x="1" y="0"/>
                    </a:moveTo>
                    <a:cubicBezTo>
                      <a:pt x="11" y="166"/>
                      <a:pt x="84" y="218"/>
                      <a:pt x="250" y="229"/>
                    </a:cubicBezTo>
                    <a:cubicBezTo>
                      <a:pt x="156" y="146"/>
                      <a:pt x="84" y="73"/>
                      <a:pt x="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5"/>
              <p:cNvSpPr/>
              <p:nvPr/>
            </p:nvSpPr>
            <p:spPr>
              <a:xfrm>
                <a:off x="4622640" y="1079100"/>
                <a:ext cx="39952" cy="29609"/>
              </a:xfrm>
              <a:custGeom>
                <a:avLst/>
                <a:gdLst/>
                <a:ahLst/>
                <a:cxnLst/>
                <a:rect l="l" t="t" r="r" b="b"/>
                <a:pathLst>
                  <a:path w="197" h="146" extrusionOk="0">
                    <a:moveTo>
                      <a:pt x="21" y="1"/>
                    </a:moveTo>
                    <a:cubicBezTo>
                      <a:pt x="10" y="11"/>
                      <a:pt x="0" y="21"/>
                      <a:pt x="0" y="32"/>
                    </a:cubicBezTo>
                    <a:lnTo>
                      <a:pt x="0" y="42"/>
                    </a:lnTo>
                    <a:cubicBezTo>
                      <a:pt x="21" y="104"/>
                      <a:pt x="63" y="146"/>
                      <a:pt x="135" y="146"/>
                    </a:cubicBezTo>
                    <a:lnTo>
                      <a:pt x="197" y="146"/>
                    </a:lnTo>
                    <a:cubicBezTo>
                      <a:pt x="135" y="94"/>
                      <a:pt x="83" y="42"/>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5"/>
              <p:cNvSpPr/>
              <p:nvPr/>
            </p:nvSpPr>
            <p:spPr>
              <a:xfrm>
                <a:off x="7840695" y="1175836"/>
                <a:ext cx="56785" cy="2644106"/>
              </a:xfrm>
              <a:custGeom>
                <a:avLst/>
                <a:gdLst/>
                <a:ahLst/>
                <a:cxnLst/>
                <a:rect l="l" t="t" r="r" b="b"/>
                <a:pathLst>
                  <a:path w="280" h="13038" extrusionOk="0">
                    <a:moveTo>
                      <a:pt x="62" y="12320"/>
                    </a:moveTo>
                    <a:cubicBezTo>
                      <a:pt x="62" y="12321"/>
                      <a:pt x="62" y="12321"/>
                      <a:pt x="62" y="12322"/>
                    </a:cubicBezTo>
                    <a:cubicBezTo>
                      <a:pt x="62" y="12321"/>
                      <a:pt x="62" y="12321"/>
                      <a:pt x="62" y="12320"/>
                    </a:cubicBezTo>
                    <a:close/>
                    <a:moveTo>
                      <a:pt x="145" y="1"/>
                    </a:moveTo>
                    <a:cubicBezTo>
                      <a:pt x="0" y="2189"/>
                      <a:pt x="125" y="4430"/>
                      <a:pt x="125" y="6638"/>
                    </a:cubicBezTo>
                    <a:cubicBezTo>
                      <a:pt x="125" y="7717"/>
                      <a:pt x="125" y="8806"/>
                      <a:pt x="135" y="9885"/>
                    </a:cubicBezTo>
                    <a:cubicBezTo>
                      <a:pt x="135" y="10703"/>
                      <a:pt x="104" y="11512"/>
                      <a:pt x="62" y="12320"/>
                    </a:cubicBezTo>
                    <a:lnTo>
                      <a:pt x="62" y="12320"/>
                    </a:lnTo>
                    <a:cubicBezTo>
                      <a:pt x="63" y="12312"/>
                      <a:pt x="72" y="12312"/>
                      <a:pt x="72" y="12312"/>
                    </a:cubicBezTo>
                    <a:lnTo>
                      <a:pt x="72" y="12332"/>
                    </a:lnTo>
                    <a:cubicBezTo>
                      <a:pt x="72" y="12363"/>
                      <a:pt x="72" y="12384"/>
                      <a:pt x="62" y="12415"/>
                    </a:cubicBezTo>
                    <a:lnTo>
                      <a:pt x="31" y="13038"/>
                    </a:lnTo>
                    <a:cubicBezTo>
                      <a:pt x="72" y="12985"/>
                      <a:pt x="125" y="12934"/>
                      <a:pt x="166" y="12882"/>
                    </a:cubicBezTo>
                    <a:cubicBezTo>
                      <a:pt x="249" y="12778"/>
                      <a:pt x="280" y="12674"/>
                      <a:pt x="280" y="12529"/>
                    </a:cubicBezTo>
                    <a:lnTo>
                      <a:pt x="280" y="8298"/>
                    </a:lnTo>
                    <a:lnTo>
                      <a:pt x="280" y="198"/>
                    </a:lnTo>
                    <a:lnTo>
                      <a:pt x="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5"/>
              <p:cNvSpPr/>
              <p:nvPr/>
            </p:nvSpPr>
            <p:spPr>
              <a:xfrm>
                <a:off x="2294276" y="1194900"/>
                <a:ext cx="54757" cy="2612470"/>
              </a:xfrm>
              <a:custGeom>
                <a:avLst/>
                <a:gdLst/>
                <a:ahLst/>
                <a:cxnLst/>
                <a:rect l="l" t="t" r="r" b="b"/>
                <a:pathLst>
                  <a:path w="270" h="12882" extrusionOk="0">
                    <a:moveTo>
                      <a:pt x="94" y="0"/>
                    </a:moveTo>
                    <a:cubicBezTo>
                      <a:pt x="52" y="0"/>
                      <a:pt x="11" y="21"/>
                      <a:pt x="0" y="63"/>
                    </a:cubicBezTo>
                    <a:lnTo>
                      <a:pt x="0" y="73"/>
                    </a:lnTo>
                    <a:lnTo>
                      <a:pt x="0" y="12497"/>
                    </a:lnTo>
                    <a:cubicBezTo>
                      <a:pt x="0" y="12632"/>
                      <a:pt x="42" y="12725"/>
                      <a:pt x="125" y="12819"/>
                    </a:cubicBezTo>
                    <a:lnTo>
                      <a:pt x="187" y="12881"/>
                    </a:lnTo>
                    <a:cubicBezTo>
                      <a:pt x="208" y="12559"/>
                      <a:pt x="228" y="12238"/>
                      <a:pt x="239" y="11906"/>
                    </a:cubicBezTo>
                    <a:cubicBezTo>
                      <a:pt x="208" y="11854"/>
                      <a:pt x="187" y="11647"/>
                      <a:pt x="187" y="11439"/>
                    </a:cubicBezTo>
                    <a:cubicBezTo>
                      <a:pt x="187" y="11232"/>
                      <a:pt x="208" y="11024"/>
                      <a:pt x="239" y="10942"/>
                    </a:cubicBezTo>
                    <a:cubicBezTo>
                      <a:pt x="249" y="10952"/>
                      <a:pt x="260" y="10962"/>
                      <a:pt x="260" y="10973"/>
                    </a:cubicBezTo>
                    <a:cubicBezTo>
                      <a:pt x="270" y="10859"/>
                      <a:pt x="270" y="10734"/>
                      <a:pt x="270" y="10620"/>
                    </a:cubicBezTo>
                    <a:cubicBezTo>
                      <a:pt x="260" y="10620"/>
                      <a:pt x="260" y="10630"/>
                      <a:pt x="260" y="10630"/>
                    </a:cubicBezTo>
                    <a:cubicBezTo>
                      <a:pt x="228" y="10579"/>
                      <a:pt x="218" y="10527"/>
                      <a:pt x="218" y="10475"/>
                    </a:cubicBezTo>
                    <a:cubicBezTo>
                      <a:pt x="218" y="10413"/>
                      <a:pt x="228" y="10351"/>
                      <a:pt x="260" y="10299"/>
                    </a:cubicBezTo>
                    <a:lnTo>
                      <a:pt x="260" y="10299"/>
                    </a:lnTo>
                    <a:cubicBezTo>
                      <a:pt x="260" y="10305"/>
                      <a:pt x="260" y="10312"/>
                      <a:pt x="260" y="10319"/>
                    </a:cubicBezTo>
                    <a:lnTo>
                      <a:pt x="260" y="10298"/>
                    </a:lnTo>
                    <a:cubicBezTo>
                      <a:pt x="260" y="10298"/>
                      <a:pt x="260" y="10299"/>
                      <a:pt x="260" y="10299"/>
                    </a:cubicBezTo>
                    <a:lnTo>
                      <a:pt x="260" y="10299"/>
                    </a:lnTo>
                    <a:cubicBezTo>
                      <a:pt x="259" y="9082"/>
                      <a:pt x="208" y="7876"/>
                      <a:pt x="208" y="6689"/>
                    </a:cubicBezTo>
                    <a:cubicBezTo>
                      <a:pt x="218" y="4491"/>
                      <a:pt x="270" y="2282"/>
                      <a:pt x="187" y="83"/>
                    </a:cubicBezTo>
                    <a:cubicBezTo>
                      <a:pt x="177" y="31"/>
                      <a:pt x="135" y="0"/>
                      <a:pt x="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5"/>
              <p:cNvSpPr/>
              <p:nvPr/>
            </p:nvSpPr>
            <p:spPr>
              <a:xfrm>
                <a:off x="7920599" y="3605196"/>
                <a:ext cx="12777" cy="292438"/>
              </a:xfrm>
              <a:custGeom>
                <a:avLst/>
                <a:gdLst/>
                <a:ahLst/>
                <a:cxnLst/>
                <a:rect l="l" t="t" r="r" b="b"/>
                <a:pathLst>
                  <a:path w="63" h="1442" extrusionOk="0">
                    <a:moveTo>
                      <a:pt x="0" y="1"/>
                    </a:moveTo>
                    <a:lnTo>
                      <a:pt x="0" y="1307"/>
                    </a:lnTo>
                    <a:lnTo>
                      <a:pt x="0" y="1442"/>
                    </a:lnTo>
                    <a:cubicBezTo>
                      <a:pt x="42" y="1411"/>
                      <a:pt x="62" y="1359"/>
                      <a:pt x="52" y="1297"/>
                    </a:cubicBezTo>
                    <a:cubicBezTo>
                      <a:pt x="42" y="872"/>
                      <a:pt x="21" y="436"/>
                      <a:pt x="0"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5"/>
              <p:cNvSpPr/>
              <p:nvPr/>
            </p:nvSpPr>
            <p:spPr>
              <a:xfrm>
                <a:off x="2409873" y="3849166"/>
                <a:ext cx="5100686" cy="42385"/>
              </a:xfrm>
              <a:custGeom>
                <a:avLst/>
                <a:gdLst/>
                <a:ahLst/>
                <a:cxnLst/>
                <a:rect l="l" t="t" r="r" b="b"/>
                <a:pathLst>
                  <a:path w="25151" h="209" extrusionOk="0">
                    <a:moveTo>
                      <a:pt x="1" y="208"/>
                    </a:moveTo>
                    <a:lnTo>
                      <a:pt x="1" y="208"/>
                    </a:lnTo>
                    <a:lnTo>
                      <a:pt x="1" y="208"/>
                    </a:lnTo>
                    <a:close/>
                    <a:moveTo>
                      <a:pt x="23709" y="94"/>
                    </a:moveTo>
                    <a:lnTo>
                      <a:pt x="23709" y="94"/>
                    </a:lnTo>
                    <a:lnTo>
                      <a:pt x="23709" y="94"/>
                    </a:lnTo>
                    <a:lnTo>
                      <a:pt x="23709" y="94"/>
                    </a:lnTo>
                    <a:close/>
                    <a:moveTo>
                      <a:pt x="24404" y="94"/>
                    </a:moveTo>
                    <a:lnTo>
                      <a:pt x="23709" y="94"/>
                    </a:lnTo>
                    <a:lnTo>
                      <a:pt x="24404" y="94"/>
                    </a:lnTo>
                    <a:close/>
                    <a:moveTo>
                      <a:pt x="22537" y="94"/>
                    </a:moveTo>
                    <a:lnTo>
                      <a:pt x="22610" y="94"/>
                    </a:lnTo>
                    <a:lnTo>
                      <a:pt x="22734" y="94"/>
                    </a:lnTo>
                    <a:lnTo>
                      <a:pt x="22734" y="94"/>
                    </a:lnTo>
                    <a:lnTo>
                      <a:pt x="22610" y="94"/>
                    </a:lnTo>
                    <a:lnTo>
                      <a:pt x="22537" y="94"/>
                    </a:lnTo>
                    <a:close/>
                    <a:moveTo>
                      <a:pt x="22475" y="94"/>
                    </a:moveTo>
                    <a:lnTo>
                      <a:pt x="22475" y="94"/>
                    </a:lnTo>
                    <a:lnTo>
                      <a:pt x="22475" y="94"/>
                    </a:lnTo>
                    <a:close/>
                    <a:moveTo>
                      <a:pt x="22475" y="94"/>
                    </a:moveTo>
                    <a:lnTo>
                      <a:pt x="22475" y="94"/>
                    </a:lnTo>
                    <a:lnTo>
                      <a:pt x="22486" y="94"/>
                    </a:lnTo>
                    <a:lnTo>
                      <a:pt x="22475" y="94"/>
                    </a:lnTo>
                    <a:close/>
                    <a:moveTo>
                      <a:pt x="22465" y="84"/>
                    </a:moveTo>
                    <a:lnTo>
                      <a:pt x="22465" y="84"/>
                    </a:lnTo>
                    <a:lnTo>
                      <a:pt x="22465" y="84"/>
                    </a:lnTo>
                    <a:close/>
                    <a:moveTo>
                      <a:pt x="22475" y="84"/>
                    </a:moveTo>
                    <a:lnTo>
                      <a:pt x="22465" y="84"/>
                    </a:lnTo>
                    <a:lnTo>
                      <a:pt x="22475" y="84"/>
                    </a:lnTo>
                    <a:close/>
                    <a:moveTo>
                      <a:pt x="22963" y="73"/>
                    </a:moveTo>
                    <a:cubicBezTo>
                      <a:pt x="22890" y="84"/>
                      <a:pt x="22827" y="94"/>
                      <a:pt x="22765" y="94"/>
                    </a:cubicBezTo>
                    <a:cubicBezTo>
                      <a:pt x="22827" y="94"/>
                      <a:pt x="22890" y="84"/>
                      <a:pt x="22963" y="73"/>
                    </a:cubicBezTo>
                    <a:close/>
                    <a:moveTo>
                      <a:pt x="22973" y="63"/>
                    </a:moveTo>
                    <a:cubicBezTo>
                      <a:pt x="22973" y="73"/>
                      <a:pt x="22973" y="73"/>
                      <a:pt x="22963" y="73"/>
                    </a:cubicBezTo>
                    <a:cubicBezTo>
                      <a:pt x="22973" y="73"/>
                      <a:pt x="22973" y="73"/>
                      <a:pt x="22973" y="63"/>
                    </a:cubicBezTo>
                    <a:lnTo>
                      <a:pt x="22973" y="63"/>
                    </a:lnTo>
                    <a:close/>
                    <a:moveTo>
                      <a:pt x="22963" y="63"/>
                    </a:moveTo>
                    <a:lnTo>
                      <a:pt x="22973" y="63"/>
                    </a:lnTo>
                    <a:lnTo>
                      <a:pt x="22963" y="63"/>
                    </a:lnTo>
                    <a:close/>
                    <a:moveTo>
                      <a:pt x="22703" y="11"/>
                    </a:moveTo>
                    <a:cubicBezTo>
                      <a:pt x="22610" y="11"/>
                      <a:pt x="22527" y="31"/>
                      <a:pt x="22475" y="84"/>
                    </a:cubicBezTo>
                    <a:cubicBezTo>
                      <a:pt x="22527" y="31"/>
                      <a:pt x="22610" y="11"/>
                      <a:pt x="22703" y="11"/>
                    </a:cubicBezTo>
                    <a:close/>
                    <a:moveTo>
                      <a:pt x="22714" y="11"/>
                    </a:moveTo>
                    <a:lnTo>
                      <a:pt x="22714" y="11"/>
                    </a:lnTo>
                    <a:lnTo>
                      <a:pt x="22714" y="11"/>
                    </a:lnTo>
                    <a:lnTo>
                      <a:pt x="22714" y="11"/>
                    </a:lnTo>
                    <a:close/>
                    <a:moveTo>
                      <a:pt x="24892" y="1"/>
                    </a:moveTo>
                    <a:lnTo>
                      <a:pt x="25150" y="1"/>
                    </a:lnTo>
                    <a:lnTo>
                      <a:pt x="24892" y="1"/>
                    </a:lnTo>
                    <a:close/>
                    <a:moveTo>
                      <a:pt x="24632" y="1"/>
                    </a:moveTo>
                    <a:lnTo>
                      <a:pt x="23315" y="1"/>
                    </a:lnTo>
                    <a:lnTo>
                      <a:pt x="24632" y="1"/>
                    </a:lnTo>
                    <a:close/>
                    <a:moveTo>
                      <a:pt x="24632" y="1"/>
                    </a:moveTo>
                    <a:lnTo>
                      <a:pt x="24632" y="1"/>
                    </a:lnTo>
                    <a:lnTo>
                      <a:pt x="24632" y="1"/>
                    </a:ln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5"/>
              <p:cNvSpPr/>
              <p:nvPr/>
            </p:nvSpPr>
            <p:spPr>
              <a:xfrm>
                <a:off x="2384725" y="3842879"/>
                <a:ext cx="5428617" cy="69560"/>
              </a:xfrm>
              <a:custGeom>
                <a:avLst/>
                <a:gdLst/>
                <a:ahLst/>
                <a:cxnLst/>
                <a:rect l="l" t="t" r="r" b="b"/>
                <a:pathLst>
                  <a:path w="26768" h="343" extrusionOk="0">
                    <a:moveTo>
                      <a:pt x="22838" y="42"/>
                    </a:moveTo>
                    <a:cubicBezTo>
                      <a:pt x="22921" y="42"/>
                      <a:pt x="23014" y="62"/>
                      <a:pt x="23087" y="94"/>
                    </a:cubicBezTo>
                    <a:lnTo>
                      <a:pt x="23097" y="94"/>
                    </a:lnTo>
                    <a:cubicBezTo>
                      <a:pt x="23097" y="104"/>
                      <a:pt x="23097" y="104"/>
                      <a:pt x="23087" y="104"/>
                    </a:cubicBezTo>
                    <a:cubicBezTo>
                      <a:pt x="23014" y="115"/>
                      <a:pt x="22951" y="125"/>
                      <a:pt x="22889" y="125"/>
                    </a:cubicBezTo>
                    <a:lnTo>
                      <a:pt x="22589" y="125"/>
                    </a:lnTo>
                    <a:lnTo>
                      <a:pt x="22589" y="115"/>
                    </a:lnTo>
                    <a:lnTo>
                      <a:pt x="22599" y="115"/>
                    </a:lnTo>
                    <a:cubicBezTo>
                      <a:pt x="22651" y="62"/>
                      <a:pt x="22734" y="42"/>
                      <a:pt x="22827" y="42"/>
                    </a:cubicBezTo>
                    <a:close/>
                    <a:moveTo>
                      <a:pt x="25274" y="32"/>
                    </a:moveTo>
                    <a:cubicBezTo>
                      <a:pt x="25295" y="32"/>
                      <a:pt x="25316" y="52"/>
                      <a:pt x="25337" y="83"/>
                    </a:cubicBezTo>
                    <a:cubicBezTo>
                      <a:pt x="25295" y="94"/>
                      <a:pt x="25254" y="115"/>
                      <a:pt x="25223" y="115"/>
                    </a:cubicBezTo>
                    <a:cubicBezTo>
                      <a:pt x="24984" y="125"/>
                      <a:pt x="24756" y="125"/>
                      <a:pt x="24528" y="125"/>
                    </a:cubicBezTo>
                    <a:lnTo>
                      <a:pt x="23522" y="125"/>
                    </a:lnTo>
                    <a:cubicBezTo>
                      <a:pt x="23481" y="125"/>
                      <a:pt x="23439" y="104"/>
                      <a:pt x="23366" y="83"/>
                    </a:cubicBezTo>
                    <a:cubicBezTo>
                      <a:pt x="23418" y="52"/>
                      <a:pt x="23428" y="32"/>
                      <a:pt x="23439" y="32"/>
                    </a:cubicBezTo>
                    <a:close/>
                    <a:moveTo>
                      <a:pt x="23905" y="0"/>
                    </a:moveTo>
                    <a:cubicBezTo>
                      <a:pt x="23283" y="0"/>
                      <a:pt x="22661" y="11"/>
                      <a:pt x="22049" y="11"/>
                    </a:cubicBezTo>
                    <a:cubicBezTo>
                      <a:pt x="21427" y="21"/>
                      <a:pt x="20805" y="32"/>
                      <a:pt x="20193" y="32"/>
                    </a:cubicBezTo>
                    <a:lnTo>
                      <a:pt x="20058" y="32"/>
                    </a:lnTo>
                    <a:cubicBezTo>
                      <a:pt x="17787" y="21"/>
                      <a:pt x="15505" y="21"/>
                      <a:pt x="13223" y="11"/>
                    </a:cubicBezTo>
                    <a:lnTo>
                      <a:pt x="11865" y="11"/>
                    </a:lnTo>
                    <a:cubicBezTo>
                      <a:pt x="10040" y="11"/>
                      <a:pt x="8214" y="21"/>
                      <a:pt x="6389" y="32"/>
                    </a:cubicBezTo>
                    <a:lnTo>
                      <a:pt x="4429" y="32"/>
                    </a:lnTo>
                    <a:cubicBezTo>
                      <a:pt x="3962" y="32"/>
                      <a:pt x="3485" y="21"/>
                      <a:pt x="3018" y="21"/>
                    </a:cubicBezTo>
                    <a:cubicBezTo>
                      <a:pt x="2012" y="21"/>
                      <a:pt x="996" y="42"/>
                      <a:pt x="0" y="94"/>
                    </a:cubicBezTo>
                    <a:cubicBezTo>
                      <a:pt x="42" y="135"/>
                      <a:pt x="83" y="187"/>
                      <a:pt x="125" y="239"/>
                    </a:cubicBezTo>
                    <a:lnTo>
                      <a:pt x="156" y="270"/>
                    </a:lnTo>
                    <a:cubicBezTo>
                      <a:pt x="1100" y="322"/>
                      <a:pt x="2054" y="332"/>
                      <a:pt x="3018" y="332"/>
                    </a:cubicBezTo>
                    <a:cubicBezTo>
                      <a:pt x="3485" y="332"/>
                      <a:pt x="3962" y="322"/>
                      <a:pt x="4429" y="322"/>
                    </a:cubicBezTo>
                    <a:lnTo>
                      <a:pt x="6389" y="322"/>
                    </a:lnTo>
                    <a:cubicBezTo>
                      <a:pt x="7208" y="322"/>
                      <a:pt x="8028" y="332"/>
                      <a:pt x="8837" y="332"/>
                    </a:cubicBezTo>
                    <a:lnTo>
                      <a:pt x="14696" y="332"/>
                    </a:lnTo>
                    <a:cubicBezTo>
                      <a:pt x="16480" y="332"/>
                      <a:pt x="18274" y="332"/>
                      <a:pt x="20058" y="322"/>
                    </a:cubicBezTo>
                    <a:lnTo>
                      <a:pt x="20193" y="322"/>
                    </a:lnTo>
                    <a:cubicBezTo>
                      <a:pt x="20773" y="322"/>
                      <a:pt x="21365" y="332"/>
                      <a:pt x="21946" y="343"/>
                    </a:cubicBezTo>
                    <a:lnTo>
                      <a:pt x="25265" y="343"/>
                    </a:lnTo>
                    <a:cubicBezTo>
                      <a:pt x="25700" y="332"/>
                      <a:pt x="26136" y="311"/>
                      <a:pt x="26571" y="291"/>
                    </a:cubicBezTo>
                    <a:cubicBezTo>
                      <a:pt x="26581" y="281"/>
                      <a:pt x="26602" y="270"/>
                      <a:pt x="26613" y="260"/>
                    </a:cubicBezTo>
                    <a:lnTo>
                      <a:pt x="26768" y="73"/>
                    </a:lnTo>
                    <a:cubicBezTo>
                      <a:pt x="25825" y="21"/>
                      <a:pt x="24860" y="0"/>
                      <a:pt x="239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5"/>
              <p:cNvSpPr/>
              <p:nvPr/>
            </p:nvSpPr>
            <p:spPr>
              <a:xfrm>
                <a:off x="7807030" y="3802927"/>
                <a:ext cx="88422" cy="105456"/>
              </a:xfrm>
              <a:custGeom>
                <a:avLst/>
                <a:gdLst/>
                <a:ahLst/>
                <a:cxnLst/>
                <a:rect l="l" t="t" r="r" b="b"/>
                <a:pathLst>
                  <a:path w="436" h="520" extrusionOk="0">
                    <a:moveTo>
                      <a:pt x="436" y="1"/>
                    </a:moveTo>
                    <a:cubicBezTo>
                      <a:pt x="353" y="84"/>
                      <a:pt x="270" y="156"/>
                      <a:pt x="187" y="239"/>
                    </a:cubicBezTo>
                    <a:lnTo>
                      <a:pt x="187" y="291"/>
                    </a:lnTo>
                    <a:cubicBezTo>
                      <a:pt x="176" y="280"/>
                      <a:pt x="176" y="280"/>
                      <a:pt x="166" y="280"/>
                    </a:cubicBezTo>
                    <a:lnTo>
                      <a:pt x="155" y="280"/>
                    </a:lnTo>
                    <a:cubicBezTo>
                      <a:pt x="104" y="342"/>
                      <a:pt x="52" y="405"/>
                      <a:pt x="0" y="478"/>
                    </a:cubicBezTo>
                    <a:cubicBezTo>
                      <a:pt x="52" y="478"/>
                      <a:pt x="104" y="467"/>
                      <a:pt x="166" y="467"/>
                    </a:cubicBezTo>
                    <a:cubicBezTo>
                      <a:pt x="187" y="467"/>
                      <a:pt x="208" y="457"/>
                      <a:pt x="218" y="446"/>
                    </a:cubicBezTo>
                    <a:cubicBezTo>
                      <a:pt x="238" y="478"/>
                      <a:pt x="280" y="508"/>
                      <a:pt x="321" y="519"/>
                    </a:cubicBezTo>
                    <a:lnTo>
                      <a:pt x="436" y="519"/>
                    </a:lnTo>
                    <a:lnTo>
                      <a:pt x="436" y="1"/>
                    </a:lnTo>
                    <a:close/>
                  </a:path>
                </a:pathLst>
              </a:custGeom>
              <a:solidFill>
                <a:srgbClr val="C29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5"/>
              <p:cNvSpPr/>
              <p:nvPr/>
            </p:nvSpPr>
            <p:spPr>
              <a:xfrm>
                <a:off x="2296304" y="3796640"/>
                <a:ext cx="90653" cy="103225"/>
              </a:xfrm>
              <a:custGeom>
                <a:avLst/>
                <a:gdLst/>
                <a:ahLst/>
                <a:cxnLst/>
                <a:rect l="l" t="t" r="r" b="b"/>
                <a:pathLst>
                  <a:path w="447" h="509" extrusionOk="0">
                    <a:moveTo>
                      <a:pt x="1" y="0"/>
                    </a:moveTo>
                    <a:lnTo>
                      <a:pt x="1" y="280"/>
                    </a:lnTo>
                    <a:cubicBezTo>
                      <a:pt x="1" y="301"/>
                      <a:pt x="11" y="322"/>
                      <a:pt x="11" y="343"/>
                    </a:cubicBezTo>
                    <a:lnTo>
                      <a:pt x="1" y="343"/>
                    </a:lnTo>
                    <a:lnTo>
                      <a:pt x="1" y="467"/>
                    </a:lnTo>
                    <a:lnTo>
                      <a:pt x="22" y="467"/>
                    </a:lnTo>
                    <a:cubicBezTo>
                      <a:pt x="32" y="498"/>
                      <a:pt x="52" y="509"/>
                      <a:pt x="84" y="509"/>
                    </a:cubicBezTo>
                    <a:cubicBezTo>
                      <a:pt x="105" y="509"/>
                      <a:pt x="125" y="498"/>
                      <a:pt x="135" y="477"/>
                    </a:cubicBezTo>
                    <a:cubicBezTo>
                      <a:pt x="239" y="477"/>
                      <a:pt x="343" y="488"/>
                      <a:pt x="446" y="488"/>
                    </a:cubicBezTo>
                    <a:cubicBezTo>
                      <a:pt x="395" y="436"/>
                      <a:pt x="353" y="384"/>
                      <a:pt x="301" y="332"/>
                    </a:cubicBezTo>
                    <a:lnTo>
                      <a:pt x="156" y="332"/>
                    </a:lnTo>
                    <a:cubicBezTo>
                      <a:pt x="156" y="280"/>
                      <a:pt x="156" y="228"/>
                      <a:pt x="167" y="177"/>
                    </a:cubicBezTo>
                    <a:cubicBezTo>
                      <a:pt x="115" y="125"/>
                      <a:pt x="63" y="6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5"/>
              <p:cNvSpPr/>
              <p:nvPr/>
            </p:nvSpPr>
            <p:spPr>
              <a:xfrm>
                <a:off x="2256352" y="1156976"/>
                <a:ext cx="5664477" cy="2757472"/>
              </a:xfrm>
              <a:custGeom>
                <a:avLst/>
                <a:gdLst/>
                <a:ahLst/>
                <a:cxnLst/>
                <a:rect l="l" t="t" r="r" b="b"/>
                <a:pathLst>
                  <a:path w="27931" h="13597" extrusionOk="0">
                    <a:moveTo>
                      <a:pt x="187" y="270"/>
                    </a:moveTo>
                    <a:cubicBezTo>
                      <a:pt x="94" y="2469"/>
                      <a:pt x="156" y="4678"/>
                      <a:pt x="156" y="6876"/>
                    </a:cubicBezTo>
                    <a:cubicBezTo>
                      <a:pt x="166" y="8992"/>
                      <a:pt x="0" y="11191"/>
                      <a:pt x="198" y="13296"/>
                    </a:cubicBezTo>
                    <a:lnTo>
                      <a:pt x="198" y="13016"/>
                    </a:lnTo>
                    <a:cubicBezTo>
                      <a:pt x="260" y="13078"/>
                      <a:pt x="312" y="13141"/>
                      <a:pt x="364" y="13193"/>
                    </a:cubicBezTo>
                    <a:cubicBezTo>
                      <a:pt x="364" y="13151"/>
                      <a:pt x="374" y="13110"/>
                      <a:pt x="374" y="13068"/>
                    </a:cubicBezTo>
                    <a:lnTo>
                      <a:pt x="312" y="13006"/>
                    </a:lnTo>
                    <a:cubicBezTo>
                      <a:pt x="229" y="12912"/>
                      <a:pt x="187" y="12819"/>
                      <a:pt x="187" y="12684"/>
                    </a:cubicBezTo>
                    <a:lnTo>
                      <a:pt x="187" y="270"/>
                    </a:lnTo>
                    <a:close/>
                    <a:moveTo>
                      <a:pt x="177" y="13359"/>
                    </a:moveTo>
                    <a:cubicBezTo>
                      <a:pt x="104" y="13369"/>
                      <a:pt x="104" y="13472"/>
                      <a:pt x="177" y="13483"/>
                    </a:cubicBezTo>
                    <a:lnTo>
                      <a:pt x="198" y="13483"/>
                    </a:lnTo>
                    <a:lnTo>
                      <a:pt x="198" y="13359"/>
                    </a:lnTo>
                    <a:close/>
                    <a:moveTo>
                      <a:pt x="633" y="13338"/>
                    </a:moveTo>
                    <a:cubicBezTo>
                      <a:pt x="581" y="13338"/>
                      <a:pt x="540" y="13338"/>
                      <a:pt x="498" y="13348"/>
                    </a:cubicBezTo>
                    <a:cubicBezTo>
                      <a:pt x="550" y="13400"/>
                      <a:pt x="592" y="13452"/>
                      <a:pt x="643" y="13504"/>
                    </a:cubicBezTo>
                    <a:cubicBezTo>
                      <a:pt x="696" y="13514"/>
                      <a:pt x="737" y="13514"/>
                      <a:pt x="789" y="13514"/>
                    </a:cubicBezTo>
                    <a:lnTo>
                      <a:pt x="758" y="13483"/>
                    </a:lnTo>
                    <a:cubicBezTo>
                      <a:pt x="716" y="13431"/>
                      <a:pt x="675" y="13379"/>
                      <a:pt x="633" y="13338"/>
                    </a:cubicBezTo>
                    <a:close/>
                    <a:moveTo>
                      <a:pt x="27401" y="13317"/>
                    </a:moveTo>
                    <a:lnTo>
                      <a:pt x="27246" y="13504"/>
                    </a:lnTo>
                    <a:cubicBezTo>
                      <a:pt x="27235" y="13514"/>
                      <a:pt x="27214" y="13525"/>
                      <a:pt x="27204" y="13535"/>
                    </a:cubicBezTo>
                    <a:cubicBezTo>
                      <a:pt x="27256" y="13535"/>
                      <a:pt x="27318" y="13525"/>
                      <a:pt x="27370" y="13525"/>
                    </a:cubicBezTo>
                    <a:cubicBezTo>
                      <a:pt x="27422" y="13452"/>
                      <a:pt x="27474" y="13389"/>
                      <a:pt x="27525" y="13327"/>
                    </a:cubicBezTo>
                    <a:cubicBezTo>
                      <a:pt x="27484" y="13327"/>
                      <a:pt x="27442" y="13327"/>
                      <a:pt x="27401" y="13317"/>
                    </a:cubicBezTo>
                    <a:close/>
                    <a:moveTo>
                      <a:pt x="27774" y="1"/>
                    </a:moveTo>
                    <a:cubicBezTo>
                      <a:pt x="27733" y="1"/>
                      <a:pt x="27691" y="21"/>
                      <a:pt x="27681" y="84"/>
                    </a:cubicBezTo>
                    <a:lnTo>
                      <a:pt x="27681" y="94"/>
                    </a:lnTo>
                    <a:lnTo>
                      <a:pt x="27816" y="94"/>
                    </a:lnTo>
                    <a:lnTo>
                      <a:pt x="27816" y="291"/>
                    </a:lnTo>
                    <a:lnTo>
                      <a:pt x="27816" y="8391"/>
                    </a:lnTo>
                    <a:lnTo>
                      <a:pt x="27816" y="12622"/>
                    </a:lnTo>
                    <a:cubicBezTo>
                      <a:pt x="27816" y="12767"/>
                      <a:pt x="27785" y="12871"/>
                      <a:pt x="27702" y="12975"/>
                    </a:cubicBezTo>
                    <a:cubicBezTo>
                      <a:pt x="27661" y="13027"/>
                      <a:pt x="27608" y="13078"/>
                      <a:pt x="27567" y="13131"/>
                    </a:cubicBezTo>
                    <a:cubicBezTo>
                      <a:pt x="27567" y="13182"/>
                      <a:pt x="27567" y="13234"/>
                      <a:pt x="27557" y="13286"/>
                    </a:cubicBezTo>
                    <a:cubicBezTo>
                      <a:pt x="27640" y="13203"/>
                      <a:pt x="27723" y="13131"/>
                      <a:pt x="27806" y="13048"/>
                    </a:cubicBezTo>
                    <a:lnTo>
                      <a:pt x="27806" y="13566"/>
                    </a:lnTo>
                    <a:lnTo>
                      <a:pt x="27691" y="13566"/>
                    </a:lnTo>
                    <a:cubicBezTo>
                      <a:pt x="27723" y="13576"/>
                      <a:pt x="27744" y="13576"/>
                      <a:pt x="27774" y="13576"/>
                    </a:cubicBezTo>
                    <a:cubicBezTo>
                      <a:pt x="27837" y="13576"/>
                      <a:pt x="27889" y="13555"/>
                      <a:pt x="27930" y="13514"/>
                    </a:cubicBezTo>
                    <a:lnTo>
                      <a:pt x="27930" y="13379"/>
                    </a:lnTo>
                    <a:lnTo>
                      <a:pt x="27930" y="12073"/>
                    </a:lnTo>
                    <a:cubicBezTo>
                      <a:pt x="27899" y="11377"/>
                      <a:pt x="27878" y="10683"/>
                      <a:pt x="27878" y="9978"/>
                    </a:cubicBezTo>
                    <a:lnTo>
                      <a:pt x="27878" y="6731"/>
                    </a:lnTo>
                    <a:cubicBezTo>
                      <a:pt x="27878" y="5590"/>
                      <a:pt x="27910" y="4449"/>
                      <a:pt x="27930" y="3309"/>
                    </a:cubicBezTo>
                    <a:lnTo>
                      <a:pt x="27930" y="1794"/>
                    </a:lnTo>
                    <a:cubicBezTo>
                      <a:pt x="27919" y="1224"/>
                      <a:pt x="27899" y="654"/>
                      <a:pt x="27857" y="84"/>
                    </a:cubicBezTo>
                    <a:cubicBezTo>
                      <a:pt x="27857" y="21"/>
                      <a:pt x="27816" y="1"/>
                      <a:pt x="27774" y="1"/>
                    </a:cubicBezTo>
                    <a:close/>
                    <a:moveTo>
                      <a:pt x="9470" y="13576"/>
                    </a:moveTo>
                    <a:cubicBezTo>
                      <a:pt x="10486" y="13587"/>
                      <a:pt x="11492" y="13587"/>
                      <a:pt x="12498" y="13587"/>
                    </a:cubicBezTo>
                    <a:lnTo>
                      <a:pt x="13856" y="13587"/>
                    </a:lnTo>
                    <a:cubicBezTo>
                      <a:pt x="14344" y="13587"/>
                      <a:pt x="14831" y="13587"/>
                      <a:pt x="15329" y="13576"/>
                    </a:cubicBezTo>
                    <a:close/>
                    <a:moveTo>
                      <a:pt x="22682" y="13587"/>
                    </a:moveTo>
                    <a:cubicBezTo>
                      <a:pt x="23294" y="13587"/>
                      <a:pt x="23916" y="13597"/>
                      <a:pt x="24538" y="13597"/>
                    </a:cubicBezTo>
                    <a:cubicBezTo>
                      <a:pt x="24985" y="13597"/>
                      <a:pt x="25441" y="13597"/>
                      <a:pt x="25898" y="135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5"/>
              <p:cNvSpPr/>
              <p:nvPr/>
            </p:nvSpPr>
            <p:spPr>
              <a:xfrm>
                <a:off x="7123386" y="3849166"/>
                <a:ext cx="399724" cy="19063"/>
              </a:xfrm>
              <a:custGeom>
                <a:avLst/>
                <a:gdLst/>
                <a:ahLst/>
                <a:cxnLst/>
                <a:rect l="l" t="t" r="r" b="b"/>
                <a:pathLst>
                  <a:path w="1971" h="94" extrusionOk="0">
                    <a:moveTo>
                      <a:pt x="73" y="1"/>
                    </a:moveTo>
                    <a:cubicBezTo>
                      <a:pt x="62" y="1"/>
                      <a:pt x="52" y="21"/>
                      <a:pt x="0" y="52"/>
                    </a:cubicBezTo>
                    <a:cubicBezTo>
                      <a:pt x="73" y="73"/>
                      <a:pt x="115" y="94"/>
                      <a:pt x="156" y="94"/>
                    </a:cubicBezTo>
                    <a:lnTo>
                      <a:pt x="1162" y="94"/>
                    </a:lnTo>
                    <a:cubicBezTo>
                      <a:pt x="1390" y="94"/>
                      <a:pt x="1618" y="94"/>
                      <a:pt x="1857" y="84"/>
                    </a:cubicBezTo>
                    <a:cubicBezTo>
                      <a:pt x="1888" y="84"/>
                      <a:pt x="1929" y="63"/>
                      <a:pt x="1971" y="52"/>
                    </a:cubicBezTo>
                    <a:cubicBezTo>
                      <a:pt x="1950" y="21"/>
                      <a:pt x="1929" y="1"/>
                      <a:pt x="19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5"/>
              <p:cNvSpPr/>
              <p:nvPr/>
            </p:nvSpPr>
            <p:spPr>
              <a:xfrm>
                <a:off x="2331997" y="3413751"/>
                <a:ext cx="15007" cy="195905"/>
              </a:xfrm>
              <a:custGeom>
                <a:avLst/>
                <a:gdLst/>
                <a:ahLst/>
                <a:cxnLst/>
                <a:rect l="l" t="t" r="r" b="b"/>
                <a:pathLst>
                  <a:path w="74" h="966" extrusionOk="0">
                    <a:moveTo>
                      <a:pt x="53" y="1"/>
                    </a:moveTo>
                    <a:cubicBezTo>
                      <a:pt x="22" y="83"/>
                      <a:pt x="1" y="291"/>
                      <a:pt x="1" y="498"/>
                    </a:cubicBezTo>
                    <a:cubicBezTo>
                      <a:pt x="1" y="706"/>
                      <a:pt x="22" y="913"/>
                      <a:pt x="53" y="965"/>
                    </a:cubicBezTo>
                    <a:cubicBezTo>
                      <a:pt x="74" y="654"/>
                      <a:pt x="74" y="343"/>
                      <a:pt x="74" y="32"/>
                    </a:cubicBezTo>
                    <a:cubicBezTo>
                      <a:pt x="74" y="21"/>
                      <a:pt x="63" y="1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5"/>
              <p:cNvSpPr/>
              <p:nvPr/>
            </p:nvSpPr>
            <p:spPr>
              <a:xfrm>
                <a:off x="7853269" y="3672526"/>
                <a:ext cx="2231" cy="21294"/>
              </a:xfrm>
              <a:custGeom>
                <a:avLst/>
                <a:gdLst/>
                <a:ahLst/>
                <a:cxnLst/>
                <a:rect l="l" t="t" r="r" b="b"/>
                <a:pathLst>
                  <a:path w="11" h="105" extrusionOk="0">
                    <a:moveTo>
                      <a:pt x="10" y="1"/>
                    </a:moveTo>
                    <a:cubicBezTo>
                      <a:pt x="10" y="1"/>
                      <a:pt x="0" y="1"/>
                      <a:pt x="0" y="11"/>
                    </a:cubicBezTo>
                    <a:lnTo>
                      <a:pt x="0" y="104"/>
                    </a:lnTo>
                    <a:cubicBezTo>
                      <a:pt x="10" y="73"/>
                      <a:pt x="10" y="52"/>
                      <a:pt x="10" y="21"/>
                    </a:cubicBezTo>
                    <a:lnTo>
                      <a:pt x="1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5"/>
              <p:cNvSpPr/>
              <p:nvPr/>
            </p:nvSpPr>
            <p:spPr>
              <a:xfrm>
                <a:off x="6965606" y="3851194"/>
                <a:ext cx="103226" cy="17035"/>
              </a:xfrm>
              <a:custGeom>
                <a:avLst/>
                <a:gdLst/>
                <a:ahLst/>
                <a:cxnLst/>
                <a:rect l="l" t="t" r="r" b="b"/>
                <a:pathLst>
                  <a:path w="509" h="84" extrusionOk="0">
                    <a:moveTo>
                      <a:pt x="239" y="1"/>
                    </a:moveTo>
                    <a:cubicBezTo>
                      <a:pt x="146" y="1"/>
                      <a:pt x="63" y="21"/>
                      <a:pt x="11" y="74"/>
                    </a:cubicBezTo>
                    <a:lnTo>
                      <a:pt x="1" y="74"/>
                    </a:lnTo>
                    <a:lnTo>
                      <a:pt x="1" y="84"/>
                    </a:lnTo>
                    <a:lnTo>
                      <a:pt x="301" y="84"/>
                    </a:lnTo>
                    <a:cubicBezTo>
                      <a:pt x="363" y="84"/>
                      <a:pt x="426" y="74"/>
                      <a:pt x="499" y="63"/>
                    </a:cubicBezTo>
                    <a:cubicBezTo>
                      <a:pt x="509" y="63"/>
                      <a:pt x="509" y="63"/>
                      <a:pt x="509" y="53"/>
                    </a:cubicBezTo>
                    <a:lnTo>
                      <a:pt x="499" y="53"/>
                    </a:lnTo>
                    <a:cubicBezTo>
                      <a:pt x="426" y="21"/>
                      <a:pt x="333"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5"/>
              <p:cNvSpPr/>
              <p:nvPr/>
            </p:nvSpPr>
            <p:spPr>
              <a:xfrm>
                <a:off x="2338487" y="3283350"/>
                <a:ext cx="10546" cy="67532"/>
              </a:xfrm>
              <a:custGeom>
                <a:avLst/>
                <a:gdLst/>
                <a:ahLst/>
                <a:cxnLst/>
                <a:rect l="l" t="t" r="r" b="b"/>
                <a:pathLst>
                  <a:path w="52" h="333" extrusionOk="0">
                    <a:moveTo>
                      <a:pt x="42" y="0"/>
                    </a:moveTo>
                    <a:cubicBezTo>
                      <a:pt x="10" y="53"/>
                      <a:pt x="0" y="115"/>
                      <a:pt x="0" y="177"/>
                    </a:cubicBezTo>
                    <a:cubicBezTo>
                      <a:pt x="0" y="229"/>
                      <a:pt x="10" y="281"/>
                      <a:pt x="42" y="332"/>
                    </a:cubicBezTo>
                    <a:cubicBezTo>
                      <a:pt x="42" y="332"/>
                      <a:pt x="42" y="322"/>
                      <a:pt x="52" y="322"/>
                    </a:cubicBezTo>
                    <a:cubicBezTo>
                      <a:pt x="52" y="219"/>
                      <a:pt x="52" y="115"/>
                      <a:pt x="42" y="21"/>
                    </a:cubicBezTo>
                    <a:lnTo>
                      <a:pt x="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5"/>
              <p:cNvSpPr/>
              <p:nvPr/>
            </p:nvSpPr>
            <p:spPr>
              <a:xfrm>
                <a:off x="2975689" y="1769031"/>
                <a:ext cx="324078" cy="1375592"/>
              </a:xfrm>
              <a:custGeom>
                <a:avLst/>
                <a:gdLst/>
                <a:ahLst/>
                <a:cxnLst/>
                <a:rect l="l" t="t" r="r" b="b"/>
                <a:pathLst>
                  <a:path w="1598" h="6783" extrusionOk="0">
                    <a:moveTo>
                      <a:pt x="623" y="0"/>
                    </a:moveTo>
                    <a:cubicBezTo>
                      <a:pt x="83" y="145"/>
                      <a:pt x="0" y="654"/>
                      <a:pt x="32" y="1152"/>
                    </a:cubicBezTo>
                    <a:cubicBezTo>
                      <a:pt x="94" y="2178"/>
                      <a:pt x="353" y="3164"/>
                      <a:pt x="322" y="4201"/>
                    </a:cubicBezTo>
                    <a:cubicBezTo>
                      <a:pt x="311" y="4709"/>
                      <a:pt x="187" y="5197"/>
                      <a:pt x="136" y="5704"/>
                    </a:cubicBezTo>
                    <a:cubicBezTo>
                      <a:pt x="115" y="5933"/>
                      <a:pt x="115" y="6151"/>
                      <a:pt x="239" y="6358"/>
                    </a:cubicBezTo>
                    <a:cubicBezTo>
                      <a:pt x="426" y="6649"/>
                      <a:pt x="789" y="6783"/>
                      <a:pt x="1141" y="6783"/>
                    </a:cubicBezTo>
                    <a:cubicBezTo>
                      <a:pt x="1256" y="6783"/>
                      <a:pt x="1369" y="6762"/>
                      <a:pt x="1463" y="6742"/>
                    </a:cubicBezTo>
                    <a:cubicBezTo>
                      <a:pt x="1597" y="6711"/>
                      <a:pt x="1597" y="6513"/>
                      <a:pt x="1463" y="6472"/>
                    </a:cubicBezTo>
                    <a:cubicBezTo>
                      <a:pt x="1307" y="6430"/>
                      <a:pt x="1110" y="6430"/>
                      <a:pt x="945" y="6379"/>
                    </a:cubicBezTo>
                    <a:cubicBezTo>
                      <a:pt x="415" y="6181"/>
                      <a:pt x="457" y="5611"/>
                      <a:pt x="519" y="5155"/>
                    </a:cubicBezTo>
                    <a:cubicBezTo>
                      <a:pt x="592" y="4667"/>
                      <a:pt x="613" y="4160"/>
                      <a:pt x="613" y="3662"/>
                    </a:cubicBezTo>
                    <a:cubicBezTo>
                      <a:pt x="613" y="3132"/>
                      <a:pt x="613" y="2593"/>
                      <a:pt x="581" y="2065"/>
                    </a:cubicBezTo>
                    <a:cubicBezTo>
                      <a:pt x="540" y="1484"/>
                      <a:pt x="281" y="685"/>
                      <a:pt x="747" y="218"/>
                    </a:cubicBezTo>
                    <a:cubicBezTo>
                      <a:pt x="830" y="136"/>
                      <a:pt x="758" y="0"/>
                      <a:pt x="654" y="0"/>
                    </a:cubicBezTo>
                    <a:close/>
                  </a:path>
                </a:pathLst>
              </a:custGeom>
              <a:solidFill>
                <a:srgbClr val="C8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5"/>
              <p:cNvSpPr/>
              <p:nvPr/>
            </p:nvSpPr>
            <p:spPr>
              <a:xfrm>
                <a:off x="2439482" y="759485"/>
                <a:ext cx="5296187" cy="88421"/>
              </a:xfrm>
              <a:custGeom>
                <a:avLst/>
                <a:gdLst/>
                <a:ahLst/>
                <a:cxnLst/>
                <a:rect l="l" t="t" r="r" b="b"/>
                <a:pathLst>
                  <a:path w="26115" h="436" extrusionOk="0">
                    <a:moveTo>
                      <a:pt x="20379" y="0"/>
                    </a:moveTo>
                    <a:cubicBezTo>
                      <a:pt x="17931" y="0"/>
                      <a:pt x="15484" y="52"/>
                      <a:pt x="13047" y="52"/>
                    </a:cubicBezTo>
                    <a:lnTo>
                      <a:pt x="2634" y="52"/>
                    </a:lnTo>
                    <a:cubicBezTo>
                      <a:pt x="2406" y="52"/>
                      <a:pt x="2167" y="42"/>
                      <a:pt x="1939" y="42"/>
                    </a:cubicBezTo>
                    <a:cubicBezTo>
                      <a:pt x="1317" y="42"/>
                      <a:pt x="695" y="62"/>
                      <a:pt x="93" y="145"/>
                    </a:cubicBezTo>
                    <a:cubicBezTo>
                      <a:pt x="0" y="156"/>
                      <a:pt x="0" y="281"/>
                      <a:pt x="93" y="291"/>
                    </a:cubicBezTo>
                    <a:cubicBezTo>
                      <a:pt x="685" y="373"/>
                      <a:pt x="1296" y="384"/>
                      <a:pt x="1898" y="384"/>
                    </a:cubicBezTo>
                    <a:lnTo>
                      <a:pt x="13047" y="384"/>
                    </a:lnTo>
                    <a:cubicBezTo>
                      <a:pt x="15484" y="384"/>
                      <a:pt x="17931" y="436"/>
                      <a:pt x="20379" y="436"/>
                    </a:cubicBezTo>
                    <a:cubicBezTo>
                      <a:pt x="22267" y="436"/>
                      <a:pt x="24133" y="405"/>
                      <a:pt x="26000" y="301"/>
                    </a:cubicBezTo>
                    <a:cubicBezTo>
                      <a:pt x="26115" y="291"/>
                      <a:pt x="26115" y="145"/>
                      <a:pt x="26000" y="135"/>
                    </a:cubicBezTo>
                    <a:cubicBezTo>
                      <a:pt x="24133" y="32"/>
                      <a:pt x="22257" y="0"/>
                      <a:pt x="20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5"/>
              <p:cNvSpPr/>
              <p:nvPr/>
            </p:nvSpPr>
            <p:spPr>
              <a:xfrm>
                <a:off x="7558801" y="3184585"/>
                <a:ext cx="282098" cy="521804"/>
              </a:xfrm>
              <a:custGeom>
                <a:avLst/>
                <a:gdLst/>
                <a:ahLst/>
                <a:cxnLst/>
                <a:rect l="l" t="t" r="r" b="b"/>
                <a:pathLst>
                  <a:path w="1391" h="2573" extrusionOk="0">
                    <a:moveTo>
                      <a:pt x="716" y="0"/>
                    </a:moveTo>
                    <a:cubicBezTo>
                      <a:pt x="664" y="0"/>
                      <a:pt x="623" y="21"/>
                      <a:pt x="602" y="83"/>
                    </a:cubicBezTo>
                    <a:cubicBezTo>
                      <a:pt x="353" y="892"/>
                      <a:pt x="934" y="1877"/>
                      <a:pt x="52" y="2469"/>
                    </a:cubicBezTo>
                    <a:cubicBezTo>
                      <a:pt x="0" y="2499"/>
                      <a:pt x="31" y="2573"/>
                      <a:pt x="83" y="2573"/>
                    </a:cubicBezTo>
                    <a:lnTo>
                      <a:pt x="114" y="2573"/>
                    </a:lnTo>
                    <a:cubicBezTo>
                      <a:pt x="996" y="2147"/>
                      <a:pt x="1390" y="861"/>
                      <a:pt x="819" y="52"/>
                    </a:cubicBezTo>
                    <a:cubicBezTo>
                      <a:pt x="789" y="10"/>
                      <a:pt x="757"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9" name="Google Shape;2099;p15"/>
            <p:cNvSpPr/>
            <p:nvPr/>
          </p:nvSpPr>
          <p:spPr>
            <a:xfrm>
              <a:off x="1987400" y="1478325"/>
              <a:ext cx="4806900" cy="21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0" name="Google Shape;2100;p15">
            <a:hlinkClick r:id="" action="ppaction://hlinkshowjump?jump=nextslide"/>
          </p:cNvPr>
          <p:cNvSpPr/>
          <p:nvPr/>
        </p:nvSpPr>
        <p:spPr>
          <a:xfrm>
            <a:off x="8317325"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5"/>
          <p:cNvSpPr txBox="1">
            <a:spLocks noGrp="1"/>
          </p:cNvSpPr>
          <p:nvPr>
            <p:ph type="ctrTitle"/>
          </p:nvPr>
        </p:nvSpPr>
        <p:spPr>
          <a:xfrm>
            <a:off x="1789075" y="1471875"/>
            <a:ext cx="5070600" cy="222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latin typeface="Anton" pitchFamily="2" charset="0"/>
              </a:rPr>
              <a:t>TEMPLATES</a:t>
            </a:r>
            <a:br>
              <a:rPr lang="en" sz="6000" dirty="0">
                <a:latin typeface="Anton" pitchFamily="2" charset="0"/>
              </a:rPr>
            </a:br>
            <a:r>
              <a:rPr lang="en" sz="6000" dirty="0">
                <a:latin typeface="Anton" pitchFamily="2" charset="0"/>
              </a:rPr>
              <a:t>DÀNH CHO</a:t>
            </a:r>
            <a:br>
              <a:rPr lang="en" sz="6000" dirty="0">
                <a:latin typeface="Anton" pitchFamily="2" charset="0"/>
              </a:rPr>
            </a:br>
            <a:r>
              <a:rPr lang="en" sz="6000" dirty="0">
                <a:latin typeface="Anton" pitchFamily="2" charset="0"/>
              </a:rPr>
              <a:t>MÔN SINH HỌC</a:t>
            </a:r>
            <a:endParaRPr sz="6000" dirty="0">
              <a:latin typeface="Anton" pitchFamily="2" charset="0"/>
            </a:endParaRPr>
          </a:p>
        </p:txBody>
      </p:sp>
      <p:sp>
        <p:nvSpPr>
          <p:cNvPr id="2102" name="Google Shape;2102;p15"/>
          <p:cNvSpPr txBox="1">
            <a:spLocks noGrp="1"/>
          </p:cNvSpPr>
          <p:nvPr>
            <p:ph type="subTitle" idx="1"/>
          </p:nvPr>
        </p:nvSpPr>
        <p:spPr>
          <a:xfrm>
            <a:off x="1789025" y="3702300"/>
            <a:ext cx="5070600" cy="38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 is where this template begins</a:t>
            </a:r>
            <a:endParaRPr dirty="0"/>
          </a:p>
        </p:txBody>
      </p:sp>
      <p:sp>
        <p:nvSpPr>
          <p:cNvPr id="2103" name="Google Shape;2103;p15">
            <a:hlinkClick r:id="" action="ppaction://noaction"/>
          </p:cNvPr>
          <p:cNvSpPr/>
          <p:nvPr/>
        </p:nvSpPr>
        <p:spPr>
          <a:xfrm>
            <a:off x="429545" y="20488"/>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4" name="Google Shape;2104;p15"/>
          <p:cNvGrpSpPr/>
          <p:nvPr/>
        </p:nvGrpSpPr>
        <p:grpSpPr>
          <a:xfrm>
            <a:off x="4286777" y="129261"/>
            <a:ext cx="660529" cy="164373"/>
            <a:chOff x="1663975" y="5122263"/>
            <a:chExt cx="503375" cy="125275"/>
          </a:xfrm>
        </p:grpSpPr>
        <p:sp>
          <p:nvSpPr>
            <p:cNvPr id="2105" name="Google Shape;2105;p15"/>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5"/>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5"/>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5"/>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5"/>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5"/>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5"/>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5"/>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5"/>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5"/>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5"/>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5"/>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5"/>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5"/>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5"/>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5"/>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5"/>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5"/>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15"/>
          <p:cNvGrpSpPr/>
          <p:nvPr/>
        </p:nvGrpSpPr>
        <p:grpSpPr>
          <a:xfrm>
            <a:off x="6638386" y="2571758"/>
            <a:ext cx="1419892" cy="1888266"/>
            <a:chOff x="4399775" y="1390375"/>
            <a:chExt cx="2164800" cy="2878893"/>
          </a:xfrm>
        </p:grpSpPr>
        <p:sp>
          <p:nvSpPr>
            <p:cNvPr id="2124" name="Google Shape;2124;p15"/>
            <p:cNvSpPr/>
            <p:nvPr/>
          </p:nvSpPr>
          <p:spPr>
            <a:xfrm>
              <a:off x="4695025" y="1889851"/>
              <a:ext cx="1578947" cy="2018852"/>
            </a:xfrm>
            <a:custGeom>
              <a:avLst/>
              <a:gdLst/>
              <a:ahLst/>
              <a:cxnLst/>
              <a:rect l="l" t="t" r="r" b="b"/>
              <a:pathLst>
                <a:path w="18370" h="23488" extrusionOk="0">
                  <a:moveTo>
                    <a:pt x="1670" y="22819"/>
                  </a:moveTo>
                  <a:cubicBezTo>
                    <a:pt x="1643" y="22659"/>
                    <a:pt x="1670" y="22512"/>
                    <a:pt x="1616" y="22392"/>
                  </a:cubicBezTo>
                  <a:cubicBezTo>
                    <a:pt x="1322" y="21804"/>
                    <a:pt x="1389" y="21176"/>
                    <a:pt x="1376" y="20548"/>
                  </a:cubicBezTo>
                  <a:cubicBezTo>
                    <a:pt x="1376" y="20388"/>
                    <a:pt x="1416" y="20214"/>
                    <a:pt x="1349" y="20067"/>
                  </a:cubicBezTo>
                  <a:cubicBezTo>
                    <a:pt x="1082" y="19413"/>
                    <a:pt x="1189" y="18731"/>
                    <a:pt x="1176" y="18050"/>
                  </a:cubicBezTo>
                  <a:cubicBezTo>
                    <a:pt x="1162" y="17569"/>
                    <a:pt x="1176" y="17088"/>
                    <a:pt x="1002" y="16607"/>
                  </a:cubicBezTo>
                  <a:cubicBezTo>
                    <a:pt x="895" y="16313"/>
                    <a:pt x="935" y="15966"/>
                    <a:pt x="935" y="15631"/>
                  </a:cubicBezTo>
                  <a:cubicBezTo>
                    <a:pt x="921" y="15097"/>
                    <a:pt x="948" y="14550"/>
                    <a:pt x="761" y="14015"/>
                  </a:cubicBezTo>
                  <a:cubicBezTo>
                    <a:pt x="695" y="13828"/>
                    <a:pt x="708" y="13588"/>
                    <a:pt x="708" y="13374"/>
                  </a:cubicBezTo>
                  <a:cubicBezTo>
                    <a:pt x="695" y="12692"/>
                    <a:pt x="695" y="12011"/>
                    <a:pt x="708" y="11329"/>
                  </a:cubicBezTo>
                  <a:cubicBezTo>
                    <a:pt x="708" y="10902"/>
                    <a:pt x="695" y="10474"/>
                    <a:pt x="547" y="10047"/>
                  </a:cubicBezTo>
                  <a:cubicBezTo>
                    <a:pt x="481" y="9820"/>
                    <a:pt x="494" y="9566"/>
                    <a:pt x="481" y="9313"/>
                  </a:cubicBezTo>
                  <a:cubicBezTo>
                    <a:pt x="440" y="8858"/>
                    <a:pt x="440" y="8390"/>
                    <a:pt x="360" y="7936"/>
                  </a:cubicBezTo>
                  <a:cubicBezTo>
                    <a:pt x="280" y="7375"/>
                    <a:pt x="227" y="6801"/>
                    <a:pt x="227" y="6226"/>
                  </a:cubicBezTo>
                  <a:cubicBezTo>
                    <a:pt x="241" y="6039"/>
                    <a:pt x="241" y="5839"/>
                    <a:pt x="173" y="5665"/>
                  </a:cubicBezTo>
                  <a:cubicBezTo>
                    <a:pt x="0" y="5184"/>
                    <a:pt x="27" y="4703"/>
                    <a:pt x="27" y="4209"/>
                  </a:cubicBezTo>
                  <a:lnTo>
                    <a:pt x="27" y="1390"/>
                  </a:lnTo>
                  <a:cubicBezTo>
                    <a:pt x="173" y="1323"/>
                    <a:pt x="307" y="1256"/>
                    <a:pt x="454" y="1203"/>
                  </a:cubicBezTo>
                  <a:cubicBezTo>
                    <a:pt x="601" y="1136"/>
                    <a:pt x="748" y="1069"/>
                    <a:pt x="921" y="989"/>
                  </a:cubicBezTo>
                  <a:cubicBezTo>
                    <a:pt x="1002" y="1069"/>
                    <a:pt x="1082" y="1136"/>
                    <a:pt x="1135" y="1216"/>
                  </a:cubicBezTo>
                  <a:cubicBezTo>
                    <a:pt x="1336" y="1603"/>
                    <a:pt x="1657" y="1724"/>
                    <a:pt x="2084" y="1724"/>
                  </a:cubicBezTo>
                  <a:cubicBezTo>
                    <a:pt x="3313" y="1710"/>
                    <a:pt x="4529" y="1724"/>
                    <a:pt x="5758" y="1724"/>
                  </a:cubicBezTo>
                  <a:cubicBezTo>
                    <a:pt x="5918" y="1724"/>
                    <a:pt x="6105" y="1737"/>
                    <a:pt x="6239" y="1684"/>
                  </a:cubicBezTo>
                  <a:cubicBezTo>
                    <a:pt x="6760" y="1457"/>
                    <a:pt x="7307" y="1510"/>
                    <a:pt x="7856" y="1496"/>
                  </a:cubicBezTo>
                  <a:cubicBezTo>
                    <a:pt x="8043" y="1496"/>
                    <a:pt x="8230" y="1457"/>
                    <a:pt x="8417" y="1430"/>
                  </a:cubicBezTo>
                  <a:cubicBezTo>
                    <a:pt x="8684" y="1390"/>
                    <a:pt x="8951" y="1336"/>
                    <a:pt x="9205" y="1297"/>
                  </a:cubicBezTo>
                  <a:cubicBezTo>
                    <a:pt x="9338" y="1283"/>
                    <a:pt x="9499" y="1309"/>
                    <a:pt x="9619" y="1243"/>
                  </a:cubicBezTo>
                  <a:cubicBezTo>
                    <a:pt x="10127" y="989"/>
                    <a:pt x="10674" y="1042"/>
                    <a:pt x="11209" y="1042"/>
                  </a:cubicBezTo>
                  <a:cubicBezTo>
                    <a:pt x="11543" y="1042"/>
                    <a:pt x="11864" y="1042"/>
                    <a:pt x="12171" y="896"/>
                  </a:cubicBezTo>
                  <a:cubicBezTo>
                    <a:pt x="12318" y="828"/>
                    <a:pt x="12491" y="842"/>
                    <a:pt x="12651" y="842"/>
                  </a:cubicBezTo>
                  <a:cubicBezTo>
                    <a:pt x="12959" y="828"/>
                    <a:pt x="13253" y="842"/>
                    <a:pt x="13547" y="842"/>
                  </a:cubicBezTo>
                  <a:cubicBezTo>
                    <a:pt x="14201" y="828"/>
                    <a:pt x="14201" y="828"/>
                    <a:pt x="14562" y="187"/>
                  </a:cubicBezTo>
                  <a:cubicBezTo>
                    <a:pt x="15136" y="214"/>
                    <a:pt x="15778" y="0"/>
                    <a:pt x="16353" y="481"/>
                  </a:cubicBezTo>
                  <a:cubicBezTo>
                    <a:pt x="16366" y="748"/>
                    <a:pt x="16366" y="1016"/>
                    <a:pt x="16379" y="1283"/>
                  </a:cubicBezTo>
                  <a:cubicBezTo>
                    <a:pt x="16379" y="1684"/>
                    <a:pt x="16392" y="2084"/>
                    <a:pt x="16513" y="2485"/>
                  </a:cubicBezTo>
                  <a:cubicBezTo>
                    <a:pt x="16620" y="2806"/>
                    <a:pt x="16579" y="3180"/>
                    <a:pt x="16579" y="3541"/>
                  </a:cubicBezTo>
                  <a:cubicBezTo>
                    <a:pt x="16579" y="3955"/>
                    <a:pt x="16579" y="4356"/>
                    <a:pt x="16754" y="4744"/>
                  </a:cubicBezTo>
                  <a:cubicBezTo>
                    <a:pt x="16807" y="4890"/>
                    <a:pt x="16807" y="5064"/>
                    <a:pt x="16820" y="5224"/>
                  </a:cubicBezTo>
                  <a:cubicBezTo>
                    <a:pt x="16847" y="5385"/>
                    <a:pt x="16807" y="5558"/>
                    <a:pt x="16860" y="5705"/>
                  </a:cubicBezTo>
                  <a:cubicBezTo>
                    <a:pt x="17101" y="6279"/>
                    <a:pt x="17021" y="6881"/>
                    <a:pt x="17034" y="7482"/>
                  </a:cubicBezTo>
                  <a:cubicBezTo>
                    <a:pt x="17034" y="7829"/>
                    <a:pt x="17021" y="8177"/>
                    <a:pt x="17167" y="8524"/>
                  </a:cubicBezTo>
                  <a:cubicBezTo>
                    <a:pt x="17247" y="8684"/>
                    <a:pt x="17221" y="8898"/>
                    <a:pt x="17247" y="9085"/>
                  </a:cubicBezTo>
                  <a:cubicBezTo>
                    <a:pt x="17261" y="9245"/>
                    <a:pt x="17247" y="9420"/>
                    <a:pt x="17301" y="9566"/>
                  </a:cubicBezTo>
                  <a:cubicBezTo>
                    <a:pt x="17475" y="9981"/>
                    <a:pt x="17408" y="10435"/>
                    <a:pt x="17515" y="10836"/>
                  </a:cubicBezTo>
                  <a:cubicBezTo>
                    <a:pt x="17702" y="11623"/>
                    <a:pt x="17582" y="12425"/>
                    <a:pt x="17728" y="13173"/>
                  </a:cubicBezTo>
                  <a:cubicBezTo>
                    <a:pt x="17915" y="14069"/>
                    <a:pt x="17889" y="14963"/>
                    <a:pt x="17915" y="15845"/>
                  </a:cubicBezTo>
                  <a:cubicBezTo>
                    <a:pt x="17915" y="15966"/>
                    <a:pt x="17889" y="16086"/>
                    <a:pt x="17942" y="16180"/>
                  </a:cubicBezTo>
                  <a:cubicBezTo>
                    <a:pt x="18250" y="16821"/>
                    <a:pt x="18129" y="17502"/>
                    <a:pt x="18156" y="18184"/>
                  </a:cubicBezTo>
                  <a:cubicBezTo>
                    <a:pt x="18170" y="18558"/>
                    <a:pt x="18116" y="18945"/>
                    <a:pt x="18303" y="19306"/>
                  </a:cubicBezTo>
                  <a:cubicBezTo>
                    <a:pt x="18370" y="19413"/>
                    <a:pt x="18357" y="19559"/>
                    <a:pt x="18357" y="19707"/>
                  </a:cubicBezTo>
                  <a:lnTo>
                    <a:pt x="18357" y="22205"/>
                  </a:lnTo>
                  <a:cubicBezTo>
                    <a:pt x="18183" y="22445"/>
                    <a:pt x="17969" y="22539"/>
                    <a:pt x="17715" y="22579"/>
                  </a:cubicBezTo>
                  <a:cubicBezTo>
                    <a:pt x="17502" y="22605"/>
                    <a:pt x="17301" y="22712"/>
                    <a:pt x="17087" y="22712"/>
                  </a:cubicBezTo>
                  <a:cubicBezTo>
                    <a:pt x="16299" y="22712"/>
                    <a:pt x="15551" y="23047"/>
                    <a:pt x="14762" y="23020"/>
                  </a:cubicBezTo>
                  <a:cubicBezTo>
                    <a:pt x="14295" y="23006"/>
                    <a:pt x="13841" y="22979"/>
                    <a:pt x="13400" y="23193"/>
                  </a:cubicBezTo>
                  <a:cubicBezTo>
                    <a:pt x="13266" y="23261"/>
                    <a:pt x="13079" y="23234"/>
                    <a:pt x="12919" y="23234"/>
                  </a:cubicBezTo>
                  <a:cubicBezTo>
                    <a:pt x="12371" y="23247"/>
                    <a:pt x="11837" y="23193"/>
                    <a:pt x="11303" y="23421"/>
                  </a:cubicBezTo>
                  <a:cubicBezTo>
                    <a:pt x="11142" y="23487"/>
                    <a:pt x="10929" y="23448"/>
                    <a:pt x="10742" y="23448"/>
                  </a:cubicBezTo>
                  <a:lnTo>
                    <a:pt x="5998" y="23448"/>
                  </a:lnTo>
                  <a:cubicBezTo>
                    <a:pt x="5678" y="23448"/>
                    <a:pt x="5357" y="23434"/>
                    <a:pt x="5036" y="23327"/>
                  </a:cubicBezTo>
                  <a:cubicBezTo>
                    <a:pt x="4836" y="23247"/>
                    <a:pt x="4609" y="23247"/>
                    <a:pt x="4395" y="23247"/>
                  </a:cubicBezTo>
                  <a:cubicBezTo>
                    <a:pt x="3901" y="23234"/>
                    <a:pt x="3420" y="23220"/>
                    <a:pt x="2925" y="23247"/>
                  </a:cubicBezTo>
                  <a:cubicBezTo>
                    <a:pt x="2471" y="23261"/>
                    <a:pt x="2070" y="23167"/>
                    <a:pt x="1670" y="22819"/>
                  </a:cubicBezTo>
                  <a:close/>
                  <a:moveTo>
                    <a:pt x="1990" y="6160"/>
                  </a:moveTo>
                  <a:lnTo>
                    <a:pt x="1977" y="6160"/>
                  </a:lnTo>
                  <a:cubicBezTo>
                    <a:pt x="1977" y="6360"/>
                    <a:pt x="1977" y="6547"/>
                    <a:pt x="1990" y="6734"/>
                  </a:cubicBezTo>
                  <a:cubicBezTo>
                    <a:pt x="1990" y="7228"/>
                    <a:pt x="2017" y="7696"/>
                    <a:pt x="2124" y="8177"/>
                  </a:cubicBezTo>
                  <a:cubicBezTo>
                    <a:pt x="2245" y="8698"/>
                    <a:pt x="2257" y="9245"/>
                    <a:pt x="2418" y="9767"/>
                  </a:cubicBezTo>
                  <a:cubicBezTo>
                    <a:pt x="2551" y="10194"/>
                    <a:pt x="2619" y="10301"/>
                    <a:pt x="3019" y="10301"/>
                  </a:cubicBezTo>
                  <a:cubicBezTo>
                    <a:pt x="3527" y="10287"/>
                    <a:pt x="4048" y="10394"/>
                    <a:pt x="4542" y="10127"/>
                  </a:cubicBezTo>
                  <a:cubicBezTo>
                    <a:pt x="4623" y="10074"/>
                    <a:pt x="4756" y="10047"/>
                    <a:pt x="4849" y="10074"/>
                  </a:cubicBezTo>
                  <a:cubicBezTo>
                    <a:pt x="5424" y="10154"/>
                    <a:pt x="5838" y="9847"/>
                    <a:pt x="6265" y="9566"/>
                  </a:cubicBezTo>
                  <a:cubicBezTo>
                    <a:pt x="6466" y="9420"/>
                    <a:pt x="6559" y="9245"/>
                    <a:pt x="6546" y="9019"/>
                  </a:cubicBezTo>
                  <a:cubicBezTo>
                    <a:pt x="6533" y="8431"/>
                    <a:pt x="6653" y="7816"/>
                    <a:pt x="6359" y="7255"/>
                  </a:cubicBezTo>
                  <a:cubicBezTo>
                    <a:pt x="6279" y="7095"/>
                    <a:pt x="6306" y="6881"/>
                    <a:pt x="6306" y="6694"/>
                  </a:cubicBezTo>
                  <a:cubicBezTo>
                    <a:pt x="6292" y="6039"/>
                    <a:pt x="6292" y="5385"/>
                    <a:pt x="6292" y="4730"/>
                  </a:cubicBezTo>
                  <a:cubicBezTo>
                    <a:pt x="6292" y="4543"/>
                    <a:pt x="6279" y="4356"/>
                    <a:pt x="6265" y="4169"/>
                  </a:cubicBezTo>
                  <a:cubicBezTo>
                    <a:pt x="6253" y="3955"/>
                    <a:pt x="6146" y="3782"/>
                    <a:pt x="5932" y="3768"/>
                  </a:cubicBezTo>
                  <a:cubicBezTo>
                    <a:pt x="5223" y="3755"/>
                    <a:pt x="4516" y="3728"/>
                    <a:pt x="3807" y="3808"/>
                  </a:cubicBezTo>
                  <a:cubicBezTo>
                    <a:pt x="3474" y="3835"/>
                    <a:pt x="3139" y="3969"/>
                    <a:pt x="2779" y="3969"/>
                  </a:cubicBezTo>
                  <a:cubicBezTo>
                    <a:pt x="2538" y="3969"/>
                    <a:pt x="2378" y="4088"/>
                    <a:pt x="2231" y="4263"/>
                  </a:cubicBezTo>
                  <a:cubicBezTo>
                    <a:pt x="2070" y="4462"/>
                    <a:pt x="1990" y="4690"/>
                    <a:pt x="1990" y="4943"/>
                  </a:cubicBezTo>
                  <a:close/>
                  <a:moveTo>
                    <a:pt x="15498" y="19292"/>
                  </a:moveTo>
                  <a:lnTo>
                    <a:pt x="13814" y="19292"/>
                  </a:lnTo>
                  <a:cubicBezTo>
                    <a:pt x="13654" y="19292"/>
                    <a:pt x="13480" y="19292"/>
                    <a:pt x="13319" y="19333"/>
                  </a:cubicBezTo>
                  <a:cubicBezTo>
                    <a:pt x="12799" y="19506"/>
                    <a:pt x="12251" y="19493"/>
                    <a:pt x="11703" y="19493"/>
                  </a:cubicBezTo>
                  <a:cubicBezTo>
                    <a:pt x="10941" y="19493"/>
                    <a:pt x="10180" y="19493"/>
                    <a:pt x="9418" y="19520"/>
                  </a:cubicBezTo>
                  <a:cubicBezTo>
                    <a:pt x="9178" y="19520"/>
                    <a:pt x="8925" y="19520"/>
                    <a:pt x="8711" y="19613"/>
                  </a:cubicBezTo>
                  <a:cubicBezTo>
                    <a:pt x="8203" y="19827"/>
                    <a:pt x="7749" y="19787"/>
                    <a:pt x="7295" y="19533"/>
                  </a:cubicBezTo>
                  <a:cubicBezTo>
                    <a:pt x="6947" y="19333"/>
                    <a:pt x="6573" y="19265"/>
                    <a:pt x="6199" y="19333"/>
                  </a:cubicBezTo>
                  <a:cubicBezTo>
                    <a:pt x="5665" y="19413"/>
                    <a:pt x="5130" y="19533"/>
                    <a:pt x="4609" y="19653"/>
                  </a:cubicBezTo>
                  <a:cubicBezTo>
                    <a:pt x="4555" y="19666"/>
                    <a:pt x="4516" y="19773"/>
                    <a:pt x="4462" y="19867"/>
                  </a:cubicBezTo>
                  <a:cubicBezTo>
                    <a:pt x="4569" y="19933"/>
                    <a:pt x="4635" y="20014"/>
                    <a:pt x="4729" y="20040"/>
                  </a:cubicBezTo>
                  <a:cubicBezTo>
                    <a:pt x="5090" y="20147"/>
                    <a:pt x="5437" y="20147"/>
                    <a:pt x="5772" y="19987"/>
                  </a:cubicBezTo>
                  <a:cubicBezTo>
                    <a:pt x="6199" y="19773"/>
                    <a:pt x="6600" y="19787"/>
                    <a:pt x="7001" y="20054"/>
                  </a:cubicBezTo>
                  <a:cubicBezTo>
                    <a:pt x="7548" y="20428"/>
                    <a:pt x="8162" y="20414"/>
                    <a:pt x="8738" y="20268"/>
                  </a:cubicBezTo>
                  <a:cubicBezTo>
                    <a:pt x="9138" y="20161"/>
                    <a:pt x="9525" y="20120"/>
                    <a:pt x="9940" y="20120"/>
                  </a:cubicBezTo>
                  <a:cubicBezTo>
                    <a:pt x="10701" y="20120"/>
                    <a:pt x="11463" y="20134"/>
                    <a:pt x="12224" y="20134"/>
                  </a:cubicBezTo>
                  <a:cubicBezTo>
                    <a:pt x="12491" y="20120"/>
                    <a:pt x="12772" y="20120"/>
                    <a:pt x="13026" y="20054"/>
                  </a:cubicBezTo>
                  <a:cubicBezTo>
                    <a:pt x="13480" y="19933"/>
                    <a:pt x="13934" y="19921"/>
                    <a:pt x="14402" y="19921"/>
                  </a:cubicBezTo>
                  <a:cubicBezTo>
                    <a:pt x="14643" y="19921"/>
                    <a:pt x="14896" y="19921"/>
                    <a:pt x="15136" y="19867"/>
                  </a:cubicBezTo>
                  <a:cubicBezTo>
                    <a:pt x="15391" y="19814"/>
                    <a:pt x="15578" y="19653"/>
                    <a:pt x="15498" y="19292"/>
                  </a:cubicBezTo>
                  <a:close/>
                  <a:moveTo>
                    <a:pt x="7895" y="16180"/>
                  </a:moveTo>
                  <a:cubicBezTo>
                    <a:pt x="6800" y="16032"/>
                    <a:pt x="5624" y="16380"/>
                    <a:pt x="4436" y="16380"/>
                  </a:cubicBezTo>
                  <a:cubicBezTo>
                    <a:pt x="4355" y="16380"/>
                    <a:pt x="4288" y="16433"/>
                    <a:pt x="4208" y="16474"/>
                  </a:cubicBezTo>
                  <a:cubicBezTo>
                    <a:pt x="4101" y="16527"/>
                    <a:pt x="4088" y="16768"/>
                    <a:pt x="4181" y="16821"/>
                  </a:cubicBezTo>
                  <a:cubicBezTo>
                    <a:pt x="4302" y="16887"/>
                    <a:pt x="4436" y="16967"/>
                    <a:pt x="4555" y="16967"/>
                  </a:cubicBezTo>
                  <a:cubicBezTo>
                    <a:pt x="4929" y="16967"/>
                    <a:pt x="5330" y="16981"/>
                    <a:pt x="5691" y="16874"/>
                  </a:cubicBezTo>
                  <a:cubicBezTo>
                    <a:pt x="6226" y="16714"/>
                    <a:pt x="6746" y="16700"/>
                    <a:pt x="7295" y="16714"/>
                  </a:cubicBezTo>
                  <a:cubicBezTo>
                    <a:pt x="8056" y="16714"/>
                    <a:pt x="8818" y="16700"/>
                    <a:pt x="9579" y="16700"/>
                  </a:cubicBezTo>
                  <a:cubicBezTo>
                    <a:pt x="9739" y="16700"/>
                    <a:pt x="9926" y="16714"/>
                    <a:pt x="10060" y="16647"/>
                  </a:cubicBezTo>
                  <a:cubicBezTo>
                    <a:pt x="10514" y="16433"/>
                    <a:pt x="10968" y="16500"/>
                    <a:pt x="11422" y="16500"/>
                  </a:cubicBezTo>
                  <a:cubicBezTo>
                    <a:pt x="11971" y="16513"/>
                    <a:pt x="12491" y="16486"/>
                    <a:pt x="13026" y="16299"/>
                  </a:cubicBezTo>
                  <a:cubicBezTo>
                    <a:pt x="13613" y="16100"/>
                    <a:pt x="14228" y="15952"/>
                    <a:pt x="14869" y="16046"/>
                  </a:cubicBezTo>
                  <a:cubicBezTo>
                    <a:pt x="15043" y="16073"/>
                    <a:pt x="15243" y="16046"/>
                    <a:pt x="15430" y="16006"/>
                  </a:cubicBezTo>
                  <a:cubicBezTo>
                    <a:pt x="15484" y="15993"/>
                    <a:pt x="15578" y="15899"/>
                    <a:pt x="15578" y="15845"/>
                  </a:cubicBezTo>
                  <a:cubicBezTo>
                    <a:pt x="15578" y="15738"/>
                    <a:pt x="15537" y="15631"/>
                    <a:pt x="15484" y="15551"/>
                  </a:cubicBezTo>
                  <a:cubicBezTo>
                    <a:pt x="15430" y="15498"/>
                    <a:pt x="15337" y="15458"/>
                    <a:pt x="15257" y="15458"/>
                  </a:cubicBezTo>
                  <a:cubicBezTo>
                    <a:pt x="14696" y="15498"/>
                    <a:pt x="14121" y="15512"/>
                    <a:pt x="13560" y="15619"/>
                  </a:cubicBezTo>
                  <a:cubicBezTo>
                    <a:pt x="12879" y="15752"/>
                    <a:pt x="12197" y="15952"/>
                    <a:pt x="11490" y="15925"/>
                  </a:cubicBezTo>
                  <a:cubicBezTo>
                    <a:pt x="11075" y="15913"/>
                    <a:pt x="10661" y="15939"/>
                    <a:pt x="10273" y="16059"/>
                  </a:cubicBezTo>
                  <a:cubicBezTo>
                    <a:pt x="9926" y="16153"/>
                    <a:pt x="9579" y="16180"/>
                    <a:pt x="9231" y="16180"/>
                  </a:cubicBezTo>
                  <a:close/>
                  <a:moveTo>
                    <a:pt x="15591" y="12840"/>
                  </a:moveTo>
                  <a:cubicBezTo>
                    <a:pt x="14963" y="12452"/>
                    <a:pt x="14375" y="12372"/>
                    <a:pt x="13788" y="12505"/>
                  </a:cubicBezTo>
                  <a:cubicBezTo>
                    <a:pt x="13400" y="12599"/>
                    <a:pt x="13039" y="12585"/>
                    <a:pt x="12665" y="12585"/>
                  </a:cubicBezTo>
                  <a:cubicBezTo>
                    <a:pt x="11877" y="12573"/>
                    <a:pt x="11102" y="12532"/>
                    <a:pt x="10327" y="12772"/>
                  </a:cubicBezTo>
                  <a:cubicBezTo>
                    <a:pt x="9566" y="13000"/>
                    <a:pt x="8777" y="13013"/>
                    <a:pt x="7989" y="13000"/>
                  </a:cubicBezTo>
                  <a:cubicBezTo>
                    <a:pt x="7094" y="12986"/>
                    <a:pt x="6199" y="13040"/>
                    <a:pt x="5303" y="13066"/>
                  </a:cubicBezTo>
                  <a:cubicBezTo>
                    <a:pt x="5143" y="13080"/>
                    <a:pt x="4956" y="13093"/>
                    <a:pt x="4836" y="13187"/>
                  </a:cubicBezTo>
                  <a:cubicBezTo>
                    <a:pt x="4542" y="13428"/>
                    <a:pt x="4208" y="13481"/>
                    <a:pt x="3848" y="13494"/>
                  </a:cubicBezTo>
                  <a:cubicBezTo>
                    <a:pt x="3768" y="13494"/>
                    <a:pt x="3674" y="13521"/>
                    <a:pt x="3620" y="13574"/>
                  </a:cubicBezTo>
                  <a:cubicBezTo>
                    <a:pt x="3567" y="13615"/>
                    <a:pt x="3500" y="13695"/>
                    <a:pt x="3513" y="13761"/>
                  </a:cubicBezTo>
                  <a:cubicBezTo>
                    <a:pt x="3513" y="13814"/>
                    <a:pt x="3593" y="13909"/>
                    <a:pt x="3647" y="13921"/>
                  </a:cubicBezTo>
                  <a:cubicBezTo>
                    <a:pt x="4035" y="14028"/>
                    <a:pt x="4422" y="14055"/>
                    <a:pt x="4742" y="13814"/>
                  </a:cubicBezTo>
                  <a:cubicBezTo>
                    <a:pt x="5130" y="13521"/>
                    <a:pt x="5558" y="13534"/>
                    <a:pt x="5998" y="13547"/>
                  </a:cubicBezTo>
                  <a:cubicBezTo>
                    <a:pt x="6921" y="13561"/>
                    <a:pt x="7842" y="13574"/>
                    <a:pt x="8764" y="13574"/>
                  </a:cubicBezTo>
                  <a:cubicBezTo>
                    <a:pt x="9085" y="13574"/>
                    <a:pt x="9406" y="13508"/>
                    <a:pt x="9726" y="13440"/>
                  </a:cubicBezTo>
                  <a:cubicBezTo>
                    <a:pt x="10514" y="13267"/>
                    <a:pt x="11289" y="13053"/>
                    <a:pt x="12131" y="13107"/>
                  </a:cubicBezTo>
                  <a:cubicBezTo>
                    <a:pt x="12692" y="13146"/>
                    <a:pt x="13266" y="13134"/>
                    <a:pt x="13788" y="12840"/>
                  </a:cubicBezTo>
                  <a:cubicBezTo>
                    <a:pt x="14028" y="12692"/>
                    <a:pt x="14322" y="12692"/>
                    <a:pt x="14549" y="12893"/>
                  </a:cubicBezTo>
                  <a:cubicBezTo>
                    <a:pt x="14883" y="13173"/>
                    <a:pt x="15190" y="13107"/>
                    <a:pt x="15591" y="12840"/>
                  </a:cubicBezTo>
                  <a:close/>
                  <a:moveTo>
                    <a:pt x="10207" y="4810"/>
                  </a:moveTo>
                  <a:cubicBezTo>
                    <a:pt x="10287" y="4783"/>
                    <a:pt x="10528" y="4744"/>
                    <a:pt x="10754" y="4663"/>
                  </a:cubicBezTo>
                  <a:cubicBezTo>
                    <a:pt x="11369" y="4423"/>
                    <a:pt x="11983" y="4249"/>
                    <a:pt x="12651" y="4302"/>
                  </a:cubicBezTo>
                  <a:cubicBezTo>
                    <a:pt x="12945" y="4329"/>
                    <a:pt x="13253" y="4289"/>
                    <a:pt x="13547" y="4289"/>
                  </a:cubicBezTo>
                  <a:cubicBezTo>
                    <a:pt x="13707" y="4275"/>
                    <a:pt x="13894" y="4302"/>
                    <a:pt x="13934" y="4088"/>
                  </a:cubicBezTo>
                  <a:cubicBezTo>
                    <a:pt x="13961" y="3942"/>
                    <a:pt x="13800" y="3835"/>
                    <a:pt x="13507" y="3821"/>
                  </a:cubicBezTo>
                  <a:cubicBezTo>
                    <a:pt x="13106" y="3808"/>
                    <a:pt x="12692" y="3794"/>
                    <a:pt x="12291" y="3808"/>
                  </a:cubicBezTo>
                  <a:cubicBezTo>
                    <a:pt x="12037" y="3808"/>
                    <a:pt x="11770" y="3782"/>
                    <a:pt x="11570" y="3888"/>
                  </a:cubicBezTo>
                  <a:cubicBezTo>
                    <a:pt x="11262" y="4049"/>
                    <a:pt x="10929" y="4022"/>
                    <a:pt x="10635" y="4129"/>
                  </a:cubicBezTo>
                  <a:cubicBezTo>
                    <a:pt x="10341" y="4249"/>
                    <a:pt x="10113" y="4195"/>
                    <a:pt x="9873" y="4022"/>
                  </a:cubicBezTo>
                  <a:cubicBezTo>
                    <a:pt x="9512" y="3782"/>
                    <a:pt x="9085" y="3768"/>
                    <a:pt x="8697" y="3955"/>
                  </a:cubicBezTo>
                  <a:cubicBezTo>
                    <a:pt x="8444" y="4088"/>
                    <a:pt x="8230" y="4289"/>
                    <a:pt x="7909" y="4316"/>
                  </a:cubicBezTo>
                  <a:cubicBezTo>
                    <a:pt x="7735" y="4343"/>
                    <a:pt x="7722" y="4556"/>
                    <a:pt x="7735" y="4730"/>
                  </a:cubicBezTo>
                  <a:cubicBezTo>
                    <a:pt x="7762" y="4877"/>
                    <a:pt x="7936" y="5024"/>
                    <a:pt x="8096" y="4984"/>
                  </a:cubicBezTo>
                  <a:cubicBezTo>
                    <a:pt x="8243" y="4957"/>
                    <a:pt x="8403" y="4890"/>
                    <a:pt x="8524" y="4797"/>
                  </a:cubicBezTo>
                  <a:cubicBezTo>
                    <a:pt x="8670" y="4676"/>
                    <a:pt x="8777" y="4516"/>
                    <a:pt x="8925" y="4382"/>
                  </a:cubicBezTo>
                  <a:cubicBezTo>
                    <a:pt x="9098" y="4222"/>
                    <a:pt x="9352" y="4249"/>
                    <a:pt x="9459" y="4476"/>
                  </a:cubicBezTo>
                  <a:cubicBezTo>
                    <a:pt x="9593" y="4744"/>
                    <a:pt x="9792" y="4810"/>
                    <a:pt x="10207" y="4810"/>
                  </a:cubicBezTo>
                  <a:close/>
                  <a:moveTo>
                    <a:pt x="8230" y="7389"/>
                  </a:moveTo>
                  <a:cubicBezTo>
                    <a:pt x="8483" y="7402"/>
                    <a:pt x="8657" y="7428"/>
                    <a:pt x="8844" y="7416"/>
                  </a:cubicBezTo>
                  <a:cubicBezTo>
                    <a:pt x="9218" y="7375"/>
                    <a:pt x="9593" y="7335"/>
                    <a:pt x="9940" y="7562"/>
                  </a:cubicBezTo>
                  <a:cubicBezTo>
                    <a:pt x="10086" y="7642"/>
                    <a:pt x="10327" y="7642"/>
                    <a:pt x="10487" y="7576"/>
                  </a:cubicBezTo>
                  <a:cubicBezTo>
                    <a:pt x="10902" y="7389"/>
                    <a:pt x="11369" y="7321"/>
                    <a:pt x="11730" y="7015"/>
                  </a:cubicBezTo>
                  <a:cubicBezTo>
                    <a:pt x="11877" y="6894"/>
                    <a:pt x="12064" y="6841"/>
                    <a:pt x="12251" y="6748"/>
                  </a:cubicBezTo>
                  <a:cubicBezTo>
                    <a:pt x="12331" y="6854"/>
                    <a:pt x="12398" y="6935"/>
                    <a:pt x="12452" y="7028"/>
                  </a:cubicBezTo>
                  <a:cubicBezTo>
                    <a:pt x="12518" y="7202"/>
                    <a:pt x="12665" y="7255"/>
                    <a:pt x="12839" y="7268"/>
                  </a:cubicBezTo>
                  <a:cubicBezTo>
                    <a:pt x="13280" y="7309"/>
                    <a:pt x="13707" y="7268"/>
                    <a:pt x="14068" y="6961"/>
                  </a:cubicBezTo>
                  <a:cubicBezTo>
                    <a:pt x="14135" y="6908"/>
                    <a:pt x="14175" y="6814"/>
                    <a:pt x="14281" y="6680"/>
                  </a:cubicBezTo>
                  <a:cubicBezTo>
                    <a:pt x="14094" y="6667"/>
                    <a:pt x="13987" y="6627"/>
                    <a:pt x="13894" y="6653"/>
                  </a:cubicBezTo>
                  <a:cubicBezTo>
                    <a:pt x="13480" y="6748"/>
                    <a:pt x="13093" y="6760"/>
                    <a:pt x="12746" y="6466"/>
                  </a:cubicBezTo>
                  <a:cubicBezTo>
                    <a:pt x="12558" y="6320"/>
                    <a:pt x="12318" y="6333"/>
                    <a:pt x="12117" y="6440"/>
                  </a:cubicBezTo>
                  <a:cubicBezTo>
                    <a:pt x="11877" y="6547"/>
                    <a:pt x="11636" y="6694"/>
                    <a:pt x="11410" y="6841"/>
                  </a:cubicBezTo>
                  <a:cubicBezTo>
                    <a:pt x="11035" y="7081"/>
                    <a:pt x="10594" y="7148"/>
                    <a:pt x="10193" y="7188"/>
                  </a:cubicBezTo>
                  <a:cubicBezTo>
                    <a:pt x="9780" y="7228"/>
                    <a:pt x="9352" y="7054"/>
                    <a:pt x="8991" y="6974"/>
                  </a:cubicBezTo>
                  <a:cubicBezTo>
                    <a:pt x="8884" y="6814"/>
                    <a:pt x="8791" y="6707"/>
                    <a:pt x="8697" y="6573"/>
                  </a:cubicBezTo>
                  <a:cubicBezTo>
                    <a:pt x="8376" y="6908"/>
                    <a:pt x="8376" y="6908"/>
                    <a:pt x="8230" y="7389"/>
                  </a:cubicBezTo>
                  <a:close/>
                  <a:moveTo>
                    <a:pt x="7975" y="9806"/>
                  </a:moveTo>
                  <a:cubicBezTo>
                    <a:pt x="8243" y="9753"/>
                    <a:pt x="8510" y="9767"/>
                    <a:pt x="8724" y="9660"/>
                  </a:cubicBezTo>
                  <a:cubicBezTo>
                    <a:pt x="9499" y="9299"/>
                    <a:pt x="10327" y="9245"/>
                    <a:pt x="11169" y="9259"/>
                  </a:cubicBezTo>
                  <a:cubicBezTo>
                    <a:pt x="11543" y="9272"/>
                    <a:pt x="11917" y="9138"/>
                    <a:pt x="12277" y="9058"/>
                  </a:cubicBezTo>
                  <a:cubicBezTo>
                    <a:pt x="12384" y="9032"/>
                    <a:pt x="12558" y="9045"/>
                    <a:pt x="12545" y="8805"/>
                  </a:cubicBezTo>
                  <a:cubicBezTo>
                    <a:pt x="11796" y="8778"/>
                    <a:pt x="11035" y="8791"/>
                    <a:pt x="10287" y="8738"/>
                  </a:cubicBezTo>
                  <a:cubicBezTo>
                    <a:pt x="9499" y="8698"/>
                    <a:pt x="8831" y="9085"/>
                    <a:pt x="8109" y="9286"/>
                  </a:cubicBezTo>
                  <a:cubicBezTo>
                    <a:pt x="7936" y="9325"/>
                    <a:pt x="7802" y="9513"/>
                    <a:pt x="7975" y="9806"/>
                  </a:cubicBezTo>
                  <a:close/>
                  <a:moveTo>
                    <a:pt x="13814" y="8845"/>
                  </a:moveTo>
                  <a:cubicBezTo>
                    <a:pt x="13788" y="8885"/>
                    <a:pt x="13747" y="8925"/>
                    <a:pt x="13747" y="8978"/>
                  </a:cubicBezTo>
                  <a:cubicBezTo>
                    <a:pt x="13747" y="9126"/>
                    <a:pt x="13827" y="9219"/>
                    <a:pt x="13961" y="9259"/>
                  </a:cubicBezTo>
                  <a:cubicBezTo>
                    <a:pt x="13987" y="9259"/>
                    <a:pt x="14014" y="9245"/>
                    <a:pt x="14028" y="9233"/>
                  </a:cubicBezTo>
                  <a:cubicBezTo>
                    <a:pt x="14135" y="9085"/>
                    <a:pt x="14014" y="8992"/>
                    <a:pt x="13934" y="8898"/>
                  </a:cubicBezTo>
                  <a:cubicBezTo>
                    <a:pt x="13907" y="8858"/>
                    <a:pt x="13854" y="8858"/>
                    <a:pt x="13814" y="88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5"/>
            <p:cNvSpPr/>
            <p:nvPr/>
          </p:nvSpPr>
          <p:spPr>
            <a:xfrm>
              <a:off x="4487104" y="1575175"/>
              <a:ext cx="1994786" cy="2604533"/>
            </a:xfrm>
            <a:custGeom>
              <a:avLst/>
              <a:gdLst/>
              <a:ahLst/>
              <a:cxnLst/>
              <a:rect l="l" t="t" r="r" b="b"/>
              <a:pathLst>
                <a:path w="23208" h="30302" extrusionOk="0">
                  <a:moveTo>
                    <a:pt x="21257" y="26694"/>
                  </a:moveTo>
                  <a:cubicBezTo>
                    <a:pt x="21310" y="26013"/>
                    <a:pt x="21364" y="25372"/>
                    <a:pt x="21417" y="24717"/>
                  </a:cubicBezTo>
                  <a:cubicBezTo>
                    <a:pt x="21457" y="24369"/>
                    <a:pt x="21470" y="24009"/>
                    <a:pt x="21524" y="23662"/>
                  </a:cubicBezTo>
                  <a:cubicBezTo>
                    <a:pt x="21577" y="23234"/>
                    <a:pt x="21631" y="22819"/>
                    <a:pt x="21457" y="22379"/>
                  </a:cubicBezTo>
                  <a:cubicBezTo>
                    <a:pt x="21350" y="22151"/>
                    <a:pt x="21403" y="21845"/>
                    <a:pt x="21403" y="21578"/>
                  </a:cubicBezTo>
                  <a:cubicBezTo>
                    <a:pt x="21376" y="20896"/>
                    <a:pt x="21483" y="20228"/>
                    <a:pt x="21189" y="19560"/>
                  </a:cubicBezTo>
                  <a:cubicBezTo>
                    <a:pt x="21083" y="19333"/>
                    <a:pt x="21163" y="19025"/>
                    <a:pt x="21150" y="18758"/>
                  </a:cubicBezTo>
                  <a:cubicBezTo>
                    <a:pt x="21123" y="18104"/>
                    <a:pt x="21203" y="17463"/>
                    <a:pt x="20976" y="16821"/>
                  </a:cubicBezTo>
                  <a:cubicBezTo>
                    <a:pt x="20869" y="16527"/>
                    <a:pt x="20936" y="16166"/>
                    <a:pt x="20936" y="15846"/>
                  </a:cubicBezTo>
                  <a:cubicBezTo>
                    <a:pt x="20922" y="15459"/>
                    <a:pt x="20949" y="15085"/>
                    <a:pt x="20776" y="14723"/>
                  </a:cubicBezTo>
                  <a:cubicBezTo>
                    <a:pt x="20722" y="14604"/>
                    <a:pt x="20722" y="14456"/>
                    <a:pt x="20722" y="14322"/>
                  </a:cubicBezTo>
                  <a:cubicBezTo>
                    <a:pt x="20722" y="13882"/>
                    <a:pt x="20708" y="13455"/>
                    <a:pt x="20509" y="13040"/>
                  </a:cubicBezTo>
                  <a:cubicBezTo>
                    <a:pt x="20521" y="12225"/>
                    <a:pt x="20174" y="11451"/>
                    <a:pt x="20254" y="10622"/>
                  </a:cubicBezTo>
                  <a:cubicBezTo>
                    <a:pt x="20295" y="10168"/>
                    <a:pt x="20281" y="9700"/>
                    <a:pt x="20081" y="9260"/>
                  </a:cubicBezTo>
                  <a:cubicBezTo>
                    <a:pt x="20014" y="9126"/>
                    <a:pt x="20014" y="8952"/>
                    <a:pt x="20001" y="8779"/>
                  </a:cubicBezTo>
                  <a:cubicBezTo>
                    <a:pt x="19987" y="8645"/>
                    <a:pt x="20028" y="8498"/>
                    <a:pt x="19974" y="8378"/>
                  </a:cubicBezTo>
                  <a:cubicBezTo>
                    <a:pt x="19734" y="7776"/>
                    <a:pt x="19800" y="7149"/>
                    <a:pt x="19787" y="6520"/>
                  </a:cubicBezTo>
                  <a:cubicBezTo>
                    <a:pt x="19787" y="6413"/>
                    <a:pt x="19814" y="6294"/>
                    <a:pt x="19773" y="6200"/>
                  </a:cubicBezTo>
                  <a:cubicBezTo>
                    <a:pt x="19493" y="5519"/>
                    <a:pt x="19573" y="4810"/>
                    <a:pt x="19559" y="4103"/>
                  </a:cubicBezTo>
                  <a:cubicBezTo>
                    <a:pt x="19559" y="3996"/>
                    <a:pt x="19559" y="3889"/>
                    <a:pt x="19547" y="3782"/>
                  </a:cubicBezTo>
                  <a:cubicBezTo>
                    <a:pt x="19506" y="3541"/>
                    <a:pt x="19386" y="3408"/>
                    <a:pt x="19146" y="3314"/>
                  </a:cubicBezTo>
                  <a:cubicBezTo>
                    <a:pt x="18692" y="3153"/>
                    <a:pt x="18223" y="3020"/>
                    <a:pt x="17716" y="3060"/>
                  </a:cubicBezTo>
                  <a:cubicBezTo>
                    <a:pt x="17543" y="3073"/>
                    <a:pt x="17342" y="3047"/>
                    <a:pt x="17101" y="3020"/>
                  </a:cubicBezTo>
                  <a:cubicBezTo>
                    <a:pt x="17062" y="2580"/>
                    <a:pt x="17021" y="2165"/>
                    <a:pt x="16994" y="1764"/>
                  </a:cubicBezTo>
                  <a:cubicBezTo>
                    <a:pt x="16594" y="1377"/>
                    <a:pt x="16139" y="1244"/>
                    <a:pt x="15619" y="1270"/>
                  </a:cubicBezTo>
                  <a:cubicBezTo>
                    <a:pt x="15325" y="1297"/>
                    <a:pt x="15031" y="1270"/>
                    <a:pt x="14723" y="1270"/>
                  </a:cubicBezTo>
                  <a:cubicBezTo>
                    <a:pt x="14523" y="843"/>
                    <a:pt x="14590" y="455"/>
                    <a:pt x="14630" y="81"/>
                  </a:cubicBezTo>
                  <a:cubicBezTo>
                    <a:pt x="14723" y="41"/>
                    <a:pt x="14777" y="1"/>
                    <a:pt x="14817" y="1"/>
                  </a:cubicBezTo>
                  <a:cubicBezTo>
                    <a:pt x="16367" y="14"/>
                    <a:pt x="17930" y="41"/>
                    <a:pt x="19479" y="41"/>
                  </a:cubicBezTo>
                  <a:cubicBezTo>
                    <a:pt x="19894" y="41"/>
                    <a:pt x="20281" y="121"/>
                    <a:pt x="20669" y="348"/>
                  </a:cubicBezTo>
                  <a:cubicBezTo>
                    <a:pt x="20883" y="695"/>
                    <a:pt x="20990" y="1110"/>
                    <a:pt x="21016" y="1550"/>
                  </a:cubicBezTo>
                  <a:cubicBezTo>
                    <a:pt x="21043" y="1898"/>
                    <a:pt x="21177" y="2232"/>
                    <a:pt x="21230" y="2580"/>
                  </a:cubicBezTo>
                  <a:cubicBezTo>
                    <a:pt x="21444" y="3809"/>
                    <a:pt x="21644" y="5051"/>
                    <a:pt x="21845" y="6280"/>
                  </a:cubicBezTo>
                  <a:cubicBezTo>
                    <a:pt x="21884" y="6493"/>
                    <a:pt x="21898" y="6707"/>
                    <a:pt x="21898" y="6935"/>
                  </a:cubicBezTo>
                  <a:cubicBezTo>
                    <a:pt x="21911" y="7389"/>
                    <a:pt x="21898" y="7843"/>
                    <a:pt x="22044" y="8298"/>
                  </a:cubicBezTo>
                  <a:cubicBezTo>
                    <a:pt x="22125" y="8551"/>
                    <a:pt x="22112" y="8845"/>
                    <a:pt x="22112" y="9112"/>
                  </a:cubicBezTo>
                  <a:cubicBezTo>
                    <a:pt x="22112" y="10181"/>
                    <a:pt x="22098" y="11237"/>
                    <a:pt x="22098" y="12306"/>
                  </a:cubicBezTo>
                  <a:cubicBezTo>
                    <a:pt x="22098" y="12519"/>
                    <a:pt x="22058" y="12760"/>
                    <a:pt x="22138" y="12947"/>
                  </a:cubicBezTo>
                  <a:cubicBezTo>
                    <a:pt x="22406" y="13548"/>
                    <a:pt x="22338" y="14176"/>
                    <a:pt x="22352" y="14791"/>
                  </a:cubicBezTo>
                  <a:cubicBezTo>
                    <a:pt x="22352" y="15338"/>
                    <a:pt x="22299" y="15886"/>
                    <a:pt x="22525" y="16407"/>
                  </a:cubicBezTo>
                  <a:cubicBezTo>
                    <a:pt x="22593" y="16567"/>
                    <a:pt x="22552" y="16781"/>
                    <a:pt x="22552" y="16968"/>
                  </a:cubicBezTo>
                  <a:cubicBezTo>
                    <a:pt x="22566" y="17463"/>
                    <a:pt x="22552" y="17956"/>
                    <a:pt x="22552" y="18437"/>
                  </a:cubicBezTo>
                  <a:cubicBezTo>
                    <a:pt x="22552" y="18638"/>
                    <a:pt x="22525" y="18838"/>
                    <a:pt x="22593" y="19012"/>
                  </a:cubicBezTo>
                  <a:cubicBezTo>
                    <a:pt x="22833" y="19640"/>
                    <a:pt x="22739" y="20295"/>
                    <a:pt x="22766" y="20949"/>
                  </a:cubicBezTo>
                  <a:cubicBezTo>
                    <a:pt x="22780" y="21631"/>
                    <a:pt x="22686" y="22312"/>
                    <a:pt x="22967" y="22967"/>
                  </a:cubicBezTo>
                  <a:cubicBezTo>
                    <a:pt x="23047" y="23127"/>
                    <a:pt x="23006" y="23341"/>
                    <a:pt x="23006" y="23528"/>
                  </a:cubicBezTo>
                  <a:lnTo>
                    <a:pt x="23006" y="25158"/>
                  </a:lnTo>
                  <a:cubicBezTo>
                    <a:pt x="23006" y="25331"/>
                    <a:pt x="22994" y="25492"/>
                    <a:pt x="23020" y="25652"/>
                  </a:cubicBezTo>
                  <a:cubicBezTo>
                    <a:pt x="23100" y="26026"/>
                    <a:pt x="23207" y="26373"/>
                    <a:pt x="23127" y="26774"/>
                  </a:cubicBezTo>
                  <a:cubicBezTo>
                    <a:pt x="23060" y="27109"/>
                    <a:pt x="23087" y="27469"/>
                    <a:pt x="23074" y="27830"/>
                  </a:cubicBezTo>
                  <a:cubicBezTo>
                    <a:pt x="23047" y="28204"/>
                    <a:pt x="23047" y="28578"/>
                    <a:pt x="23020" y="28992"/>
                  </a:cubicBezTo>
                  <a:cubicBezTo>
                    <a:pt x="22472" y="29139"/>
                    <a:pt x="21991" y="29366"/>
                    <a:pt x="21430" y="29353"/>
                  </a:cubicBezTo>
                  <a:cubicBezTo>
                    <a:pt x="21083" y="29353"/>
                    <a:pt x="20735" y="29353"/>
                    <a:pt x="20388" y="29500"/>
                  </a:cubicBezTo>
                  <a:cubicBezTo>
                    <a:pt x="20201" y="29594"/>
                    <a:pt x="19974" y="29580"/>
                    <a:pt x="19760" y="29580"/>
                  </a:cubicBezTo>
                  <a:cubicBezTo>
                    <a:pt x="18986" y="29594"/>
                    <a:pt x="18223" y="29594"/>
                    <a:pt x="17462" y="29606"/>
                  </a:cubicBezTo>
                  <a:cubicBezTo>
                    <a:pt x="16981" y="29606"/>
                    <a:pt x="16487" y="29540"/>
                    <a:pt x="16020" y="29781"/>
                  </a:cubicBezTo>
                  <a:cubicBezTo>
                    <a:pt x="15913" y="29847"/>
                    <a:pt x="15752" y="29820"/>
                    <a:pt x="15619" y="29820"/>
                  </a:cubicBezTo>
                  <a:cubicBezTo>
                    <a:pt x="15218" y="29834"/>
                    <a:pt x="14803" y="29807"/>
                    <a:pt x="14416" y="29980"/>
                  </a:cubicBezTo>
                  <a:cubicBezTo>
                    <a:pt x="14256" y="30061"/>
                    <a:pt x="14042" y="30034"/>
                    <a:pt x="13855" y="30034"/>
                  </a:cubicBezTo>
                  <a:cubicBezTo>
                    <a:pt x="13334" y="30048"/>
                    <a:pt x="12826" y="30007"/>
                    <a:pt x="12332" y="30235"/>
                  </a:cubicBezTo>
                  <a:cubicBezTo>
                    <a:pt x="12172" y="30301"/>
                    <a:pt x="11958" y="30288"/>
                    <a:pt x="11771" y="30288"/>
                  </a:cubicBezTo>
                  <a:cubicBezTo>
                    <a:pt x="10569" y="30288"/>
                    <a:pt x="9366" y="30301"/>
                    <a:pt x="8177" y="30301"/>
                  </a:cubicBezTo>
                  <a:cubicBezTo>
                    <a:pt x="7870" y="30301"/>
                    <a:pt x="7589" y="30262"/>
                    <a:pt x="7295" y="30181"/>
                  </a:cubicBezTo>
                  <a:cubicBezTo>
                    <a:pt x="6961" y="30087"/>
                    <a:pt x="6600" y="30075"/>
                    <a:pt x="6240" y="30075"/>
                  </a:cubicBezTo>
                  <a:cubicBezTo>
                    <a:pt x="5786" y="30061"/>
                    <a:pt x="5332" y="30061"/>
                    <a:pt x="4877" y="29927"/>
                  </a:cubicBezTo>
                  <a:cubicBezTo>
                    <a:pt x="4436" y="29807"/>
                    <a:pt x="3969" y="29834"/>
                    <a:pt x="3527" y="29687"/>
                  </a:cubicBezTo>
                  <a:cubicBezTo>
                    <a:pt x="3194" y="29580"/>
                    <a:pt x="2847" y="29540"/>
                    <a:pt x="2553" y="29473"/>
                  </a:cubicBezTo>
                  <a:cubicBezTo>
                    <a:pt x="2272" y="29019"/>
                    <a:pt x="2072" y="28605"/>
                    <a:pt x="2111" y="28124"/>
                  </a:cubicBezTo>
                  <a:cubicBezTo>
                    <a:pt x="1791" y="27496"/>
                    <a:pt x="1978" y="26774"/>
                    <a:pt x="1698" y="26133"/>
                  </a:cubicBezTo>
                  <a:cubicBezTo>
                    <a:pt x="1684" y="26093"/>
                    <a:pt x="1657" y="26040"/>
                    <a:pt x="1657" y="25986"/>
                  </a:cubicBezTo>
                  <a:cubicBezTo>
                    <a:pt x="1644" y="24877"/>
                    <a:pt x="1217" y="23862"/>
                    <a:pt x="1069" y="22780"/>
                  </a:cubicBezTo>
                  <a:cubicBezTo>
                    <a:pt x="1016" y="22433"/>
                    <a:pt x="976" y="22085"/>
                    <a:pt x="949" y="21738"/>
                  </a:cubicBezTo>
                  <a:cubicBezTo>
                    <a:pt x="829" y="20628"/>
                    <a:pt x="748" y="19506"/>
                    <a:pt x="588" y="18411"/>
                  </a:cubicBezTo>
                  <a:cubicBezTo>
                    <a:pt x="495" y="17757"/>
                    <a:pt x="455" y="17115"/>
                    <a:pt x="455" y="16460"/>
                  </a:cubicBezTo>
                  <a:cubicBezTo>
                    <a:pt x="455" y="15940"/>
                    <a:pt x="455" y="15418"/>
                    <a:pt x="401" y="14910"/>
                  </a:cubicBezTo>
                  <a:cubicBezTo>
                    <a:pt x="294" y="13962"/>
                    <a:pt x="134" y="13027"/>
                    <a:pt x="54" y="12078"/>
                  </a:cubicBezTo>
                  <a:cubicBezTo>
                    <a:pt x="0" y="11317"/>
                    <a:pt x="41" y="10555"/>
                    <a:pt x="27" y="9794"/>
                  </a:cubicBezTo>
                  <a:cubicBezTo>
                    <a:pt x="27" y="9741"/>
                    <a:pt x="27" y="9673"/>
                    <a:pt x="54" y="9634"/>
                  </a:cubicBezTo>
                  <a:cubicBezTo>
                    <a:pt x="335" y="9059"/>
                    <a:pt x="201" y="8458"/>
                    <a:pt x="201" y="7870"/>
                  </a:cubicBezTo>
                  <a:cubicBezTo>
                    <a:pt x="201" y="6267"/>
                    <a:pt x="214" y="4664"/>
                    <a:pt x="187" y="3060"/>
                  </a:cubicBezTo>
                  <a:cubicBezTo>
                    <a:pt x="187" y="2606"/>
                    <a:pt x="294" y="2192"/>
                    <a:pt x="468" y="1791"/>
                  </a:cubicBezTo>
                  <a:cubicBezTo>
                    <a:pt x="656" y="1350"/>
                    <a:pt x="989" y="1110"/>
                    <a:pt x="1470" y="1110"/>
                  </a:cubicBezTo>
                  <a:cubicBezTo>
                    <a:pt x="1992" y="1096"/>
                    <a:pt x="2512" y="1149"/>
                    <a:pt x="2993" y="909"/>
                  </a:cubicBezTo>
                  <a:cubicBezTo>
                    <a:pt x="3180" y="829"/>
                    <a:pt x="5118" y="869"/>
                    <a:pt x="5465" y="923"/>
                  </a:cubicBezTo>
                  <a:cubicBezTo>
                    <a:pt x="5572" y="1244"/>
                    <a:pt x="5599" y="1577"/>
                    <a:pt x="5519" y="1924"/>
                  </a:cubicBezTo>
                  <a:cubicBezTo>
                    <a:pt x="5251" y="2099"/>
                    <a:pt x="4970" y="2005"/>
                    <a:pt x="4703" y="2005"/>
                  </a:cubicBezTo>
                  <a:cubicBezTo>
                    <a:pt x="3982" y="2018"/>
                    <a:pt x="3554" y="2419"/>
                    <a:pt x="3501" y="3153"/>
                  </a:cubicBezTo>
                  <a:cubicBezTo>
                    <a:pt x="3488" y="3341"/>
                    <a:pt x="3474" y="3528"/>
                    <a:pt x="3461" y="3741"/>
                  </a:cubicBezTo>
                  <a:cubicBezTo>
                    <a:pt x="3060" y="3969"/>
                    <a:pt x="2672" y="4196"/>
                    <a:pt x="2191" y="4236"/>
                  </a:cubicBezTo>
                  <a:cubicBezTo>
                    <a:pt x="1885" y="4263"/>
                    <a:pt x="1764" y="4409"/>
                    <a:pt x="1724" y="4703"/>
                  </a:cubicBezTo>
                  <a:cubicBezTo>
                    <a:pt x="1710" y="4810"/>
                    <a:pt x="1710" y="4917"/>
                    <a:pt x="1710" y="5038"/>
                  </a:cubicBezTo>
                  <a:cubicBezTo>
                    <a:pt x="1698" y="6173"/>
                    <a:pt x="1698" y="7322"/>
                    <a:pt x="1698" y="8458"/>
                  </a:cubicBezTo>
                  <a:cubicBezTo>
                    <a:pt x="1698" y="8631"/>
                    <a:pt x="1684" y="8805"/>
                    <a:pt x="1737" y="8952"/>
                  </a:cubicBezTo>
                  <a:cubicBezTo>
                    <a:pt x="1965" y="9527"/>
                    <a:pt x="1924" y="10127"/>
                    <a:pt x="1938" y="10715"/>
                  </a:cubicBezTo>
                  <a:cubicBezTo>
                    <a:pt x="1938" y="10970"/>
                    <a:pt x="1951" y="11210"/>
                    <a:pt x="2004" y="11451"/>
                  </a:cubicBezTo>
                  <a:cubicBezTo>
                    <a:pt x="2138" y="11985"/>
                    <a:pt x="2152" y="12532"/>
                    <a:pt x="2152" y="13081"/>
                  </a:cubicBezTo>
                  <a:cubicBezTo>
                    <a:pt x="2138" y="13268"/>
                    <a:pt x="2111" y="13467"/>
                    <a:pt x="2179" y="13642"/>
                  </a:cubicBezTo>
                  <a:cubicBezTo>
                    <a:pt x="2432" y="14363"/>
                    <a:pt x="2339" y="15097"/>
                    <a:pt x="2352" y="15833"/>
                  </a:cubicBezTo>
                  <a:cubicBezTo>
                    <a:pt x="2366" y="16260"/>
                    <a:pt x="2352" y="16701"/>
                    <a:pt x="2352" y="17142"/>
                  </a:cubicBezTo>
                  <a:cubicBezTo>
                    <a:pt x="2366" y="17356"/>
                    <a:pt x="2352" y="17582"/>
                    <a:pt x="2419" y="17783"/>
                  </a:cubicBezTo>
                  <a:cubicBezTo>
                    <a:pt x="2606" y="18318"/>
                    <a:pt x="2592" y="18852"/>
                    <a:pt x="2592" y="19399"/>
                  </a:cubicBezTo>
                  <a:cubicBezTo>
                    <a:pt x="2592" y="19880"/>
                    <a:pt x="2553" y="20375"/>
                    <a:pt x="2766" y="20842"/>
                  </a:cubicBezTo>
                  <a:cubicBezTo>
                    <a:pt x="2833" y="21003"/>
                    <a:pt x="2793" y="21216"/>
                    <a:pt x="2806" y="21403"/>
                  </a:cubicBezTo>
                  <a:cubicBezTo>
                    <a:pt x="2806" y="21925"/>
                    <a:pt x="2793" y="22445"/>
                    <a:pt x="2806" y="22967"/>
                  </a:cubicBezTo>
                  <a:cubicBezTo>
                    <a:pt x="2806" y="23181"/>
                    <a:pt x="2793" y="23421"/>
                    <a:pt x="2873" y="23608"/>
                  </a:cubicBezTo>
                  <a:cubicBezTo>
                    <a:pt x="3034" y="23942"/>
                    <a:pt x="3020" y="24289"/>
                    <a:pt x="3020" y="24636"/>
                  </a:cubicBezTo>
                  <a:cubicBezTo>
                    <a:pt x="3034" y="25158"/>
                    <a:pt x="2953" y="25679"/>
                    <a:pt x="3207" y="26160"/>
                  </a:cubicBezTo>
                  <a:cubicBezTo>
                    <a:pt x="3274" y="26293"/>
                    <a:pt x="3260" y="26480"/>
                    <a:pt x="3247" y="26640"/>
                  </a:cubicBezTo>
                  <a:cubicBezTo>
                    <a:pt x="3247" y="26961"/>
                    <a:pt x="3408" y="27121"/>
                    <a:pt x="3675" y="27282"/>
                  </a:cubicBezTo>
                  <a:cubicBezTo>
                    <a:pt x="4209" y="27590"/>
                    <a:pt x="4757" y="27763"/>
                    <a:pt x="5385" y="27709"/>
                  </a:cubicBezTo>
                  <a:cubicBezTo>
                    <a:pt x="5786" y="27683"/>
                    <a:pt x="6199" y="27696"/>
                    <a:pt x="6600" y="27709"/>
                  </a:cubicBezTo>
                  <a:cubicBezTo>
                    <a:pt x="6867" y="27723"/>
                    <a:pt x="7135" y="27789"/>
                    <a:pt x="7402" y="27830"/>
                  </a:cubicBezTo>
                  <a:cubicBezTo>
                    <a:pt x="7642" y="27857"/>
                    <a:pt x="7883" y="27910"/>
                    <a:pt x="8123" y="27910"/>
                  </a:cubicBezTo>
                  <a:cubicBezTo>
                    <a:pt x="9927" y="27910"/>
                    <a:pt x="11718" y="27923"/>
                    <a:pt x="13521" y="27910"/>
                  </a:cubicBezTo>
                  <a:cubicBezTo>
                    <a:pt x="13788" y="27910"/>
                    <a:pt x="14055" y="27816"/>
                    <a:pt x="14322" y="27789"/>
                  </a:cubicBezTo>
                  <a:cubicBezTo>
                    <a:pt x="14616" y="27750"/>
                    <a:pt x="14910" y="27723"/>
                    <a:pt x="15204" y="27709"/>
                  </a:cubicBezTo>
                  <a:cubicBezTo>
                    <a:pt x="15605" y="27696"/>
                    <a:pt x="16006" y="27709"/>
                    <a:pt x="16406" y="27549"/>
                  </a:cubicBezTo>
                  <a:cubicBezTo>
                    <a:pt x="16674" y="27456"/>
                    <a:pt x="16994" y="27483"/>
                    <a:pt x="17288" y="27483"/>
                  </a:cubicBezTo>
                  <a:cubicBezTo>
                    <a:pt x="17703" y="27469"/>
                    <a:pt x="18104" y="27496"/>
                    <a:pt x="18491" y="27322"/>
                  </a:cubicBezTo>
                  <a:cubicBezTo>
                    <a:pt x="18638" y="27255"/>
                    <a:pt x="18811" y="27242"/>
                    <a:pt x="18972" y="27242"/>
                  </a:cubicBezTo>
                  <a:cubicBezTo>
                    <a:pt x="19746" y="27255"/>
                    <a:pt x="20468" y="27041"/>
                    <a:pt x="21257" y="266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5"/>
            <p:cNvSpPr/>
            <p:nvPr/>
          </p:nvSpPr>
          <p:spPr>
            <a:xfrm>
              <a:off x="5017609" y="1469538"/>
              <a:ext cx="666132" cy="339942"/>
            </a:xfrm>
            <a:custGeom>
              <a:avLst/>
              <a:gdLst/>
              <a:ahLst/>
              <a:cxnLst/>
              <a:rect l="l" t="t" r="r" b="b"/>
              <a:pathLst>
                <a:path w="7750" h="3955" extrusionOk="0">
                  <a:moveTo>
                    <a:pt x="188" y="843"/>
                  </a:moveTo>
                  <a:cubicBezTo>
                    <a:pt x="629" y="722"/>
                    <a:pt x="1043" y="615"/>
                    <a:pt x="1457" y="495"/>
                  </a:cubicBezTo>
                  <a:cubicBezTo>
                    <a:pt x="1591" y="455"/>
                    <a:pt x="1711" y="388"/>
                    <a:pt x="1832" y="335"/>
                  </a:cubicBezTo>
                  <a:cubicBezTo>
                    <a:pt x="1898" y="308"/>
                    <a:pt x="1978" y="228"/>
                    <a:pt x="2045" y="241"/>
                  </a:cubicBezTo>
                  <a:cubicBezTo>
                    <a:pt x="2940" y="348"/>
                    <a:pt x="3795" y="0"/>
                    <a:pt x="4691" y="81"/>
                  </a:cubicBezTo>
                  <a:cubicBezTo>
                    <a:pt x="5558" y="161"/>
                    <a:pt x="6440" y="107"/>
                    <a:pt x="7309" y="121"/>
                  </a:cubicBezTo>
                  <a:cubicBezTo>
                    <a:pt x="7402" y="121"/>
                    <a:pt x="7509" y="175"/>
                    <a:pt x="7630" y="201"/>
                  </a:cubicBezTo>
                  <a:cubicBezTo>
                    <a:pt x="7710" y="561"/>
                    <a:pt x="7750" y="936"/>
                    <a:pt x="7657" y="1256"/>
                  </a:cubicBezTo>
                  <a:cubicBezTo>
                    <a:pt x="7536" y="1657"/>
                    <a:pt x="7603" y="2004"/>
                    <a:pt x="7710" y="2378"/>
                  </a:cubicBezTo>
                  <a:cubicBezTo>
                    <a:pt x="7589" y="2619"/>
                    <a:pt x="7469" y="2859"/>
                    <a:pt x="7349" y="3127"/>
                  </a:cubicBezTo>
                  <a:cubicBezTo>
                    <a:pt x="6894" y="3234"/>
                    <a:pt x="6401" y="3153"/>
                    <a:pt x="5920" y="3180"/>
                  </a:cubicBezTo>
                  <a:cubicBezTo>
                    <a:pt x="5425" y="3194"/>
                    <a:pt x="4958" y="3207"/>
                    <a:pt x="4477" y="3367"/>
                  </a:cubicBezTo>
                  <a:cubicBezTo>
                    <a:pt x="3889" y="3541"/>
                    <a:pt x="3261" y="3554"/>
                    <a:pt x="2646" y="3634"/>
                  </a:cubicBezTo>
                  <a:cubicBezTo>
                    <a:pt x="2432" y="3661"/>
                    <a:pt x="2192" y="3648"/>
                    <a:pt x="2005" y="3714"/>
                  </a:cubicBezTo>
                  <a:cubicBezTo>
                    <a:pt x="1390" y="3955"/>
                    <a:pt x="776" y="3862"/>
                    <a:pt x="161" y="3848"/>
                  </a:cubicBezTo>
                  <a:cubicBezTo>
                    <a:pt x="1" y="3167"/>
                    <a:pt x="15" y="1724"/>
                    <a:pt x="188" y="8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5"/>
            <p:cNvSpPr/>
            <p:nvPr/>
          </p:nvSpPr>
          <p:spPr>
            <a:xfrm>
              <a:off x="4847679" y="1749746"/>
              <a:ext cx="1047331" cy="228634"/>
            </a:xfrm>
            <a:custGeom>
              <a:avLst/>
              <a:gdLst/>
              <a:ahLst/>
              <a:cxnLst/>
              <a:rect l="l" t="t" r="r" b="b"/>
              <a:pathLst>
                <a:path w="12185" h="2660" extrusionOk="0">
                  <a:moveTo>
                    <a:pt x="134" y="2579"/>
                  </a:moveTo>
                  <a:cubicBezTo>
                    <a:pt x="0" y="1978"/>
                    <a:pt x="41" y="1457"/>
                    <a:pt x="68" y="962"/>
                  </a:cubicBezTo>
                  <a:cubicBezTo>
                    <a:pt x="321" y="682"/>
                    <a:pt x="615" y="575"/>
                    <a:pt x="1016" y="668"/>
                  </a:cubicBezTo>
                  <a:cubicBezTo>
                    <a:pt x="1056" y="762"/>
                    <a:pt x="1110" y="882"/>
                    <a:pt x="1163" y="1003"/>
                  </a:cubicBezTo>
                  <a:cubicBezTo>
                    <a:pt x="1243" y="1203"/>
                    <a:pt x="1390" y="1323"/>
                    <a:pt x="1591" y="1310"/>
                  </a:cubicBezTo>
                  <a:cubicBezTo>
                    <a:pt x="2459" y="1283"/>
                    <a:pt x="3328" y="1470"/>
                    <a:pt x="4183" y="1176"/>
                  </a:cubicBezTo>
                  <a:cubicBezTo>
                    <a:pt x="4329" y="1122"/>
                    <a:pt x="4503" y="1122"/>
                    <a:pt x="4664" y="1122"/>
                  </a:cubicBezTo>
                  <a:cubicBezTo>
                    <a:pt x="5024" y="1122"/>
                    <a:pt x="5371" y="1110"/>
                    <a:pt x="5706" y="962"/>
                  </a:cubicBezTo>
                  <a:cubicBezTo>
                    <a:pt x="5852" y="909"/>
                    <a:pt x="6026" y="896"/>
                    <a:pt x="6187" y="869"/>
                  </a:cubicBezTo>
                  <a:cubicBezTo>
                    <a:pt x="6320" y="855"/>
                    <a:pt x="6467" y="896"/>
                    <a:pt x="6587" y="855"/>
                  </a:cubicBezTo>
                  <a:cubicBezTo>
                    <a:pt x="7322" y="549"/>
                    <a:pt x="8097" y="695"/>
                    <a:pt x="8845" y="668"/>
                  </a:cubicBezTo>
                  <a:cubicBezTo>
                    <a:pt x="9085" y="655"/>
                    <a:pt x="9340" y="668"/>
                    <a:pt x="9580" y="668"/>
                  </a:cubicBezTo>
                  <a:cubicBezTo>
                    <a:pt x="10181" y="655"/>
                    <a:pt x="10181" y="655"/>
                    <a:pt x="10501" y="14"/>
                  </a:cubicBezTo>
                  <a:cubicBezTo>
                    <a:pt x="10916" y="14"/>
                    <a:pt x="11344" y="0"/>
                    <a:pt x="11771" y="14"/>
                  </a:cubicBezTo>
                  <a:cubicBezTo>
                    <a:pt x="11998" y="27"/>
                    <a:pt x="12118" y="161"/>
                    <a:pt x="12145" y="374"/>
                  </a:cubicBezTo>
                  <a:cubicBezTo>
                    <a:pt x="12185" y="816"/>
                    <a:pt x="12105" y="1243"/>
                    <a:pt x="11837" y="1644"/>
                  </a:cubicBezTo>
                  <a:cubicBezTo>
                    <a:pt x="11543" y="1764"/>
                    <a:pt x="11223" y="1697"/>
                    <a:pt x="10902" y="1710"/>
                  </a:cubicBezTo>
                  <a:cubicBezTo>
                    <a:pt x="10569" y="1724"/>
                    <a:pt x="10261" y="1737"/>
                    <a:pt x="9940" y="1858"/>
                  </a:cubicBezTo>
                  <a:cubicBezTo>
                    <a:pt x="9727" y="1951"/>
                    <a:pt x="9473" y="1951"/>
                    <a:pt x="9219" y="1965"/>
                  </a:cubicBezTo>
                  <a:cubicBezTo>
                    <a:pt x="8711" y="1978"/>
                    <a:pt x="8191" y="1897"/>
                    <a:pt x="7696" y="2138"/>
                  </a:cubicBezTo>
                  <a:cubicBezTo>
                    <a:pt x="6855" y="2111"/>
                    <a:pt x="6066" y="2539"/>
                    <a:pt x="5198" y="2419"/>
                  </a:cubicBezTo>
                  <a:cubicBezTo>
                    <a:pt x="5050" y="2392"/>
                    <a:pt x="4863" y="2405"/>
                    <a:pt x="4717" y="2472"/>
                  </a:cubicBezTo>
                  <a:cubicBezTo>
                    <a:pt x="4276" y="2659"/>
                    <a:pt x="3821" y="2633"/>
                    <a:pt x="3354" y="2633"/>
                  </a:cubicBezTo>
                  <a:lnTo>
                    <a:pt x="829" y="2633"/>
                  </a:lnTo>
                  <a:cubicBezTo>
                    <a:pt x="615" y="2633"/>
                    <a:pt x="401" y="2592"/>
                    <a:pt x="134" y="25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5"/>
            <p:cNvSpPr/>
            <p:nvPr/>
          </p:nvSpPr>
          <p:spPr>
            <a:xfrm>
              <a:off x="4925725" y="2253863"/>
              <a:ext cx="272298" cy="455978"/>
            </a:xfrm>
            <a:custGeom>
              <a:avLst/>
              <a:gdLst/>
              <a:ahLst/>
              <a:cxnLst/>
              <a:rect l="l" t="t" r="r" b="b"/>
              <a:pathLst>
                <a:path w="3168" h="5305" extrusionOk="0">
                  <a:moveTo>
                    <a:pt x="2913" y="268"/>
                  </a:moveTo>
                  <a:cubicBezTo>
                    <a:pt x="2913" y="989"/>
                    <a:pt x="2901" y="1657"/>
                    <a:pt x="2913" y="2338"/>
                  </a:cubicBezTo>
                  <a:cubicBezTo>
                    <a:pt x="2913" y="2766"/>
                    <a:pt x="2913" y="3181"/>
                    <a:pt x="3061" y="3608"/>
                  </a:cubicBezTo>
                  <a:cubicBezTo>
                    <a:pt x="3168" y="3915"/>
                    <a:pt x="3088" y="4303"/>
                    <a:pt x="3088" y="4636"/>
                  </a:cubicBezTo>
                  <a:cubicBezTo>
                    <a:pt x="2753" y="4944"/>
                    <a:pt x="2406" y="5104"/>
                    <a:pt x="1978" y="5090"/>
                  </a:cubicBezTo>
                  <a:cubicBezTo>
                    <a:pt x="1791" y="5090"/>
                    <a:pt x="1604" y="5171"/>
                    <a:pt x="1417" y="5197"/>
                  </a:cubicBezTo>
                  <a:cubicBezTo>
                    <a:pt x="1164" y="5238"/>
                    <a:pt x="897" y="5278"/>
                    <a:pt x="656" y="5304"/>
                  </a:cubicBezTo>
                  <a:cubicBezTo>
                    <a:pt x="375" y="5024"/>
                    <a:pt x="282" y="4716"/>
                    <a:pt x="282" y="4383"/>
                  </a:cubicBezTo>
                  <a:cubicBezTo>
                    <a:pt x="295" y="4062"/>
                    <a:pt x="255" y="3742"/>
                    <a:pt x="108" y="3434"/>
                  </a:cubicBezTo>
                  <a:cubicBezTo>
                    <a:pt x="95" y="3394"/>
                    <a:pt x="81" y="3327"/>
                    <a:pt x="68" y="3274"/>
                  </a:cubicBezTo>
                  <a:cubicBezTo>
                    <a:pt x="1" y="2953"/>
                    <a:pt x="28" y="883"/>
                    <a:pt x="122" y="414"/>
                  </a:cubicBezTo>
                  <a:cubicBezTo>
                    <a:pt x="1003" y="348"/>
                    <a:pt x="1885" y="1"/>
                    <a:pt x="2913" y="2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5"/>
            <p:cNvSpPr/>
            <p:nvPr/>
          </p:nvSpPr>
          <p:spPr>
            <a:xfrm>
              <a:off x="4421693" y="1409800"/>
              <a:ext cx="2120964" cy="2843395"/>
            </a:xfrm>
            <a:custGeom>
              <a:avLst/>
              <a:gdLst/>
              <a:ahLst/>
              <a:cxnLst/>
              <a:rect l="l" t="t" r="r" b="b"/>
              <a:pathLst>
                <a:path w="24676" h="33081" extrusionOk="0">
                  <a:moveTo>
                    <a:pt x="6253" y="1751"/>
                  </a:moveTo>
                  <a:cubicBezTo>
                    <a:pt x="6280" y="1591"/>
                    <a:pt x="6280" y="1457"/>
                    <a:pt x="6319" y="1324"/>
                  </a:cubicBezTo>
                  <a:cubicBezTo>
                    <a:pt x="6413" y="1016"/>
                    <a:pt x="6627" y="789"/>
                    <a:pt x="6948" y="749"/>
                  </a:cubicBezTo>
                  <a:cubicBezTo>
                    <a:pt x="7562" y="669"/>
                    <a:pt x="8163" y="496"/>
                    <a:pt x="8711" y="202"/>
                  </a:cubicBezTo>
                  <a:cubicBezTo>
                    <a:pt x="8804" y="161"/>
                    <a:pt x="8925" y="108"/>
                    <a:pt x="9032" y="121"/>
                  </a:cubicBezTo>
                  <a:cubicBezTo>
                    <a:pt x="9914" y="214"/>
                    <a:pt x="10795" y="1"/>
                    <a:pt x="11690" y="41"/>
                  </a:cubicBezTo>
                  <a:cubicBezTo>
                    <a:pt x="12559" y="95"/>
                    <a:pt x="13441" y="54"/>
                    <a:pt x="14308" y="54"/>
                  </a:cubicBezTo>
                  <a:cubicBezTo>
                    <a:pt x="15097" y="68"/>
                    <a:pt x="15217" y="175"/>
                    <a:pt x="15364" y="976"/>
                  </a:cubicBezTo>
                  <a:cubicBezTo>
                    <a:pt x="15377" y="1016"/>
                    <a:pt x="15418" y="1069"/>
                    <a:pt x="15457" y="1164"/>
                  </a:cubicBezTo>
                  <a:cubicBezTo>
                    <a:pt x="15591" y="1164"/>
                    <a:pt x="15751" y="1176"/>
                    <a:pt x="15912" y="1176"/>
                  </a:cubicBezTo>
                  <a:cubicBezTo>
                    <a:pt x="17461" y="1164"/>
                    <a:pt x="19011" y="1176"/>
                    <a:pt x="20561" y="1137"/>
                  </a:cubicBezTo>
                  <a:cubicBezTo>
                    <a:pt x="21015" y="1123"/>
                    <a:pt x="21416" y="1310"/>
                    <a:pt x="21817" y="1417"/>
                  </a:cubicBezTo>
                  <a:cubicBezTo>
                    <a:pt x="22084" y="1497"/>
                    <a:pt x="22298" y="1711"/>
                    <a:pt x="22338" y="2005"/>
                  </a:cubicBezTo>
                  <a:cubicBezTo>
                    <a:pt x="22419" y="2512"/>
                    <a:pt x="22645" y="2980"/>
                    <a:pt x="22632" y="3515"/>
                  </a:cubicBezTo>
                  <a:cubicBezTo>
                    <a:pt x="22618" y="3916"/>
                    <a:pt x="22779" y="4316"/>
                    <a:pt x="22846" y="4717"/>
                  </a:cubicBezTo>
                  <a:cubicBezTo>
                    <a:pt x="23046" y="5786"/>
                    <a:pt x="23233" y="6855"/>
                    <a:pt x="23407" y="7924"/>
                  </a:cubicBezTo>
                  <a:cubicBezTo>
                    <a:pt x="23461" y="8191"/>
                    <a:pt x="23487" y="8471"/>
                    <a:pt x="23500" y="8738"/>
                  </a:cubicBezTo>
                  <a:cubicBezTo>
                    <a:pt x="23500" y="9192"/>
                    <a:pt x="23527" y="9647"/>
                    <a:pt x="23660" y="10101"/>
                  </a:cubicBezTo>
                  <a:cubicBezTo>
                    <a:pt x="23741" y="10355"/>
                    <a:pt x="23741" y="10635"/>
                    <a:pt x="23741" y="10916"/>
                  </a:cubicBezTo>
                  <a:cubicBezTo>
                    <a:pt x="23755" y="11891"/>
                    <a:pt x="23755" y="12867"/>
                    <a:pt x="23755" y="13856"/>
                  </a:cubicBezTo>
                  <a:cubicBezTo>
                    <a:pt x="23755" y="14283"/>
                    <a:pt x="23755" y="14711"/>
                    <a:pt x="23915" y="15138"/>
                  </a:cubicBezTo>
                  <a:cubicBezTo>
                    <a:pt x="23995" y="15325"/>
                    <a:pt x="23968" y="15566"/>
                    <a:pt x="23981" y="15779"/>
                  </a:cubicBezTo>
                  <a:lnTo>
                    <a:pt x="23981" y="17089"/>
                  </a:lnTo>
                  <a:cubicBezTo>
                    <a:pt x="23981" y="17249"/>
                    <a:pt x="23942" y="17436"/>
                    <a:pt x="24008" y="17570"/>
                  </a:cubicBezTo>
                  <a:cubicBezTo>
                    <a:pt x="24262" y="18197"/>
                    <a:pt x="24182" y="18865"/>
                    <a:pt x="24195" y="19506"/>
                  </a:cubicBezTo>
                  <a:cubicBezTo>
                    <a:pt x="24209" y="20108"/>
                    <a:pt x="24155" y="20709"/>
                    <a:pt x="24396" y="21284"/>
                  </a:cubicBezTo>
                  <a:cubicBezTo>
                    <a:pt x="24476" y="21444"/>
                    <a:pt x="24449" y="21658"/>
                    <a:pt x="24449" y="21845"/>
                  </a:cubicBezTo>
                  <a:lnTo>
                    <a:pt x="24449" y="23395"/>
                  </a:lnTo>
                  <a:cubicBezTo>
                    <a:pt x="24449" y="23769"/>
                    <a:pt x="24449" y="24143"/>
                    <a:pt x="24583" y="24517"/>
                  </a:cubicBezTo>
                  <a:cubicBezTo>
                    <a:pt x="24676" y="24770"/>
                    <a:pt x="24663" y="25051"/>
                    <a:pt x="24663" y="25331"/>
                  </a:cubicBezTo>
                  <a:cubicBezTo>
                    <a:pt x="24649" y="27175"/>
                    <a:pt x="24622" y="29033"/>
                    <a:pt x="24636" y="30876"/>
                  </a:cubicBezTo>
                  <a:cubicBezTo>
                    <a:pt x="24636" y="31331"/>
                    <a:pt x="24449" y="31598"/>
                    <a:pt x="24061" y="31744"/>
                  </a:cubicBezTo>
                  <a:cubicBezTo>
                    <a:pt x="23580" y="31918"/>
                    <a:pt x="23113" y="32132"/>
                    <a:pt x="22579" y="32118"/>
                  </a:cubicBezTo>
                  <a:cubicBezTo>
                    <a:pt x="22164" y="32105"/>
                    <a:pt x="21763" y="32092"/>
                    <a:pt x="21376" y="32266"/>
                  </a:cubicBezTo>
                  <a:cubicBezTo>
                    <a:pt x="21163" y="32359"/>
                    <a:pt x="20895" y="32332"/>
                    <a:pt x="20655" y="32332"/>
                  </a:cubicBezTo>
                  <a:lnTo>
                    <a:pt x="18117" y="32332"/>
                  </a:lnTo>
                  <a:cubicBezTo>
                    <a:pt x="17930" y="32332"/>
                    <a:pt x="17716" y="32292"/>
                    <a:pt x="17555" y="32359"/>
                  </a:cubicBezTo>
                  <a:cubicBezTo>
                    <a:pt x="17034" y="32586"/>
                    <a:pt x="16473" y="32480"/>
                    <a:pt x="15952" y="32586"/>
                  </a:cubicBezTo>
                  <a:cubicBezTo>
                    <a:pt x="15284" y="32720"/>
                    <a:pt x="14616" y="32773"/>
                    <a:pt x="13934" y="32773"/>
                  </a:cubicBezTo>
                  <a:cubicBezTo>
                    <a:pt x="13881" y="32773"/>
                    <a:pt x="13827" y="32773"/>
                    <a:pt x="13774" y="32800"/>
                  </a:cubicBezTo>
                  <a:cubicBezTo>
                    <a:pt x="13159" y="33080"/>
                    <a:pt x="12491" y="32987"/>
                    <a:pt x="11850" y="33000"/>
                  </a:cubicBezTo>
                  <a:cubicBezTo>
                    <a:pt x="10835" y="33000"/>
                    <a:pt x="9833" y="33000"/>
                    <a:pt x="8818" y="32987"/>
                  </a:cubicBezTo>
                  <a:cubicBezTo>
                    <a:pt x="8578" y="32987"/>
                    <a:pt x="8310" y="33000"/>
                    <a:pt x="8097" y="32920"/>
                  </a:cubicBezTo>
                  <a:cubicBezTo>
                    <a:pt x="7655" y="32733"/>
                    <a:pt x="7188" y="32747"/>
                    <a:pt x="6734" y="32747"/>
                  </a:cubicBezTo>
                  <a:cubicBezTo>
                    <a:pt x="6333" y="32747"/>
                    <a:pt x="5918" y="32760"/>
                    <a:pt x="5531" y="32586"/>
                  </a:cubicBezTo>
                  <a:cubicBezTo>
                    <a:pt x="5318" y="32492"/>
                    <a:pt x="5037" y="32560"/>
                    <a:pt x="4810" y="32480"/>
                  </a:cubicBezTo>
                  <a:cubicBezTo>
                    <a:pt x="4249" y="32266"/>
                    <a:pt x="3647" y="32266"/>
                    <a:pt x="3059" y="32198"/>
                  </a:cubicBezTo>
                  <a:cubicBezTo>
                    <a:pt x="2565" y="32159"/>
                    <a:pt x="2258" y="31892"/>
                    <a:pt x="2124" y="31424"/>
                  </a:cubicBezTo>
                  <a:cubicBezTo>
                    <a:pt x="2031" y="31090"/>
                    <a:pt x="1857" y="30782"/>
                    <a:pt x="1897" y="30408"/>
                  </a:cubicBezTo>
                  <a:cubicBezTo>
                    <a:pt x="1910" y="30248"/>
                    <a:pt x="1817" y="30101"/>
                    <a:pt x="1777" y="29941"/>
                  </a:cubicBezTo>
                  <a:cubicBezTo>
                    <a:pt x="1737" y="29727"/>
                    <a:pt x="1684" y="29514"/>
                    <a:pt x="1670" y="29300"/>
                  </a:cubicBezTo>
                  <a:cubicBezTo>
                    <a:pt x="1670" y="28939"/>
                    <a:pt x="1643" y="28605"/>
                    <a:pt x="1509" y="28258"/>
                  </a:cubicBezTo>
                  <a:cubicBezTo>
                    <a:pt x="1456" y="28110"/>
                    <a:pt x="1470" y="27937"/>
                    <a:pt x="1443" y="27777"/>
                  </a:cubicBezTo>
                  <a:lnTo>
                    <a:pt x="1322" y="27055"/>
                  </a:lnTo>
                  <a:cubicBezTo>
                    <a:pt x="1296" y="26842"/>
                    <a:pt x="1256" y="26628"/>
                    <a:pt x="1242" y="26414"/>
                  </a:cubicBezTo>
                  <a:cubicBezTo>
                    <a:pt x="1216" y="26040"/>
                    <a:pt x="1283" y="25652"/>
                    <a:pt x="1016" y="25319"/>
                  </a:cubicBezTo>
                  <a:cubicBezTo>
                    <a:pt x="948" y="25238"/>
                    <a:pt x="948" y="25064"/>
                    <a:pt x="948" y="24931"/>
                  </a:cubicBezTo>
                  <a:cubicBezTo>
                    <a:pt x="962" y="24330"/>
                    <a:pt x="802" y="23742"/>
                    <a:pt x="749" y="23154"/>
                  </a:cubicBezTo>
                  <a:cubicBezTo>
                    <a:pt x="668" y="22419"/>
                    <a:pt x="668" y="21685"/>
                    <a:pt x="654" y="20949"/>
                  </a:cubicBezTo>
                  <a:cubicBezTo>
                    <a:pt x="642" y="20322"/>
                    <a:pt x="642" y="19707"/>
                    <a:pt x="508" y="19079"/>
                  </a:cubicBezTo>
                  <a:cubicBezTo>
                    <a:pt x="441" y="18772"/>
                    <a:pt x="455" y="18438"/>
                    <a:pt x="467" y="18104"/>
                  </a:cubicBezTo>
                  <a:cubicBezTo>
                    <a:pt x="508" y="16715"/>
                    <a:pt x="361" y="15338"/>
                    <a:pt x="161" y="13962"/>
                  </a:cubicBezTo>
                  <a:cubicBezTo>
                    <a:pt x="0" y="12853"/>
                    <a:pt x="67" y="11731"/>
                    <a:pt x="107" y="10622"/>
                  </a:cubicBezTo>
                  <a:cubicBezTo>
                    <a:pt x="134" y="10234"/>
                    <a:pt x="173" y="9860"/>
                    <a:pt x="173" y="9473"/>
                  </a:cubicBezTo>
                  <a:cubicBezTo>
                    <a:pt x="173" y="8004"/>
                    <a:pt x="200" y="6534"/>
                    <a:pt x="161" y="5065"/>
                  </a:cubicBezTo>
                  <a:cubicBezTo>
                    <a:pt x="147" y="4450"/>
                    <a:pt x="294" y="3875"/>
                    <a:pt x="481" y="3314"/>
                  </a:cubicBezTo>
                  <a:cubicBezTo>
                    <a:pt x="681" y="2713"/>
                    <a:pt x="1216" y="2405"/>
                    <a:pt x="1857" y="2325"/>
                  </a:cubicBezTo>
                  <a:cubicBezTo>
                    <a:pt x="2071" y="2299"/>
                    <a:pt x="2298" y="2325"/>
                    <a:pt x="2512" y="2325"/>
                  </a:cubicBezTo>
                  <a:cubicBezTo>
                    <a:pt x="2779" y="2325"/>
                    <a:pt x="3046" y="2286"/>
                    <a:pt x="3314" y="2206"/>
                  </a:cubicBezTo>
                  <a:cubicBezTo>
                    <a:pt x="3674" y="2099"/>
                    <a:pt x="4062" y="2058"/>
                    <a:pt x="4436" y="2072"/>
                  </a:cubicBezTo>
                  <a:cubicBezTo>
                    <a:pt x="5037" y="2099"/>
                    <a:pt x="5624" y="2031"/>
                    <a:pt x="6253" y="1751"/>
                  </a:cubicBezTo>
                  <a:close/>
                  <a:moveTo>
                    <a:pt x="4850" y="28404"/>
                  </a:moveTo>
                  <a:cubicBezTo>
                    <a:pt x="5250" y="28752"/>
                    <a:pt x="5651" y="28846"/>
                    <a:pt x="6105" y="28832"/>
                  </a:cubicBezTo>
                  <a:cubicBezTo>
                    <a:pt x="6600" y="28805"/>
                    <a:pt x="7081" y="28819"/>
                    <a:pt x="7575" y="28832"/>
                  </a:cubicBezTo>
                  <a:cubicBezTo>
                    <a:pt x="7789" y="28832"/>
                    <a:pt x="8016" y="28832"/>
                    <a:pt x="8216" y="28912"/>
                  </a:cubicBezTo>
                  <a:cubicBezTo>
                    <a:pt x="8537" y="29019"/>
                    <a:pt x="8858" y="29033"/>
                    <a:pt x="9178" y="29033"/>
                  </a:cubicBezTo>
                  <a:lnTo>
                    <a:pt x="13922" y="29033"/>
                  </a:lnTo>
                  <a:cubicBezTo>
                    <a:pt x="14109" y="29033"/>
                    <a:pt x="14322" y="29072"/>
                    <a:pt x="14483" y="29006"/>
                  </a:cubicBezTo>
                  <a:cubicBezTo>
                    <a:pt x="15017" y="28778"/>
                    <a:pt x="15551" y="28832"/>
                    <a:pt x="16099" y="28819"/>
                  </a:cubicBezTo>
                  <a:cubicBezTo>
                    <a:pt x="16259" y="28819"/>
                    <a:pt x="16446" y="28846"/>
                    <a:pt x="16580" y="28778"/>
                  </a:cubicBezTo>
                  <a:cubicBezTo>
                    <a:pt x="17021" y="28564"/>
                    <a:pt x="17475" y="28591"/>
                    <a:pt x="17942" y="28605"/>
                  </a:cubicBezTo>
                  <a:cubicBezTo>
                    <a:pt x="18731" y="28632"/>
                    <a:pt x="19479" y="28297"/>
                    <a:pt x="20267" y="28297"/>
                  </a:cubicBezTo>
                  <a:cubicBezTo>
                    <a:pt x="20481" y="28297"/>
                    <a:pt x="20682" y="28190"/>
                    <a:pt x="20895" y="28164"/>
                  </a:cubicBezTo>
                  <a:cubicBezTo>
                    <a:pt x="21149" y="28124"/>
                    <a:pt x="21363" y="28030"/>
                    <a:pt x="21537" y="27790"/>
                  </a:cubicBezTo>
                  <a:lnTo>
                    <a:pt x="21537" y="25292"/>
                  </a:lnTo>
                  <a:cubicBezTo>
                    <a:pt x="21537" y="25144"/>
                    <a:pt x="21550" y="24998"/>
                    <a:pt x="21483" y="24891"/>
                  </a:cubicBezTo>
                  <a:cubicBezTo>
                    <a:pt x="21296" y="24530"/>
                    <a:pt x="21350" y="24143"/>
                    <a:pt x="21336" y="23769"/>
                  </a:cubicBezTo>
                  <a:cubicBezTo>
                    <a:pt x="21309" y="23087"/>
                    <a:pt x="21430" y="22406"/>
                    <a:pt x="21122" y="21765"/>
                  </a:cubicBezTo>
                  <a:cubicBezTo>
                    <a:pt x="21069" y="21671"/>
                    <a:pt x="21095" y="21551"/>
                    <a:pt x="21095" y="21430"/>
                  </a:cubicBezTo>
                  <a:cubicBezTo>
                    <a:pt x="21069" y="20548"/>
                    <a:pt x="21095" y="19654"/>
                    <a:pt x="20908" y="18758"/>
                  </a:cubicBezTo>
                  <a:cubicBezTo>
                    <a:pt x="20762" y="18010"/>
                    <a:pt x="20882" y="17208"/>
                    <a:pt x="20695" y="16421"/>
                  </a:cubicBezTo>
                  <a:cubicBezTo>
                    <a:pt x="20588" y="16020"/>
                    <a:pt x="20655" y="15566"/>
                    <a:pt x="20481" y="15151"/>
                  </a:cubicBezTo>
                  <a:cubicBezTo>
                    <a:pt x="20427" y="15005"/>
                    <a:pt x="20441" y="14830"/>
                    <a:pt x="20427" y="14670"/>
                  </a:cubicBezTo>
                  <a:cubicBezTo>
                    <a:pt x="20401" y="14483"/>
                    <a:pt x="20427" y="14269"/>
                    <a:pt x="20347" y="14109"/>
                  </a:cubicBezTo>
                  <a:cubicBezTo>
                    <a:pt x="20201" y="13762"/>
                    <a:pt x="20214" y="13414"/>
                    <a:pt x="20214" y="13067"/>
                  </a:cubicBezTo>
                  <a:cubicBezTo>
                    <a:pt x="20201" y="12466"/>
                    <a:pt x="20281" y="11864"/>
                    <a:pt x="20040" y="11290"/>
                  </a:cubicBezTo>
                  <a:cubicBezTo>
                    <a:pt x="19987" y="11143"/>
                    <a:pt x="20027" y="10970"/>
                    <a:pt x="20000" y="10809"/>
                  </a:cubicBezTo>
                  <a:cubicBezTo>
                    <a:pt x="19987" y="10649"/>
                    <a:pt x="19987" y="10475"/>
                    <a:pt x="19934" y="10329"/>
                  </a:cubicBezTo>
                  <a:cubicBezTo>
                    <a:pt x="19759" y="9941"/>
                    <a:pt x="19759" y="9540"/>
                    <a:pt x="19759" y="9126"/>
                  </a:cubicBezTo>
                  <a:cubicBezTo>
                    <a:pt x="19759" y="8765"/>
                    <a:pt x="19800" y="8391"/>
                    <a:pt x="19693" y="8070"/>
                  </a:cubicBezTo>
                  <a:cubicBezTo>
                    <a:pt x="19572" y="7669"/>
                    <a:pt x="19559" y="7269"/>
                    <a:pt x="19559" y="6868"/>
                  </a:cubicBezTo>
                  <a:cubicBezTo>
                    <a:pt x="19546" y="6601"/>
                    <a:pt x="19546" y="6333"/>
                    <a:pt x="19533" y="6066"/>
                  </a:cubicBezTo>
                  <a:cubicBezTo>
                    <a:pt x="18958" y="5585"/>
                    <a:pt x="18316" y="5799"/>
                    <a:pt x="17742" y="5772"/>
                  </a:cubicBezTo>
                  <a:cubicBezTo>
                    <a:pt x="17381" y="6413"/>
                    <a:pt x="17381" y="6413"/>
                    <a:pt x="16727" y="6427"/>
                  </a:cubicBezTo>
                  <a:cubicBezTo>
                    <a:pt x="16433" y="6427"/>
                    <a:pt x="16139" y="6413"/>
                    <a:pt x="15831" y="6427"/>
                  </a:cubicBezTo>
                  <a:cubicBezTo>
                    <a:pt x="15671" y="6427"/>
                    <a:pt x="15498" y="6413"/>
                    <a:pt x="15351" y="6481"/>
                  </a:cubicBezTo>
                  <a:cubicBezTo>
                    <a:pt x="15044" y="6627"/>
                    <a:pt x="14723" y="6627"/>
                    <a:pt x="14389" y="6627"/>
                  </a:cubicBezTo>
                  <a:cubicBezTo>
                    <a:pt x="13854" y="6627"/>
                    <a:pt x="13307" y="6574"/>
                    <a:pt x="12799" y="6828"/>
                  </a:cubicBezTo>
                  <a:cubicBezTo>
                    <a:pt x="12679" y="6894"/>
                    <a:pt x="12518" y="6868"/>
                    <a:pt x="12385" y="6882"/>
                  </a:cubicBezTo>
                  <a:cubicBezTo>
                    <a:pt x="12131" y="6921"/>
                    <a:pt x="11864" y="6975"/>
                    <a:pt x="11597" y="7015"/>
                  </a:cubicBezTo>
                  <a:cubicBezTo>
                    <a:pt x="11410" y="7042"/>
                    <a:pt x="11223" y="7081"/>
                    <a:pt x="11036" y="7081"/>
                  </a:cubicBezTo>
                  <a:cubicBezTo>
                    <a:pt x="10487" y="7095"/>
                    <a:pt x="9940" y="7042"/>
                    <a:pt x="9419" y="7269"/>
                  </a:cubicBezTo>
                  <a:cubicBezTo>
                    <a:pt x="9285" y="7322"/>
                    <a:pt x="9098" y="7309"/>
                    <a:pt x="8938" y="7309"/>
                  </a:cubicBezTo>
                  <a:cubicBezTo>
                    <a:pt x="7709" y="7309"/>
                    <a:pt x="6493" y="7295"/>
                    <a:pt x="5264" y="7309"/>
                  </a:cubicBezTo>
                  <a:cubicBezTo>
                    <a:pt x="4837" y="7309"/>
                    <a:pt x="4516" y="7188"/>
                    <a:pt x="4315" y="6801"/>
                  </a:cubicBezTo>
                  <a:cubicBezTo>
                    <a:pt x="4262" y="6721"/>
                    <a:pt x="4182" y="6654"/>
                    <a:pt x="4101" y="6574"/>
                  </a:cubicBezTo>
                  <a:cubicBezTo>
                    <a:pt x="3928" y="6654"/>
                    <a:pt x="3781" y="6721"/>
                    <a:pt x="3634" y="6788"/>
                  </a:cubicBezTo>
                  <a:cubicBezTo>
                    <a:pt x="3487" y="6841"/>
                    <a:pt x="3353" y="6908"/>
                    <a:pt x="3207" y="6975"/>
                  </a:cubicBezTo>
                  <a:lnTo>
                    <a:pt x="3207" y="9794"/>
                  </a:lnTo>
                  <a:cubicBezTo>
                    <a:pt x="3207" y="10288"/>
                    <a:pt x="3180" y="10769"/>
                    <a:pt x="3353" y="11250"/>
                  </a:cubicBezTo>
                  <a:cubicBezTo>
                    <a:pt x="3421" y="11424"/>
                    <a:pt x="3421" y="11624"/>
                    <a:pt x="3407" y="11811"/>
                  </a:cubicBezTo>
                  <a:cubicBezTo>
                    <a:pt x="3407" y="12386"/>
                    <a:pt x="3460" y="12960"/>
                    <a:pt x="3540" y="13521"/>
                  </a:cubicBezTo>
                  <a:cubicBezTo>
                    <a:pt x="3620" y="13975"/>
                    <a:pt x="3620" y="14443"/>
                    <a:pt x="3661" y="14898"/>
                  </a:cubicBezTo>
                  <a:cubicBezTo>
                    <a:pt x="3674" y="15151"/>
                    <a:pt x="3661" y="15405"/>
                    <a:pt x="3727" y="15632"/>
                  </a:cubicBezTo>
                  <a:cubicBezTo>
                    <a:pt x="3875" y="16059"/>
                    <a:pt x="3888" y="16487"/>
                    <a:pt x="3888" y="16914"/>
                  </a:cubicBezTo>
                  <a:cubicBezTo>
                    <a:pt x="3875" y="17596"/>
                    <a:pt x="3875" y="18277"/>
                    <a:pt x="3888" y="18959"/>
                  </a:cubicBezTo>
                  <a:cubicBezTo>
                    <a:pt x="3888" y="19173"/>
                    <a:pt x="3875" y="19413"/>
                    <a:pt x="3941" y="19600"/>
                  </a:cubicBezTo>
                  <a:cubicBezTo>
                    <a:pt x="4128" y="20135"/>
                    <a:pt x="4101" y="20682"/>
                    <a:pt x="4115" y="21216"/>
                  </a:cubicBezTo>
                  <a:cubicBezTo>
                    <a:pt x="4115" y="21551"/>
                    <a:pt x="4075" y="21898"/>
                    <a:pt x="4182" y="22192"/>
                  </a:cubicBezTo>
                  <a:cubicBezTo>
                    <a:pt x="4356" y="22673"/>
                    <a:pt x="4342" y="23154"/>
                    <a:pt x="4356" y="23635"/>
                  </a:cubicBezTo>
                  <a:cubicBezTo>
                    <a:pt x="4369" y="24316"/>
                    <a:pt x="4262" y="24998"/>
                    <a:pt x="4529" y="25652"/>
                  </a:cubicBezTo>
                  <a:cubicBezTo>
                    <a:pt x="4596" y="25799"/>
                    <a:pt x="4556" y="25973"/>
                    <a:pt x="4556" y="26133"/>
                  </a:cubicBezTo>
                  <a:cubicBezTo>
                    <a:pt x="4569" y="26761"/>
                    <a:pt x="4502" y="27389"/>
                    <a:pt x="4796" y="27977"/>
                  </a:cubicBezTo>
                  <a:cubicBezTo>
                    <a:pt x="4850" y="28097"/>
                    <a:pt x="4823" y="28244"/>
                    <a:pt x="4850" y="28404"/>
                  </a:cubicBezTo>
                  <a:close/>
                  <a:moveTo>
                    <a:pt x="22018" y="28618"/>
                  </a:moveTo>
                  <a:cubicBezTo>
                    <a:pt x="21229" y="28965"/>
                    <a:pt x="20507" y="29179"/>
                    <a:pt x="19733" y="29166"/>
                  </a:cubicBezTo>
                  <a:cubicBezTo>
                    <a:pt x="19572" y="29166"/>
                    <a:pt x="19399" y="29179"/>
                    <a:pt x="19252" y="29246"/>
                  </a:cubicBezTo>
                  <a:cubicBezTo>
                    <a:pt x="18865" y="29420"/>
                    <a:pt x="18464" y="29393"/>
                    <a:pt x="18049" y="29407"/>
                  </a:cubicBezTo>
                  <a:cubicBezTo>
                    <a:pt x="17755" y="29407"/>
                    <a:pt x="17435" y="29380"/>
                    <a:pt x="17167" y="29473"/>
                  </a:cubicBezTo>
                  <a:cubicBezTo>
                    <a:pt x="16767" y="29633"/>
                    <a:pt x="16366" y="29620"/>
                    <a:pt x="15965" y="29633"/>
                  </a:cubicBezTo>
                  <a:cubicBezTo>
                    <a:pt x="15671" y="29647"/>
                    <a:pt x="15377" y="29674"/>
                    <a:pt x="15083" y="29713"/>
                  </a:cubicBezTo>
                  <a:cubicBezTo>
                    <a:pt x="14816" y="29740"/>
                    <a:pt x="14549" y="29834"/>
                    <a:pt x="14282" y="29834"/>
                  </a:cubicBezTo>
                  <a:cubicBezTo>
                    <a:pt x="12479" y="29847"/>
                    <a:pt x="10688" y="29834"/>
                    <a:pt x="8884" y="29834"/>
                  </a:cubicBezTo>
                  <a:cubicBezTo>
                    <a:pt x="8644" y="29834"/>
                    <a:pt x="8403" y="29781"/>
                    <a:pt x="8163" y="29754"/>
                  </a:cubicBezTo>
                  <a:cubicBezTo>
                    <a:pt x="7896" y="29713"/>
                    <a:pt x="7628" y="29647"/>
                    <a:pt x="7361" y="29633"/>
                  </a:cubicBezTo>
                  <a:cubicBezTo>
                    <a:pt x="6960" y="29620"/>
                    <a:pt x="6547" y="29607"/>
                    <a:pt x="6146" y="29633"/>
                  </a:cubicBezTo>
                  <a:cubicBezTo>
                    <a:pt x="5518" y="29687"/>
                    <a:pt x="4970" y="29514"/>
                    <a:pt x="4436" y="29206"/>
                  </a:cubicBezTo>
                  <a:cubicBezTo>
                    <a:pt x="4169" y="29045"/>
                    <a:pt x="4008" y="28885"/>
                    <a:pt x="4008" y="28564"/>
                  </a:cubicBezTo>
                  <a:cubicBezTo>
                    <a:pt x="4021" y="28404"/>
                    <a:pt x="4035" y="28217"/>
                    <a:pt x="3968" y="28084"/>
                  </a:cubicBezTo>
                  <a:cubicBezTo>
                    <a:pt x="3714" y="27603"/>
                    <a:pt x="3795" y="27082"/>
                    <a:pt x="3781" y="26560"/>
                  </a:cubicBezTo>
                  <a:cubicBezTo>
                    <a:pt x="3781" y="26213"/>
                    <a:pt x="3795" y="25866"/>
                    <a:pt x="3634" y="25532"/>
                  </a:cubicBezTo>
                  <a:cubicBezTo>
                    <a:pt x="3554" y="25345"/>
                    <a:pt x="3567" y="25105"/>
                    <a:pt x="3567" y="24891"/>
                  </a:cubicBezTo>
                  <a:cubicBezTo>
                    <a:pt x="3554" y="24369"/>
                    <a:pt x="3567" y="23849"/>
                    <a:pt x="3567" y="23327"/>
                  </a:cubicBezTo>
                  <a:cubicBezTo>
                    <a:pt x="3554" y="23140"/>
                    <a:pt x="3594" y="22927"/>
                    <a:pt x="3527" y="22766"/>
                  </a:cubicBezTo>
                  <a:cubicBezTo>
                    <a:pt x="3314" y="22299"/>
                    <a:pt x="3353" y="21804"/>
                    <a:pt x="3353" y="21323"/>
                  </a:cubicBezTo>
                  <a:cubicBezTo>
                    <a:pt x="3353" y="20776"/>
                    <a:pt x="3367" y="20242"/>
                    <a:pt x="3180" y="19707"/>
                  </a:cubicBezTo>
                  <a:cubicBezTo>
                    <a:pt x="3113" y="19506"/>
                    <a:pt x="3127" y="19280"/>
                    <a:pt x="3113" y="19066"/>
                  </a:cubicBezTo>
                  <a:cubicBezTo>
                    <a:pt x="3113" y="18625"/>
                    <a:pt x="3127" y="18184"/>
                    <a:pt x="3113" y="17757"/>
                  </a:cubicBezTo>
                  <a:cubicBezTo>
                    <a:pt x="3100" y="17021"/>
                    <a:pt x="3193" y="16287"/>
                    <a:pt x="2940" y="15566"/>
                  </a:cubicBezTo>
                  <a:cubicBezTo>
                    <a:pt x="2872" y="15391"/>
                    <a:pt x="2899" y="15192"/>
                    <a:pt x="2913" y="15005"/>
                  </a:cubicBezTo>
                  <a:cubicBezTo>
                    <a:pt x="2913" y="14456"/>
                    <a:pt x="2899" y="13909"/>
                    <a:pt x="2765" y="13375"/>
                  </a:cubicBezTo>
                  <a:cubicBezTo>
                    <a:pt x="2712" y="13134"/>
                    <a:pt x="2699" y="12894"/>
                    <a:pt x="2699" y="12639"/>
                  </a:cubicBezTo>
                  <a:cubicBezTo>
                    <a:pt x="2685" y="12051"/>
                    <a:pt x="2726" y="11451"/>
                    <a:pt x="2498" y="10876"/>
                  </a:cubicBezTo>
                  <a:cubicBezTo>
                    <a:pt x="2445" y="10729"/>
                    <a:pt x="2459" y="10555"/>
                    <a:pt x="2459" y="10382"/>
                  </a:cubicBezTo>
                  <a:cubicBezTo>
                    <a:pt x="2459" y="9246"/>
                    <a:pt x="2459" y="8097"/>
                    <a:pt x="2471" y="6962"/>
                  </a:cubicBezTo>
                  <a:cubicBezTo>
                    <a:pt x="2471" y="6841"/>
                    <a:pt x="2471" y="6734"/>
                    <a:pt x="2485" y="6627"/>
                  </a:cubicBezTo>
                  <a:cubicBezTo>
                    <a:pt x="2525" y="6333"/>
                    <a:pt x="2646" y="6187"/>
                    <a:pt x="2952" y="6160"/>
                  </a:cubicBezTo>
                  <a:cubicBezTo>
                    <a:pt x="3433" y="6120"/>
                    <a:pt x="3821" y="5893"/>
                    <a:pt x="4222" y="5665"/>
                  </a:cubicBezTo>
                  <a:cubicBezTo>
                    <a:pt x="4235" y="5452"/>
                    <a:pt x="4249" y="5265"/>
                    <a:pt x="4262" y="5077"/>
                  </a:cubicBezTo>
                  <a:cubicBezTo>
                    <a:pt x="4315" y="4343"/>
                    <a:pt x="4743" y="3942"/>
                    <a:pt x="5464" y="3929"/>
                  </a:cubicBezTo>
                  <a:cubicBezTo>
                    <a:pt x="5731" y="3929"/>
                    <a:pt x="6012" y="4023"/>
                    <a:pt x="6280" y="3848"/>
                  </a:cubicBezTo>
                  <a:cubicBezTo>
                    <a:pt x="6360" y="3501"/>
                    <a:pt x="6333" y="3168"/>
                    <a:pt x="6226" y="2847"/>
                  </a:cubicBezTo>
                  <a:cubicBezTo>
                    <a:pt x="5879" y="2793"/>
                    <a:pt x="3941" y="2753"/>
                    <a:pt x="3754" y="2833"/>
                  </a:cubicBezTo>
                  <a:cubicBezTo>
                    <a:pt x="3273" y="3073"/>
                    <a:pt x="2753" y="3020"/>
                    <a:pt x="2231" y="3034"/>
                  </a:cubicBezTo>
                  <a:cubicBezTo>
                    <a:pt x="1750" y="3034"/>
                    <a:pt x="1417" y="3274"/>
                    <a:pt x="1229" y="3715"/>
                  </a:cubicBezTo>
                  <a:cubicBezTo>
                    <a:pt x="1055" y="4116"/>
                    <a:pt x="948" y="4530"/>
                    <a:pt x="948" y="4984"/>
                  </a:cubicBezTo>
                  <a:cubicBezTo>
                    <a:pt x="975" y="6588"/>
                    <a:pt x="962" y="8191"/>
                    <a:pt x="962" y="9794"/>
                  </a:cubicBezTo>
                  <a:cubicBezTo>
                    <a:pt x="962" y="10382"/>
                    <a:pt x="1096" y="10983"/>
                    <a:pt x="815" y="11558"/>
                  </a:cubicBezTo>
                  <a:cubicBezTo>
                    <a:pt x="788" y="11597"/>
                    <a:pt x="788" y="11665"/>
                    <a:pt x="788" y="11718"/>
                  </a:cubicBezTo>
                  <a:cubicBezTo>
                    <a:pt x="802" y="12479"/>
                    <a:pt x="761" y="13241"/>
                    <a:pt x="815" y="14002"/>
                  </a:cubicBezTo>
                  <a:cubicBezTo>
                    <a:pt x="895" y="14951"/>
                    <a:pt x="1055" y="15886"/>
                    <a:pt x="1162" y="16834"/>
                  </a:cubicBezTo>
                  <a:cubicBezTo>
                    <a:pt x="1216" y="17342"/>
                    <a:pt x="1216" y="17864"/>
                    <a:pt x="1216" y="18384"/>
                  </a:cubicBezTo>
                  <a:cubicBezTo>
                    <a:pt x="1216" y="19039"/>
                    <a:pt x="1256" y="19681"/>
                    <a:pt x="1349" y="20335"/>
                  </a:cubicBezTo>
                  <a:cubicBezTo>
                    <a:pt x="1509" y="21430"/>
                    <a:pt x="1590" y="22552"/>
                    <a:pt x="1710" y="23662"/>
                  </a:cubicBezTo>
                  <a:cubicBezTo>
                    <a:pt x="1737" y="24009"/>
                    <a:pt x="1777" y="24357"/>
                    <a:pt x="1830" y="24704"/>
                  </a:cubicBezTo>
                  <a:cubicBezTo>
                    <a:pt x="1978" y="25786"/>
                    <a:pt x="2405" y="26801"/>
                    <a:pt x="2418" y="27910"/>
                  </a:cubicBezTo>
                  <a:cubicBezTo>
                    <a:pt x="2418" y="27964"/>
                    <a:pt x="2445" y="28017"/>
                    <a:pt x="2459" y="28057"/>
                  </a:cubicBezTo>
                  <a:cubicBezTo>
                    <a:pt x="2739" y="28698"/>
                    <a:pt x="2552" y="29420"/>
                    <a:pt x="2872" y="30048"/>
                  </a:cubicBezTo>
                  <a:cubicBezTo>
                    <a:pt x="2833" y="30529"/>
                    <a:pt x="3033" y="30943"/>
                    <a:pt x="3314" y="31397"/>
                  </a:cubicBezTo>
                  <a:cubicBezTo>
                    <a:pt x="3608" y="31464"/>
                    <a:pt x="3955" y="31504"/>
                    <a:pt x="4288" y="31611"/>
                  </a:cubicBezTo>
                  <a:cubicBezTo>
                    <a:pt x="4730" y="31758"/>
                    <a:pt x="5197" y="31731"/>
                    <a:pt x="5638" y="31851"/>
                  </a:cubicBezTo>
                  <a:cubicBezTo>
                    <a:pt x="6093" y="31985"/>
                    <a:pt x="6547" y="31985"/>
                    <a:pt x="7001" y="31999"/>
                  </a:cubicBezTo>
                  <a:cubicBezTo>
                    <a:pt x="7361" y="31999"/>
                    <a:pt x="7722" y="32011"/>
                    <a:pt x="8056" y="32105"/>
                  </a:cubicBezTo>
                  <a:cubicBezTo>
                    <a:pt x="8350" y="32186"/>
                    <a:pt x="8631" y="32225"/>
                    <a:pt x="8938" y="32225"/>
                  </a:cubicBezTo>
                  <a:cubicBezTo>
                    <a:pt x="10127" y="32225"/>
                    <a:pt x="11330" y="32212"/>
                    <a:pt x="12532" y="32212"/>
                  </a:cubicBezTo>
                  <a:cubicBezTo>
                    <a:pt x="12719" y="32212"/>
                    <a:pt x="12933" y="32225"/>
                    <a:pt x="13093" y="32159"/>
                  </a:cubicBezTo>
                  <a:cubicBezTo>
                    <a:pt x="13587" y="31931"/>
                    <a:pt x="14095" y="31972"/>
                    <a:pt x="14616" y="31958"/>
                  </a:cubicBezTo>
                  <a:cubicBezTo>
                    <a:pt x="14803" y="31958"/>
                    <a:pt x="15017" y="31985"/>
                    <a:pt x="15177" y="31904"/>
                  </a:cubicBezTo>
                  <a:cubicBezTo>
                    <a:pt x="15564" y="31731"/>
                    <a:pt x="15979" y="31758"/>
                    <a:pt x="16380" y="31744"/>
                  </a:cubicBezTo>
                  <a:cubicBezTo>
                    <a:pt x="16513" y="31744"/>
                    <a:pt x="16674" y="31771"/>
                    <a:pt x="16781" y="31705"/>
                  </a:cubicBezTo>
                  <a:cubicBezTo>
                    <a:pt x="17248" y="31464"/>
                    <a:pt x="17742" y="31530"/>
                    <a:pt x="18223" y="31530"/>
                  </a:cubicBezTo>
                  <a:cubicBezTo>
                    <a:pt x="18984" y="31518"/>
                    <a:pt x="19747" y="31518"/>
                    <a:pt x="20521" y="31504"/>
                  </a:cubicBezTo>
                  <a:cubicBezTo>
                    <a:pt x="20735" y="31504"/>
                    <a:pt x="20962" y="31518"/>
                    <a:pt x="21149" y="31424"/>
                  </a:cubicBezTo>
                  <a:cubicBezTo>
                    <a:pt x="21496" y="31277"/>
                    <a:pt x="21844" y="31277"/>
                    <a:pt x="22191" y="31277"/>
                  </a:cubicBezTo>
                  <a:cubicBezTo>
                    <a:pt x="22752" y="31290"/>
                    <a:pt x="23233" y="31063"/>
                    <a:pt x="23781" y="30916"/>
                  </a:cubicBezTo>
                  <a:cubicBezTo>
                    <a:pt x="23808" y="30502"/>
                    <a:pt x="23808" y="30128"/>
                    <a:pt x="23835" y="29754"/>
                  </a:cubicBezTo>
                  <a:cubicBezTo>
                    <a:pt x="23848" y="29393"/>
                    <a:pt x="23821" y="29033"/>
                    <a:pt x="23888" y="28698"/>
                  </a:cubicBezTo>
                  <a:cubicBezTo>
                    <a:pt x="23968" y="28297"/>
                    <a:pt x="23861" y="27950"/>
                    <a:pt x="23781" y="27576"/>
                  </a:cubicBezTo>
                  <a:cubicBezTo>
                    <a:pt x="23755" y="27416"/>
                    <a:pt x="23767" y="27255"/>
                    <a:pt x="23767" y="27082"/>
                  </a:cubicBezTo>
                  <a:lnTo>
                    <a:pt x="23767" y="25452"/>
                  </a:lnTo>
                  <a:cubicBezTo>
                    <a:pt x="23767" y="25265"/>
                    <a:pt x="23808" y="25051"/>
                    <a:pt x="23728" y="24891"/>
                  </a:cubicBezTo>
                  <a:cubicBezTo>
                    <a:pt x="23447" y="24236"/>
                    <a:pt x="23541" y="23555"/>
                    <a:pt x="23527" y="22873"/>
                  </a:cubicBezTo>
                  <a:cubicBezTo>
                    <a:pt x="23500" y="22219"/>
                    <a:pt x="23594" y="21564"/>
                    <a:pt x="23354" y="20936"/>
                  </a:cubicBezTo>
                  <a:cubicBezTo>
                    <a:pt x="23286" y="20762"/>
                    <a:pt x="23313" y="20562"/>
                    <a:pt x="23313" y="20361"/>
                  </a:cubicBezTo>
                  <a:cubicBezTo>
                    <a:pt x="23313" y="19880"/>
                    <a:pt x="23327" y="19387"/>
                    <a:pt x="23313" y="18892"/>
                  </a:cubicBezTo>
                  <a:cubicBezTo>
                    <a:pt x="23313" y="18705"/>
                    <a:pt x="23354" y="18491"/>
                    <a:pt x="23286" y="18331"/>
                  </a:cubicBezTo>
                  <a:cubicBezTo>
                    <a:pt x="23060" y="17810"/>
                    <a:pt x="23113" y="17262"/>
                    <a:pt x="23113" y="16715"/>
                  </a:cubicBezTo>
                  <a:cubicBezTo>
                    <a:pt x="23099" y="16100"/>
                    <a:pt x="23167" y="15472"/>
                    <a:pt x="22899" y="14871"/>
                  </a:cubicBezTo>
                  <a:cubicBezTo>
                    <a:pt x="22819" y="14684"/>
                    <a:pt x="22859" y="14443"/>
                    <a:pt x="22859" y="14230"/>
                  </a:cubicBezTo>
                  <a:cubicBezTo>
                    <a:pt x="22859" y="13161"/>
                    <a:pt x="22873" y="12105"/>
                    <a:pt x="22873" y="11036"/>
                  </a:cubicBezTo>
                  <a:cubicBezTo>
                    <a:pt x="22873" y="10769"/>
                    <a:pt x="22886" y="10475"/>
                    <a:pt x="22805" y="10222"/>
                  </a:cubicBezTo>
                  <a:cubicBezTo>
                    <a:pt x="22659" y="9767"/>
                    <a:pt x="22672" y="9313"/>
                    <a:pt x="22659" y="8859"/>
                  </a:cubicBezTo>
                  <a:cubicBezTo>
                    <a:pt x="22659" y="8631"/>
                    <a:pt x="22645" y="8417"/>
                    <a:pt x="22606" y="8204"/>
                  </a:cubicBezTo>
                  <a:cubicBezTo>
                    <a:pt x="22405" y="6975"/>
                    <a:pt x="22205" y="5733"/>
                    <a:pt x="21991" y="4504"/>
                  </a:cubicBezTo>
                  <a:cubicBezTo>
                    <a:pt x="21938" y="4156"/>
                    <a:pt x="21804" y="3822"/>
                    <a:pt x="21777" y="3474"/>
                  </a:cubicBezTo>
                  <a:cubicBezTo>
                    <a:pt x="21751" y="3034"/>
                    <a:pt x="21644" y="2619"/>
                    <a:pt x="21430" y="2272"/>
                  </a:cubicBezTo>
                  <a:cubicBezTo>
                    <a:pt x="21042" y="2045"/>
                    <a:pt x="20655" y="1965"/>
                    <a:pt x="20240" y="1965"/>
                  </a:cubicBezTo>
                  <a:cubicBezTo>
                    <a:pt x="18691" y="1965"/>
                    <a:pt x="17128" y="1938"/>
                    <a:pt x="15578" y="1925"/>
                  </a:cubicBezTo>
                  <a:cubicBezTo>
                    <a:pt x="15538" y="1925"/>
                    <a:pt x="15484" y="1965"/>
                    <a:pt x="15391" y="2005"/>
                  </a:cubicBezTo>
                  <a:cubicBezTo>
                    <a:pt x="15351" y="2379"/>
                    <a:pt x="15284" y="2767"/>
                    <a:pt x="15484" y="3194"/>
                  </a:cubicBezTo>
                  <a:cubicBezTo>
                    <a:pt x="15792" y="3194"/>
                    <a:pt x="16086" y="3221"/>
                    <a:pt x="16380" y="3194"/>
                  </a:cubicBezTo>
                  <a:cubicBezTo>
                    <a:pt x="16900" y="3168"/>
                    <a:pt x="17355" y="3301"/>
                    <a:pt x="17755" y="3688"/>
                  </a:cubicBezTo>
                  <a:cubicBezTo>
                    <a:pt x="17782" y="4089"/>
                    <a:pt x="17823" y="4504"/>
                    <a:pt x="17862" y="4944"/>
                  </a:cubicBezTo>
                  <a:cubicBezTo>
                    <a:pt x="18103" y="4971"/>
                    <a:pt x="18304" y="4997"/>
                    <a:pt x="18477" y="4984"/>
                  </a:cubicBezTo>
                  <a:cubicBezTo>
                    <a:pt x="18984" y="4944"/>
                    <a:pt x="19453" y="5077"/>
                    <a:pt x="19907" y="5238"/>
                  </a:cubicBezTo>
                  <a:cubicBezTo>
                    <a:pt x="20147" y="5332"/>
                    <a:pt x="20267" y="5465"/>
                    <a:pt x="20308" y="5706"/>
                  </a:cubicBezTo>
                  <a:cubicBezTo>
                    <a:pt x="20320" y="5813"/>
                    <a:pt x="20320" y="5920"/>
                    <a:pt x="20320" y="6027"/>
                  </a:cubicBezTo>
                  <a:cubicBezTo>
                    <a:pt x="20334" y="6734"/>
                    <a:pt x="20254" y="7443"/>
                    <a:pt x="20534" y="8124"/>
                  </a:cubicBezTo>
                  <a:cubicBezTo>
                    <a:pt x="20575" y="8218"/>
                    <a:pt x="20548" y="8337"/>
                    <a:pt x="20548" y="8444"/>
                  </a:cubicBezTo>
                  <a:cubicBezTo>
                    <a:pt x="20561" y="9073"/>
                    <a:pt x="20495" y="9700"/>
                    <a:pt x="20735" y="10302"/>
                  </a:cubicBezTo>
                  <a:cubicBezTo>
                    <a:pt x="20789" y="10422"/>
                    <a:pt x="20748" y="10569"/>
                    <a:pt x="20762" y="10703"/>
                  </a:cubicBezTo>
                  <a:cubicBezTo>
                    <a:pt x="20775" y="10876"/>
                    <a:pt x="20775" y="11050"/>
                    <a:pt x="20842" y="11184"/>
                  </a:cubicBezTo>
                  <a:cubicBezTo>
                    <a:pt x="21042" y="11624"/>
                    <a:pt x="21056" y="12092"/>
                    <a:pt x="21015" y="12546"/>
                  </a:cubicBezTo>
                  <a:cubicBezTo>
                    <a:pt x="20935" y="13375"/>
                    <a:pt x="21282" y="14149"/>
                    <a:pt x="21270" y="14964"/>
                  </a:cubicBezTo>
                  <a:cubicBezTo>
                    <a:pt x="21469" y="15379"/>
                    <a:pt x="21483" y="15806"/>
                    <a:pt x="21483" y="16246"/>
                  </a:cubicBezTo>
                  <a:cubicBezTo>
                    <a:pt x="21483" y="16380"/>
                    <a:pt x="21483" y="16528"/>
                    <a:pt x="21537" y="16647"/>
                  </a:cubicBezTo>
                  <a:cubicBezTo>
                    <a:pt x="21710" y="17009"/>
                    <a:pt x="21683" y="17383"/>
                    <a:pt x="21697" y="17770"/>
                  </a:cubicBezTo>
                  <a:cubicBezTo>
                    <a:pt x="21697" y="18090"/>
                    <a:pt x="21630" y="18451"/>
                    <a:pt x="21737" y="18745"/>
                  </a:cubicBezTo>
                  <a:cubicBezTo>
                    <a:pt x="21964" y="19387"/>
                    <a:pt x="21884" y="20028"/>
                    <a:pt x="21911" y="20682"/>
                  </a:cubicBezTo>
                  <a:cubicBezTo>
                    <a:pt x="21924" y="20949"/>
                    <a:pt x="21844" y="21257"/>
                    <a:pt x="21950" y="21484"/>
                  </a:cubicBezTo>
                  <a:cubicBezTo>
                    <a:pt x="22244" y="22152"/>
                    <a:pt x="22137" y="22820"/>
                    <a:pt x="22164" y="23502"/>
                  </a:cubicBezTo>
                  <a:cubicBezTo>
                    <a:pt x="22164" y="23769"/>
                    <a:pt x="22111" y="24075"/>
                    <a:pt x="22218" y="24303"/>
                  </a:cubicBezTo>
                  <a:cubicBezTo>
                    <a:pt x="22392" y="24743"/>
                    <a:pt x="22338" y="25158"/>
                    <a:pt x="22285" y="25586"/>
                  </a:cubicBezTo>
                  <a:cubicBezTo>
                    <a:pt x="22231" y="25933"/>
                    <a:pt x="22218" y="26293"/>
                    <a:pt x="22178" y="26641"/>
                  </a:cubicBezTo>
                  <a:cubicBezTo>
                    <a:pt x="22125" y="27296"/>
                    <a:pt x="22071" y="27937"/>
                    <a:pt x="22018" y="28618"/>
                  </a:cubicBezTo>
                  <a:close/>
                  <a:moveTo>
                    <a:pt x="7121" y="1538"/>
                  </a:moveTo>
                  <a:cubicBezTo>
                    <a:pt x="6948" y="2419"/>
                    <a:pt x="6934" y="3862"/>
                    <a:pt x="7094" y="4543"/>
                  </a:cubicBezTo>
                  <a:cubicBezTo>
                    <a:pt x="7709" y="4557"/>
                    <a:pt x="8323" y="4650"/>
                    <a:pt x="8938" y="4409"/>
                  </a:cubicBezTo>
                  <a:cubicBezTo>
                    <a:pt x="9125" y="4343"/>
                    <a:pt x="9365" y="4356"/>
                    <a:pt x="9579" y="4329"/>
                  </a:cubicBezTo>
                  <a:cubicBezTo>
                    <a:pt x="10194" y="4249"/>
                    <a:pt x="10822" y="4236"/>
                    <a:pt x="11410" y="4062"/>
                  </a:cubicBezTo>
                  <a:cubicBezTo>
                    <a:pt x="11891" y="3902"/>
                    <a:pt x="12358" y="3889"/>
                    <a:pt x="12853" y="3875"/>
                  </a:cubicBezTo>
                  <a:cubicBezTo>
                    <a:pt x="13334" y="3848"/>
                    <a:pt x="13827" y="3929"/>
                    <a:pt x="14282" y="3822"/>
                  </a:cubicBezTo>
                  <a:cubicBezTo>
                    <a:pt x="14402" y="3554"/>
                    <a:pt x="14522" y="3314"/>
                    <a:pt x="14643" y="3073"/>
                  </a:cubicBezTo>
                  <a:cubicBezTo>
                    <a:pt x="14536" y="2699"/>
                    <a:pt x="14469" y="2352"/>
                    <a:pt x="14590" y="1951"/>
                  </a:cubicBezTo>
                  <a:cubicBezTo>
                    <a:pt x="14683" y="1631"/>
                    <a:pt x="14643" y="1256"/>
                    <a:pt x="14563" y="896"/>
                  </a:cubicBezTo>
                  <a:cubicBezTo>
                    <a:pt x="14442" y="870"/>
                    <a:pt x="14335" y="816"/>
                    <a:pt x="14242" y="816"/>
                  </a:cubicBezTo>
                  <a:cubicBezTo>
                    <a:pt x="13373" y="802"/>
                    <a:pt x="12491" y="856"/>
                    <a:pt x="11624" y="776"/>
                  </a:cubicBezTo>
                  <a:cubicBezTo>
                    <a:pt x="10728" y="695"/>
                    <a:pt x="9873" y="1043"/>
                    <a:pt x="8978" y="936"/>
                  </a:cubicBezTo>
                  <a:cubicBezTo>
                    <a:pt x="8911" y="923"/>
                    <a:pt x="8831" y="1003"/>
                    <a:pt x="8765" y="1030"/>
                  </a:cubicBezTo>
                  <a:cubicBezTo>
                    <a:pt x="8644" y="1083"/>
                    <a:pt x="8524" y="1150"/>
                    <a:pt x="8390" y="1190"/>
                  </a:cubicBezTo>
                  <a:cubicBezTo>
                    <a:pt x="7976" y="1310"/>
                    <a:pt x="7562" y="1417"/>
                    <a:pt x="7121" y="1538"/>
                  </a:cubicBezTo>
                  <a:close/>
                  <a:moveTo>
                    <a:pt x="5090" y="6534"/>
                  </a:moveTo>
                  <a:cubicBezTo>
                    <a:pt x="5357" y="6547"/>
                    <a:pt x="5571" y="6588"/>
                    <a:pt x="5785" y="6588"/>
                  </a:cubicBezTo>
                  <a:lnTo>
                    <a:pt x="8310" y="6588"/>
                  </a:lnTo>
                  <a:cubicBezTo>
                    <a:pt x="8777" y="6588"/>
                    <a:pt x="9232" y="6614"/>
                    <a:pt x="9673" y="6427"/>
                  </a:cubicBezTo>
                  <a:cubicBezTo>
                    <a:pt x="9819" y="6360"/>
                    <a:pt x="10006" y="6347"/>
                    <a:pt x="10154" y="6374"/>
                  </a:cubicBezTo>
                  <a:cubicBezTo>
                    <a:pt x="11022" y="6494"/>
                    <a:pt x="11811" y="6066"/>
                    <a:pt x="12652" y="6093"/>
                  </a:cubicBezTo>
                  <a:cubicBezTo>
                    <a:pt x="13147" y="5852"/>
                    <a:pt x="13667" y="5933"/>
                    <a:pt x="14175" y="5920"/>
                  </a:cubicBezTo>
                  <a:cubicBezTo>
                    <a:pt x="14429" y="5906"/>
                    <a:pt x="14683" y="5906"/>
                    <a:pt x="14896" y="5813"/>
                  </a:cubicBezTo>
                  <a:cubicBezTo>
                    <a:pt x="15217" y="5692"/>
                    <a:pt x="15525" y="5679"/>
                    <a:pt x="15858" y="5665"/>
                  </a:cubicBezTo>
                  <a:cubicBezTo>
                    <a:pt x="16179" y="5652"/>
                    <a:pt x="16499" y="5719"/>
                    <a:pt x="16793" y="5599"/>
                  </a:cubicBezTo>
                  <a:cubicBezTo>
                    <a:pt x="17061" y="5198"/>
                    <a:pt x="17141" y="4771"/>
                    <a:pt x="17101" y="4329"/>
                  </a:cubicBezTo>
                  <a:cubicBezTo>
                    <a:pt x="17074" y="4116"/>
                    <a:pt x="16954" y="3982"/>
                    <a:pt x="16727" y="3969"/>
                  </a:cubicBezTo>
                  <a:cubicBezTo>
                    <a:pt x="16300" y="3955"/>
                    <a:pt x="15872" y="3969"/>
                    <a:pt x="15457" y="3969"/>
                  </a:cubicBezTo>
                  <a:cubicBezTo>
                    <a:pt x="15137" y="4610"/>
                    <a:pt x="15137" y="4610"/>
                    <a:pt x="14536" y="4623"/>
                  </a:cubicBezTo>
                  <a:cubicBezTo>
                    <a:pt x="14296" y="4623"/>
                    <a:pt x="14041" y="4610"/>
                    <a:pt x="13801" y="4623"/>
                  </a:cubicBezTo>
                  <a:cubicBezTo>
                    <a:pt x="13053" y="4650"/>
                    <a:pt x="12278" y="4504"/>
                    <a:pt x="11543" y="4810"/>
                  </a:cubicBezTo>
                  <a:cubicBezTo>
                    <a:pt x="11423" y="4851"/>
                    <a:pt x="11276" y="4810"/>
                    <a:pt x="11143" y="4824"/>
                  </a:cubicBezTo>
                  <a:cubicBezTo>
                    <a:pt x="10982" y="4851"/>
                    <a:pt x="10808" y="4864"/>
                    <a:pt x="10662" y="4917"/>
                  </a:cubicBezTo>
                  <a:cubicBezTo>
                    <a:pt x="10327" y="5065"/>
                    <a:pt x="9980" y="5077"/>
                    <a:pt x="9620" y="5077"/>
                  </a:cubicBezTo>
                  <a:cubicBezTo>
                    <a:pt x="9459" y="5077"/>
                    <a:pt x="9285" y="5077"/>
                    <a:pt x="9139" y="5131"/>
                  </a:cubicBezTo>
                  <a:cubicBezTo>
                    <a:pt x="8284" y="5425"/>
                    <a:pt x="7415" y="5238"/>
                    <a:pt x="6547" y="5265"/>
                  </a:cubicBezTo>
                  <a:cubicBezTo>
                    <a:pt x="6346" y="5278"/>
                    <a:pt x="6199" y="5158"/>
                    <a:pt x="6119" y="4958"/>
                  </a:cubicBezTo>
                  <a:cubicBezTo>
                    <a:pt x="6066" y="4837"/>
                    <a:pt x="6012" y="4717"/>
                    <a:pt x="5972" y="4623"/>
                  </a:cubicBezTo>
                  <a:cubicBezTo>
                    <a:pt x="5571" y="4530"/>
                    <a:pt x="5277" y="4637"/>
                    <a:pt x="5024" y="4917"/>
                  </a:cubicBezTo>
                  <a:cubicBezTo>
                    <a:pt x="4997" y="5412"/>
                    <a:pt x="4956" y="5933"/>
                    <a:pt x="5090" y="65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5"/>
            <p:cNvSpPr/>
            <p:nvPr/>
          </p:nvSpPr>
          <p:spPr>
            <a:xfrm>
              <a:off x="4399775" y="1390375"/>
              <a:ext cx="2164800" cy="2878893"/>
            </a:xfrm>
            <a:custGeom>
              <a:avLst/>
              <a:gdLst/>
              <a:ahLst/>
              <a:cxnLst/>
              <a:rect l="l" t="t" r="r" b="b"/>
              <a:pathLst>
                <a:path w="25186" h="33494" extrusionOk="0">
                  <a:moveTo>
                    <a:pt x="11597" y="1256"/>
                  </a:moveTo>
                  <a:cubicBezTo>
                    <a:pt x="11692" y="1256"/>
                    <a:pt x="11785" y="1269"/>
                    <a:pt x="11865" y="1269"/>
                  </a:cubicBezTo>
                  <a:cubicBezTo>
                    <a:pt x="12185" y="1295"/>
                    <a:pt x="12533" y="1309"/>
                    <a:pt x="12974" y="1309"/>
                  </a:cubicBezTo>
                  <a:lnTo>
                    <a:pt x="13628" y="1309"/>
                  </a:lnTo>
                  <a:cubicBezTo>
                    <a:pt x="13842" y="1309"/>
                    <a:pt x="14056" y="1295"/>
                    <a:pt x="14270" y="1295"/>
                  </a:cubicBezTo>
                  <a:lnTo>
                    <a:pt x="14497" y="1295"/>
                  </a:lnTo>
                  <a:cubicBezTo>
                    <a:pt x="14510" y="1295"/>
                    <a:pt x="14551" y="1309"/>
                    <a:pt x="14590" y="1322"/>
                  </a:cubicBezTo>
                  <a:cubicBezTo>
                    <a:pt x="14657" y="1643"/>
                    <a:pt x="14644" y="1897"/>
                    <a:pt x="14590" y="2111"/>
                  </a:cubicBezTo>
                  <a:cubicBezTo>
                    <a:pt x="14457" y="2538"/>
                    <a:pt x="14524" y="2913"/>
                    <a:pt x="14617" y="3273"/>
                  </a:cubicBezTo>
                  <a:lnTo>
                    <a:pt x="14350" y="3807"/>
                  </a:lnTo>
                  <a:cubicBezTo>
                    <a:pt x="14230" y="3834"/>
                    <a:pt x="14082" y="3848"/>
                    <a:pt x="13909" y="3848"/>
                  </a:cubicBezTo>
                  <a:cubicBezTo>
                    <a:pt x="13815" y="3848"/>
                    <a:pt x="13708" y="3834"/>
                    <a:pt x="13602" y="3834"/>
                  </a:cubicBezTo>
                  <a:lnTo>
                    <a:pt x="13028" y="3834"/>
                  </a:lnTo>
                  <a:cubicBezTo>
                    <a:pt x="12559" y="3848"/>
                    <a:pt x="12078" y="3874"/>
                    <a:pt x="11585" y="4035"/>
                  </a:cubicBezTo>
                  <a:cubicBezTo>
                    <a:pt x="11211" y="4155"/>
                    <a:pt x="10796" y="4195"/>
                    <a:pt x="10368" y="4235"/>
                  </a:cubicBezTo>
                  <a:cubicBezTo>
                    <a:pt x="10181" y="4249"/>
                    <a:pt x="9981" y="4261"/>
                    <a:pt x="9794" y="4288"/>
                  </a:cubicBezTo>
                  <a:cubicBezTo>
                    <a:pt x="9727" y="4302"/>
                    <a:pt x="9674" y="4302"/>
                    <a:pt x="9593" y="4302"/>
                  </a:cubicBezTo>
                  <a:cubicBezTo>
                    <a:pt x="9447" y="4315"/>
                    <a:pt x="9260" y="4329"/>
                    <a:pt x="9086" y="4395"/>
                  </a:cubicBezTo>
                  <a:cubicBezTo>
                    <a:pt x="8845" y="4489"/>
                    <a:pt x="8578" y="4542"/>
                    <a:pt x="8218" y="4542"/>
                  </a:cubicBezTo>
                  <a:cubicBezTo>
                    <a:pt x="8070" y="4542"/>
                    <a:pt x="7897" y="4529"/>
                    <a:pt x="7737" y="4516"/>
                  </a:cubicBezTo>
                  <a:lnTo>
                    <a:pt x="7577" y="4516"/>
                  </a:lnTo>
                  <a:cubicBezTo>
                    <a:pt x="7470" y="3848"/>
                    <a:pt x="7483" y="2738"/>
                    <a:pt x="7603" y="1977"/>
                  </a:cubicBezTo>
                  <a:cubicBezTo>
                    <a:pt x="7684" y="1963"/>
                    <a:pt x="7750" y="1937"/>
                    <a:pt x="7830" y="1924"/>
                  </a:cubicBezTo>
                  <a:cubicBezTo>
                    <a:pt x="8138" y="1844"/>
                    <a:pt x="8432" y="1764"/>
                    <a:pt x="8726" y="1670"/>
                  </a:cubicBezTo>
                  <a:cubicBezTo>
                    <a:pt x="8833" y="1643"/>
                    <a:pt x="8939" y="1589"/>
                    <a:pt x="9032" y="1550"/>
                  </a:cubicBezTo>
                  <a:cubicBezTo>
                    <a:pt x="9059" y="1536"/>
                    <a:pt x="9100" y="1509"/>
                    <a:pt x="9126" y="1496"/>
                  </a:cubicBezTo>
                  <a:cubicBezTo>
                    <a:pt x="9166" y="1482"/>
                    <a:pt x="9207" y="1456"/>
                    <a:pt x="9233" y="1443"/>
                  </a:cubicBezTo>
                  <a:lnTo>
                    <a:pt x="9246" y="1429"/>
                  </a:lnTo>
                  <a:cubicBezTo>
                    <a:pt x="9367" y="1443"/>
                    <a:pt x="9487" y="1443"/>
                    <a:pt x="9607" y="1443"/>
                  </a:cubicBezTo>
                  <a:cubicBezTo>
                    <a:pt x="9955" y="1443"/>
                    <a:pt x="10302" y="1402"/>
                    <a:pt x="10636" y="1349"/>
                  </a:cubicBezTo>
                  <a:cubicBezTo>
                    <a:pt x="10970" y="1309"/>
                    <a:pt x="11291" y="1256"/>
                    <a:pt x="11597" y="1256"/>
                  </a:cubicBezTo>
                  <a:close/>
                  <a:moveTo>
                    <a:pt x="11597" y="734"/>
                  </a:moveTo>
                  <a:cubicBezTo>
                    <a:pt x="11250" y="734"/>
                    <a:pt x="10903" y="775"/>
                    <a:pt x="10569" y="828"/>
                  </a:cubicBezTo>
                  <a:cubicBezTo>
                    <a:pt x="10235" y="868"/>
                    <a:pt x="9914" y="921"/>
                    <a:pt x="9607" y="921"/>
                  </a:cubicBezTo>
                  <a:cubicBezTo>
                    <a:pt x="9487" y="921"/>
                    <a:pt x="9380" y="909"/>
                    <a:pt x="9260" y="895"/>
                  </a:cubicBezTo>
                  <a:lnTo>
                    <a:pt x="9219" y="895"/>
                  </a:lnTo>
                  <a:cubicBezTo>
                    <a:pt x="9100" y="895"/>
                    <a:pt x="9020" y="948"/>
                    <a:pt x="8952" y="989"/>
                  </a:cubicBezTo>
                  <a:cubicBezTo>
                    <a:pt x="8939" y="1002"/>
                    <a:pt x="8913" y="1015"/>
                    <a:pt x="8913" y="1015"/>
                  </a:cubicBezTo>
                  <a:cubicBezTo>
                    <a:pt x="8872" y="1028"/>
                    <a:pt x="8833" y="1055"/>
                    <a:pt x="8792" y="1069"/>
                  </a:cubicBezTo>
                  <a:cubicBezTo>
                    <a:pt x="8726" y="1108"/>
                    <a:pt x="8645" y="1149"/>
                    <a:pt x="8578" y="1162"/>
                  </a:cubicBezTo>
                  <a:cubicBezTo>
                    <a:pt x="8284" y="1242"/>
                    <a:pt x="7990" y="1322"/>
                    <a:pt x="7684" y="1402"/>
                  </a:cubicBezTo>
                  <a:cubicBezTo>
                    <a:pt x="7563" y="1443"/>
                    <a:pt x="7443" y="1470"/>
                    <a:pt x="7309" y="1509"/>
                  </a:cubicBezTo>
                  <a:lnTo>
                    <a:pt x="7149" y="1550"/>
                  </a:lnTo>
                  <a:lnTo>
                    <a:pt x="7122" y="1710"/>
                  </a:lnTo>
                  <a:cubicBezTo>
                    <a:pt x="6935" y="2619"/>
                    <a:pt x="6921" y="4101"/>
                    <a:pt x="7096" y="4836"/>
                  </a:cubicBezTo>
                  <a:lnTo>
                    <a:pt x="7149" y="5023"/>
                  </a:lnTo>
                  <a:lnTo>
                    <a:pt x="7349" y="5036"/>
                  </a:lnTo>
                  <a:cubicBezTo>
                    <a:pt x="7470" y="5036"/>
                    <a:pt x="7589" y="5036"/>
                    <a:pt x="7710" y="5050"/>
                  </a:cubicBezTo>
                  <a:cubicBezTo>
                    <a:pt x="7883" y="5063"/>
                    <a:pt x="8058" y="5063"/>
                    <a:pt x="8218" y="5063"/>
                  </a:cubicBezTo>
                  <a:cubicBezTo>
                    <a:pt x="8645" y="5063"/>
                    <a:pt x="8979" y="5010"/>
                    <a:pt x="9287" y="4890"/>
                  </a:cubicBezTo>
                  <a:cubicBezTo>
                    <a:pt x="9380" y="4849"/>
                    <a:pt x="9501" y="4849"/>
                    <a:pt x="9634" y="4836"/>
                  </a:cubicBezTo>
                  <a:cubicBezTo>
                    <a:pt x="9714" y="4836"/>
                    <a:pt x="9781" y="4823"/>
                    <a:pt x="9861" y="4810"/>
                  </a:cubicBezTo>
                  <a:cubicBezTo>
                    <a:pt x="10048" y="4796"/>
                    <a:pt x="10235" y="4769"/>
                    <a:pt x="10409" y="4756"/>
                  </a:cubicBezTo>
                  <a:cubicBezTo>
                    <a:pt x="10849" y="4716"/>
                    <a:pt x="11304" y="4676"/>
                    <a:pt x="11745" y="4529"/>
                  </a:cubicBezTo>
                  <a:cubicBezTo>
                    <a:pt x="12173" y="4395"/>
                    <a:pt x="12600" y="4382"/>
                    <a:pt x="13054" y="4368"/>
                  </a:cubicBezTo>
                  <a:lnTo>
                    <a:pt x="13121" y="4368"/>
                  </a:lnTo>
                  <a:cubicBezTo>
                    <a:pt x="13165" y="4364"/>
                    <a:pt x="13214" y="4363"/>
                    <a:pt x="13266" y="4363"/>
                  </a:cubicBezTo>
                  <a:cubicBezTo>
                    <a:pt x="13369" y="4363"/>
                    <a:pt x="13482" y="4368"/>
                    <a:pt x="13589" y="4368"/>
                  </a:cubicBezTo>
                  <a:lnTo>
                    <a:pt x="13909" y="4368"/>
                  </a:lnTo>
                  <a:cubicBezTo>
                    <a:pt x="14189" y="4368"/>
                    <a:pt x="14403" y="4355"/>
                    <a:pt x="14590" y="4302"/>
                  </a:cubicBezTo>
                  <a:lnTo>
                    <a:pt x="14711" y="4275"/>
                  </a:lnTo>
                  <a:lnTo>
                    <a:pt x="15178" y="3313"/>
                  </a:lnTo>
                  <a:lnTo>
                    <a:pt x="15151" y="3219"/>
                  </a:lnTo>
                  <a:cubicBezTo>
                    <a:pt x="15058" y="2913"/>
                    <a:pt x="14991" y="2592"/>
                    <a:pt x="15098" y="2257"/>
                  </a:cubicBezTo>
                  <a:cubicBezTo>
                    <a:pt x="15192" y="1937"/>
                    <a:pt x="15192" y="1536"/>
                    <a:pt x="15071" y="1069"/>
                  </a:cubicBezTo>
                  <a:lnTo>
                    <a:pt x="15044" y="909"/>
                  </a:lnTo>
                  <a:lnTo>
                    <a:pt x="14884" y="868"/>
                  </a:lnTo>
                  <a:cubicBezTo>
                    <a:pt x="14857" y="855"/>
                    <a:pt x="14818" y="841"/>
                    <a:pt x="14791" y="841"/>
                  </a:cubicBezTo>
                  <a:cubicBezTo>
                    <a:pt x="14711" y="802"/>
                    <a:pt x="14604" y="775"/>
                    <a:pt x="14497" y="775"/>
                  </a:cubicBezTo>
                  <a:cubicBezTo>
                    <a:pt x="14399" y="770"/>
                    <a:pt x="14301" y="769"/>
                    <a:pt x="14203" y="769"/>
                  </a:cubicBezTo>
                  <a:cubicBezTo>
                    <a:pt x="14007" y="769"/>
                    <a:pt x="13811" y="775"/>
                    <a:pt x="13615" y="775"/>
                  </a:cubicBezTo>
                  <a:cubicBezTo>
                    <a:pt x="13402" y="775"/>
                    <a:pt x="13188" y="788"/>
                    <a:pt x="12974" y="788"/>
                  </a:cubicBezTo>
                  <a:cubicBezTo>
                    <a:pt x="12547" y="788"/>
                    <a:pt x="12212" y="775"/>
                    <a:pt x="11905" y="748"/>
                  </a:cubicBezTo>
                  <a:cubicBezTo>
                    <a:pt x="11811" y="734"/>
                    <a:pt x="11704" y="734"/>
                    <a:pt x="11597" y="734"/>
                  </a:cubicBezTo>
                  <a:close/>
                  <a:moveTo>
                    <a:pt x="16448" y="4448"/>
                  </a:moveTo>
                  <a:cubicBezTo>
                    <a:pt x="16648" y="4448"/>
                    <a:pt x="16822" y="4448"/>
                    <a:pt x="16968" y="4462"/>
                  </a:cubicBezTo>
                  <a:cubicBezTo>
                    <a:pt x="17036" y="4462"/>
                    <a:pt x="17075" y="4462"/>
                    <a:pt x="17089" y="4582"/>
                  </a:cubicBezTo>
                  <a:cubicBezTo>
                    <a:pt x="17129" y="4970"/>
                    <a:pt x="17062" y="5291"/>
                    <a:pt x="16875" y="5611"/>
                  </a:cubicBezTo>
                  <a:cubicBezTo>
                    <a:pt x="16795" y="5624"/>
                    <a:pt x="16701" y="5638"/>
                    <a:pt x="16581" y="5638"/>
                  </a:cubicBezTo>
                  <a:lnTo>
                    <a:pt x="16394" y="5638"/>
                  </a:lnTo>
                  <a:cubicBezTo>
                    <a:pt x="16300" y="5624"/>
                    <a:pt x="16207" y="5624"/>
                    <a:pt x="16100" y="5624"/>
                  </a:cubicBezTo>
                  <a:cubicBezTo>
                    <a:pt x="15766" y="5638"/>
                    <a:pt x="15418" y="5651"/>
                    <a:pt x="15044" y="5798"/>
                  </a:cubicBezTo>
                  <a:cubicBezTo>
                    <a:pt x="14911" y="5865"/>
                    <a:pt x="14711" y="5865"/>
                    <a:pt x="14510" y="5878"/>
                  </a:cubicBezTo>
                  <a:lnTo>
                    <a:pt x="13949" y="5878"/>
                  </a:lnTo>
                  <a:cubicBezTo>
                    <a:pt x="13602" y="5878"/>
                    <a:pt x="13227" y="5891"/>
                    <a:pt x="12853" y="6052"/>
                  </a:cubicBezTo>
                  <a:cubicBezTo>
                    <a:pt x="12466" y="6052"/>
                    <a:pt x="12092" y="6132"/>
                    <a:pt x="11731" y="6212"/>
                  </a:cubicBezTo>
                  <a:cubicBezTo>
                    <a:pt x="11384" y="6279"/>
                    <a:pt x="11063" y="6346"/>
                    <a:pt x="10730" y="6346"/>
                  </a:cubicBezTo>
                  <a:cubicBezTo>
                    <a:pt x="10636" y="6346"/>
                    <a:pt x="10543" y="6346"/>
                    <a:pt x="10449" y="6333"/>
                  </a:cubicBezTo>
                  <a:cubicBezTo>
                    <a:pt x="10382" y="6319"/>
                    <a:pt x="10329" y="6319"/>
                    <a:pt x="10261" y="6319"/>
                  </a:cubicBezTo>
                  <a:cubicBezTo>
                    <a:pt x="10155" y="6319"/>
                    <a:pt x="9981" y="6333"/>
                    <a:pt x="9821" y="6399"/>
                  </a:cubicBezTo>
                  <a:cubicBezTo>
                    <a:pt x="9527" y="6533"/>
                    <a:pt x="9207" y="6546"/>
                    <a:pt x="8913" y="6546"/>
                  </a:cubicBezTo>
                  <a:lnTo>
                    <a:pt x="6040" y="6546"/>
                  </a:lnTo>
                  <a:cubicBezTo>
                    <a:pt x="5906" y="6546"/>
                    <a:pt x="5773" y="6533"/>
                    <a:pt x="5626" y="6520"/>
                  </a:cubicBezTo>
                  <a:cubicBezTo>
                    <a:pt x="5599" y="6520"/>
                    <a:pt x="5585" y="6506"/>
                    <a:pt x="5559" y="6506"/>
                  </a:cubicBezTo>
                  <a:cubicBezTo>
                    <a:pt x="5492" y="6078"/>
                    <a:pt x="5519" y="5678"/>
                    <a:pt x="5532" y="5291"/>
                  </a:cubicBezTo>
                  <a:lnTo>
                    <a:pt x="5532" y="5264"/>
                  </a:lnTo>
                  <a:cubicBezTo>
                    <a:pt x="5666" y="5143"/>
                    <a:pt x="5799" y="5090"/>
                    <a:pt x="5960" y="5090"/>
                  </a:cubicBezTo>
                  <a:lnTo>
                    <a:pt x="6040" y="5090"/>
                  </a:lnTo>
                  <a:cubicBezTo>
                    <a:pt x="6066" y="5143"/>
                    <a:pt x="6093" y="5210"/>
                    <a:pt x="6120" y="5277"/>
                  </a:cubicBezTo>
                  <a:cubicBezTo>
                    <a:pt x="6241" y="5585"/>
                    <a:pt x="6481" y="5758"/>
                    <a:pt x="6788" y="5758"/>
                  </a:cubicBezTo>
                  <a:lnTo>
                    <a:pt x="7016" y="5758"/>
                  </a:lnTo>
                  <a:cubicBezTo>
                    <a:pt x="7203" y="5758"/>
                    <a:pt x="7402" y="5772"/>
                    <a:pt x="7589" y="5772"/>
                  </a:cubicBezTo>
                  <a:cubicBezTo>
                    <a:pt x="7790" y="5784"/>
                    <a:pt x="7990" y="5784"/>
                    <a:pt x="8191" y="5784"/>
                  </a:cubicBezTo>
                  <a:cubicBezTo>
                    <a:pt x="8712" y="5784"/>
                    <a:pt x="9113" y="5731"/>
                    <a:pt x="9487" y="5611"/>
                  </a:cubicBezTo>
                  <a:cubicBezTo>
                    <a:pt x="9567" y="5571"/>
                    <a:pt x="9688" y="5571"/>
                    <a:pt x="9807" y="5571"/>
                  </a:cubicBezTo>
                  <a:lnTo>
                    <a:pt x="9941" y="5571"/>
                  </a:lnTo>
                  <a:cubicBezTo>
                    <a:pt x="10261" y="5571"/>
                    <a:pt x="10636" y="5544"/>
                    <a:pt x="11024" y="5384"/>
                  </a:cubicBezTo>
                  <a:cubicBezTo>
                    <a:pt x="11104" y="5357"/>
                    <a:pt x="11223" y="5344"/>
                    <a:pt x="11344" y="5330"/>
                  </a:cubicBezTo>
                  <a:cubicBezTo>
                    <a:pt x="11371" y="5330"/>
                    <a:pt x="11398" y="5317"/>
                    <a:pt x="11424" y="5317"/>
                  </a:cubicBezTo>
                  <a:lnTo>
                    <a:pt x="11651" y="5317"/>
                  </a:lnTo>
                  <a:cubicBezTo>
                    <a:pt x="11704" y="5317"/>
                    <a:pt x="11798" y="5317"/>
                    <a:pt x="11905" y="5277"/>
                  </a:cubicBezTo>
                  <a:cubicBezTo>
                    <a:pt x="12279" y="5130"/>
                    <a:pt x="12666" y="5104"/>
                    <a:pt x="13001" y="5104"/>
                  </a:cubicBezTo>
                  <a:cubicBezTo>
                    <a:pt x="13134" y="5104"/>
                    <a:pt x="13268" y="5104"/>
                    <a:pt x="13402" y="5116"/>
                  </a:cubicBezTo>
                  <a:lnTo>
                    <a:pt x="14804" y="5116"/>
                  </a:lnTo>
                  <a:cubicBezTo>
                    <a:pt x="15125" y="5104"/>
                    <a:pt x="15325" y="5104"/>
                    <a:pt x="15513" y="4970"/>
                  </a:cubicBezTo>
                  <a:cubicBezTo>
                    <a:pt x="15659" y="4863"/>
                    <a:pt x="15739" y="4716"/>
                    <a:pt x="15887" y="4448"/>
                  </a:cubicBezTo>
                  <a:close/>
                  <a:moveTo>
                    <a:pt x="16448" y="3914"/>
                  </a:moveTo>
                  <a:cubicBezTo>
                    <a:pt x="16314" y="3914"/>
                    <a:pt x="16193" y="3928"/>
                    <a:pt x="16074" y="3928"/>
                  </a:cubicBezTo>
                  <a:lnTo>
                    <a:pt x="15552" y="3928"/>
                  </a:lnTo>
                  <a:lnTo>
                    <a:pt x="15486" y="4074"/>
                  </a:lnTo>
                  <a:cubicBezTo>
                    <a:pt x="15352" y="4329"/>
                    <a:pt x="15272" y="4489"/>
                    <a:pt x="15205" y="4542"/>
                  </a:cubicBezTo>
                  <a:cubicBezTo>
                    <a:pt x="15151" y="4569"/>
                    <a:pt x="15005" y="4582"/>
                    <a:pt x="14791" y="4582"/>
                  </a:cubicBezTo>
                  <a:lnTo>
                    <a:pt x="14043" y="4582"/>
                  </a:lnTo>
                  <a:cubicBezTo>
                    <a:pt x="13976" y="4582"/>
                    <a:pt x="13895" y="4596"/>
                    <a:pt x="13802" y="4596"/>
                  </a:cubicBezTo>
                  <a:cubicBezTo>
                    <a:pt x="13682" y="4596"/>
                    <a:pt x="13548" y="4582"/>
                    <a:pt x="13414" y="4582"/>
                  </a:cubicBezTo>
                  <a:cubicBezTo>
                    <a:pt x="13281" y="4582"/>
                    <a:pt x="13147" y="4569"/>
                    <a:pt x="13001" y="4569"/>
                  </a:cubicBezTo>
                  <a:cubicBezTo>
                    <a:pt x="12613" y="4569"/>
                    <a:pt x="12159" y="4596"/>
                    <a:pt x="11704" y="4783"/>
                  </a:cubicBezTo>
                  <a:cubicBezTo>
                    <a:pt x="11704" y="4783"/>
                    <a:pt x="11692" y="4796"/>
                    <a:pt x="11651" y="4796"/>
                  </a:cubicBezTo>
                  <a:lnTo>
                    <a:pt x="11571" y="4796"/>
                  </a:lnTo>
                  <a:cubicBezTo>
                    <a:pt x="11531" y="4783"/>
                    <a:pt x="11505" y="4783"/>
                    <a:pt x="11464" y="4783"/>
                  </a:cubicBezTo>
                  <a:cubicBezTo>
                    <a:pt x="11424" y="4783"/>
                    <a:pt x="11398" y="4783"/>
                    <a:pt x="11357" y="4796"/>
                  </a:cubicBezTo>
                  <a:lnTo>
                    <a:pt x="11291" y="4796"/>
                  </a:lnTo>
                  <a:cubicBezTo>
                    <a:pt x="11143" y="4823"/>
                    <a:pt x="10970" y="4836"/>
                    <a:pt x="10810" y="4903"/>
                  </a:cubicBezTo>
                  <a:cubicBezTo>
                    <a:pt x="10516" y="5023"/>
                    <a:pt x="10208" y="5036"/>
                    <a:pt x="9941" y="5036"/>
                  </a:cubicBezTo>
                  <a:lnTo>
                    <a:pt x="9875" y="5036"/>
                  </a:lnTo>
                  <a:cubicBezTo>
                    <a:pt x="9700" y="5036"/>
                    <a:pt x="9501" y="5036"/>
                    <a:pt x="9313" y="5104"/>
                  </a:cubicBezTo>
                  <a:cubicBezTo>
                    <a:pt x="8993" y="5210"/>
                    <a:pt x="8645" y="5264"/>
                    <a:pt x="8191" y="5264"/>
                  </a:cubicBezTo>
                  <a:cubicBezTo>
                    <a:pt x="8004" y="5264"/>
                    <a:pt x="7803" y="5250"/>
                    <a:pt x="7616" y="5250"/>
                  </a:cubicBezTo>
                  <a:cubicBezTo>
                    <a:pt x="7416" y="5237"/>
                    <a:pt x="7215" y="5223"/>
                    <a:pt x="7016" y="5223"/>
                  </a:cubicBezTo>
                  <a:cubicBezTo>
                    <a:pt x="6935" y="5223"/>
                    <a:pt x="6868" y="5223"/>
                    <a:pt x="6788" y="5237"/>
                  </a:cubicBezTo>
                  <a:cubicBezTo>
                    <a:pt x="6748" y="5237"/>
                    <a:pt x="6681" y="5237"/>
                    <a:pt x="6615" y="5090"/>
                  </a:cubicBezTo>
                  <a:cubicBezTo>
                    <a:pt x="6588" y="4997"/>
                    <a:pt x="6547" y="4903"/>
                    <a:pt x="6508" y="4836"/>
                  </a:cubicBezTo>
                  <a:cubicBezTo>
                    <a:pt x="6494" y="4810"/>
                    <a:pt x="6481" y="4769"/>
                    <a:pt x="6467" y="4742"/>
                  </a:cubicBezTo>
                  <a:lnTo>
                    <a:pt x="6414" y="4623"/>
                  </a:lnTo>
                  <a:lnTo>
                    <a:pt x="6294" y="4596"/>
                  </a:lnTo>
                  <a:cubicBezTo>
                    <a:pt x="6175" y="4566"/>
                    <a:pt x="6061" y="4551"/>
                    <a:pt x="5952" y="4551"/>
                  </a:cubicBezTo>
                  <a:cubicBezTo>
                    <a:pt x="5623" y="4551"/>
                    <a:pt x="5339" y="4689"/>
                    <a:pt x="5078" y="4970"/>
                  </a:cubicBezTo>
                  <a:lnTo>
                    <a:pt x="5024" y="5036"/>
                  </a:lnTo>
                  <a:lnTo>
                    <a:pt x="5012" y="5130"/>
                  </a:lnTo>
                  <a:lnTo>
                    <a:pt x="5012" y="5264"/>
                  </a:lnTo>
                  <a:cubicBezTo>
                    <a:pt x="4985" y="5745"/>
                    <a:pt x="4958" y="6226"/>
                    <a:pt x="5078" y="6814"/>
                  </a:cubicBezTo>
                  <a:lnTo>
                    <a:pt x="5131" y="7001"/>
                  </a:lnTo>
                  <a:lnTo>
                    <a:pt x="5318" y="7014"/>
                  </a:lnTo>
                  <a:cubicBezTo>
                    <a:pt x="5412" y="7027"/>
                    <a:pt x="5492" y="7040"/>
                    <a:pt x="5559" y="7040"/>
                  </a:cubicBezTo>
                  <a:cubicBezTo>
                    <a:pt x="5719" y="7054"/>
                    <a:pt x="5879" y="7081"/>
                    <a:pt x="6027" y="7081"/>
                  </a:cubicBezTo>
                  <a:lnTo>
                    <a:pt x="8913" y="7081"/>
                  </a:lnTo>
                  <a:cubicBezTo>
                    <a:pt x="9260" y="7081"/>
                    <a:pt x="9647" y="7067"/>
                    <a:pt x="10035" y="6894"/>
                  </a:cubicBezTo>
                  <a:cubicBezTo>
                    <a:pt x="10101" y="6867"/>
                    <a:pt x="10181" y="6853"/>
                    <a:pt x="10261" y="6853"/>
                  </a:cubicBezTo>
                  <a:lnTo>
                    <a:pt x="10382" y="6853"/>
                  </a:lnTo>
                  <a:cubicBezTo>
                    <a:pt x="10489" y="6880"/>
                    <a:pt x="10609" y="6880"/>
                    <a:pt x="10730" y="6880"/>
                  </a:cubicBezTo>
                  <a:cubicBezTo>
                    <a:pt x="11117" y="6880"/>
                    <a:pt x="11478" y="6800"/>
                    <a:pt x="11838" y="6734"/>
                  </a:cubicBezTo>
                  <a:cubicBezTo>
                    <a:pt x="12185" y="6659"/>
                    <a:pt x="12499" y="6585"/>
                    <a:pt x="12830" y="6585"/>
                  </a:cubicBezTo>
                  <a:cubicBezTo>
                    <a:pt x="12855" y="6585"/>
                    <a:pt x="12881" y="6585"/>
                    <a:pt x="12907" y="6586"/>
                  </a:cubicBezTo>
                  <a:lnTo>
                    <a:pt x="12974" y="6586"/>
                  </a:lnTo>
                  <a:lnTo>
                    <a:pt x="13028" y="6559"/>
                  </a:lnTo>
                  <a:cubicBezTo>
                    <a:pt x="13301" y="6423"/>
                    <a:pt x="13603" y="6413"/>
                    <a:pt x="13910" y="6413"/>
                  </a:cubicBezTo>
                  <a:cubicBezTo>
                    <a:pt x="13963" y="6413"/>
                    <a:pt x="14016" y="6413"/>
                    <a:pt x="14070" y="6413"/>
                  </a:cubicBezTo>
                  <a:lnTo>
                    <a:pt x="14189" y="6413"/>
                  </a:lnTo>
                  <a:cubicBezTo>
                    <a:pt x="14296" y="6413"/>
                    <a:pt x="14376" y="6413"/>
                    <a:pt x="14444" y="6399"/>
                  </a:cubicBezTo>
                  <a:lnTo>
                    <a:pt x="14537" y="6399"/>
                  </a:lnTo>
                  <a:cubicBezTo>
                    <a:pt x="14764" y="6399"/>
                    <a:pt x="15018" y="6386"/>
                    <a:pt x="15258" y="6292"/>
                  </a:cubicBezTo>
                  <a:cubicBezTo>
                    <a:pt x="15525" y="6172"/>
                    <a:pt x="15819" y="6172"/>
                    <a:pt x="16113" y="6159"/>
                  </a:cubicBezTo>
                  <a:lnTo>
                    <a:pt x="16380" y="6159"/>
                  </a:lnTo>
                  <a:cubicBezTo>
                    <a:pt x="16448" y="6159"/>
                    <a:pt x="16514" y="6172"/>
                    <a:pt x="16581" y="6172"/>
                  </a:cubicBezTo>
                  <a:cubicBezTo>
                    <a:pt x="16742" y="6172"/>
                    <a:pt x="16955" y="6159"/>
                    <a:pt x="17155" y="6078"/>
                  </a:cubicBezTo>
                  <a:lnTo>
                    <a:pt x="17223" y="6039"/>
                  </a:lnTo>
                  <a:lnTo>
                    <a:pt x="17262" y="5971"/>
                  </a:lnTo>
                  <a:cubicBezTo>
                    <a:pt x="17556" y="5531"/>
                    <a:pt x="17677" y="5063"/>
                    <a:pt x="17610" y="4529"/>
                  </a:cubicBezTo>
                  <a:cubicBezTo>
                    <a:pt x="17570" y="4168"/>
                    <a:pt x="17342" y="3941"/>
                    <a:pt x="16995" y="3928"/>
                  </a:cubicBezTo>
                  <a:cubicBezTo>
                    <a:pt x="16835" y="3928"/>
                    <a:pt x="16661" y="3914"/>
                    <a:pt x="16448" y="3914"/>
                  </a:cubicBezTo>
                  <a:close/>
                  <a:moveTo>
                    <a:pt x="18812" y="6239"/>
                  </a:moveTo>
                  <a:cubicBezTo>
                    <a:pt x="19120" y="6239"/>
                    <a:pt x="19334" y="6292"/>
                    <a:pt x="19521" y="6426"/>
                  </a:cubicBezTo>
                  <a:cubicBezTo>
                    <a:pt x="19521" y="6466"/>
                    <a:pt x="19533" y="6506"/>
                    <a:pt x="19533" y="6546"/>
                  </a:cubicBezTo>
                  <a:cubicBezTo>
                    <a:pt x="19533" y="6720"/>
                    <a:pt x="19547" y="6907"/>
                    <a:pt x="19547" y="7094"/>
                  </a:cubicBezTo>
                  <a:lnTo>
                    <a:pt x="19547" y="7147"/>
                  </a:lnTo>
                  <a:cubicBezTo>
                    <a:pt x="19560" y="7548"/>
                    <a:pt x="19560" y="7949"/>
                    <a:pt x="19694" y="8376"/>
                  </a:cubicBezTo>
                  <a:cubicBezTo>
                    <a:pt x="19761" y="8590"/>
                    <a:pt x="19761" y="8831"/>
                    <a:pt x="19747" y="9098"/>
                  </a:cubicBezTo>
                  <a:lnTo>
                    <a:pt x="19747" y="9352"/>
                  </a:lnTo>
                  <a:lnTo>
                    <a:pt x="19747" y="9392"/>
                  </a:lnTo>
                  <a:cubicBezTo>
                    <a:pt x="19747" y="9806"/>
                    <a:pt x="19747" y="10234"/>
                    <a:pt x="19934" y="10661"/>
                  </a:cubicBezTo>
                  <a:cubicBezTo>
                    <a:pt x="19975" y="10728"/>
                    <a:pt x="19975" y="10835"/>
                    <a:pt x="19988" y="10941"/>
                  </a:cubicBezTo>
                  <a:cubicBezTo>
                    <a:pt x="19988" y="10982"/>
                    <a:pt x="19988" y="11022"/>
                    <a:pt x="20002" y="11062"/>
                  </a:cubicBezTo>
                  <a:lnTo>
                    <a:pt x="20002" y="11209"/>
                  </a:lnTo>
                  <a:cubicBezTo>
                    <a:pt x="20002" y="11329"/>
                    <a:pt x="19988" y="11476"/>
                    <a:pt x="20055" y="11609"/>
                  </a:cubicBezTo>
                  <a:cubicBezTo>
                    <a:pt x="20215" y="12024"/>
                    <a:pt x="20215" y="12452"/>
                    <a:pt x="20201" y="12919"/>
                  </a:cubicBezTo>
                  <a:lnTo>
                    <a:pt x="20201" y="13293"/>
                  </a:lnTo>
                  <a:lnTo>
                    <a:pt x="20201" y="13414"/>
                  </a:lnTo>
                  <a:cubicBezTo>
                    <a:pt x="20201" y="13747"/>
                    <a:pt x="20215" y="14082"/>
                    <a:pt x="20362" y="14442"/>
                  </a:cubicBezTo>
                  <a:cubicBezTo>
                    <a:pt x="20388" y="14509"/>
                    <a:pt x="20402" y="14616"/>
                    <a:pt x="20402" y="14736"/>
                  </a:cubicBezTo>
                  <a:cubicBezTo>
                    <a:pt x="20402" y="14789"/>
                    <a:pt x="20415" y="14856"/>
                    <a:pt x="20415" y="14923"/>
                  </a:cubicBezTo>
                  <a:cubicBezTo>
                    <a:pt x="20429" y="14963"/>
                    <a:pt x="20429" y="15017"/>
                    <a:pt x="20429" y="15056"/>
                  </a:cubicBezTo>
                  <a:cubicBezTo>
                    <a:pt x="20429" y="15190"/>
                    <a:pt x="20429" y="15337"/>
                    <a:pt x="20495" y="15484"/>
                  </a:cubicBezTo>
                  <a:cubicBezTo>
                    <a:pt x="20575" y="15685"/>
                    <a:pt x="20602" y="15911"/>
                    <a:pt x="20616" y="16152"/>
                  </a:cubicBezTo>
                  <a:cubicBezTo>
                    <a:pt x="20629" y="16339"/>
                    <a:pt x="20643" y="16526"/>
                    <a:pt x="20682" y="16713"/>
                  </a:cubicBezTo>
                  <a:cubicBezTo>
                    <a:pt x="20776" y="17101"/>
                    <a:pt x="20789" y="17488"/>
                    <a:pt x="20803" y="17903"/>
                  </a:cubicBezTo>
                  <a:cubicBezTo>
                    <a:pt x="20816" y="18277"/>
                    <a:pt x="20830" y="18664"/>
                    <a:pt x="20910" y="19038"/>
                  </a:cubicBezTo>
                  <a:cubicBezTo>
                    <a:pt x="21044" y="19720"/>
                    <a:pt x="21056" y="20374"/>
                    <a:pt x="21070" y="21068"/>
                  </a:cubicBezTo>
                  <a:cubicBezTo>
                    <a:pt x="21070" y="21269"/>
                    <a:pt x="21070" y="21469"/>
                    <a:pt x="21083" y="21670"/>
                  </a:cubicBezTo>
                  <a:lnTo>
                    <a:pt x="21083" y="21750"/>
                  </a:lnTo>
                  <a:cubicBezTo>
                    <a:pt x="21083" y="21843"/>
                    <a:pt x="21070" y="21977"/>
                    <a:pt x="21137" y="22098"/>
                  </a:cubicBezTo>
                  <a:cubicBezTo>
                    <a:pt x="21338" y="22525"/>
                    <a:pt x="21338" y="22992"/>
                    <a:pt x="21324" y="23473"/>
                  </a:cubicBezTo>
                  <a:cubicBezTo>
                    <a:pt x="21324" y="23647"/>
                    <a:pt x="21311" y="23821"/>
                    <a:pt x="21324" y="23995"/>
                  </a:cubicBezTo>
                  <a:lnTo>
                    <a:pt x="21324" y="24221"/>
                  </a:lnTo>
                  <a:cubicBezTo>
                    <a:pt x="21324" y="24542"/>
                    <a:pt x="21324" y="24889"/>
                    <a:pt x="21511" y="25237"/>
                  </a:cubicBezTo>
                  <a:cubicBezTo>
                    <a:pt x="21525" y="25277"/>
                    <a:pt x="21525" y="25384"/>
                    <a:pt x="21525" y="25450"/>
                  </a:cubicBezTo>
                  <a:lnTo>
                    <a:pt x="21525" y="25518"/>
                  </a:lnTo>
                  <a:cubicBezTo>
                    <a:pt x="21537" y="26145"/>
                    <a:pt x="21537" y="26774"/>
                    <a:pt x="21537" y="27388"/>
                  </a:cubicBezTo>
                  <a:lnTo>
                    <a:pt x="21537" y="27923"/>
                  </a:lnTo>
                  <a:cubicBezTo>
                    <a:pt x="21430" y="28029"/>
                    <a:pt x="21297" y="28096"/>
                    <a:pt x="21110" y="28122"/>
                  </a:cubicBezTo>
                  <a:cubicBezTo>
                    <a:pt x="21003" y="28136"/>
                    <a:pt x="20910" y="28163"/>
                    <a:pt x="20816" y="28203"/>
                  </a:cubicBezTo>
                  <a:cubicBezTo>
                    <a:pt x="20709" y="28229"/>
                    <a:pt x="20602" y="28256"/>
                    <a:pt x="20522" y="28256"/>
                  </a:cubicBezTo>
                  <a:cubicBezTo>
                    <a:pt x="20121" y="28256"/>
                    <a:pt x="19720" y="28350"/>
                    <a:pt x="19346" y="28416"/>
                  </a:cubicBezTo>
                  <a:cubicBezTo>
                    <a:pt x="18959" y="28510"/>
                    <a:pt x="18585" y="28577"/>
                    <a:pt x="18197" y="28577"/>
                  </a:cubicBezTo>
                  <a:cubicBezTo>
                    <a:pt x="18171" y="28564"/>
                    <a:pt x="18131" y="28564"/>
                    <a:pt x="18090" y="28564"/>
                  </a:cubicBezTo>
                  <a:lnTo>
                    <a:pt x="17757" y="28564"/>
                  </a:lnTo>
                  <a:cubicBezTo>
                    <a:pt x="17463" y="28564"/>
                    <a:pt x="17089" y="28577"/>
                    <a:pt x="16715" y="28764"/>
                  </a:cubicBezTo>
                  <a:cubicBezTo>
                    <a:pt x="16674" y="28790"/>
                    <a:pt x="16594" y="28790"/>
                    <a:pt x="16555" y="28790"/>
                  </a:cubicBezTo>
                  <a:lnTo>
                    <a:pt x="16474" y="28790"/>
                  </a:lnTo>
                  <a:cubicBezTo>
                    <a:pt x="16454" y="28784"/>
                    <a:pt x="16434" y="28781"/>
                    <a:pt x="16412" y="28781"/>
                  </a:cubicBezTo>
                  <a:cubicBezTo>
                    <a:pt x="16391" y="28781"/>
                    <a:pt x="16368" y="28784"/>
                    <a:pt x="16341" y="28790"/>
                  </a:cubicBezTo>
                  <a:lnTo>
                    <a:pt x="15873" y="28790"/>
                  </a:lnTo>
                  <a:cubicBezTo>
                    <a:pt x="15486" y="28790"/>
                    <a:pt x="15058" y="28804"/>
                    <a:pt x="14644" y="28991"/>
                  </a:cubicBezTo>
                  <a:cubicBezTo>
                    <a:pt x="14604" y="28991"/>
                    <a:pt x="14563" y="29004"/>
                    <a:pt x="14497" y="29004"/>
                  </a:cubicBezTo>
                  <a:lnTo>
                    <a:pt x="14350" y="29004"/>
                  </a:lnTo>
                  <a:cubicBezTo>
                    <a:pt x="14296" y="28991"/>
                    <a:pt x="14243" y="28991"/>
                    <a:pt x="14177" y="28991"/>
                  </a:cubicBezTo>
                  <a:lnTo>
                    <a:pt x="9433" y="28991"/>
                  </a:lnTo>
                  <a:cubicBezTo>
                    <a:pt x="9139" y="28991"/>
                    <a:pt x="8845" y="28978"/>
                    <a:pt x="8565" y="28885"/>
                  </a:cubicBezTo>
                  <a:cubicBezTo>
                    <a:pt x="8338" y="28804"/>
                    <a:pt x="8084" y="28790"/>
                    <a:pt x="7871" y="28790"/>
                  </a:cubicBezTo>
                  <a:lnTo>
                    <a:pt x="7844" y="28790"/>
                  </a:lnTo>
                  <a:cubicBezTo>
                    <a:pt x="7536" y="28778"/>
                    <a:pt x="7269" y="28778"/>
                    <a:pt x="7002" y="28778"/>
                  </a:cubicBezTo>
                  <a:cubicBezTo>
                    <a:pt x="6761" y="28778"/>
                    <a:pt x="6547" y="28778"/>
                    <a:pt x="6348" y="28790"/>
                  </a:cubicBezTo>
                  <a:lnTo>
                    <a:pt x="6253" y="28790"/>
                  </a:lnTo>
                  <a:cubicBezTo>
                    <a:pt x="5893" y="28790"/>
                    <a:pt x="5626" y="28697"/>
                    <a:pt x="5359" y="28497"/>
                  </a:cubicBezTo>
                  <a:lnTo>
                    <a:pt x="5359" y="28470"/>
                  </a:lnTo>
                  <a:cubicBezTo>
                    <a:pt x="5359" y="28350"/>
                    <a:pt x="5345" y="28217"/>
                    <a:pt x="5292" y="28096"/>
                  </a:cubicBezTo>
                  <a:cubicBezTo>
                    <a:pt x="5078" y="27655"/>
                    <a:pt x="5078" y="27187"/>
                    <a:pt x="5078" y="26693"/>
                  </a:cubicBezTo>
                  <a:lnTo>
                    <a:pt x="5078" y="26359"/>
                  </a:lnTo>
                  <a:cubicBezTo>
                    <a:pt x="5078" y="26319"/>
                    <a:pt x="5078" y="26279"/>
                    <a:pt x="5092" y="26239"/>
                  </a:cubicBezTo>
                  <a:cubicBezTo>
                    <a:pt x="5092" y="26092"/>
                    <a:pt x="5105" y="25931"/>
                    <a:pt x="5038" y="25771"/>
                  </a:cubicBezTo>
                  <a:cubicBezTo>
                    <a:pt x="4851" y="25344"/>
                    <a:pt x="4864" y="24877"/>
                    <a:pt x="4864" y="24396"/>
                  </a:cubicBezTo>
                  <a:cubicBezTo>
                    <a:pt x="4878" y="24221"/>
                    <a:pt x="4878" y="24034"/>
                    <a:pt x="4864" y="23861"/>
                  </a:cubicBezTo>
                  <a:lnTo>
                    <a:pt x="4864" y="23633"/>
                  </a:lnTo>
                  <a:cubicBezTo>
                    <a:pt x="4851" y="23220"/>
                    <a:pt x="4851" y="22778"/>
                    <a:pt x="4691" y="22324"/>
                  </a:cubicBezTo>
                  <a:cubicBezTo>
                    <a:pt x="4624" y="22151"/>
                    <a:pt x="4624" y="21937"/>
                    <a:pt x="4637" y="21697"/>
                  </a:cubicBezTo>
                  <a:lnTo>
                    <a:pt x="4637" y="21442"/>
                  </a:lnTo>
                  <a:lnTo>
                    <a:pt x="4637" y="21216"/>
                  </a:lnTo>
                  <a:cubicBezTo>
                    <a:pt x="4624" y="20735"/>
                    <a:pt x="4624" y="20240"/>
                    <a:pt x="4450" y="19746"/>
                  </a:cubicBezTo>
                  <a:cubicBezTo>
                    <a:pt x="4410" y="19625"/>
                    <a:pt x="4410" y="19465"/>
                    <a:pt x="4410" y="19305"/>
                  </a:cubicBezTo>
                  <a:lnTo>
                    <a:pt x="4410" y="19185"/>
                  </a:lnTo>
                  <a:cubicBezTo>
                    <a:pt x="4397" y="18503"/>
                    <a:pt x="4397" y="17809"/>
                    <a:pt x="4397" y="17140"/>
                  </a:cubicBezTo>
                  <a:cubicBezTo>
                    <a:pt x="4397" y="16660"/>
                    <a:pt x="4397" y="16219"/>
                    <a:pt x="4237" y="15765"/>
                  </a:cubicBezTo>
                  <a:cubicBezTo>
                    <a:pt x="4196" y="15658"/>
                    <a:pt x="4196" y="15498"/>
                    <a:pt x="4196" y="15350"/>
                  </a:cubicBezTo>
                  <a:cubicBezTo>
                    <a:pt x="4183" y="15270"/>
                    <a:pt x="4183" y="15190"/>
                    <a:pt x="4183" y="15110"/>
                  </a:cubicBezTo>
                  <a:cubicBezTo>
                    <a:pt x="4169" y="14963"/>
                    <a:pt x="4156" y="14816"/>
                    <a:pt x="4156" y="14669"/>
                  </a:cubicBezTo>
                  <a:cubicBezTo>
                    <a:pt x="4130" y="14362"/>
                    <a:pt x="4116" y="14028"/>
                    <a:pt x="4062" y="13707"/>
                  </a:cubicBezTo>
                  <a:cubicBezTo>
                    <a:pt x="3969" y="13079"/>
                    <a:pt x="3916" y="12559"/>
                    <a:pt x="3929" y="12051"/>
                  </a:cubicBezTo>
                  <a:lnTo>
                    <a:pt x="3929" y="12010"/>
                  </a:lnTo>
                  <a:cubicBezTo>
                    <a:pt x="3943" y="11810"/>
                    <a:pt x="3943" y="11583"/>
                    <a:pt x="3863" y="11383"/>
                  </a:cubicBezTo>
                  <a:cubicBezTo>
                    <a:pt x="3715" y="11009"/>
                    <a:pt x="3715" y="10621"/>
                    <a:pt x="3729" y="10220"/>
                  </a:cubicBezTo>
                  <a:lnTo>
                    <a:pt x="3729" y="10020"/>
                  </a:lnTo>
                  <a:lnTo>
                    <a:pt x="3729" y="8070"/>
                  </a:lnTo>
                  <a:lnTo>
                    <a:pt x="3729" y="7375"/>
                  </a:lnTo>
                  <a:cubicBezTo>
                    <a:pt x="3809" y="7334"/>
                    <a:pt x="3902" y="7295"/>
                    <a:pt x="3996" y="7254"/>
                  </a:cubicBezTo>
                  <a:cubicBezTo>
                    <a:pt x="4089" y="7201"/>
                    <a:pt x="4196" y="7161"/>
                    <a:pt x="4303" y="7120"/>
                  </a:cubicBezTo>
                  <a:lnTo>
                    <a:pt x="4344" y="7161"/>
                  </a:lnTo>
                  <a:cubicBezTo>
                    <a:pt x="4570" y="7589"/>
                    <a:pt x="4958" y="7802"/>
                    <a:pt x="5505" y="7802"/>
                  </a:cubicBezTo>
                  <a:lnTo>
                    <a:pt x="9380" y="7802"/>
                  </a:lnTo>
                  <a:cubicBezTo>
                    <a:pt x="9501" y="7802"/>
                    <a:pt x="9647" y="7788"/>
                    <a:pt x="9781" y="7735"/>
                  </a:cubicBezTo>
                  <a:cubicBezTo>
                    <a:pt x="10155" y="7575"/>
                    <a:pt x="10555" y="7575"/>
                    <a:pt x="10983" y="7575"/>
                  </a:cubicBezTo>
                  <a:lnTo>
                    <a:pt x="11291" y="7575"/>
                  </a:lnTo>
                  <a:cubicBezTo>
                    <a:pt x="11478" y="7575"/>
                    <a:pt x="11651" y="7548"/>
                    <a:pt x="11825" y="7521"/>
                  </a:cubicBezTo>
                  <a:lnTo>
                    <a:pt x="11891" y="7508"/>
                  </a:lnTo>
                  <a:cubicBezTo>
                    <a:pt x="12039" y="7482"/>
                    <a:pt x="12173" y="7455"/>
                    <a:pt x="12319" y="7428"/>
                  </a:cubicBezTo>
                  <a:cubicBezTo>
                    <a:pt x="12440" y="7414"/>
                    <a:pt x="12559" y="7388"/>
                    <a:pt x="12693" y="7375"/>
                  </a:cubicBezTo>
                  <a:cubicBezTo>
                    <a:pt x="12720" y="7361"/>
                    <a:pt x="12760" y="7361"/>
                    <a:pt x="12800" y="7361"/>
                  </a:cubicBezTo>
                  <a:cubicBezTo>
                    <a:pt x="12907" y="7361"/>
                    <a:pt x="13040" y="7361"/>
                    <a:pt x="13161" y="7295"/>
                  </a:cubicBezTo>
                  <a:cubicBezTo>
                    <a:pt x="13509" y="7134"/>
                    <a:pt x="13869" y="7120"/>
                    <a:pt x="14216" y="7120"/>
                  </a:cubicBezTo>
                  <a:lnTo>
                    <a:pt x="14711" y="7120"/>
                  </a:lnTo>
                  <a:cubicBezTo>
                    <a:pt x="15044" y="7120"/>
                    <a:pt x="15379" y="7108"/>
                    <a:pt x="15726" y="6947"/>
                  </a:cubicBezTo>
                  <a:cubicBezTo>
                    <a:pt x="15780" y="6921"/>
                    <a:pt x="15899" y="6921"/>
                    <a:pt x="16006" y="6921"/>
                  </a:cubicBezTo>
                  <a:lnTo>
                    <a:pt x="16995" y="6921"/>
                  </a:lnTo>
                  <a:cubicBezTo>
                    <a:pt x="17690" y="6907"/>
                    <a:pt x="17810" y="6853"/>
                    <a:pt x="18144" y="6265"/>
                  </a:cubicBezTo>
                  <a:cubicBezTo>
                    <a:pt x="18251" y="6265"/>
                    <a:pt x="18358" y="6253"/>
                    <a:pt x="18465" y="6253"/>
                  </a:cubicBezTo>
                  <a:cubicBezTo>
                    <a:pt x="18585" y="6239"/>
                    <a:pt x="18692" y="6239"/>
                    <a:pt x="18812" y="6239"/>
                  </a:cubicBezTo>
                  <a:close/>
                  <a:moveTo>
                    <a:pt x="18812" y="5704"/>
                  </a:moveTo>
                  <a:cubicBezTo>
                    <a:pt x="18678" y="5704"/>
                    <a:pt x="18559" y="5718"/>
                    <a:pt x="18438" y="5718"/>
                  </a:cubicBezTo>
                  <a:cubicBezTo>
                    <a:pt x="18325" y="5727"/>
                    <a:pt x="18225" y="5737"/>
                    <a:pt x="18129" y="5737"/>
                  </a:cubicBezTo>
                  <a:cubicBezTo>
                    <a:pt x="18089" y="5737"/>
                    <a:pt x="18050" y="5735"/>
                    <a:pt x="18010" y="5731"/>
                  </a:cubicBezTo>
                  <a:lnTo>
                    <a:pt x="17837" y="5731"/>
                  </a:lnTo>
                  <a:lnTo>
                    <a:pt x="17757" y="5878"/>
                  </a:lnTo>
                  <a:cubicBezTo>
                    <a:pt x="17623" y="6132"/>
                    <a:pt x="17529" y="6292"/>
                    <a:pt x="17463" y="6333"/>
                  </a:cubicBezTo>
                  <a:cubicBezTo>
                    <a:pt x="17396" y="6372"/>
                    <a:pt x="17235" y="6386"/>
                    <a:pt x="16982" y="6386"/>
                  </a:cubicBezTo>
                  <a:lnTo>
                    <a:pt x="15993" y="6386"/>
                  </a:lnTo>
                  <a:cubicBezTo>
                    <a:pt x="15846" y="6386"/>
                    <a:pt x="15659" y="6386"/>
                    <a:pt x="15499" y="6466"/>
                  </a:cubicBezTo>
                  <a:cubicBezTo>
                    <a:pt x="15258" y="6586"/>
                    <a:pt x="15005" y="6586"/>
                    <a:pt x="14711" y="6586"/>
                  </a:cubicBezTo>
                  <a:lnTo>
                    <a:pt x="14216" y="6586"/>
                  </a:lnTo>
                  <a:cubicBezTo>
                    <a:pt x="13829" y="6586"/>
                    <a:pt x="13375" y="6600"/>
                    <a:pt x="12934" y="6827"/>
                  </a:cubicBezTo>
                  <a:lnTo>
                    <a:pt x="12787" y="6827"/>
                  </a:lnTo>
                  <a:cubicBezTo>
                    <a:pt x="12734" y="6840"/>
                    <a:pt x="12666" y="6840"/>
                    <a:pt x="12600" y="6840"/>
                  </a:cubicBezTo>
                  <a:cubicBezTo>
                    <a:pt x="12479" y="6867"/>
                    <a:pt x="12346" y="6894"/>
                    <a:pt x="12226" y="6907"/>
                  </a:cubicBezTo>
                  <a:cubicBezTo>
                    <a:pt x="12092" y="6933"/>
                    <a:pt x="11945" y="6960"/>
                    <a:pt x="11811" y="6987"/>
                  </a:cubicBezTo>
                  <a:lnTo>
                    <a:pt x="11745" y="6987"/>
                  </a:lnTo>
                  <a:cubicBezTo>
                    <a:pt x="11585" y="7014"/>
                    <a:pt x="11424" y="7040"/>
                    <a:pt x="11277" y="7040"/>
                  </a:cubicBezTo>
                  <a:lnTo>
                    <a:pt x="10983" y="7040"/>
                  </a:lnTo>
                  <a:cubicBezTo>
                    <a:pt x="10529" y="7054"/>
                    <a:pt x="10048" y="7054"/>
                    <a:pt x="9581" y="7254"/>
                  </a:cubicBezTo>
                  <a:cubicBezTo>
                    <a:pt x="9527" y="7268"/>
                    <a:pt x="9447" y="7268"/>
                    <a:pt x="9380" y="7268"/>
                  </a:cubicBezTo>
                  <a:lnTo>
                    <a:pt x="5505" y="7268"/>
                  </a:lnTo>
                  <a:cubicBezTo>
                    <a:pt x="5145" y="7268"/>
                    <a:pt x="4944" y="7161"/>
                    <a:pt x="4798" y="6907"/>
                  </a:cubicBezTo>
                  <a:cubicBezTo>
                    <a:pt x="4744" y="6814"/>
                    <a:pt x="4677" y="6746"/>
                    <a:pt x="4624" y="6680"/>
                  </a:cubicBezTo>
                  <a:cubicBezTo>
                    <a:pt x="4597" y="6666"/>
                    <a:pt x="4570" y="6639"/>
                    <a:pt x="4557" y="6627"/>
                  </a:cubicBezTo>
                  <a:lnTo>
                    <a:pt x="4424" y="6479"/>
                  </a:lnTo>
                  <a:lnTo>
                    <a:pt x="4089" y="6627"/>
                  </a:lnTo>
                  <a:cubicBezTo>
                    <a:pt x="3982" y="6680"/>
                    <a:pt x="3875" y="6720"/>
                    <a:pt x="3782" y="6773"/>
                  </a:cubicBezTo>
                  <a:cubicBezTo>
                    <a:pt x="3662" y="6814"/>
                    <a:pt x="3542" y="6880"/>
                    <a:pt x="3421" y="6933"/>
                  </a:cubicBezTo>
                  <a:lnTo>
                    <a:pt x="3195" y="7040"/>
                  </a:lnTo>
                  <a:lnTo>
                    <a:pt x="3195" y="7201"/>
                  </a:lnTo>
                  <a:lnTo>
                    <a:pt x="3195" y="8070"/>
                  </a:lnTo>
                  <a:lnTo>
                    <a:pt x="3195" y="10020"/>
                  </a:lnTo>
                  <a:lnTo>
                    <a:pt x="3195" y="10207"/>
                  </a:lnTo>
                  <a:cubicBezTo>
                    <a:pt x="3195" y="10648"/>
                    <a:pt x="3195" y="11116"/>
                    <a:pt x="3368" y="11570"/>
                  </a:cubicBezTo>
                  <a:cubicBezTo>
                    <a:pt x="3408" y="11677"/>
                    <a:pt x="3408" y="11837"/>
                    <a:pt x="3408" y="11997"/>
                  </a:cubicBezTo>
                  <a:lnTo>
                    <a:pt x="3408" y="12037"/>
                  </a:lnTo>
                  <a:cubicBezTo>
                    <a:pt x="3394" y="12571"/>
                    <a:pt x="3435" y="13132"/>
                    <a:pt x="3542" y="13788"/>
                  </a:cubicBezTo>
                  <a:cubicBezTo>
                    <a:pt x="3581" y="14082"/>
                    <a:pt x="3608" y="14388"/>
                    <a:pt x="3622" y="14709"/>
                  </a:cubicBezTo>
                  <a:cubicBezTo>
                    <a:pt x="3635" y="14856"/>
                    <a:pt x="3635" y="15003"/>
                    <a:pt x="3649" y="15150"/>
                  </a:cubicBezTo>
                  <a:cubicBezTo>
                    <a:pt x="3662" y="15217"/>
                    <a:pt x="3662" y="15284"/>
                    <a:pt x="3662" y="15364"/>
                  </a:cubicBezTo>
                  <a:cubicBezTo>
                    <a:pt x="3662" y="15551"/>
                    <a:pt x="3676" y="15751"/>
                    <a:pt x="3742" y="15938"/>
                  </a:cubicBezTo>
                  <a:cubicBezTo>
                    <a:pt x="3863" y="16312"/>
                    <a:pt x="3875" y="16700"/>
                    <a:pt x="3875" y="17140"/>
                  </a:cubicBezTo>
                  <a:lnTo>
                    <a:pt x="3875" y="19185"/>
                  </a:lnTo>
                  <a:lnTo>
                    <a:pt x="3875" y="19292"/>
                  </a:lnTo>
                  <a:cubicBezTo>
                    <a:pt x="3875" y="19492"/>
                    <a:pt x="3875" y="19720"/>
                    <a:pt x="3943" y="19919"/>
                  </a:cubicBezTo>
                  <a:cubicBezTo>
                    <a:pt x="4089" y="20334"/>
                    <a:pt x="4103" y="20762"/>
                    <a:pt x="4103" y="21229"/>
                  </a:cubicBezTo>
                  <a:lnTo>
                    <a:pt x="4103" y="21456"/>
                  </a:lnTo>
                  <a:lnTo>
                    <a:pt x="4103" y="21683"/>
                  </a:lnTo>
                  <a:cubicBezTo>
                    <a:pt x="4089" y="21964"/>
                    <a:pt x="4089" y="22244"/>
                    <a:pt x="4183" y="22511"/>
                  </a:cubicBezTo>
                  <a:cubicBezTo>
                    <a:pt x="4317" y="22873"/>
                    <a:pt x="4330" y="23247"/>
                    <a:pt x="4330" y="23647"/>
                  </a:cubicBezTo>
                  <a:cubicBezTo>
                    <a:pt x="4344" y="23728"/>
                    <a:pt x="4344" y="23794"/>
                    <a:pt x="4344" y="23874"/>
                  </a:cubicBezTo>
                  <a:lnTo>
                    <a:pt x="4344" y="24382"/>
                  </a:lnTo>
                  <a:cubicBezTo>
                    <a:pt x="4330" y="24903"/>
                    <a:pt x="4317" y="25438"/>
                    <a:pt x="4543" y="25985"/>
                  </a:cubicBezTo>
                  <a:cubicBezTo>
                    <a:pt x="4570" y="26025"/>
                    <a:pt x="4557" y="26118"/>
                    <a:pt x="4557" y="26213"/>
                  </a:cubicBezTo>
                  <a:lnTo>
                    <a:pt x="4557" y="26373"/>
                  </a:lnTo>
                  <a:lnTo>
                    <a:pt x="4557" y="26693"/>
                  </a:lnTo>
                  <a:cubicBezTo>
                    <a:pt x="4543" y="27228"/>
                    <a:pt x="4543" y="27775"/>
                    <a:pt x="4811" y="28323"/>
                  </a:cubicBezTo>
                  <a:cubicBezTo>
                    <a:pt x="4824" y="28350"/>
                    <a:pt x="4824" y="28430"/>
                    <a:pt x="4824" y="28484"/>
                  </a:cubicBezTo>
                  <a:cubicBezTo>
                    <a:pt x="4824" y="28537"/>
                    <a:pt x="4824" y="28591"/>
                    <a:pt x="4837" y="28657"/>
                  </a:cubicBezTo>
                  <a:lnTo>
                    <a:pt x="4851" y="28751"/>
                  </a:lnTo>
                  <a:lnTo>
                    <a:pt x="4917" y="28817"/>
                  </a:lnTo>
                  <a:cubicBezTo>
                    <a:pt x="5305" y="29165"/>
                    <a:pt x="5733" y="29325"/>
                    <a:pt x="6253" y="29325"/>
                  </a:cubicBezTo>
                  <a:lnTo>
                    <a:pt x="6374" y="29325"/>
                  </a:lnTo>
                  <a:cubicBezTo>
                    <a:pt x="6561" y="29312"/>
                    <a:pt x="6775" y="29312"/>
                    <a:pt x="7002" y="29312"/>
                  </a:cubicBezTo>
                  <a:cubicBezTo>
                    <a:pt x="7269" y="29312"/>
                    <a:pt x="7536" y="29312"/>
                    <a:pt x="7830" y="29325"/>
                  </a:cubicBezTo>
                  <a:lnTo>
                    <a:pt x="7857" y="29325"/>
                  </a:lnTo>
                  <a:cubicBezTo>
                    <a:pt x="8044" y="29325"/>
                    <a:pt x="8231" y="29325"/>
                    <a:pt x="8378" y="29378"/>
                  </a:cubicBezTo>
                  <a:cubicBezTo>
                    <a:pt x="8752" y="29512"/>
                    <a:pt x="9100" y="29526"/>
                    <a:pt x="9433" y="29526"/>
                  </a:cubicBezTo>
                  <a:lnTo>
                    <a:pt x="14323" y="29526"/>
                  </a:lnTo>
                  <a:cubicBezTo>
                    <a:pt x="14376" y="29526"/>
                    <a:pt x="14430" y="29539"/>
                    <a:pt x="14497" y="29539"/>
                  </a:cubicBezTo>
                  <a:cubicBezTo>
                    <a:pt x="14590" y="29539"/>
                    <a:pt x="14724" y="29526"/>
                    <a:pt x="14845" y="29472"/>
                  </a:cubicBezTo>
                  <a:cubicBezTo>
                    <a:pt x="15219" y="29312"/>
                    <a:pt x="15606" y="29312"/>
                    <a:pt x="16006" y="29312"/>
                  </a:cubicBezTo>
                  <a:lnTo>
                    <a:pt x="16555" y="29312"/>
                  </a:lnTo>
                  <a:cubicBezTo>
                    <a:pt x="16674" y="29312"/>
                    <a:pt x="16822" y="29312"/>
                    <a:pt x="16955" y="29245"/>
                  </a:cubicBezTo>
                  <a:cubicBezTo>
                    <a:pt x="17223" y="29111"/>
                    <a:pt x="17503" y="29084"/>
                    <a:pt x="17757" y="29084"/>
                  </a:cubicBezTo>
                  <a:cubicBezTo>
                    <a:pt x="17864" y="29084"/>
                    <a:pt x="17971" y="29098"/>
                    <a:pt x="18078" y="29098"/>
                  </a:cubicBezTo>
                  <a:lnTo>
                    <a:pt x="18185" y="29098"/>
                  </a:lnTo>
                  <a:cubicBezTo>
                    <a:pt x="18216" y="29099"/>
                    <a:pt x="18247" y="29100"/>
                    <a:pt x="18278" y="29100"/>
                  </a:cubicBezTo>
                  <a:cubicBezTo>
                    <a:pt x="18686" y="29100"/>
                    <a:pt x="19081" y="29024"/>
                    <a:pt x="19453" y="28938"/>
                  </a:cubicBezTo>
                  <a:cubicBezTo>
                    <a:pt x="19827" y="28858"/>
                    <a:pt x="20175" y="28790"/>
                    <a:pt x="20522" y="28790"/>
                  </a:cubicBezTo>
                  <a:cubicBezTo>
                    <a:pt x="20682" y="28790"/>
                    <a:pt x="20830" y="28751"/>
                    <a:pt x="20963" y="28710"/>
                  </a:cubicBezTo>
                  <a:cubicBezTo>
                    <a:pt x="21044" y="28684"/>
                    <a:pt x="21124" y="28657"/>
                    <a:pt x="21190" y="28644"/>
                  </a:cubicBezTo>
                  <a:cubicBezTo>
                    <a:pt x="21430" y="28603"/>
                    <a:pt x="21751" y="28523"/>
                    <a:pt x="22006" y="28176"/>
                  </a:cubicBezTo>
                  <a:lnTo>
                    <a:pt x="22059" y="28096"/>
                  </a:lnTo>
                  <a:lnTo>
                    <a:pt x="22059" y="28016"/>
                  </a:lnTo>
                  <a:lnTo>
                    <a:pt x="22059" y="27388"/>
                  </a:lnTo>
                  <a:lnTo>
                    <a:pt x="22059" y="25504"/>
                  </a:lnTo>
                  <a:lnTo>
                    <a:pt x="22059" y="25450"/>
                  </a:lnTo>
                  <a:cubicBezTo>
                    <a:pt x="22059" y="25317"/>
                    <a:pt x="22059" y="25144"/>
                    <a:pt x="21979" y="24983"/>
                  </a:cubicBezTo>
                  <a:cubicBezTo>
                    <a:pt x="21858" y="24756"/>
                    <a:pt x="21858" y="24515"/>
                    <a:pt x="21858" y="24221"/>
                  </a:cubicBezTo>
                  <a:cubicBezTo>
                    <a:pt x="21858" y="24141"/>
                    <a:pt x="21858" y="24061"/>
                    <a:pt x="21845" y="23981"/>
                  </a:cubicBezTo>
                  <a:cubicBezTo>
                    <a:pt x="21845" y="23821"/>
                    <a:pt x="21845" y="23660"/>
                    <a:pt x="21858" y="23487"/>
                  </a:cubicBezTo>
                  <a:cubicBezTo>
                    <a:pt x="21858" y="22965"/>
                    <a:pt x="21872" y="22418"/>
                    <a:pt x="21618" y="21870"/>
                  </a:cubicBezTo>
                  <a:cubicBezTo>
                    <a:pt x="21605" y="21857"/>
                    <a:pt x="21605" y="21804"/>
                    <a:pt x="21618" y="21763"/>
                  </a:cubicBezTo>
                  <a:lnTo>
                    <a:pt x="21618" y="21656"/>
                  </a:lnTo>
                  <a:cubicBezTo>
                    <a:pt x="21605" y="21456"/>
                    <a:pt x="21605" y="21255"/>
                    <a:pt x="21605" y="21068"/>
                  </a:cubicBezTo>
                  <a:cubicBezTo>
                    <a:pt x="21591" y="20374"/>
                    <a:pt x="21578" y="19652"/>
                    <a:pt x="21430" y="18931"/>
                  </a:cubicBezTo>
                  <a:cubicBezTo>
                    <a:pt x="21364" y="18597"/>
                    <a:pt x="21350" y="18250"/>
                    <a:pt x="21338" y="17876"/>
                  </a:cubicBezTo>
                  <a:cubicBezTo>
                    <a:pt x="21324" y="17461"/>
                    <a:pt x="21311" y="17021"/>
                    <a:pt x="21204" y="16593"/>
                  </a:cubicBezTo>
                  <a:cubicBezTo>
                    <a:pt x="21163" y="16446"/>
                    <a:pt x="21163" y="16285"/>
                    <a:pt x="21150" y="16112"/>
                  </a:cubicBezTo>
                  <a:cubicBezTo>
                    <a:pt x="21124" y="15845"/>
                    <a:pt x="21110" y="15551"/>
                    <a:pt x="20976" y="15270"/>
                  </a:cubicBezTo>
                  <a:cubicBezTo>
                    <a:pt x="20963" y="15217"/>
                    <a:pt x="20963" y="15136"/>
                    <a:pt x="20950" y="15044"/>
                  </a:cubicBezTo>
                  <a:lnTo>
                    <a:pt x="20950" y="14856"/>
                  </a:lnTo>
                  <a:cubicBezTo>
                    <a:pt x="20937" y="14816"/>
                    <a:pt x="20937" y="14762"/>
                    <a:pt x="20937" y="14709"/>
                  </a:cubicBezTo>
                  <a:cubicBezTo>
                    <a:pt x="20923" y="14563"/>
                    <a:pt x="20923" y="14388"/>
                    <a:pt x="20843" y="14228"/>
                  </a:cubicBezTo>
                  <a:cubicBezTo>
                    <a:pt x="20736" y="13975"/>
                    <a:pt x="20736" y="13707"/>
                    <a:pt x="20736" y="13414"/>
                  </a:cubicBezTo>
                  <a:lnTo>
                    <a:pt x="20736" y="13280"/>
                  </a:lnTo>
                  <a:lnTo>
                    <a:pt x="20736" y="12919"/>
                  </a:lnTo>
                  <a:cubicBezTo>
                    <a:pt x="20736" y="12425"/>
                    <a:pt x="20750" y="11917"/>
                    <a:pt x="20536" y="11422"/>
                  </a:cubicBezTo>
                  <a:cubicBezTo>
                    <a:pt x="20522" y="11383"/>
                    <a:pt x="20522" y="11303"/>
                    <a:pt x="20522" y="11223"/>
                  </a:cubicBezTo>
                  <a:cubicBezTo>
                    <a:pt x="20536" y="11155"/>
                    <a:pt x="20536" y="11075"/>
                    <a:pt x="20522" y="11009"/>
                  </a:cubicBezTo>
                  <a:cubicBezTo>
                    <a:pt x="20522" y="10968"/>
                    <a:pt x="20522" y="10941"/>
                    <a:pt x="20509" y="10902"/>
                  </a:cubicBezTo>
                  <a:cubicBezTo>
                    <a:pt x="20509" y="10754"/>
                    <a:pt x="20495" y="10594"/>
                    <a:pt x="20429" y="10448"/>
                  </a:cubicBezTo>
                  <a:cubicBezTo>
                    <a:pt x="20282" y="10113"/>
                    <a:pt x="20282" y="9766"/>
                    <a:pt x="20282" y="9392"/>
                  </a:cubicBezTo>
                  <a:lnTo>
                    <a:pt x="20282" y="9352"/>
                  </a:lnTo>
                  <a:lnTo>
                    <a:pt x="20282" y="9112"/>
                  </a:lnTo>
                  <a:cubicBezTo>
                    <a:pt x="20282" y="8818"/>
                    <a:pt x="20295" y="8510"/>
                    <a:pt x="20201" y="8216"/>
                  </a:cubicBezTo>
                  <a:cubicBezTo>
                    <a:pt x="20094" y="7869"/>
                    <a:pt x="20082" y="7508"/>
                    <a:pt x="20082" y="7134"/>
                  </a:cubicBezTo>
                  <a:lnTo>
                    <a:pt x="20082" y="7081"/>
                  </a:lnTo>
                  <a:cubicBezTo>
                    <a:pt x="20068" y="6894"/>
                    <a:pt x="20068" y="6707"/>
                    <a:pt x="20055" y="6520"/>
                  </a:cubicBezTo>
                  <a:lnTo>
                    <a:pt x="20055" y="6279"/>
                  </a:lnTo>
                  <a:lnTo>
                    <a:pt x="20041" y="6172"/>
                  </a:lnTo>
                  <a:lnTo>
                    <a:pt x="19961" y="6092"/>
                  </a:lnTo>
                  <a:cubicBezTo>
                    <a:pt x="19560" y="5745"/>
                    <a:pt x="19133" y="5704"/>
                    <a:pt x="18812" y="5704"/>
                  </a:cubicBezTo>
                  <a:close/>
                  <a:moveTo>
                    <a:pt x="15899" y="2418"/>
                  </a:moveTo>
                  <a:cubicBezTo>
                    <a:pt x="16407" y="2418"/>
                    <a:pt x="16929" y="2432"/>
                    <a:pt x="17422" y="2432"/>
                  </a:cubicBezTo>
                  <a:cubicBezTo>
                    <a:pt x="18425" y="2444"/>
                    <a:pt x="19467" y="2458"/>
                    <a:pt x="20495" y="2458"/>
                  </a:cubicBezTo>
                  <a:cubicBezTo>
                    <a:pt x="20883" y="2458"/>
                    <a:pt x="21190" y="2538"/>
                    <a:pt x="21498" y="2685"/>
                  </a:cubicBezTo>
                  <a:cubicBezTo>
                    <a:pt x="21658" y="2979"/>
                    <a:pt x="21751" y="3313"/>
                    <a:pt x="21765" y="3714"/>
                  </a:cubicBezTo>
                  <a:cubicBezTo>
                    <a:pt x="21792" y="3955"/>
                    <a:pt x="21845" y="4168"/>
                    <a:pt x="21899" y="4382"/>
                  </a:cubicBezTo>
                  <a:cubicBezTo>
                    <a:pt x="21938" y="4516"/>
                    <a:pt x="21965" y="4649"/>
                    <a:pt x="21992" y="4769"/>
                  </a:cubicBezTo>
                  <a:cubicBezTo>
                    <a:pt x="22179" y="5852"/>
                    <a:pt x="22366" y="7027"/>
                    <a:pt x="22606" y="8470"/>
                  </a:cubicBezTo>
                  <a:cubicBezTo>
                    <a:pt x="22633" y="8657"/>
                    <a:pt x="22647" y="8857"/>
                    <a:pt x="22647" y="9085"/>
                  </a:cubicBezTo>
                  <a:cubicBezTo>
                    <a:pt x="22660" y="9138"/>
                    <a:pt x="22660" y="9178"/>
                    <a:pt x="22660" y="9231"/>
                  </a:cubicBezTo>
                  <a:cubicBezTo>
                    <a:pt x="22660" y="9659"/>
                    <a:pt x="22674" y="10086"/>
                    <a:pt x="22807" y="10541"/>
                  </a:cubicBezTo>
                  <a:cubicBezTo>
                    <a:pt x="22861" y="10701"/>
                    <a:pt x="22861" y="10888"/>
                    <a:pt x="22861" y="11102"/>
                  </a:cubicBezTo>
                  <a:lnTo>
                    <a:pt x="22861" y="11262"/>
                  </a:lnTo>
                  <a:lnTo>
                    <a:pt x="22861" y="13052"/>
                  </a:lnTo>
                  <a:cubicBezTo>
                    <a:pt x="22861" y="13520"/>
                    <a:pt x="22847" y="13988"/>
                    <a:pt x="22847" y="14456"/>
                  </a:cubicBezTo>
                  <a:lnTo>
                    <a:pt x="22847" y="14602"/>
                  </a:lnTo>
                  <a:cubicBezTo>
                    <a:pt x="22834" y="14789"/>
                    <a:pt x="22834" y="15003"/>
                    <a:pt x="22914" y="15204"/>
                  </a:cubicBezTo>
                  <a:cubicBezTo>
                    <a:pt x="23114" y="15644"/>
                    <a:pt x="23101" y="16112"/>
                    <a:pt x="23101" y="16606"/>
                  </a:cubicBezTo>
                  <a:lnTo>
                    <a:pt x="23101" y="16953"/>
                  </a:lnTo>
                  <a:lnTo>
                    <a:pt x="23101" y="17221"/>
                  </a:lnTo>
                  <a:cubicBezTo>
                    <a:pt x="23101" y="17689"/>
                    <a:pt x="23087" y="18170"/>
                    <a:pt x="23301" y="18664"/>
                  </a:cubicBezTo>
                  <a:cubicBezTo>
                    <a:pt x="23328" y="18731"/>
                    <a:pt x="23315" y="18838"/>
                    <a:pt x="23315" y="18957"/>
                  </a:cubicBezTo>
                  <a:cubicBezTo>
                    <a:pt x="23315" y="19011"/>
                    <a:pt x="23301" y="19064"/>
                    <a:pt x="23301" y="19118"/>
                  </a:cubicBezTo>
                  <a:cubicBezTo>
                    <a:pt x="23315" y="19372"/>
                    <a:pt x="23315" y="19639"/>
                    <a:pt x="23315" y="19880"/>
                  </a:cubicBezTo>
                  <a:cubicBezTo>
                    <a:pt x="23315" y="20120"/>
                    <a:pt x="23301" y="20361"/>
                    <a:pt x="23315" y="20601"/>
                  </a:cubicBezTo>
                  <a:cubicBezTo>
                    <a:pt x="23315" y="20641"/>
                    <a:pt x="23301" y="20694"/>
                    <a:pt x="23301" y="20735"/>
                  </a:cubicBezTo>
                  <a:cubicBezTo>
                    <a:pt x="23301" y="20895"/>
                    <a:pt x="23288" y="21082"/>
                    <a:pt x="23354" y="21255"/>
                  </a:cubicBezTo>
                  <a:cubicBezTo>
                    <a:pt x="23529" y="21697"/>
                    <a:pt x="23515" y="22151"/>
                    <a:pt x="23515" y="22632"/>
                  </a:cubicBezTo>
                  <a:cubicBezTo>
                    <a:pt x="23515" y="22778"/>
                    <a:pt x="23502" y="22939"/>
                    <a:pt x="23515" y="23099"/>
                  </a:cubicBezTo>
                  <a:lnTo>
                    <a:pt x="23515" y="23553"/>
                  </a:lnTo>
                  <a:cubicBezTo>
                    <a:pt x="23502" y="24088"/>
                    <a:pt x="23502" y="24663"/>
                    <a:pt x="23742" y="25224"/>
                  </a:cubicBezTo>
                  <a:cubicBezTo>
                    <a:pt x="23769" y="25290"/>
                    <a:pt x="23769" y="25397"/>
                    <a:pt x="23755" y="25518"/>
                  </a:cubicBezTo>
                  <a:lnTo>
                    <a:pt x="23755" y="25678"/>
                  </a:lnTo>
                  <a:lnTo>
                    <a:pt x="23755" y="26680"/>
                  </a:lnTo>
                  <a:lnTo>
                    <a:pt x="23755" y="27308"/>
                  </a:lnTo>
                  <a:lnTo>
                    <a:pt x="23755" y="27442"/>
                  </a:lnTo>
                  <a:cubicBezTo>
                    <a:pt x="23755" y="27561"/>
                    <a:pt x="23742" y="27709"/>
                    <a:pt x="23782" y="27855"/>
                  </a:cubicBezTo>
                  <a:cubicBezTo>
                    <a:pt x="23782" y="27896"/>
                    <a:pt x="23796" y="27923"/>
                    <a:pt x="23809" y="27962"/>
                  </a:cubicBezTo>
                  <a:cubicBezTo>
                    <a:pt x="23876" y="28283"/>
                    <a:pt x="23942" y="28564"/>
                    <a:pt x="23889" y="28871"/>
                  </a:cubicBezTo>
                  <a:cubicBezTo>
                    <a:pt x="23835" y="29138"/>
                    <a:pt x="23835" y="29405"/>
                    <a:pt x="23822" y="29672"/>
                  </a:cubicBezTo>
                  <a:lnTo>
                    <a:pt x="23822" y="29966"/>
                  </a:lnTo>
                  <a:cubicBezTo>
                    <a:pt x="23809" y="30233"/>
                    <a:pt x="23796" y="30488"/>
                    <a:pt x="23796" y="30755"/>
                  </a:cubicBezTo>
                  <a:cubicBezTo>
                    <a:pt x="23782" y="30808"/>
                    <a:pt x="23782" y="30875"/>
                    <a:pt x="23782" y="30942"/>
                  </a:cubicBezTo>
                  <a:lnTo>
                    <a:pt x="23502" y="31022"/>
                  </a:lnTo>
                  <a:cubicBezTo>
                    <a:pt x="23154" y="31142"/>
                    <a:pt x="22807" y="31249"/>
                    <a:pt x="22473" y="31249"/>
                  </a:cubicBezTo>
                  <a:lnTo>
                    <a:pt x="22446" y="31249"/>
                  </a:lnTo>
                  <a:cubicBezTo>
                    <a:pt x="22392" y="31249"/>
                    <a:pt x="22339" y="31236"/>
                    <a:pt x="22286" y="31236"/>
                  </a:cubicBezTo>
                  <a:cubicBezTo>
                    <a:pt x="21992" y="31236"/>
                    <a:pt x="21644" y="31249"/>
                    <a:pt x="21297" y="31409"/>
                  </a:cubicBezTo>
                  <a:cubicBezTo>
                    <a:pt x="21190" y="31462"/>
                    <a:pt x="21017" y="31462"/>
                    <a:pt x="20843" y="31462"/>
                  </a:cubicBezTo>
                  <a:lnTo>
                    <a:pt x="20762" y="31462"/>
                  </a:lnTo>
                  <a:cubicBezTo>
                    <a:pt x="20349" y="31476"/>
                    <a:pt x="19934" y="31476"/>
                    <a:pt x="19521" y="31476"/>
                  </a:cubicBezTo>
                  <a:cubicBezTo>
                    <a:pt x="19186" y="31476"/>
                    <a:pt x="18826" y="31489"/>
                    <a:pt x="18478" y="31489"/>
                  </a:cubicBezTo>
                  <a:lnTo>
                    <a:pt x="18010" y="31489"/>
                  </a:lnTo>
                  <a:cubicBezTo>
                    <a:pt x="17663" y="31489"/>
                    <a:pt x="17289" y="31516"/>
                    <a:pt x="16915" y="31703"/>
                  </a:cubicBezTo>
                  <a:cubicBezTo>
                    <a:pt x="16915" y="31703"/>
                    <a:pt x="16888" y="31717"/>
                    <a:pt x="16808" y="31717"/>
                  </a:cubicBezTo>
                  <a:cubicBezTo>
                    <a:pt x="16781" y="31717"/>
                    <a:pt x="16768" y="31703"/>
                    <a:pt x="16742" y="31703"/>
                  </a:cubicBezTo>
                  <a:lnTo>
                    <a:pt x="16635" y="31703"/>
                  </a:lnTo>
                  <a:cubicBezTo>
                    <a:pt x="16581" y="31717"/>
                    <a:pt x="16514" y="31717"/>
                    <a:pt x="16461" y="31717"/>
                  </a:cubicBezTo>
                  <a:cubicBezTo>
                    <a:pt x="16100" y="31717"/>
                    <a:pt x="15712" y="31717"/>
                    <a:pt x="15325" y="31890"/>
                  </a:cubicBezTo>
                  <a:cubicBezTo>
                    <a:pt x="15272" y="31917"/>
                    <a:pt x="15178" y="31917"/>
                    <a:pt x="15098" y="31917"/>
                  </a:cubicBezTo>
                  <a:lnTo>
                    <a:pt x="14644" y="31917"/>
                  </a:lnTo>
                  <a:cubicBezTo>
                    <a:pt x="14189" y="31917"/>
                    <a:pt x="13708" y="31931"/>
                    <a:pt x="13241" y="32144"/>
                  </a:cubicBezTo>
                  <a:cubicBezTo>
                    <a:pt x="13174" y="32171"/>
                    <a:pt x="13081" y="32171"/>
                    <a:pt x="13001" y="32171"/>
                  </a:cubicBezTo>
                  <a:lnTo>
                    <a:pt x="12773" y="32171"/>
                  </a:lnTo>
                  <a:cubicBezTo>
                    <a:pt x="12066" y="32171"/>
                    <a:pt x="11330" y="32184"/>
                    <a:pt x="10623" y="32184"/>
                  </a:cubicBezTo>
                  <a:lnTo>
                    <a:pt x="9166" y="32184"/>
                  </a:lnTo>
                  <a:cubicBezTo>
                    <a:pt x="8913" y="32184"/>
                    <a:pt x="8658" y="32157"/>
                    <a:pt x="8378" y="32077"/>
                  </a:cubicBezTo>
                  <a:cubicBezTo>
                    <a:pt x="8031" y="31970"/>
                    <a:pt x="7657" y="31970"/>
                    <a:pt x="7309" y="31957"/>
                  </a:cubicBezTo>
                  <a:lnTo>
                    <a:pt x="7149" y="31957"/>
                  </a:lnTo>
                  <a:cubicBezTo>
                    <a:pt x="6734" y="31943"/>
                    <a:pt x="6348" y="31931"/>
                    <a:pt x="5960" y="31824"/>
                  </a:cubicBezTo>
                  <a:cubicBezTo>
                    <a:pt x="5746" y="31756"/>
                    <a:pt x="5505" y="31730"/>
                    <a:pt x="5292" y="31703"/>
                  </a:cubicBezTo>
                  <a:cubicBezTo>
                    <a:pt x="5051" y="31676"/>
                    <a:pt x="4837" y="31650"/>
                    <a:pt x="4624" y="31583"/>
                  </a:cubicBezTo>
                  <a:cubicBezTo>
                    <a:pt x="4383" y="31503"/>
                    <a:pt x="4116" y="31462"/>
                    <a:pt x="3902" y="31409"/>
                  </a:cubicBezTo>
                  <a:cubicBezTo>
                    <a:pt x="3836" y="31409"/>
                    <a:pt x="3782" y="31396"/>
                    <a:pt x="3729" y="31382"/>
                  </a:cubicBezTo>
                  <a:cubicBezTo>
                    <a:pt x="3515" y="31022"/>
                    <a:pt x="3355" y="30675"/>
                    <a:pt x="3382" y="30287"/>
                  </a:cubicBezTo>
                  <a:lnTo>
                    <a:pt x="3394" y="30221"/>
                  </a:lnTo>
                  <a:lnTo>
                    <a:pt x="3355" y="30153"/>
                  </a:lnTo>
                  <a:cubicBezTo>
                    <a:pt x="3221" y="29873"/>
                    <a:pt x="3195" y="29553"/>
                    <a:pt x="3168" y="29218"/>
                  </a:cubicBezTo>
                  <a:cubicBezTo>
                    <a:pt x="3141" y="28871"/>
                    <a:pt x="3114" y="28523"/>
                    <a:pt x="2954" y="28176"/>
                  </a:cubicBezTo>
                  <a:cubicBezTo>
                    <a:pt x="2940" y="28149"/>
                    <a:pt x="2940" y="28122"/>
                    <a:pt x="2940" y="28122"/>
                  </a:cubicBezTo>
                  <a:cubicBezTo>
                    <a:pt x="2940" y="27442"/>
                    <a:pt x="2767" y="26800"/>
                    <a:pt x="2620" y="26172"/>
                  </a:cubicBezTo>
                  <a:cubicBezTo>
                    <a:pt x="2513" y="25758"/>
                    <a:pt x="2406" y="25331"/>
                    <a:pt x="2352" y="24903"/>
                  </a:cubicBezTo>
                  <a:cubicBezTo>
                    <a:pt x="2313" y="24595"/>
                    <a:pt x="2272" y="24262"/>
                    <a:pt x="2219" y="23861"/>
                  </a:cubicBezTo>
                  <a:cubicBezTo>
                    <a:pt x="2192" y="23514"/>
                    <a:pt x="2152" y="23166"/>
                    <a:pt x="2126" y="22832"/>
                  </a:cubicBezTo>
                  <a:cubicBezTo>
                    <a:pt x="2046" y="22071"/>
                    <a:pt x="1978" y="21282"/>
                    <a:pt x="1871" y="20521"/>
                  </a:cubicBezTo>
                  <a:cubicBezTo>
                    <a:pt x="1778" y="19880"/>
                    <a:pt x="1725" y="19251"/>
                    <a:pt x="1738" y="18610"/>
                  </a:cubicBezTo>
                  <a:cubicBezTo>
                    <a:pt x="1738" y="17969"/>
                    <a:pt x="1725" y="17488"/>
                    <a:pt x="1672" y="17034"/>
                  </a:cubicBezTo>
                  <a:cubicBezTo>
                    <a:pt x="1631" y="16620"/>
                    <a:pt x="1577" y="16205"/>
                    <a:pt x="1524" y="15818"/>
                  </a:cubicBezTo>
                  <a:cubicBezTo>
                    <a:pt x="1458" y="15284"/>
                    <a:pt x="1378" y="14736"/>
                    <a:pt x="1337" y="14201"/>
                  </a:cubicBezTo>
                  <a:cubicBezTo>
                    <a:pt x="1297" y="13681"/>
                    <a:pt x="1310" y="13146"/>
                    <a:pt x="1310" y="12625"/>
                  </a:cubicBezTo>
                  <a:lnTo>
                    <a:pt x="1310" y="11930"/>
                  </a:lnTo>
                  <a:lnTo>
                    <a:pt x="1310" y="11877"/>
                  </a:lnTo>
                  <a:cubicBezTo>
                    <a:pt x="1551" y="11396"/>
                    <a:pt x="1524" y="10915"/>
                    <a:pt x="1497" y="10434"/>
                  </a:cubicBezTo>
                  <a:cubicBezTo>
                    <a:pt x="1497" y="10300"/>
                    <a:pt x="1484" y="10154"/>
                    <a:pt x="1484" y="10020"/>
                  </a:cubicBezTo>
                  <a:lnTo>
                    <a:pt x="1484" y="9311"/>
                  </a:lnTo>
                  <a:cubicBezTo>
                    <a:pt x="1484" y="7963"/>
                    <a:pt x="1497" y="6573"/>
                    <a:pt x="1471" y="5197"/>
                  </a:cubicBezTo>
                  <a:cubicBezTo>
                    <a:pt x="1471" y="4823"/>
                    <a:pt x="1551" y="4462"/>
                    <a:pt x="1725" y="4048"/>
                  </a:cubicBezTo>
                  <a:cubicBezTo>
                    <a:pt x="1871" y="3687"/>
                    <a:pt x="2112" y="3527"/>
                    <a:pt x="2500" y="3513"/>
                  </a:cubicBezTo>
                  <a:lnTo>
                    <a:pt x="2860" y="3513"/>
                  </a:lnTo>
                  <a:cubicBezTo>
                    <a:pt x="3288" y="3513"/>
                    <a:pt x="3702" y="3500"/>
                    <a:pt x="4116" y="3313"/>
                  </a:cubicBezTo>
                  <a:cubicBezTo>
                    <a:pt x="4143" y="3299"/>
                    <a:pt x="4317" y="3273"/>
                    <a:pt x="4905" y="3273"/>
                  </a:cubicBezTo>
                  <a:cubicBezTo>
                    <a:pt x="5425" y="3273"/>
                    <a:pt x="5973" y="3299"/>
                    <a:pt x="6280" y="3313"/>
                  </a:cubicBezTo>
                  <a:cubicBezTo>
                    <a:pt x="6321" y="3513"/>
                    <a:pt x="6321" y="3714"/>
                    <a:pt x="6294" y="3887"/>
                  </a:cubicBezTo>
                  <a:cubicBezTo>
                    <a:pt x="6253" y="3914"/>
                    <a:pt x="6200" y="3914"/>
                    <a:pt x="6134" y="3914"/>
                  </a:cubicBezTo>
                  <a:cubicBezTo>
                    <a:pt x="6080" y="3914"/>
                    <a:pt x="6013" y="3914"/>
                    <a:pt x="5960" y="3901"/>
                  </a:cubicBezTo>
                  <a:cubicBezTo>
                    <a:pt x="5879" y="3901"/>
                    <a:pt x="5813" y="3887"/>
                    <a:pt x="5733" y="3887"/>
                  </a:cubicBezTo>
                  <a:lnTo>
                    <a:pt x="5719" y="3887"/>
                  </a:lnTo>
                  <a:cubicBezTo>
                    <a:pt x="4851" y="3914"/>
                    <a:pt x="4317" y="4409"/>
                    <a:pt x="4263" y="5277"/>
                  </a:cubicBezTo>
                  <a:lnTo>
                    <a:pt x="4223" y="5678"/>
                  </a:lnTo>
                  <a:lnTo>
                    <a:pt x="4223" y="5731"/>
                  </a:lnTo>
                  <a:cubicBezTo>
                    <a:pt x="3889" y="5918"/>
                    <a:pt x="3555" y="6092"/>
                    <a:pt x="3181" y="6119"/>
                  </a:cubicBezTo>
                  <a:cubicBezTo>
                    <a:pt x="2767" y="6159"/>
                    <a:pt x="2539" y="6386"/>
                    <a:pt x="2473" y="6814"/>
                  </a:cubicBezTo>
                  <a:cubicBezTo>
                    <a:pt x="2459" y="6947"/>
                    <a:pt x="2459" y="7067"/>
                    <a:pt x="2459" y="7174"/>
                  </a:cubicBezTo>
                  <a:lnTo>
                    <a:pt x="2459" y="7428"/>
                  </a:lnTo>
                  <a:cubicBezTo>
                    <a:pt x="2446" y="8470"/>
                    <a:pt x="2446" y="9552"/>
                    <a:pt x="2446" y="10608"/>
                  </a:cubicBezTo>
                  <a:lnTo>
                    <a:pt x="2446" y="10688"/>
                  </a:lnTo>
                  <a:cubicBezTo>
                    <a:pt x="2446" y="10835"/>
                    <a:pt x="2446" y="11022"/>
                    <a:pt x="2513" y="11196"/>
                  </a:cubicBezTo>
                  <a:cubicBezTo>
                    <a:pt x="2687" y="11650"/>
                    <a:pt x="2687" y="12117"/>
                    <a:pt x="2687" y="12625"/>
                  </a:cubicBezTo>
                  <a:lnTo>
                    <a:pt x="2687" y="12879"/>
                  </a:lnTo>
                  <a:cubicBezTo>
                    <a:pt x="2700" y="13200"/>
                    <a:pt x="2714" y="13440"/>
                    <a:pt x="2767" y="13667"/>
                  </a:cubicBezTo>
                  <a:cubicBezTo>
                    <a:pt x="2901" y="14228"/>
                    <a:pt x="2901" y="14789"/>
                    <a:pt x="2901" y="15217"/>
                  </a:cubicBezTo>
                  <a:cubicBezTo>
                    <a:pt x="2901" y="15257"/>
                    <a:pt x="2887" y="15311"/>
                    <a:pt x="2887" y="15350"/>
                  </a:cubicBezTo>
                  <a:cubicBezTo>
                    <a:pt x="2887" y="15511"/>
                    <a:pt x="2874" y="15698"/>
                    <a:pt x="2940" y="15885"/>
                  </a:cubicBezTo>
                  <a:cubicBezTo>
                    <a:pt x="3127" y="16392"/>
                    <a:pt x="3114" y="16927"/>
                    <a:pt x="3101" y="17488"/>
                  </a:cubicBezTo>
                  <a:lnTo>
                    <a:pt x="3101" y="17983"/>
                  </a:lnTo>
                  <a:cubicBezTo>
                    <a:pt x="3114" y="18196"/>
                    <a:pt x="3101" y="18410"/>
                    <a:pt x="3101" y="18610"/>
                  </a:cubicBezTo>
                  <a:lnTo>
                    <a:pt x="3101" y="19292"/>
                  </a:lnTo>
                  <a:lnTo>
                    <a:pt x="3101" y="19385"/>
                  </a:lnTo>
                  <a:cubicBezTo>
                    <a:pt x="3114" y="19586"/>
                    <a:pt x="3114" y="19813"/>
                    <a:pt x="3181" y="20026"/>
                  </a:cubicBezTo>
                  <a:cubicBezTo>
                    <a:pt x="3341" y="20481"/>
                    <a:pt x="3341" y="20961"/>
                    <a:pt x="3341" y="21469"/>
                  </a:cubicBezTo>
                  <a:lnTo>
                    <a:pt x="3341" y="21549"/>
                  </a:lnTo>
                  <a:lnTo>
                    <a:pt x="3341" y="21777"/>
                  </a:lnTo>
                  <a:cubicBezTo>
                    <a:pt x="3341" y="22204"/>
                    <a:pt x="3328" y="22645"/>
                    <a:pt x="3528" y="23099"/>
                  </a:cubicBezTo>
                  <a:cubicBezTo>
                    <a:pt x="3569" y="23166"/>
                    <a:pt x="3555" y="23286"/>
                    <a:pt x="3555" y="23407"/>
                  </a:cubicBezTo>
                  <a:lnTo>
                    <a:pt x="3555" y="23567"/>
                  </a:lnTo>
                  <a:lnTo>
                    <a:pt x="3555" y="24221"/>
                  </a:lnTo>
                  <a:lnTo>
                    <a:pt x="3555" y="25117"/>
                  </a:lnTo>
                  <a:lnTo>
                    <a:pt x="3555" y="25224"/>
                  </a:lnTo>
                  <a:cubicBezTo>
                    <a:pt x="3555" y="25424"/>
                    <a:pt x="3555" y="25651"/>
                    <a:pt x="3649" y="25865"/>
                  </a:cubicBezTo>
                  <a:cubicBezTo>
                    <a:pt x="3769" y="26118"/>
                    <a:pt x="3769" y="26386"/>
                    <a:pt x="3769" y="26680"/>
                  </a:cubicBezTo>
                  <a:lnTo>
                    <a:pt x="3769" y="26800"/>
                  </a:lnTo>
                  <a:lnTo>
                    <a:pt x="3769" y="27094"/>
                  </a:lnTo>
                  <a:cubicBezTo>
                    <a:pt x="3756" y="27535"/>
                    <a:pt x="3756" y="27989"/>
                    <a:pt x="3996" y="28443"/>
                  </a:cubicBezTo>
                  <a:cubicBezTo>
                    <a:pt x="4009" y="28484"/>
                    <a:pt x="4009" y="28603"/>
                    <a:pt x="4009" y="28684"/>
                  </a:cubicBezTo>
                  <a:lnTo>
                    <a:pt x="4009" y="28790"/>
                  </a:lnTo>
                  <a:cubicBezTo>
                    <a:pt x="3996" y="29271"/>
                    <a:pt x="4303" y="29499"/>
                    <a:pt x="4557" y="29659"/>
                  </a:cubicBezTo>
                  <a:cubicBezTo>
                    <a:pt x="5131" y="29980"/>
                    <a:pt x="5639" y="30140"/>
                    <a:pt x="6187" y="30140"/>
                  </a:cubicBezTo>
                  <a:cubicBezTo>
                    <a:pt x="6253" y="30140"/>
                    <a:pt x="6334" y="30140"/>
                    <a:pt x="6414" y="30126"/>
                  </a:cubicBezTo>
                  <a:cubicBezTo>
                    <a:pt x="6574" y="30114"/>
                    <a:pt x="6748" y="30114"/>
                    <a:pt x="6935" y="30114"/>
                  </a:cubicBezTo>
                  <a:cubicBezTo>
                    <a:pt x="7162" y="30114"/>
                    <a:pt x="7390" y="30114"/>
                    <a:pt x="7603" y="30126"/>
                  </a:cubicBezTo>
                  <a:cubicBezTo>
                    <a:pt x="7764" y="30140"/>
                    <a:pt x="7924" y="30167"/>
                    <a:pt x="8084" y="30194"/>
                  </a:cubicBezTo>
                  <a:cubicBezTo>
                    <a:pt x="8191" y="30207"/>
                    <a:pt x="8284" y="30221"/>
                    <a:pt x="8378" y="30233"/>
                  </a:cubicBezTo>
                  <a:cubicBezTo>
                    <a:pt x="8445" y="30247"/>
                    <a:pt x="8498" y="30260"/>
                    <a:pt x="8565" y="30260"/>
                  </a:cubicBezTo>
                  <a:cubicBezTo>
                    <a:pt x="8752" y="30287"/>
                    <a:pt x="8939" y="30327"/>
                    <a:pt x="9139" y="30327"/>
                  </a:cubicBezTo>
                  <a:lnTo>
                    <a:pt x="14537" y="30327"/>
                  </a:lnTo>
                  <a:cubicBezTo>
                    <a:pt x="14724" y="30327"/>
                    <a:pt x="14898" y="30287"/>
                    <a:pt x="15071" y="30247"/>
                  </a:cubicBezTo>
                  <a:cubicBezTo>
                    <a:pt x="15178" y="30233"/>
                    <a:pt x="15272" y="30207"/>
                    <a:pt x="15365" y="30194"/>
                  </a:cubicBezTo>
                  <a:cubicBezTo>
                    <a:pt x="15686" y="30167"/>
                    <a:pt x="15967" y="30140"/>
                    <a:pt x="16234" y="30126"/>
                  </a:cubicBezTo>
                  <a:lnTo>
                    <a:pt x="16434" y="30126"/>
                  </a:lnTo>
                  <a:cubicBezTo>
                    <a:pt x="16781" y="30114"/>
                    <a:pt x="17142" y="30100"/>
                    <a:pt x="17517" y="29953"/>
                  </a:cubicBezTo>
                  <a:cubicBezTo>
                    <a:pt x="17650" y="29900"/>
                    <a:pt x="17810" y="29900"/>
                    <a:pt x="17971" y="29900"/>
                  </a:cubicBezTo>
                  <a:lnTo>
                    <a:pt x="18318" y="29900"/>
                  </a:lnTo>
                  <a:cubicBezTo>
                    <a:pt x="18372" y="29886"/>
                    <a:pt x="18438" y="29886"/>
                    <a:pt x="18491" y="29886"/>
                  </a:cubicBezTo>
                  <a:cubicBezTo>
                    <a:pt x="18865" y="29886"/>
                    <a:pt x="19239" y="29873"/>
                    <a:pt x="19614" y="29713"/>
                  </a:cubicBezTo>
                  <a:cubicBezTo>
                    <a:pt x="19708" y="29672"/>
                    <a:pt x="19854" y="29659"/>
                    <a:pt x="19961" y="29659"/>
                  </a:cubicBezTo>
                  <a:lnTo>
                    <a:pt x="20014" y="29659"/>
                  </a:lnTo>
                  <a:cubicBezTo>
                    <a:pt x="20750" y="29659"/>
                    <a:pt x="21484" y="29485"/>
                    <a:pt x="22380" y="29084"/>
                  </a:cubicBezTo>
                  <a:lnTo>
                    <a:pt x="22526" y="29018"/>
                  </a:lnTo>
                  <a:lnTo>
                    <a:pt x="22593" y="28176"/>
                  </a:lnTo>
                  <a:cubicBezTo>
                    <a:pt x="22633" y="27736"/>
                    <a:pt x="22660" y="27321"/>
                    <a:pt x="22700" y="26893"/>
                  </a:cubicBezTo>
                  <a:cubicBezTo>
                    <a:pt x="22713" y="26800"/>
                    <a:pt x="22713" y="26693"/>
                    <a:pt x="22727" y="26599"/>
                  </a:cubicBezTo>
                  <a:cubicBezTo>
                    <a:pt x="22740" y="26359"/>
                    <a:pt x="22767" y="26092"/>
                    <a:pt x="22793" y="25851"/>
                  </a:cubicBezTo>
                  <a:cubicBezTo>
                    <a:pt x="22861" y="25424"/>
                    <a:pt x="22927" y="24943"/>
                    <a:pt x="22713" y="24422"/>
                  </a:cubicBezTo>
                  <a:cubicBezTo>
                    <a:pt x="22674" y="24315"/>
                    <a:pt x="22674" y="24155"/>
                    <a:pt x="22674" y="23981"/>
                  </a:cubicBezTo>
                  <a:cubicBezTo>
                    <a:pt x="22686" y="23901"/>
                    <a:pt x="22686" y="23808"/>
                    <a:pt x="22674" y="23714"/>
                  </a:cubicBezTo>
                  <a:lnTo>
                    <a:pt x="22674" y="23206"/>
                  </a:lnTo>
                  <a:cubicBezTo>
                    <a:pt x="22686" y="22685"/>
                    <a:pt x="22686" y="22151"/>
                    <a:pt x="22446" y="21603"/>
                  </a:cubicBezTo>
                  <a:cubicBezTo>
                    <a:pt x="22406" y="21510"/>
                    <a:pt x="22406" y="21349"/>
                    <a:pt x="22419" y="21189"/>
                  </a:cubicBezTo>
                  <a:cubicBezTo>
                    <a:pt x="22433" y="21095"/>
                    <a:pt x="22433" y="21002"/>
                    <a:pt x="22433" y="20895"/>
                  </a:cubicBezTo>
                  <a:cubicBezTo>
                    <a:pt x="22419" y="20735"/>
                    <a:pt x="22419" y="20575"/>
                    <a:pt x="22419" y="20414"/>
                  </a:cubicBezTo>
                  <a:cubicBezTo>
                    <a:pt x="22419" y="19919"/>
                    <a:pt x="22419" y="19399"/>
                    <a:pt x="22232" y="18877"/>
                  </a:cubicBezTo>
                  <a:cubicBezTo>
                    <a:pt x="22179" y="18717"/>
                    <a:pt x="22193" y="18517"/>
                    <a:pt x="22205" y="18303"/>
                  </a:cubicBezTo>
                  <a:cubicBezTo>
                    <a:pt x="22205" y="18196"/>
                    <a:pt x="22219" y="18090"/>
                    <a:pt x="22219" y="17983"/>
                  </a:cubicBezTo>
                  <a:lnTo>
                    <a:pt x="22219" y="17835"/>
                  </a:lnTo>
                  <a:cubicBezTo>
                    <a:pt x="22205" y="17488"/>
                    <a:pt x="22205" y="17128"/>
                    <a:pt x="22032" y="16754"/>
                  </a:cubicBezTo>
                  <a:cubicBezTo>
                    <a:pt x="21992" y="16673"/>
                    <a:pt x="21992" y="16526"/>
                    <a:pt x="21992" y="16472"/>
                  </a:cubicBezTo>
                  <a:cubicBezTo>
                    <a:pt x="22006" y="16059"/>
                    <a:pt x="21992" y="15591"/>
                    <a:pt x="21792" y="15136"/>
                  </a:cubicBezTo>
                  <a:cubicBezTo>
                    <a:pt x="21792" y="14762"/>
                    <a:pt x="21712" y="14402"/>
                    <a:pt x="21644" y="14055"/>
                  </a:cubicBezTo>
                  <a:cubicBezTo>
                    <a:pt x="21564" y="13613"/>
                    <a:pt x="21484" y="13213"/>
                    <a:pt x="21525" y="12799"/>
                  </a:cubicBezTo>
                  <a:cubicBezTo>
                    <a:pt x="21564" y="12345"/>
                    <a:pt x="21578" y="11810"/>
                    <a:pt x="21338" y="11303"/>
                  </a:cubicBezTo>
                  <a:cubicBezTo>
                    <a:pt x="21311" y="11249"/>
                    <a:pt x="21297" y="11142"/>
                    <a:pt x="21297" y="11048"/>
                  </a:cubicBezTo>
                  <a:cubicBezTo>
                    <a:pt x="21297" y="11009"/>
                    <a:pt x="21284" y="10955"/>
                    <a:pt x="21284" y="10902"/>
                  </a:cubicBezTo>
                  <a:lnTo>
                    <a:pt x="21284" y="10795"/>
                  </a:lnTo>
                  <a:cubicBezTo>
                    <a:pt x="21284" y="10688"/>
                    <a:pt x="21284" y="10555"/>
                    <a:pt x="21243" y="10434"/>
                  </a:cubicBezTo>
                  <a:cubicBezTo>
                    <a:pt x="21056" y="9993"/>
                    <a:pt x="21070" y="9525"/>
                    <a:pt x="21070" y="9044"/>
                  </a:cubicBezTo>
                  <a:lnTo>
                    <a:pt x="21070" y="8670"/>
                  </a:lnTo>
                  <a:lnTo>
                    <a:pt x="21070" y="8590"/>
                  </a:lnTo>
                  <a:cubicBezTo>
                    <a:pt x="21070" y="8497"/>
                    <a:pt x="21083" y="8376"/>
                    <a:pt x="21030" y="8257"/>
                  </a:cubicBezTo>
                  <a:cubicBezTo>
                    <a:pt x="20830" y="7762"/>
                    <a:pt x="20843" y="7254"/>
                    <a:pt x="20843" y="6707"/>
                  </a:cubicBezTo>
                  <a:lnTo>
                    <a:pt x="20843" y="6253"/>
                  </a:lnTo>
                  <a:lnTo>
                    <a:pt x="20843" y="6212"/>
                  </a:lnTo>
                  <a:cubicBezTo>
                    <a:pt x="20843" y="6105"/>
                    <a:pt x="20843" y="5998"/>
                    <a:pt x="20830" y="5891"/>
                  </a:cubicBezTo>
                  <a:cubicBezTo>
                    <a:pt x="20776" y="5558"/>
                    <a:pt x="20589" y="5330"/>
                    <a:pt x="20255" y="5223"/>
                  </a:cubicBezTo>
                  <a:cubicBezTo>
                    <a:pt x="19881" y="5077"/>
                    <a:pt x="19414" y="4943"/>
                    <a:pt x="18919" y="4943"/>
                  </a:cubicBezTo>
                  <a:lnTo>
                    <a:pt x="18719" y="4943"/>
                  </a:lnTo>
                  <a:cubicBezTo>
                    <a:pt x="18692" y="4956"/>
                    <a:pt x="18678" y="4956"/>
                    <a:pt x="18652" y="4956"/>
                  </a:cubicBezTo>
                  <a:cubicBezTo>
                    <a:pt x="18571" y="4956"/>
                    <a:pt x="18478" y="4943"/>
                    <a:pt x="18372" y="4929"/>
                  </a:cubicBezTo>
                  <a:lnTo>
                    <a:pt x="18265" y="3780"/>
                  </a:lnTo>
                  <a:lnTo>
                    <a:pt x="18185" y="3714"/>
                  </a:lnTo>
                  <a:cubicBezTo>
                    <a:pt x="17795" y="3336"/>
                    <a:pt x="17339" y="3148"/>
                    <a:pt x="16786" y="3148"/>
                  </a:cubicBezTo>
                  <a:cubicBezTo>
                    <a:pt x="16732" y="3148"/>
                    <a:pt x="16677" y="3149"/>
                    <a:pt x="16621" y="3153"/>
                  </a:cubicBezTo>
                  <a:cubicBezTo>
                    <a:pt x="16528" y="3166"/>
                    <a:pt x="16421" y="3166"/>
                    <a:pt x="16300" y="3166"/>
                  </a:cubicBezTo>
                  <a:lnTo>
                    <a:pt x="15926" y="3166"/>
                  </a:lnTo>
                  <a:cubicBezTo>
                    <a:pt x="15846" y="2913"/>
                    <a:pt x="15873" y="2672"/>
                    <a:pt x="15899" y="2418"/>
                  </a:cubicBezTo>
                  <a:close/>
                  <a:moveTo>
                    <a:pt x="15833" y="1883"/>
                  </a:moveTo>
                  <a:cubicBezTo>
                    <a:pt x="15739" y="1883"/>
                    <a:pt x="15673" y="1924"/>
                    <a:pt x="15606" y="1951"/>
                  </a:cubicBezTo>
                  <a:cubicBezTo>
                    <a:pt x="15593" y="1963"/>
                    <a:pt x="15566" y="1977"/>
                    <a:pt x="15539" y="1990"/>
                  </a:cubicBezTo>
                  <a:lnTo>
                    <a:pt x="15406" y="2044"/>
                  </a:lnTo>
                  <a:lnTo>
                    <a:pt x="15392" y="2204"/>
                  </a:lnTo>
                  <a:cubicBezTo>
                    <a:pt x="15379" y="2231"/>
                    <a:pt x="15379" y="2257"/>
                    <a:pt x="15379" y="2298"/>
                  </a:cubicBezTo>
                  <a:cubicBezTo>
                    <a:pt x="15338" y="2658"/>
                    <a:pt x="15285" y="3073"/>
                    <a:pt x="15499" y="3540"/>
                  </a:cubicBezTo>
                  <a:lnTo>
                    <a:pt x="15566" y="3687"/>
                  </a:lnTo>
                  <a:lnTo>
                    <a:pt x="15739" y="3687"/>
                  </a:lnTo>
                  <a:cubicBezTo>
                    <a:pt x="15833" y="3687"/>
                    <a:pt x="15926" y="3687"/>
                    <a:pt x="16020" y="3700"/>
                  </a:cubicBezTo>
                  <a:lnTo>
                    <a:pt x="16300" y="3700"/>
                  </a:lnTo>
                  <a:cubicBezTo>
                    <a:pt x="16434" y="3700"/>
                    <a:pt x="16555" y="3700"/>
                    <a:pt x="16661" y="3687"/>
                  </a:cubicBezTo>
                  <a:cubicBezTo>
                    <a:pt x="16705" y="3685"/>
                    <a:pt x="16748" y="3683"/>
                    <a:pt x="16790" y="3683"/>
                  </a:cubicBezTo>
                  <a:cubicBezTo>
                    <a:pt x="17170" y="3683"/>
                    <a:pt x="17480" y="3794"/>
                    <a:pt x="17757" y="4035"/>
                  </a:cubicBezTo>
                  <a:lnTo>
                    <a:pt x="17877" y="5424"/>
                  </a:lnTo>
                  <a:lnTo>
                    <a:pt x="18104" y="5437"/>
                  </a:lnTo>
                  <a:cubicBezTo>
                    <a:pt x="18185" y="5451"/>
                    <a:pt x="18251" y="5451"/>
                    <a:pt x="18318" y="5464"/>
                  </a:cubicBezTo>
                  <a:cubicBezTo>
                    <a:pt x="18425" y="5464"/>
                    <a:pt x="18545" y="5478"/>
                    <a:pt x="18652" y="5478"/>
                  </a:cubicBezTo>
                  <a:lnTo>
                    <a:pt x="18919" y="5478"/>
                  </a:lnTo>
                  <a:cubicBezTo>
                    <a:pt x="19334" y="5478"/>
                    <a:pt x="19734" y="5597"/>
                    <a:pt x="20082" y="5718"/>
                  </a:cubicBezTo>
                  <a:cubicBezTo>
                    <a:pt x="20242" y="5772"/>
                    <a:pt x="20282" y="5852"/>
                    <a:pt x="20295" y="5971"/>
                  </a:cubicBezTo>
                  <a:cubicBezTo>
                    <a:pt x="20308" y="6052"/>
                    <a:pt x="20308" y="6132"/>
                    <a:pt x="20308" y="6226"/>
                  </a:cubicBezTo>
                  <a:lnTo>
                    <a:pt x="20308" y="6265"/>
                  </a:lnTo>
                  <a:cubicBezTo>
                    <a:pt x="20322" y="6413"/>
                    <a:pt x="20322" y="6559"/>
                    <a:pt x="20308" y="6707"/>
                  </a:cubicBezTo>
                  <a:cubicBezTo>
                    <a:pt x="20308" y="7281"/>
                    <a:pt x="20308" y="7869"/>
                    <a:pt x="20536" y="8444"/>
                  </a:cubicBezTo>
                  <a:cubicBezTo>
                    <a:pt x="20549" y="8470"/>
                    <a:pt x="20536" y="8524"/>
                    <a:pt x="20536" y="8563"/>
                  </a:cubicBezTo>
                  <a:lnTo>
                    <a:pt x="20536" y="8684"/>
                  </a:lnTo>
                  <a:lnTo>
                    <a:pt x="20536" y="9044"/>
                  </a:lnTo>
                  <a:cubicBezTo>
                    <a:pt x="20536" y="9552"/>
                    <a:pt x="20536" y="10100"/>
                    <a:pt x="20750" y="10635"/>
                  </a:cubicBezTo>
                  <a:cubicBezTo>
                    <a:pt x="20762" y="10648"/>
                    <a:pt x="20750" y="10728"/>
                    <a:pt x="20750" y="10768"/>
                  </a:cubicBezTo>
                  <a:cubicBezTo>
                    <a:pt x="20750" y="10835"/>
                    <a:pt x="20750" y="10888"/>
                    <a:pt x="20762" y="10955"/>
                  </a:cubicBezTo>
                  <a:lnTo>
                    <a:pt x="20762" y="11075"/>
                  </a:lnTo>
                  <a:cubicBezTo>
                    <a:pt x="20776" y="11223"/>
                    <a:pt x="20776" y="11383"/>
                    <a:pt x="20857" y="11529"/>
                  </a:cubicBezTo>
                  <a:cubicBezTo>
                    <a:pt x="21044" y="11930"/>
                    <a:pt x="21030" y="12345"/>
                    <a:pt x="21003" y="12758"/>
                  </a:cubicBezTo>
                  <a:cubicBezTo>
                    <a:pt x="20950" y="13239"/>
                    <a:pt x="21044" y="13707"/>
                    <a:pt x="21124" y="14148"/>
                  </a:cubicBezTo>
                  <a:cubicBezTo>
                    <a:pt x="21204" y="14509"/>
                    <a:pt x="21257" y="14843"/>
                    <a:pt x="21257" y="15190"/>
                  </a:cubicBezTo>
                  <a:lnTo>
                    <a:pt x="21257" y="15257"/>
                  </a:lnTo>
                  <a:lnTo>
                    <a:pt x="21284" y="15311"/>
                  </a:lnTo>
                  <a:cubicBezTo>
                    <a:pt x="21457" y="15671"/>
                    <a:pt x="21471" y="16086"/>
                    <a:pt x="21471" y="16472"/>
                  </a:cubicBezTo>
                  <a:cubicBezTo>
                    <a:pt x="21471" y="16620"/>
                    <a:pt x="21471" y="16820"/>
                    <a:pt x="21564" y="16980"/>
                  </a:cubicBezTo>
                  <a:cubicBezTo>
                    <a:pt x="21685" y="17247"/>
                    <a:pt x="21685" y="17528"/>
                    <a:pt x="21685" y="17835"/>
                  </a:cubicBezTo>
                  <a:lnTo>
                    <a:pt x="21685" y="17996"/>
                  </a:lnTo>
                  <a:cubicBezTo>
                    <a:pt x="21685" y="18090"/>
                    <a:pt x="21685" y="18183"/>
                    <a:pt x="21671" y="18277"/>
                  </a:cubicBezTo>
                  <a:cubicBezTo>
                    <a:pt x="21658" y="18530"/>
                    <a:pt x="21644" y="18797"/>
                    <a:pt x="21738" y="19052"/>
                  </a:cubicBezTo>
                  <a:cubicBezTo>
                    <a:pt x="21899" y="19492"/>
                    <a:pt x="21899" y="19933"/>
                    <a:pt x="21899" y="20414"/>
                  </a:cubicBezTo>
                  <a:lnTo>
                    <a:pt x="21899" y="20922"/>
                  </a:lnTo>
                  <a:lnTo>
                    <a:pt x="21899" y="21162"/>
                  </a:lnTo>
                  <a:cubicBezTo>
                    <a:pt x="21885" y="21376"/>
                    <a:pt x="21872" y="21603"/>
                    <a:pt x="21965" y="21817"/>
                  </a:cubicBezTo>
                  <a:cubicBezTo>
                    <a:pt x="22152" y="22258"/>
                    <a:pt x="22152" y="22712"/>
                    <a:pt x="22152" y="23206"/>
                  </a:cubicBezTo>
                  <a:cubicBezTo>
                    <a:pt x="22139" y="23380"/>
                    <a:pt x="22139" y="23553"/>
                    <a:pt x="22152" y="23740"/>
                  </a:cubicBezTo>
                  <a:lnTo>
                    <a:pt x="22152" y="23968"/>
                  </a:lnTo>
                  <a:cubicBezTo>
                    <a:pt x="22139" y="24182"/>
                    <a:pt x="22139" y="24422"/>
                    <a:pt x="22219" y="24636"/>
                  </a:cubicBezTo>
                  <a:cubicBezTo>
                    <a:pt x="22366" y="24983"/>
                    <a:pt x="22339" y="25317"/>
                    <a:pt x="22273" y="25771"/>
                  </a:cubicBezTo>
                  <a:cubicBezTo>
                    <a:pt x="22232" y="26038"/>
                    <a:pt x="22219" y="26306"/>
                    <a:pt x="22193" y="26560"/>
                  </a:cubicBezTo>
                  <a:cubicBezTo>
                    <a:pt x="22193" y="26653"/>
                    <a:pt x="22179" y="26747"/>
                    <a:pt x="22179" y="26840"/>
                  </a:cubicBezTo>
                  <a:cubicBezTo>
                    <a:pt x="22139" y="27267"/>
                    <a:pt x="22099" y="27695"/>
                    <a:pt x="22072" y="28122"/>
                  </a:cubicBezTo>
                  <a:lnTo>
                    <a:pt x="22018" y="28657"/>
                  </a:lnTo>
                  <a:cubicBezTo>
                    <a:pt x="21257" y="28991"/>
                    <a:pt x="20629" y="29138"/>
                    <a:pt x="20014" y="29138"/>
                  </a:cubicBezTo>
                  <a:lnTo>
                    <a:pt x="19961" y="29138"/>
                  </a:lnTo>
                  <a:cubicBezTo>
                    <a:pt x="19788" y="29138"/>
                    <a:pt x="19587" y="29138"/>
                    <a:pt x="19400" y="29232"/>
                  </a:cubicBezTo>
                  <a:cubicBezTo>
                    <a:pt x="19120" y="29352"/>
                    <a:pt x="18812" y="29352"/>
                    <a:pt x="18491" y="29365"/>
                  </a:cubicBezTo>
                  <a:lnTo>
                    <a:pt x="17971" y="29365"/>
                  </a:lnTo>
                  <a:cubicBezTo>
                    <a:pt x="17757" y="29365"/>
                    <a:pt x="17529" y="29378"/>
                    <a:pt x="17329" y="29458"/>
                  </a:cubicBezTo>
                  <a:cubicBezTo>
                    <a:pt x="17036" y="29579"/>
                    <a:pt x="16742" y="29579"/>
                    <a:pt x="16421" y="29592"/>
                  </a:cubicBezTo>
                  <a:lnTo>
                    <a:pt x="16207" y="29592"/>
                  </a:lnTo>
                  <a:cubicBezTo>
                    <a:pt x="15926" y="29606"/>
                    <a:pt x="15632" y="29633"/>
                    <a:pt x="15299" y="29672"/>
                  </a:cubicBezTo>
                  <a:cubicBezTo>
                    <a:pt x="15192" y="29686"/>
                    <a:pt x="15071" y="29713"/>
                    <a:pt x="14964" y="29726"/>
                  </a:cubicBezTo>
                  <a:cubicBezTo>
                    <a:pt x="14818" y="29766"/>
                    <a:pt x="14670" y="29793"/>
                    <a:pt x="14537" y="29793"/>
                  </a:cubicBezTo>
                  <a:cubicBezTo>
                    <a:pt x="13696" y="29793"/>
                    <a:pt x="12827" y="29806"/>
                    <a:pt x="11865" y="29806"/>
                  </a:cubicBezTo>
                  <a:cubicBezTo>
                    <a:pt x="11050" y="29806"/>
                    <a:pt x="10155" y="29793"/>
                    <a:pt x="9139" y="29793"/>
                  </a:cubicBezTo>
                  <a:cubicBezTo>
                    <a:pt x="8979" y="29793"/>
                    <a:pt x="8819" y="29766"/>
                    <a:pt x="8645" y="29740"/>
                  </a:cubicBezTo>
                  <a:cubicBezTo>
                    <a:pt x="8578" y="29726"/>
                    <a:pt x="8512" y="29726"/>
                    <a:pt x="8458" y="29713"/>
                  </a:cubicBezTo>
                  <a:lnTo>
                    <a:pt x="8177" y="29672"/>
                  </a:lnTo>
                  <a:cubicBezTo>
                    <a:pt x="8004" y="29646"/>
                    <a:pt x="7817" y="29606"/>
                    <a:pt x="7630" y="29606"/>
                  </a:cubicBezTo>
                  <a:cubicBezTo>
                    <a:pt x="7416" y="29592"/>
                    <a:pt x="7176" y="29579"/>
                    <a:pt x="6935" y="29579"/>
                  </a:cubicBezTo>
                  <a:cubicBezTo>
                    <a:pt x="6734" y="29579"/>
                    <a:pt x="6547" y="29592"/>
                    <a:pt x="6374" y="29606"/>
                  </a:cubicBezTo>
                  <a:cubicBezTo>
                    <a:pt x="6316" y="29610"/>
                    <a:pt x="6258" y="29613"/>
                    <a:pt x="6201" y="29613"/>
                  </a:cubicBezTo>
                  <a:cubicBezTo>
                    <a:pt x="5753" y="29613"/>
                    <a:pt x="5309" y="29477"/>
                    <a:pt x="4824" y="29205"/>
                  </a:cubicBezTo>
                  <a:cubicBezTo>
                    <a:pt x="4570" y="29058"/>
                    <a:pt x="4531" y="28951"/>
                    <a:pt x="4531" y="28804"/>
                  </a:cubicBezTo>
                  <a:lnTo>
                    <a:pt x="4531" y="28710"/>
                  </a:lnTo>
                  <a:cubicBezTo>
                    <a:pt x="4543" y="28550"/>
                    <a:pt x="4543" y="28363"/>
                    <a:pt x="4463" y="28190"/>
                  </a:cubicBezTo>
                  <a:cubicBezTo>
                    <a:pt x="4290" y="27855"/>
                    <a:pt x="4290" y="27495"/>
                    <a:pt x="4303" y="27107"/>
                  </a:cubicBezTo>
                  <a:lnTo>
                    <a:pt x="4303" y="26786"/>
                  </a:lnTo>
                  <a:lnTo>
                    <a:pt x="4303" y="26680"/>
                  </a:lnTo>
                  <a:cubicBezTo>
                    <a:pt x="4290" y="26346"/>
                    <a:pt x="4290" y="25999"/>
                    <a:pt x="4130" y="25651"/>
                  </a:cubicBezTo>
                  <a:cubicBezTo>
                    <a:pt x="4089" y="25545"/>
                    <a:pt x="4089" y="25370"/>
                    <a:pt x="4089" y="25210"/>
                  </a:cubicBezTo>
                  <a:lnTo>
                    <a:pt x="4089" y="25103"/>
                  </a:lnTo>
                  <a:cubicBezTo>
                    <a:pt x="4076" y="24809"/>
                    <a:pt x="4076" y="24515"/>
                    <a:pt x="4076" y="24221"/>
                  </a:cubicBezTo>
                  <a:cubicBezTo>
                    <a:pt x="4089" y="24008"/>
                    <a:pt x="4089" y="23781"/>
                    <a:pt x="4076" y="23553"/>
                  </a:cubicBezTo>
                  <a:cubicBezTo>
                    <a:pt x="4076" y="23514"/>
                    <a:pt x="4089" y="23473"/>
                    <a:pt x="4089" y="23420"/>
                  </a:cubicBezTo>
                  <a:cubicBezTo>
                    <a:pt x="4089" y="23259"/>
                    <a:pt x="4103" y="23060"/>
                    <a:pt x="4023" y="22885"/>
                  </a:cubicBezTo>
                  <a:cubicBezTo>
                    <a:pt x="3863" y="22538"/>
                    <a:pt x="3863" y="22164"/>
                    <a:pt x="3875" y="21777"/>
                  </a:cubicBezTo>
                  <a:lnTo>
                    <a:pt x="3875" y="21549"/>
                  </a:lnTo>
                  <a:lnTo>
                    <a:pt x="3875" y="21469"/>
                  </a:lnTo>
                  <a:cubicBezTo>
                    <a:pt x="3875" y="20949"/>
                    <a:pt x="3875" y="20388"/>
                    <a:pt x="3688" y="19839"/>
                  </a:cubicBezTo>
                  <a:cubicBezTo>
                    <a:pt x="3635" y="19720"/>
                    <a:pt x="3635" y="19559"/>
                    <a:pt x="3635" y="19385"/>
                  </a:cubicBezTo>
                  <a:lnTo>
                    <a:pt x="3635" y="19278"/>
                  </a:lnTo>
                  <a:lnTo>
                    <a:pt x="3635" y="18610"/>
                  </a:lnTo>
                  <a:lnTo>
                    <a:pt x="3635" y="17969"/>
                  </a:lnTo>
                  <a:lnTo>
                    <a:pt x="3635" y="17502"/>
                  </a:lnTo>
                  <a:cubicBezTo>
                    <a:pt x="3649" y="16914"/>
                    <a:pt x="3649" y="16312"/>
                    <a:pt x="3435" y="15698"/>
                  </a:cubicBezTo>
                  <a:cubicBezTo>
                    <a:pt x="3408" y="15617"/>
                    <a:pt x="3421" y="15498"/>
                    <a:pt x="3421" y="15377"/>
                  </a:cubicBezTo>
                  <a:lnTo>
                    <a:pt x="3421" y="15231"/>
                  </a:lnTo>
                  <a:cubicBezTo>
                    <a:pt x="3435" y="14776"/>
                    <a:pt x="3421" y="14162"/>
                    <a:pt x="3288" y="13547"/>
                  </a:cubicBezTo>
                  <a:cubicBezTo>
                    <a:pt x="3248" y="13360"/>
                    <a:pt x="3221" y="13146"/>
                    <a:pt x="3221" y="12865"/>
                  </a:cubicBezTo>
                  <a:lnTo>
                    <a:pt x="3221" y="12625"/>
                  </a:lnTo>
                  <a:cubicBezTo>
                    <a:pt x="3207" y="12090"/>
                    <a:pt x="3207" y="11543"/>
                    <a:pt x="3008" y="11009"/>
                  </a:cubicBezTo>
                  <a:cubicBezTo>
                    <a:pt x="2981" y="10929"/>
                    <a:pt x="2981" y="10808"/>
                    <a:pt x="2981" y="10688"/>
                  </a:cubicBezTo>
                  <a:lnTo>
                    <a:pt x="2981" y="10608"/>
                  </a:lnTo>
                  <a:lnTo>
                    <a:pt x="2981" y="7428"/>
                  </a:lnTo>
                  <a:lnTo>
                    <a:pt x="2981" y="7174"/>
                  </a:lnTo>
                  <a:cubicBezTo>
                    <a:pt x="2981" y="7081"/>
                    <a:pt x="2981" y="6974"/>
                    <a:pt x="2994" y="6894"/>
                  </a:cubicBezTo>
                  <a:cubicBezTo>
                    <a:pt x="3034" y="6680"/>
                    <a:pt x="3074" y="6653"/>
                    <a:pt x="3221" y="6653"/>
                  </a:cubicBezTo>
                  <a:cubicBezTo>
                    <a:pt x="3769" y="6600"/>
                    <a:pt x="4196" y="6359"/>
                    <a:pt x="4611" y="6119"/>
                  </a:cubicBezTo>
                  <a:lnTo>
                    <a:pt x="4730" y="6052"/>
                  </a:lnTo>
                  <a:lnTo>
                    <a:pt x="4757" y="5704"/>
                  </a:lnTo>
                  <a:cubicBezTo>
                    <a:pt x="4771" y="5571"/>
                    <a:pt x="4771" y="5451"/>
                    <a:pt x="4784" y="5317"/>
                  </a:cubicBezTo>
                  <a:cubicBezTo>
                    <a:pt x="4837" y="4716"/>
                    <a:pt x="5131" y="4436"/>
                    <a:pt x="5719" y="4422"/>
                  </a:cubicBezTo>
                  <a:lnTo>
                    <a:pt x="5733" y="4422"/>
                  </a:lnTo>
                  <a:cubicBezTo>
                    <a:pt x="5786" y="4422"/>
                    <a:pt x="5853" y="4436"/>
                    <a:pt x="5906" y="4436"/>
                  </a:cubicBezTo>
                  <a:cubicBezTo>
                    <a:pt x="5986" y="4436"/>
                    <a:pt x="6054" y="4448"/>
                    <a:pt x="6134" y="4448"/>
                  </a:cubicBezTo>
                  <a:cubicBezTo>
                    <a:pt x="6267" y="4448"/>
                    <a:pt x="6467" y="4436"/>
                    <a:pt x="6681" y="4288"/>
                  </a:cubicBezTo>
                  <a:lnTo>
                    <a:pt x="6761" y="4235"/>
                  </a:lnTo>
                  <a:lnTo>
                    <a:pt x="6788" y="4128"/>
                  </a:lnTo>
                  <a:cubicBezTo>
                    <a:pt x="6882" y="3768"/>
                    <a:pt x="6855" y="3380"/>
                    <a:pt x="6734" y="2993"/>
                  </a:cubicBezTo>
                  <a:lnTo>
                    <a:pt x="6695" y="2832"/>
                  </a:lnTo>
                  <a:lnTo>
                    <a:pt x="6521" y="2806"/>
                  </a:lnTo>
                  <a:cubicBezTo>
                    <a:pt x="6294" y="2779"/>
                    <a:pt x="5532" y="2752"/>
                    <a:pt x="4905" y="2752"/>
                  </a:cubicBezTo>
                  <a:cubicBezTo>
                    <a:pt x="4062" y="2752"/>
                    <a:pt x="3956" y="2792"/>
                    <a:pt x="3902" y="2819"/>
                  </a:cubicBezTo>
                  <a:cubicBezTo>
                    <a:pt x="3581" y="2979"/>
                    <a:pt x="3234" y="2993"/>
                    <a:pt x="2860" y="2993"/>
                  </a:cubicBezTo>
                  <a:lnTo>
                    <a:pt x="2486" y="2993"/>
                  </a:lnTo>
                  <a:cubicBezTo>
                    <a:pt x="1898" y="3006"/>
                    <a:pt x="1471" y="3299"/>
                    <a:pt x="1230" y="3834"/>
                  </a:cubicBezTo>
                  <a:cubicBezTo>
                    <a:pt x="1030" y="4329"/>
                    <a:pt x="936" y="4756"/>
                    <a:pt x="950" y="5210"/>
                  </a:cubicBezTo>
                  <a:cubicBezTo>
                    <a:pt x="963" y="6573"/>
                    <a:pt x="963" y="7963"/>
                    <a:pt x="963" y="9299"/>
                  </a:cubicBezTo>
                  <a:lnTo>
                    <a:pt x="950" y="10020"/>
                  </a:lnTo>
                  <a:cubicBezTo>
                    <a:pt x="950" y="10167"/>
                    <a:pt x="963" y="10327"/>
                    <a:pt x="963" y="10460"/>
                  </a:cubicBezTo>
                  <a:cubicBezTo>
                    <a:pt x="990" y="10888"/>
                    <a:pt x="1016" y="11289"/>
                    <a:pt x="829" y="11663"/>
                  </a:cubicBezTo>
                  <a:cubicBezTo>
                    <a:pt x="776" y="11770"/>
                    <a:pt x="776" y="11864"/>
                    <a:pt x="776" y="11944"/>
                  </a:cubicBezTo>
                  <a:cubicBezTo>
                    <a:pt x="790" y="12171"/>
                    <a:pt x="776" y="12398"/>
                    <a:pt x="776" y="12625"/>
                  </a:cubicBezTo>
                  <a:cubicBezTo>
                    <a:pt x="776" y="13159"/>
                    <a:pt x="776" y="13707"/>
                    <a:pt x="816" y="14242"/>
                  </a:cubicBezTo>
                  <a:cubicBezTo>
                    <a:pt x="856" y="14789"/>
                    <a:pt x="923" y="15350"/>
                    <a:pt x="1004" y="15885"/>
                  </a:cubicBezTo>
                  <a:cubicBezTo>
                    <a:pt x="1057" y="16273"/>
                    <a:pt x="1110" y="16686"/>
                    <a:pt x="1150" y="17087"/>
                  </a:cubicBezTo>
                  <a:cubicBezTo>
                    <a:pt x="1191" y="17528"/>
                    <a:pt x="1203" y="17996"/>
                    <a:pt x="1203" y="18610"/>
                  </a:cubicBezTo>
                  <a:cubicBezTo>
                    <a:pt x="1203" y="19278"/>
                    <a:pt x="1244" y="19919"/>
                    <a:pt x="1337" y="20601"/>
                  </a:cubicBezTo>
                  <a:cubicBezTo>
                    <a:pt x="1458" y="21349"/>
                    <a:pt x="1524" y="22124"/>
                    <a:pt x="1591" y="22873"/>
                  </a:cubicBezTo>
                  <a:cubicBezTo>
                    <a:pt x="1631" y="23220"/>
                    <a:pt x="1658" y="23567"/>
                    <a:pt x="1698" y="23915"/>
                  </a:cubicBezTo>
                  <a:cubicBezTo>
                    <a:pt x="1738" y="24328"/>
                    <a:pt x="1778" y="24663"/>
                    <a:pt x="1818" y="24969"/>
                  </a:cubicBezTo>
                  <a:cubicBezTo>
                    <a:pt x="1885" y="25424"/>
                    <a:pt x="1992" y="25865"/>
                    <a:pt x="2099" y="26306"/>
                  </a:cubicBezTo>
                  <a:cubicBezTo>
                    <a:pt x="2259" y="26920"/>
                    <a:pt x="2406" y="27522"/>
                    <a:pt x="2420" y="28136"/>
                  </a:cubicBezTo>
                  <a:cubicBezTo>
                    <a:pt x="2420" y="28217"/>
                    <a:pt x="2432" y="28310"/>
                    <a:pt x="2473" y="28390"/>
                  </a:cubicBezTo>
                  <a:cubicBezTo>
                    <a:pt x="2593" y="28657"/>
                    <a:pt x="2607" y="28951"/>
                    <a:pt x="2633" y="29259"/>
                  </a:cubicBezTo>
                  <a:cubicBezTo>
                    <a:pt x="2660" y="29606"/>
                    <a:pt x="2687" y="29966"/>
                    <a:pt x="2860" y="30327"/>
                  </a:cubicBezTo>
                  <a:cubicBezTo>
                    <a:pt x="2833" y="30862"/>
                    <a:pt x="3074" y="31302"/>
                    <a:pt x="3328" y="31756"/>
                  </a:cubicBezTo>
                  <a:lnTo>
                    <a:pt x="3394" y="31850"/>
                  </a:lnTo>
                  <a:lnTo>
                    <a:pt x="3501" y="31877"/>
                  </a:lnTo>
                  <a:cubicBezTo>
                    <a:pt x="3595" y="31904"/>
                    <a:pt x="3702" y="31917"/>
                    <a:pt x="3795" y="31931"/>
                  </a:cubicBezTo>
                  <a:cubicBezTo>
                    <a:pt x="4023" y="31970"/>
                    <a:pt x="4249" y="32024"/>
                    <a:pt x="4463" y="32091"/>
                  </a:cubicBezTo>
                  <a:cubicBezTo>
                    <a:pt x="4718" y="32171"/>
                    <a:pt x="4985" y="32198"/>
                    <a:pt x="5225" y="32237"/>
                  </a:cubicBezTo>
                  <a:cubicBezTo>
                    <a:pt x="5439" y="32251"/>
                    <a:pt x="5639" y="32278"/>
                    <a:pt x="5813" y="32331"/>
                  </a:cubicBezTo>
                  <a:cubicBezTo>
                    <a:pt x="6267" y="32465"/>
                    <a:pt x="6708" y="32478"/>
                    <a:pt x="7135" y="32478"/>
                  </a:cubicBezTo>
                  <a:lnTo>
                    <a:pt x="7296" y="32492"/>
                  </a:lnTo>
                  <a:cubicBezTo>
                    <a:pt x="7616" y="32492"/>
                    <a:pt x="7951" y="32505"/>
                    <a:pt x="8231" y="32585"/>
                  </a:cubicBezTo>
                  <a:cubicBezTo>
                    <a:pt x="8565" y="32679"/>
                    <a:pt x="8872" y="32718"/>
                    <a:pt x="9166" y="32718"/>
                  </a:cubicBezTo>
                  <a:lnTo>
                    <a:pt x="10636" y="32718"/>
                  </a:lnTo>
                  <a:cubicBezTo>
                    <a:pt x="11330" y="32706"/>
                    <a:pt x="12066" y="32706"/>
                    <a:pt x="12787" y="32706"/>
                  </a:cubicBezTo>
                  <a:lnTo>
                    <a:pt x="13001" y="32706"/>
                  </a:lnTo>
                  <a:cubicBezTo>
                    <a:pt x="13134" y="32706"/>
                    <a:pt x="13308" y="32692"/>
                    <a:pt x="13455" y="32625"/>
                  </a:cubicBezTo>
                  <a:cubicBezTo>
                    <a:pt x="13829" y="32451"/>
                    <a:pt x="14230" y="32451"/>
                    <a:pt x="14657" y="32451"/>
                  </a:cubicBezTo>
                  <a:lnTo>
                    <a:pt x="15098" y="32451"/>
                  </a:lnTo>
                  <a:cubicBezTo>
                    <a:pt x="15231" y="32451"/>
                    <a:pt x="15392" y="32438"/>
                    <a:pt x="15539" y="32371"/>
                  </a:cubicBezTo>
                  <a:cubicBezTo>
                    <a:pt x="15833" y="32251"/>
                    <a:pt x="16140" y="32251"/>
                    <a:pt x="16474" y="32237"/>
                  </a:cubicBezTo>
                  <a:lnTo>
                    <a:pt x="16808" y="32237"/>
                  </a:lnTo>
                  <a:cubicBezTo>
                    <a:pt x="16915" y="32237"/>
                    <a:pt x="17048" y="32237"/>
                    <a:pt x="17155" y="32171"/>
                  </a:cubicBezTo>
                  <a:cubicBezTo>
                    <a:pt x="17410" y="32038"/>
                    <a:pt x="17677" y="32011"/>
                    <a:pt x="18010" y="32011"/>
                  </a:cubicBezTo>
                  <a:lnTo>
                    <a:pt x="18197" y="32011"/>
                  </a:lnTo>
                  <a:cubicBezTo>
                    <a:pt x="18291" y="32024"/>
                    <a:pt x="18398" y="32024"/>
                    <a:pt x="18491" y="32024"/>
                  </a:cubicBezTo>
                  <a:cubicBezTo>
                    <a:pt x="18826" y="32011"/>
                    <a:pt x="19186" y="32011"/>
                    <a:pt x="19521" y="32011"/>
                  </a:cubicBezTo>
                  <a:cubicBezTo>
                    <a:pt x="19934" y="32011"/>
                    <a:pt x="20362" y="32011"/>
                    <a:pt x="20776" y="31997"/>
                  </a:cubicBezTo>
                  <a:lnTo>
                    <a:pt x="20857" y="31997"/>
                  </a:lnTo>
                  <a:cubicBezTo>
                    <a:pt x="21070" y="31997"/>
                    <a:pt x="21311" y="31997"/>
                    <a:pt x="21525" y="31890"/>
                  </a:cubicBezTo>
                  <a:cubicBezTo>
                    <a:pt x="21751" y="31797"/>
                    <a:pt x="21979" y="31770"/>
                    <a:pt x="22286" y="31770"/>
                  </a:cubicBezTo>
                  <a:lnTo>
                    <a:pt x="22473" y="31770"/>
                  </a:lnTo>
                  <a:cubicBezTo>
                    <a:pt x="22900" y="31770"/>
                    <a:pt x="23288" y="31650"/>
                    <a:pt x="23662" y="31530"/>
                  </a:cubicBezTo>
                  <a:cubicBezTo>
                    <a:pt x="23809" y="31476"/>
                    <a:pt x="23956" y="31436"/>
                    <a:pt x="24116" y="31396"/>
                  </a:cubicBezTo>
                  <a:lnTo>
                    <a:pt x="24303" y="31343"/>
                  </a:lnTo>
                  <a:lnTo>
                    <a:pt x="24303" y="31142"/>
                  </a:lnTo>
                  <a:cubicBezTo>
                    <a:pt x="24316" y="31022"/>
                    <a:pt x="24316" y="30901"/>
                    <a:pt x="24316" y="30768"/>
                  </a:cubicBezTo>
                  <a:cubicBezTo>
                    <a:pt x="24330" y="30501"/>
                    <a:pt x="24343" y="30247"/>
                    <a:pt x="24343" y="29993"/>
                  </a:cubicBezTo>
                  <a:cubicBezTo>
                    <a:pt x="24357" y="29886"/>
                    <a:pt x="24357" y="29779"/>
                    <a:pt x="24357" y="29672"/>
                  </a:cubicBezTo>
                  <a:cubicBezTo>
                    <a:pt x="24357" y="29419"/>
                    <a:pt x="24357" y="29191"/>
                    <a:pt x="24410" y="28965"/>
                  </a:cubicBezTo>
                  <a:cubicBezTo>
                    <a:pt x="24490" y="28550"/>
                    <a:pt x="24396" y="28190"/>
                    <a:pt x="24316" y="27842"/>
                  </a:cubicBezTo>
                  <a:cubicBezTo>
                    <a:pt x="24316" y="27816"/>
                    <a:pt x="24303" y="27775"/>
                    <a:pt x="24303" y="27736"/>
                  </a:cubicBezTo>
                  <a:cubicBezTo>
                    <a:pt x="24277" y="27668"/>
                    <a:pt x="24277" y="27561"/>
                    <a:pt x="24290" y="27454"/>
                  </a:cubicBezTo>
                  <a:lnTo>
                    <a:pt x="24290" y="27308"/>
                  </a:lnTo>
                  <a:lnTo>
                    <a:pt x="24290" y="26680"/>
                  </a:lnTo>
                  <a:lnTo>
                    <a:pt x="24290" y="25678"/>
                  </a:lnTo>
                  <a:lnTo>
                    <a:pt x="24290" y="25545"/>
                  </a:lnTo>
                  <a:cubicBezTo>
                    <a:pt x="24303" y="25370"/>
                    <a:pt x="24303" y="25183"/>
                    <a:pt x="24223" y="25010"/>
                  </a:cubicBezTo>
                  <a:cubicBezTo>
                    <a:pt x="24036" y="24556"/>
                    <a:pt x="24036" y="24061"/>
                    <a:pt x="24036" y="23553"/>
                  </a:cubicBezTo>
                  <a:cubicBezTo>
                    <a:pt x="24049" y="23407"/>
                    <a:pt x="24049" y="23247"/>
                    <a:pt x="24036" y="23086"/>
                  </a:cubicBezTo>
                  <a:lnTo>
                    <a:pt x="24036" y="22632"/>
                  </a:lnTo>
                  <a:cubicBezTo>
                    <a:pt x="24049" y="22124"/>
                    <a:pt x="24063" y="21590"/>
                    <a:pt x="23849" y="21068"/>
                  </a:cubicBezTo>
                  <a:cubicBezTo>
                    <a:pt x="23822" y="20988"/>
                    <a:pt x="23822" y="20881"/>
                    <a:pt x="23835" y="20762"/>
                  </a:cubicBezTo>
                  <a:lnTo>
                    <a:pt x="23835" y="20587"/>
                  </a:lnTo>
                  <a:lnTo>
                    <a:pt x="23835" y="19893"/>
                  </a:lnTo>
                  <a:lnTo>
                    <a:pt x="23835" y="19118"/>
                  </a:lnTo>
                  <a:lnTo>
                    <a:pt x="23835" y="18984"/>
                  </a:lnTo>
                  <a:cubicBezTo>
                    <a:pt x="23849" y="18811"/>
                    <a:pt x="23862" y="18624"/>
                    <a:pt x="23782" y="18450"/>
                  </a:cubicBezTo>
                  <a:cubicBezTo>
                    <a:pt x="23622" y="18063"/>
                    <a:pt x="23622" y="17662"/>
                    <a:pt x="23622" y="17221"/>
                  </a:cubicBezTo>
                  <a:cubicBezTo>
                    <a:pt x="23635" y="17140"/>
                    <a:pt x="23635" y="17034"/>
                    <a:pt x="23635" y="16941"/>
                  </a:cubicBezTo>
                  <a:cubicBezTo>
                    <a:pt x="23622" y="16834"/>
                    <a:pt x="23635" y="16727"/>
                    <a:pt x="23635" y="16606"/>
                  </a:cubicBezTo>
                  <a:cubicBezTo>
                    <a:pt x="23635" y="16086"/>
                    <a:pt x="23648" y="15537"/>
                    <a:pt x="23408" y="14990"/>
                  </a:cubicBezTo>
                  <a:cubicBezTo>
                    <a:pt x="23368" y="14910"/>
                    <a:pt x="23368" y="14762"/>
                    <a:pt x="23381" y="14629"/>
                  </a:cubicBezTo>
                  <a:lnTo>
                    <a:pt x="23381" y="14456"/>
                  </a:lnTo>
                  <a:lnTo>
                    <a:pt x="23381" y="13052"/>
                  </a:lnTo>
                  <a:cubicBezTo>
                    <a:pt x="23381" y="12464"/>
                    <a:pt x="23395" y="11864"/>
                    <a:pt x="23395" y="11262"/>
                  </a:cubicBezTo>
                  <a:lnTo>
                    <a:pt x="23395" y="11116"/>
                  </a:lnTo>
                  <a:cubicBezTo>
                    <a:pt x="23395" y="10875"/>
                    <a:pt x="23395" y="10621"/>
                    <a:pt x="23315" y="10367"/>
                  </a:cubicBezTo>
                  <a:cubicBezTo>
                    <a:pt x="23194" y="10006"/>
                    <a:pt x="23194" y="9619"/>
                    <a:pt x="23181" y="9219"/>
                  </a:cubicBezTo>
                  <a:lnTo>
                    <a:pt x="23181" y="9071"/>
                  </a:lnTo>
                  <a:cubicBezTo>
                    <a:pt x="23181" y="8818"/>
                    <a:pt x="23154" y="8590"/>
                    <a:pt x="23128" y="8390"/>
                  </a:cubicBezTo>
                  <a:cubicBezTo>
                    <a:pt x="22900" y="6947"/>
                    <a:pt x="22700" y="5772"/>
                    <a:pt x="22513" y="4689"/>
                  </a:cubicBezTo>
                  <a:cubicBezTo>
                    <a:pt x="22486" y="4542"/>
                    <a:pt x="22446" y="4395"/>
                    <a:pt x="22406" y="4249"/>
                  </a:cubicBezTo>
                  <a:cubicBezTo>
                    <a:pt x="22366" y="4048"/>
                    <a:pt x="22312" y="3861"/>
                    <a:pt x="22299" y="3687"/>
                  </a:cubicBezTo>
                  <a:cubicBezTo>
                    <a:pt x="22273" y="3166"/>
                    <a:pt x="22139" y="2726"/>
                    <a:pt x="21911" y="2351"/>
                  </a:cubicBezTo>
                  <a:lnTo>
                    <a:pt x="21872" y="2298"/>
                  </a:lnTo>
                  <a:lnTo>
                    <a:pt x="21818" y="2271"/>
                  </a:lnTo>
                  <a:cubicBezTo>
                    <a:pt x="21418" y="2031"/>
                    <a:pt x="21003" y="1937"/>
                    <a:pt x="20495" y="1924"/>
                  </a:cubicBezTo>
                  <a:cubicBezTo>
                    <a:pt x="19467" y="1924"/>
                    <a:pt x="18438" y="1910"/>
                    <a:pt x="17436" y="1897"/>
                  </a:cubicBezTo>
                  <a:cubicBezTo>
                    <a:pt x="16915" y="1897"/>
                    <a:pt x="16368" y="1883"/>
                    <a:pt x="15846" y="1883"/>
                  </a:cubicBezTo>
                  <a:close/>
                  <a:moveTo>
                    <a:pt x="11932" y="534"/>
                  </a:moveTo>
                  <a:cubicBezTo>
                    <a:pt x="12212" y="547"/>
                    <a:pt x="12520" y="561"/>
                    <a:pt x="12894" y="561"/>
                  </a:cubicBezTo>
                  <a:cubicBezTo>
                    <a:pt x="13134" y="561"/>
                    <a:pt x="13388" y="561"/>
                    <a:pt x="13628" y="547"/>
                  </a:cubicBezTo>
                  <a:lnTo>
                    <a:pt x="14563" y="547"/>
                  </a:lnTo>
                  <a:cubicBezTo>
                    <a:pt x="14857" y="547"/>
                    <a:pt x="15071" y="561"/>
                    <a:pt x="15151" y="641"/>
                  </a:cubicBezTo>
                  <a:cubicBezTo>
                    <a:pt x="15245" y="722"/>
                    <a:pt x="15299" y="935"/>
                    <a:pt x="15365" y="1242"/>
                  </a:cubicBezTo>
                  <a:cubicBezTo>
                    <a:pt x="15379" y="1322"/>
                    <a:pt x="15406" y="1376"/>
                    <a:pt x="15432" y="1429"/>
                  </a:cubicBezTo>
                  <a:cubicBezTo>
                    <a:pt x="15445" y="1443"/>
                    <a:pt x="15459" y="1470"/>
                    <a:pt x="15472" y="1496"/>
                  </a:cubicBezTo>
                  <a:lnTo>
                    <a:pt x="15539" y="1643"/>
                  </a:lnTo>
                  <a:lnTo>
                    <a:pt x="15700" y="1643"/>
                  </a:lnTo>
                  <a:cubicBezTo>
                    <a:pt x="15739" y="1657"/>
                    <a:pt x="15793" y="1657"/>
                    <a:pt x="15833" y="1657"/>
                  </a:cubicBezTo>
                  <a:lnTo>
                    <a:pt x="17356" y="1657"/>
                  </a:lnTo>
                  <a:cubicBezTo>
                    <a:pt x="18491" y="1657"/>
                    <a:pt x="19667" y="1657"/>
                    <a:pt x="20816" y="1630"/>
                  </a:cubicBezTo>
                  <a:cubicBezTo>
                    <a:pt x="20836" y="1629"/>
                    <a:pt x="20857" y="1629"/>
                    <a:pt x="20877" y="1629"/>
                  </a:cubicBezTo>
                  <a:cubicBezTo>
                    <a:pt x="21161" y="1629"/>
                    <a:pt x="21423" y="1716"/>
                    <a:pt x="21698" y="1803"/>
                  </a:cubicBezTo>
                  <a:cubicBezTo>
                    <a:pt x="21805" y="1844"/>
                    <a:pt x="21899" y="1870"/>
                    <a:pt x="22006" y="1897"/>
                  </a:cubicBezTo>
                  <a:cubicBezTo>
                    <a:pt x="22139" y="1951"/>
                    <a:pt x="22299" y="2058"/>
                    <a:pt x="22339" y="2271"/>
                  </a:cubicBezTo>
                  <a:cubicBezTo>
                    <a:pt x="22366" y="2485"/>
                    <a:pt x="22419" y="2685"/>
                    <a:pt x="22473" y="2872"/>
                  </a:cubicBezTo>
                  <a:cubicBezTo>
                    <a:pt x="22553" y="3166"/>
                    <a:pt x="22633" y="3447"/>
                    <a:pt x="22620" y="3741"/>
                  </a:cubicBezTo>
                  <a:cubicBezTo>
                    <a:pt x="22620" y="4035"/>
                    <a:pt x="22686" y="4329"/>
                    <a:pt x="22754" y="4596"/>
                  </a:cubicBezTo>
                  <a:cubicBezTo>
                    <a:pt x="22793" y="4730"/>
                    <a:pt x="22820" y="4863"/>
                    <a:pt x="22847" y="4983"/>
                  </a:cubicBezTo>
                  <a:cubicBezTo>
                    <a:pt x="23021" y="5998"/>
                    <a:pt x="23221" y="7094"/>
                    <a:pt x="23408" y="8189"/>
                  </a:cubicBezTo>
                  <a:cubicBezTo>
                    <a:pt x="23461" y="8497"/>
                    <a:pt x="23488" y="8738"/>
                    <a:pt x="23488" y="8964"/>
                  </a:cubicBezTo>
                  <a:cubicBezTo>
                    <a:pt x="23488" y="9406"/>
                    <a:pt x="23515" y="9913"/>
                    <a:pt x="23675" y="10407"/>
                  </a:cubicBezTo>
                  <a:cubicBezTo>
                    <a:pt x="23728" y="10608"/>
                    <a:pt x="23728" y="10848"/>
                    <a:pt x="23728" y="11075"/>
                  </a:cubicBezTo>
                  <a:lnTo>
                    <a:pt x="23742" y="11142"/>
                  </a:lnTo>
                  <a:lnTo>
                    <a:pt x="23742" y="13400"/>
                  </a:lnTo>
                  <a:lnTo>
                    <a:pt x="23742" y="14082"/>
                  </a:lnTo>
                  <a:lnTo>
                    <a:pt x="23742" y="14148"/>
                  </a:lnTo>
                  <a:cubicBezTo>
                    <a:pt x="23755" y="14575"/>
                    <a:pt x="23755" y="15017"/>
                    <a:pt x="23929" y="15457"/>
                  </a:cubicBezTo>
                  <a:cubicBezTo>
                    <a:pt x="23969" y="15564"/>
                    <a:pt x="23969" y="15712"/>
                    <a:pt x="23969" y="15858"/>
                  </a:cubicBezTo>
                  <a:lnTo>
                    <a:pt x="23969" y="16005"/>
                  </a:lnTo>
                  <a:lnTo>
                    <a:pt x="23969" y="16807"/>
                  </a:lnTo>
                  <a:lnTo>
                    <a:pt x="23969" y="17315"/>
                  </a:lnTo>
                  <a:lnTo>
                    <a:pt x="23969" y="17434"/>
                  </a:lnTo>
                  <a:cubicBezTo>
                    <a:pt x="23956" y="17582"/>
                    <a:pt x="23956" y="17742"/>
                    <a:pt x="24010" y="17903"/>
                  </a:cubicBezTo>
                  <a:cubicBezTo>
                    <a:pt x="24197" y="18330"/>
                    <a:pt x="24183" y="18797"/>
                    <a:pt x="24183" y="19278"/>
                  </a:cubicBezTo>
                  <a:lnTo>
                    <a:pt x="24183" y="19746"/>
                  </a:lnTo>
                  <a:lnTo>
                    <a:pt x="24183" y="20080"/>
                  </a:lnTo>
                  <a:cubicBezTo>
                    <a:pt x="24183" y="20575"/>
                    <a:pt x="24183" y="21095"/>
                    <a:pt x="24410" y="21617"/>
                  </a:cubicBezTo>
                  <a:cubicBezTo>
                    <a:pt x="24450" y="21683"/>
                    <a:pt x="24437" y="21804"/>
                    <a:pt x="24437" y="21923"/>
                  </a:cubicBezTo>
                  <a:lnTo>
                    <a:pt x="24437" y="22071"/>
                  </a:lnTo>
                  <a:lnTo>
                    <a:pt x="24437" y="23019"/>
                  </a:lnTo>
                  <a:lnTo>
                    <a:pt x="24437" y="23621"/>
                  </a:lnTo>
                  <a:lnTo>
                    <a:pt x="24437" y="23633"/>
                  </a:lnTo>
                  <a:cubicBezTo>
                    <a:pt x="24437" y="24021"/>
                    <a:pt x="24437" y="24422"/>
                    <a:pt x="24597" y="24836"/>
                  </a:cubicBezTo>
                  <a:cubicBezTo>
                    <a:pt x="24651" y="25010"/>
                    <a:pt x="24651" y="25224"/>
                    <a:pt x="24651" y="25450"/>
                  </a:cubicBezTo>
                  <a:lnTo>
                    <a:pt x="24651" y="25545"/>
                  </a:lnTo>
                  <a:cubicBezTo>
                    <a:pt x="24651" y="26213"/>
                    <a:pt x="24637" y="26881"/>
                    <a:pt x="24637" y="27522"/>
                  </a:cubicBezTo>
                  <a:cubicBezTo>
                    <a:pt x="24624" y="28697"/>
                    <a:pt x="24610" y="29913"/>
                    <a:pt x="24624" y="31102"/>
                  </a:cubicBezTo>
                  <a:cubicBezTo>
                    <a:pt x="24624" y="31450"/>
                    <a:pt x="24517" y="31623"/>
                    <a:pt x="24223" y="31730"/>
                  </a:cubicBezTo>
                  <a:cubicBezTo>
                    <a:pt x="24156" y="31744"/>
                    <a:pt x="24103" y="31770"/>
                    <a:pt x="24036" y="31797"/>
                  </a:cubicBezTo>
                  <a:cubicBezTo>
                    <a:pt x="23648" y="31943"/>
                    <a:pt x="23288" y="32077"/>
                    <a:pt x="22900" y="32077"/>
                  </a:cubicBezTo>
                  <a:lnTo>
                    <a:pt x="22834" y="32077"/>
                  </a:lnTo>
                  <a:cubicBezTo>
                    <a:pt x="22740" y="32077"/>
                    <a:pt x="22647" y="32064"/>
                    <a:pt x="22540" y="32064"/>
                  </a:cubicBezTo>
                  <a:cubicBezTo>
                    <a:pt x="22259" y="32064"/>
                    <a:pt x="21899" y="32091"/>
                    <a:pt x="21525" y="32251"/>
                  </a:cubicBezTo>
                  <a:cubicBezTo>
                    <a:pt x="21430" y="32291"/>
                    <a:pt x="21311" y="32305"/>
                    <a:pt x="21190" y="32305"/>
                  </a:cubicBezTo>
                  <a:cubicBezTo>
                    <a:pt x="21150" y="32305"/>
                    <a:pt x="21110" y="32305"/>
                    <a:pt x="21056" y="32291"/>
                  </a:cubicBezTo>
                  <a:lnTo>
                    <a:pt x="20896" y="32291"/>
                  </a:lnTo>
                  <a:cubicBezTo>
                    <a:pt x="20727" y="32295"/>
                    <a:pt x="20556" y="32297"/>
                    <a:pt x="20385" y="32297"/>
                  </a:cubicBezTo>
                  <a:cubicBezTo>
                    <a:pt x="20043" y="32297"/>
                    <a:pt x="19699" y="32291"/>
                    <a:pt x="19360" y="32291"/>
                  </a:cubicBezTo>
                  <a:lnTo>
                    <a:pt x="18224" y="32291"/>
                  </a:lnTo>
                  <a:cubicBezTo>
                    <a:pt x="18171" y="32278"/>
                    <a:pt x="18117" y="32278"/>
                    <a:pt x="18051" y="32278"/>
                  </a:cubicBezTo>
                  <a:cubicBezTo>
                    <a:pt x="17957" y="32278"/>
                    <a:pt x="17823" y="32291"/>
                    <a:pt x="17704" y="32344"/>
                  </a:cubicBezTo>
                  <a:cubicBezTo>
                    <a:pt x="17422" y="32465"/>
                    <a:pt x="17129" y="32478"/>
                    <a:pt x="16822" y="32492"/>
                  </a:cubicBezTo>
                  <a:cubicBezTo>
                    <a:pt x="16608" y="32492"/>
                    <a:pt x="16380" y="32505"/>
                    <a:pt x="16154" y="32558"/>
                  </a:cubicBezTo>
                  <a:cubicBezTo>
                    <a:pt x="15552" y="32679"/>
                    <a:pt x="14938" y="32732"/>
                    <a:pt x="14270" y="32732"/>
                  </a:cubicBezTo>
                  <a:lnTo>
                    <a:pt x="14163" y="32732"/>
                  </a:lnTo>
                  <a:cubicBezTo>
                    <a:pt x="14096" y="32732"/>
                    <a:pt x="14002" y="32745"/>
                    <a:pt x="13922" y="32786"/>
                  </a:cubicBezTo>
                  <a:cubicBezTo>
                    <a:pt x="13562" y="32946"/>
                    <a:pt x="13188" y="32973"/>
                    <a:pt x="12841" y="32973"/>
                  </a:cubicBezTo>
                  <a:cubicBezTo>
                    <a:pt x="12720" y="32973"/>
                    <a:pt x="12600" y="32959"/>
                    <a:pt x="12493" y="32959"/>
                  </a:cubicBezTo>
                  <a:lnTo>
                    <a:pt x="11437" y="32959"/>
                  </a:lnTo>
                  <a:cubicBezTo>
                    <a:pt x="10716" y="32959"/>
                    <a:pt x="9941" y="32959"/>
                    <a:pt x="9086" y="32946"/>
                  </a:cubicBezTo>
                  <a:lnTo>
                    <a:pt x="8833" y="32946"/>
                  </a:lnTo>
                  <a:cubicBezTo>
                    <a:pt x="8699" y="32946"/>
                    <a:pt x="8551" y="32946"/>
                    <a:pt x="8458" y="32893"/>
                  </a:cubicBezTo>
                  <a:cubicBezTo>
                    <a:pt x="8004" y="32718"/>
                    <a:pt x="7550" y="32706"/>
                    <a:pt x="7122" y="32706"/>
                  </a:cubicBezTo>
                  <a:lnTo>
                    <a:pt x="6855" y="32706"/>
                  </a:lnTo>
                  <a:cubicBezTo>
                    <a:pt x="6521" y="32706"/>
                    <a:pt x="6200" y="32706"/>
                    <a:pt x="5893" y="32572"/>
                  </a:cubicBezTo>
                  <a:cubicBezTo>
                    <a:pt x="5733" y="32492"/>
                    <a:pt x="5573" y="32492"/>
                    <a:pt x="5425" y="32492"/>
                  </a:cubicBezTo>
                  <a:cubicBezTo>
                    <a:pt x="5318" y="32478"/>
                    <a:pt x="5225" y="32478"/>
                    <a:pt x="5158" y="32451"/>
                  </a:cubicBezTo>
                  <a:cubicBezTo>
                    <a:pt x="4677" y="32278"/>
                    <a:pt x="4196" y="32237"/>
                    <a:pt x="3729" y="32198"/>
                  </a:cubicBezTo>
                  <a:cubicBezTo>
                    <a:pt x="3608" y="32198"/>
                    <a:pt x="3475" y="32184"/>
                    <a:pt x="3341" y="32171"/>
                  </a:cubicBezTo>
                  <a:cubicBezTo>
                    <a:pt x="2954" y="32130"/>
                    <a:pt x="2726" y="31943"/>
                    <a:pt x="2633" y="31583"/>
                  </a:cubicBezTo>
                  <a:cubicBezTo>
                    <a:pt x="2607" y="31489"/>
                    <a:pt x="2566" y="31396"/>
                    <a:pt x="2539" y="31302"/>
                  </a:cubicBezTo>
                  <a:cubicBezTo>
                    <a:pt x="2459" y="31088"/>
                    <a:pt x="2393" y="30875"/>
                    <a:pt x="2406" y="30648"/>
                  </a:cubicBezTo>
                  <a:cubicBezTo>
                    <a:pt x="2420" y="30501"/>
                    <a:pt x="2379" y="30367"/>
                    <a:pt x="2340" y="30247"/>
                  </a:cubicBezTo>
                  <a:cubicBezTo>
                    <a:pt x="2326" y="30194"/>
                    <a:pt x="2299" y="30153"/>
                    <a:pt x="2299" y="30114"/>
                  </a:cubicBezTo>
                  <a:cubicBezTo>
                    <a:pt x="2286" y="30060"/>
                    <a:pt x="2272" y="30020"/>
                    <a:pt x="2259" y="29966"/>
                  </a:cubicBezTo>
                  <a:cubicBezTo>
                    <a:pt x="2233" y="29806"/>
                    <a:pt x="2192" y="29659"/>
                    <a:pt x="2192" y="29526"/>
                  </a:cubicBezTo>
                  <a:cubicBezTo>
                    <a:pt x="2179" y="29165"/>
                    <a:pt x="2152" y="28778"/>
                    <a:pt x="2019" y="28390"/>
                  </a:cubicBezTo>
                  <a:cubicBezTo>
                    <a:pt x="1992" y="28336"/>
                    <a:pt x="1978" y="28243"/>
                    <a:pt x="1978" y="28163"/>
                  </a:cubicBezTo>
                  <a:cubicBezTo>
                    <a:pt x="1978" y="28096"/>
                    <a:pt x="1965" y="28029"/>
                    <a:pt x="1965" y="27962"/>
                  </a:cubicBezTo>
                  <a:cubicBezTo>
                    <a:pt x="1939" y="27829"/>
                    <a:pt x="1912" y="27695"/>
                    <a:pt x="1898" y="27561"/>
                  </a:cubicBezTo>
                  <a:cubicBezTo>
                    <a:pt x="1885" y="27454"/>
                    <a:pt x="1859" y="27348"/>
                    <a:pt x="1845" y="27241"/>
                  </a:cubicBezTo>
                  <a:cubicBezTo>
                    <a:pt x="1832" y="27187"/>
                    <a:pt x="1832" y="27134"/>
                    <a:pt x="1818" y="27068"/>
                  </a:cubicBezTo>
                  <a:cubicBezTo>
                    <a:pt x="1791" y="26920"/>
                    <a:pt x="1764" y="26774"/>
                    <a:pt x="1764" y="26626"/>
                  </a:cubicBezTo>
                  <a:cubicBezTo>
                    <a:pt x="1752" y="26560"/>
                    <a:pt x="1752" y="26493"/>
                    <a:pt x="1752" y="26412"/>
                  </a:cubicBezTo>
                  <a:cubicBezTo>
                    <a:pt x="1752" y="26092"/>
                    <a:pt x="1752" y="25732"/>
                    <a:pt x="1484" y="25384"/>
                  </a:cubicBezTo>
                  <a:cubicBezTo>
                    <a:pt x="1458" y="25344"/>
                    <a:pt x="1471" y="25210"/>
                    <a:pt x="1471" y="25157"/>
                  </a:cubicBezTo>
                  <a:cubicBezTo>
                    <a:pt x="1471" y="24756"/>
                    <a:pt x="1417" y="24355"/>
                    <a:pt x="1351" y="23968"/>
                  </a:cubicBezTo>
                  <a:cubicBezTo>
                    <a:pt x="1324" y="23767"/>
                    <a:pt x="1284" y="23553"/>
                    <a:pt x="1271" y="23353"/>
                  </a:cubicBezTo>
                  <a:cubicBezTo>
                    <a:pt x="1203" y="22739"/>
                    <a:pt x="1191" y="22110"/>
                    <a:pt x="1191" y="21496"/>
                  </a:cubicBezTo>
                  <a:cubicBezTo>
                    <a:pt x="1177" y="21389"/>
                    <a:pt x="1177" y="21282"/>
                    <a:pt x="1177" y="21175"/>
                  </a:cubicBezTo>
                  <a:lnTo>
                    <a:pt x="1177" y="21109"/>
                  </a:lnTo>
                  <a:cubicBezTo>
                    <a:pt x="1164" y="20507"/>
                    <a:pt x="1150" y="19880"/>
                    <a:pt x="1016" y="19251"/>
                  </a:cubicBezTo>
                  <a:cubicBezTo>
                    <a:pt x="963" y="18998"/>
                    <a:pt x="977" y="18690"/>
                    <a:pt x="977" y="18410"/>
                  </a:cubicBezTo>
                  <a:lnTo>
                    <a:pt x="977" y="18343"/>
                  </a:lnTo>
                  <a:cubicBezTo>
                    <a:pt x="1016" y="17114"/>
                    <a:pt x="923" y="15818"/>
                    <a:pt x="683" y="14148"/>
                  </a:cubicBezTo>
                  <a:cubicBezTo>
                    <a:pt x="535" y="13159"/>
                    <a:pt x="576" y="12144"/>
                    <a:pt x="616" y="11155"/>
                  </a:cubicBezTo>
                  <a:cubicBezTo>
                    <a:pt x="629" y="11048"/>
                    <a:pt x="629" y="10955"/>
                    <a:pt x="629" y="10848"/>
                  </a:cubicBezTo>
                  <a:cubicBezTo>
                    <a:pt x="642" y="10701"/>
                    <a:pt x="642" y="10555"/>
                    <a:pt x="656" y="10407"/>
                  </a:cubicBezTo>
                  <a:cubicBezTo>
                    <a:pt x="669" y="10180"/>
                    <a:pt x="683" y="9940"/>
                    <a:pt x="696" y="9699"/>
                  </a:cubicBezTo>
                  <a:lnTo>
                    <a:pt x="696" y="8777"/>
                  </a:lnTo>
                  <a:cubicBezTo>
                    <a:pt x="710" y="7642"/>
                    <a:pt x="722" y="6452"/>
                    <a:pt x="683" y="5291"/>
                  </a:cubicBezTo>
                  <a:cubicBezTo>
                    <a:pt x="669" y="4783"/>
                    <a:pt x="763" y="4275"/>
                    <a:pt x="990" y="3634"/>
                  </a:cubicBezTo>
                  <a:cubicBezTo>
                    <a:pt x="1177" y="3046"/>
                    <a:pt x="1725" y="2872"/>
                    <a:pt x="2152" y="2819"/>
                  </a:cubicBezTo>
                  <a:cubicBezTo>
                    <a:pt x="2206" y="2806"/>
                    <a:pt x="2286" y="2806"/>
                    <a:pt x="2366" y="2806"/>
                  </a:cubicBezTo>
                  <a:lnTo>
                    <a:pt x="2767" y="2806"/>
                  </a:lnTo>
                  <a:cubicBezTo>
                    <a:pt x="3074" y="2806"/>
                    <a:pt x="3355" y="2765"/>
                    <a:pt x="3635" y="2685"/>
                  </a:cubicBezTo>
                  <a:cubicBezTo>
                    <a:pt x="3916" y="2605"/>
                    <a:pt x="4237" y="2565"/>
                    <a:pt x="4570" y="2565"/>
                  </a:cubicBezTo>
                  <a:lnTo>
                    <a:pt x="4891" y="2565"/>
                  </a:lnTo>
                  <a:cubicBezTo>
                    <a:pt x="5532" y="2565"/>
                    <a:pt x="6080" y="2458"/>
                    <a:pt x="6615" y="2218"/>
                  </a:cubicBezTo>
                  <a:lnTo>
                    <a:pt x="6748" y="2164"/>
                  </a:lnTo>
                  <a:lnTo>
                    <a:pt x="6761" y="2017"/>
                  </a:lnTo>
                  <a:cubicBezTo>
                    <a:pt x="6775" y="1963"/>
                    <a:pt x="6775" y="1910"/>
                    <a:pt x="6788" y="1857"/>
                  </a:cubicBezTo>
                  <a:cubicBezTo>
                    <a:pt x="6802" y="1764"/>
                    <a:pt x="6802" y="1696"/>
                    <a:pt x="6828" y="1630"/>
                  </a:cubicBezTo>
                  <a:cubicBezTo>
                    <a:pt x="6882" y="1470"/>
                    <a:pt x="6989" y="1269"/>
                    <a:pt x="7229" y="1242"/>
                  </a:cubicBezTo>
                  <a:cubicBezTo>
                    <a:pt x="7937" y="1135"/>
                    <a:pt x="8539" y="962"/>
                    <a:pt x="9100" y="668"/>
                  </a:cubicBezTo>
                  <a:cubicBezTo>
                    <a:pt x="9193" y="615"/>
                    <a:pt x="9246" y="615"/>
                    <a:pt x="9260" y="615"/>
                  </a:cubicBezTo>
                  <a:cubicBezTo>
                    <a:pt x="9406" y="627"/>
                    <a:pt x="9567" y="641"/>
                    <a:pt x="9754" y="641"/>
                  </a:cubicBezTo>
                  <a:cubicBezTo>
                    <a:pt x="10074" y="641"/>
                    <a:pt x="10409" y="615"/>
                    <a:pt x="10730" y="588"/>
                  </a:cubicBezTo>
                  <a:cubicBezTo>
                    <a:pt x="11036" y="561"/>
                    <a:pt x="11357" y="534"/>
                    <a:pt x="11665" y="534"/>
                  </a:cubicBezTo>
                  <a:close/>
                  <a:moveTo>
                    <a:pt x="11665" y="0"/>
                  </a:moveTo>
                  <a:cubicBezTo>
                    <a:pt x="11330" y="0"/>
                    <a:pt x="11010" y="27"/>
                    <a:pt x="10689" y="54"/>
                  </a:cubicBezTo>
                  <a:cubicBezTo>
                    <a:pt x="10368" y="80"/>
                    <a:pt x="10062" y="107"/>
                    <a:pt x="9754" y="107"/>
                  </a:cubicBezTo>
                  <a:cubicBezTo>
                    <a:pt x="9593" y="107"/>
                    <a:pt x="9447" y="107"/>
                    <a:pt x="9313" y="93"/>
                  </a:cubicBezTo>
                  <a:cubicBezTo>
                    <a:pt x="9293" y="91"/>
                    <a:pt x="9272" y="90"/>
                    <a:pt x="9250" y="90"/>
                  </a:cubicBezTo>
                  <a:cubicBezTo>
                    <a:pt x="9130" y="90"/>
                    <a:pt x="8993" y="121"/>
                    <a:pt x="8845" y="200"/>
                  </a:cubicBezTo>
                  <a:cubicBezTo>
                    <a:pt x="8352" y="454"/>
                    <a:pt x="7803" y="627"/>
                    <a:pt x="7162" y="708"/>
                  </a:cubicBezTo>
                  <a:cubicBezTo>
                    <a:pt x="6761" y="775"/>
                    <a:pt x="6454" y="1042"/>
                    <a:pt x="6321" y="1470"/>
                  </a:cubicBezTo>
                  <a:cubicBezTo>
                    <a:pt x="6280" y="1577"/>
                    <a:pt x="6267" y="1683"/>
                    <a:pt x="6253" y="1790"/>
                  </a:cubicBezTo>
                  <a:cubicBezTo>
                    <a:pt x="5840" y="1963"/>
                    <a:pt x="5412" y="2044"/>
                    <a:pt x="4891" y="2044"/>
                  </a:cubicBezTo>
                  <a:cubicBezTo>
                    <a:pt x="4824" y="2044"/>
                    <a:pt x="4757" y="2044"/>
                    <a:pt x="4704" y="2031"/>
                  </a:cubicBezTo>
                  <a:lnTo>
                    <a:pt x="4570" y="2031"/>
                  </a:lnTo>
                  <a:cubicBezTo>
                    <a:pt x="4183" y="2031"/>
                    <a:pt x="3822" y="2084"/>
                    <a:pt x="3488" y="2177"/>
                  </a:cubicBezTo>
                  <a:cubicBezTo>
                    <a:pt x="3261" y="2245"/>
                    <a:pt x="3020" y="2284"/>
                    <a:pt x="2767" y="2284"/>
                  </a:cubicBezTo>
                  <a:lnTo>
                    <a:pt x="2566" y="2284"/>
                  </a:lnTo>
                  <a:cubicBezTo>
                    <a:pt x="2500" y="2271"/>
                    <a:pt x="2432" y="2271"/>
                    <a:pt x="2366" y="2271"/>
                  </a:cubicBezTo>
                  <a:cubicBezTo>
                    <a:pt x="2259" y="2271"/>
                    <a:pt x="2165" y="2284"/>
                    <a:pt x="2085" y="2284"/>
                  </a:cubicBezTo>
                  <a:cubicBezTo>
                    <a:pt x="1271" y="2391"/>
                    <a:pt x="710" y="2806"/>
                    <a:pt x="482" y="3460"/>
                  </a:cubicBezTo>
                  <a:cubicBezTo>
                    <a:pt x="241" y="4168"/>
                    <a:pt x="135" y="4742"/>
                    <a:pt x="148" y="5303"/>
                  </a:cubicBezTo>
                  <a:cubicBezTo>
                    <a:pt x="188" y="6452"/>
                    <a:pt x="175" y="7642"/>
                    <a:pt x="161" y="8777"/>
                  </a:cubicBezTo>
                  <a:lnTo>
                    <a:pt x="161" y="9699"/>
                  </a:lnTo>
                  <a:cubicBezTo>
                    <a:pt x="161" y="9926"/>
                    <a:pt x="148" y="10154"/>
                    <a:pt x="135" y="10380"/>
                  </a:cubicBezTo>
                  <a:cubicBezTo>
                    <a:pt x="122" y="10528"/>
                    <a:pt x="108" y="10674"/>
                    <a:pt x="108" y="10835"/>
                  </a:cubicBezTo>
                  <a:cubicBezTo>
                    <a:pt x="95" y="10929"/>
                    <a:pt x="95" y="11035"/>
                    <a:pt x="95" y="11128"/>
                  </a:cubicBezTo>
                  <a:cubicBezTo>
                    <a:pt x="54" y="12144"/>
                    <a:pt x="1" y="13186"/>
                    <a:pt x="161" y="14228"/>
                  </a:cubicBezTo>
                  <a:cubicBezTo>
                    <a:pt x="402" y="15872"/>
                    <a:pt x="482" y="17128"/>
                    <a:pt x="455" y="18330"/>
                  </a:cubicBezTo>
                  <a:lnTo>
                    <a:pt x="455" y="18396"/>
                  </a:lnTo>
                  <a:cubicBezTo>
                    <a:pt x="442" y="18717"/>
                    <a:pt x="428" y="19038"/>
                    <a:pt x="496" y="19372"/>
                  </a:cubicBezTo>
                  <a:cubicBezTo>
                    <a:pt x="629" y="19933"/>
                    <a:pt x="642" y="20507"/>
                    <a:pt x="642" y="21122"/>
                  </a:cubicBezTo>
                  <a:lnTo>
                    <a:pt x="642" y="21175"/>
                  </a:lnTo>
                  <a:cubicBezTo>
                    <a:pt x="656" y="21282"/>
                    <a:pt x="656" y="21403"/>
                    <a:pt x="656" y="21510"/>
                  </a:cubicBezTo>
                  <a:cubicBezTo>
                    <a:pt x="669" y="22124"/>
                    <a:pt x="669" y="22766"/>
                    <a:pt x="736" y="23407"/>
                  </a:cubicBezTo>
                  <a:cubicBezTo>
                    <a:pt x="763" y="23621"/>
                    <a:pt x="790" y="23834"/>
                    <a:pt x="829" y="24048"/>
                  </a:cubicBezTo>
                  <a:cubicBezTo>
                    <a:pt x="883" y="24435"/>
                    <a:pt x="936" y="24782"/>
                    <a:pt x="936" y="25157"/>
                  </a:cubicBezTo>
                  <a:cubicBezTo>
                    <a:pt x="936" y="25357"/>
                    <a:pt x="936" y="25557"/>
                    <a:pt x="1070" y="25718"/>
                  </a:cubicBezTo>
                  <a:cubicBezTo>
                    <a:pt x="1217" y="25919"/>
                    <a:pt x="1217" y="26132"/>
                    <a:pt x="1230" y="26426"/>
                  </a:cubicBezTo>
                  <a:lnTo>
                    <a:pt x="1230" y="26653"/>
                  </a:lnTo>
                  <a:cubicBezTo>
                    <a:pt x="1244" y="26827"/>
                    <a:pt x="1271" y="27000"/>
                    <a:pt x="1297" y="27161"/>
                  </a:cubicBezTo>
                  <a:cubicBezTo>
                    <a:pt x="1297" y="27214"/>
                    <a:pt x="1310" y="27267"/>
                    <a:pt x="1324" y="27321"/>
                  </a:cubicBezTo>
                  <a:cubicBezTo>
                    <a:pt x="1337" y="27442"/>
                    <a:pt x="1351" y="27549"/>
                    <a:pt x="1378" y="27655"/>
                  </a:cubicBezTo>
                  <a:cubicBezTo>
                    <a:pt x="1390" y="27775"/>
                    <a:pt x="1417" y="27909"/>
                    <a:pt x="1431" y="28042"/>
                  </a:cubicBezTo>
                  <a:cubicBezTo>
                    <a:pt x="1444" y="28083"/>
                    <a:pt x="1444" y="28136"/>
                    <a:pt x="1444" y="28190"/>
                  </a:cubicBezTo>
                  <a:cubicBezTo>
                    <a:pt x="1458" y="28310"/>
                    <a:pt x="1471" y="28443"/>
                    <a:pt x="1511" y="28577"/>
                  </a:cubicBezTo>
                  <a:cubicBezTo>
                    <a:pt x="1631" y="28885"/>
                    <a:pt x="1658" y="29218"/>
                    <a:pt x="1658" y="29539"/>
                  </a:cubicBezTo>
                  <a:cubicBezTo>
                    <a:pt x="1672" y="29726"/>
                    <a:pt x="1711" y="29913"/>
                    <a:pt x="1752" y="30087"/>
                  </a:cubicBezTo>
                  <a:cubicBezTo>
                    <a:pt x="1752" y="30126"/>
                    <a:pt x="1764" y="30167"/>
                    <a:pt x="1778" y="30221"/>
                  </a:cubicBezTo>
                  <a:cubicBezTo>
                    <a:pt x="1791" y="30287"/>
                    <a:pt x="1818" y="30354"/>
                    <a:pt x="1832" y="30420"/>
                  </a:cubicBezTo>
                  <a:cubicBezTo>
                    <a:pt x="1859" y="30488"/>
                    <a:pt x="1885" y="30568"/>
                    <a:pt x="1885" y="30607"/>
                  </a:cubicBezTo>
                  <a:cubicBezTo>
                    <a:pt x="1859" y="30942"/>
                    <a:pt x="1952" y="31222"/>
                    <a:pt x="2046" y="31476"/>
                  </a:cubicBezTo>
                  <a:cubicBezTo>
                    <a:pt x="2072" y="31569"/>
                    <a:pt x="2099" y="31650"/>
                    <a:pt x="2126" y="31730"/>
                  </a:cubicBezTo>
                  <a:cubicBezTo>
                    <a:pt x="2286" y="32305"/>
                    <a:pt x="2687" y="32638"/>
                    <a:pt x="3288" y="32692"/>
                  </a:cubicBezTo>
                  <a:lnTo>
                    <a:pt x="3688" y="32732"/>
                  </a:lnTo>
                  <a:cubicBezTo>
                    <a:pt x="4143" y="32772"/>
                    <a:pt x="4570" y="32798"/>
                    <a:pt x="4971" y="32959"/>
                  </a:cubicBezTo>
                  <a:cubicBezTo>
                    <a:pt x="5118" y="33012"/>
                    <a:pt x="5279" y="33012"/>
                    <a:pt x="5412" y="33012"/>
                  </a:cubicBezTo>
                  <a:cubicBezTo>
                    <a:pt x="5519" y="33026"/>
                    <a:pt x="5612" y="33026"/>
                    <a:pt x="5680" y="33053"/>
                  </a:cubicBezTo>
                  <a:cubicBezTo>
                    <a:pt x="6080" y="33226"/>
                    <a:pt x="6467" y="33240"/>
                    <a:pt x="6855" y="33240"/>
                  </a:cubicBezTo>
                  <a:lnTo>
                    <a:pt x="7122" y="33240"/>
                  </a:lnTo>
                  <a:cubicBezTo>
                    <a:pt x="7523" y="33240"/>
                    <a:pt x="7897" y="33240"/>
                    <a:pt x="8257" y="33386"/>
                  </a:cubicBezTo>
                  <a:cubicBezTo>
                    <a:pt x="8445" y="33467"/>
                    <a:pt x="8645" y="33480"/>
                    <a:pt x="8833" y="33480"/>
                  </a:cubicBezTo>
                  <a:lnTo>
                    <a:pt x="9073" y="33480"/>
                  </a:lnTo>
                  <a:cubicBezTo>
                    <a:pt x="9941" y="33480"/>
                    <a:pt x="10716" y="33493"/>
                    <a:pt x="11437" y="33493"/>
                  </a:cubicBezTo>
                  <a:cubicBezTo>
                    <a:pt x="11651" y="33493"/>
                    <a:pt x="11879" y="33493"/>
                    <a:pt x="12105" y="33480"/>
                  </a:cubicBezTo>
                  <a:lnTo>
                    <a:pt x="12119" y="33480"/>
                  </a:lnTo>
                  <a:cubicBezTo>
                    <a:pt x="12239" y="33480"/>
                    <a:pt x="12360" y="33493"/>
                    <a:pt x="12479" y="33493"/>
                  </a:cubicBezTo>
                  <a:lnTo>
                    <a:pt x="12841" y="33493"/>
                  </a:lnTo>
                  <a:cubicBezTo>
                    <a:pt x="13227" y="33493"/>
                    <a:pt x="13682" y="33467"/>
                    <a:pt x="14136" y="33267"/>
                  </a:cubicBezTo>
                  <a:lnTo>
                    <a:pt x="14270" y="33267"/>
                  </a:lnTo>
                  <a:cubicBezTo>
                    <a:pt x="14978" y="33267"/>
                    <a:pt x="15632" y="33199"/>
                    <a:pt x="16261" y="33066"/>
                  </a:cubicBezTo>
                  <a:cubicBezTo>
                    <a:pt x="16448" y="33039"/>
                    <a:pt x="16635" y="33026"/>
                    <a:pt x="16849" y="33012"/>
                  </a:cubicBezTo>
                  <a:cubicBezTo>
                    <a:pt x="17196" y="32999"/>
                    <a:pt x="17556" y="32986"/>
                    <a:pt x="17917" y="32825"/>
                  </a:cubicBezTo>
                  <a:cubicBezTo>
                    <a:pt x="17944" y="32812"/>
                    <a:pt x="17984" y="32812"/>
                    <a:pt x="18051" y="32812"/>
                  </a:cubicBezTo>
                  <a:lnTo>
                    <a:pt x="18197" y="32812"/>
                  </a:lnTo>
                  <a:cubicBezTo>
                    <a:pt x="18251" y="32825"/>
                    <a:pt x="18318" y="32825"/>
                    <a:pt x="18372" y="32825"/>
                  </a:cubicBezTo>
                  <a:lnTo>
                    <a:pt x="21190" y="32825"/>
                  </a:lnTo>
                  <a:cubicBezTo>
                    <a:pt x="21364" y="32825"/>
                    <a:pt x="21551" y="32812"/>
                    <a:pt x="21738" y="32732"/>
                  </a:cubicBezTo>
                  <a:cubicBezTo>
                    <a:pt x="22018" y="32611"/>
                    <a:pt x="22299" y="32599"/>
                    <a:pt x="22540" y="32599"/>
                  </a:cubicBezTo>
                  <a:lnTo>
                    <a:pt x="22820" y="32599"/>
                  </a:lnTo>
                  <a:cubicBezTo>
                    <a:pt x="22856" y="32600"/>
                    <a:pt x="22892" y="32601"/>
                    <a:pt x="22927" y="32601"/>
                  </a:cubicBezTo>
                  <a:cubicBezTo>
                    <a:pt x="23404" y="32601"/>
                    <a:pt x="23825" y="32440"/>
                    <a:pt x="24223" y="32291"/>
                  </a:cubicBezTo>
                  <a:cubicBezTo>
                    <a:pt x="24290" y="32264"/>
                    <a:pt x="24343" y="32251"/>
                    <a:pt x="24410" y="32225"/>
                  </a:cubicBezTo>
                  <a:cubicBezTo>
                    <a:pt x="24904" y="32038"/>
                    <a:pt x="25158" y="31676"/>
                    <a:pt x="25158" y="31102"/>
                  </a:cubicBezTo>
                  <a:cubicBezTo>
                    <a:pt x="25145" y="29913"/>
                    <a:pt x="25158" y="28697"/>
                    <a:pt x="25158" y="27522"/>
                  </a:cubicBezTo>
                  <a:cubicBezTo>
                    <a:pt x="25171" y="26881"/>
                    <a:pt x="25171" y="26213"/>
                    <a:pt x="25171" y="25557"/>
                  </a:cubicBezTo>
                  <a:lnTo>
                    <a:pt x="25171" y="25450"/>
                  </a:lnTo>
                  <a:cubicBezTo>
                    <a:pt x="25185" y="25197"/>
                    <a:pt x="25185" y="24916"/>
                    <a:pt x="25091" y="24649"/>
                  </a:cubicBezTo>
                  <a:cubicBezTo>
                    <a:pt x="24971" y="24328"/>
                    <a:pt x="24971" y="23995"/>
                    <a:pt x="24971" y="23633"/>
                  </a:cubicBezTo>
                  <a:lnTo>
                    <a:pt x="24971" y="23621"/>
                  </a:lnTo>
                  <a:lnTo>
                    <a:pt x="24971" y="23019"/>
                  </a:lnTo>
                  <a:lnTo>
                    <a:pt x="24971" y="22071"/>
                  </a:lnTo>
                  <a:lnTo>
                    <a:pt x="24971" y="21937"/>
                  </a:lnTo>
                  <a:cubicBezTo>
                    <a:pt x="24971" y="21763"/>
                    <a:pt x="24971" y="21576"/>
                    <a:pt x="24904" y="21403"/>
                  </a:cubicBezTo>
                  <a:cubicBezTo>
                    <a:pt x="24717" y="20988"/>
                    <a:pt x="24717" y="20548"/>
                    <a:pt x="24717" y="20080"/>
                  </a:cubicBezTo>
                  <a:lnTo>
                    <a:pt x="24717" y="19732"/>
                  </a:lnTo>
                  <a:cubicBezTo>
                    <a:pt x="24704" y="19586"/>
                    <a:pt x="24704" y="19426"/>
                    <a:pt x="24717" y="19278"/>
                  </a:cubicBezTo>
                  <a:cubicBezTo>
                    <a:pt x="24717" y="18770"/>
                    <a:pt x="24731" y="18236"/>
                    <a:pt x="24503" y="17702"/>
                  </a:cubicBezTo>
                  <a:cubicBezTo>
                    <a:pt x="24490" y="17648"/>
                    <a:pt x="24490" y="17555"/>
                    <a:pt x="24490" y="17475"/>
                  </a:cubicBezTo>
                  <a:cubicBezTo>
                    <a:pt x="24503" y="17422"/>
                    <a:pt x="24503" y="17368"/>
                    <a:pt x="24503" y="17315"/>
                  </a:cubicBezTo>
                  <a:lnTo>
                    <a:pt x="24503" y="16807"/>
                  </a:lnTo>
                  <a:lnTo>
                    <a:pt x="24503" y="16005"/>
                  </a:lnTo>
                  <a:cubicBezTo>
                    <a:pt x="24490" y="15952"/>
                    <a:pt x="24503" y="15911"/>
                    <a:pt x="24503" y="15872"/>
                  </a:cubicBezTo>
                  <a:cubicBezTo>
                    <a:pt x="24503" y="15671"/>
                    <a:pt x="24503" y="15457"/>
                    <a:pt x="24423" y="15257"/>
                  </a:cubicBezTo>
                  <a:cubicBezTo>
                    <a:pt x="24277" y="14910"/>
                    <a:pt x="24277" y="14536"/>
                    <a:pt x="24277" y="14148"/>
                  </a:cubicBezTo>
                  <a:lnTo>
                    <a:pt x="24277" y="14082"/>
                  </a:lnTo>
                  <a:lnTo>
                    <a:pt x="24277" y="13400"/>
                  </a:lnTo>
                  <a:cubicBezTo>
                    <a:pt x="24277" y="12652"/>
                    <a:pt x="24277" y="11891"/>
                    <a:pt x="24263" y="11128"/>
                  </a:cubicBezTo>
                  <a:lnTo>
                    <a:pt x="24263" y="11075"/>
                  </a:lnTo>
                  <a:cubicBezTo>
                    <a:pt x="24263" y="10808"/>
                    <a:pt x="24263" y="10514"/>
                    <a:pt x="24170" y="10247"/>
                  </a:cubicBezTo>
                  <a:cubicBezTo>
                    <a:pt x="24036" y="9819"/>
                    <a:pt x="24022" y="9379"/>
                    <a:pt x="24010" y="8964"/>
                  </a:cubicBezTo>
                  <a:cubicBezTo>
                    <a:pt x="24010" y="8711"/>
                    <a:pt x="23983" y="8430"/>
                    <a:pt x="23929" y="8109"/>
                  </a:cubicBezTo>
                  <a:cubicBezTo>
                    <a:pt x="23742" y="7001"/>
                    <a:pt x="23541" y="5905"/>
                    <a:pt x="23368" y="4890"/>
                  </a:cubicBezTo>
                  <a:cubicBezTo>
                    <a:pt x="23342" y="4742"/>
                    <a:pt x="23301" y="4609"/>
                    <a:pt x="23274" y="4475"/>
                  </a:cubicBezTo>
                  <a:cubicBezTo>
                    <a:pt x="23208" y="4222"/>
                    <a:pt x="23154" y="3981"/>
                    <a:pt x="23154" y="3754"/>
                  </a:cubicBezTo>
                  <a:cubicBezTo>
                    <a:pt x="23154" y="3380"/>
                    <a:pt x="23074" y="3059"/>
                    <a:pt x="22980" y="2738"/>
                  </a:cubicBezTo>
                  <a:cubicBezTo>
                    <a:pt x="22927" y="2551"/>
                    <a:pt x="22887" y="2378"/>
                    <a:pt x="22861" y="2191"/>
                  </a:cubicBezTo>
                  <a:cubicBezTo>
                    <a:pt x="22807" y="1817"/>
                    <a:pt x="22526" y="1496"/>
                    <a:pt x="22152" y="1390"/>
                  </a:cubicBezTo>
                  <a:lnTo>
                    <a:pt x="21872" y="1309"/>
                  </a:lnTo>
                  <a:cubicBezTo>
                    <a:pt x="21537" y="1202"/>
                    <a:pt x="21204" y="1096"/>
                    <a:pt x="20816" y="1096"/>
                  </a:cubicBezTo>
                  <a:cubicBezTo>
                    <a:pt x="19654" y="1122"/>
                    <a:pt x="18478" y="1122"/>
                    <a:pt x="17342" y="1122"/>
                  </a:cubicBezTo>
                  <a:cubicBezTo>
                    <a:pt x="16955" y="1135"/>
                    <a:pt x="16555" y="1135"/>
                    <a:pt x="16167" y="1135"/>
                  </a:cubicBezTo>
                  <a:lnTo>
                    <a:pt x="16140" y="1135"/>
                  </a:lnTo>
                  <a:cubicBezTo>
                    <a:pt x="16060" y="1135"/>
                    <a:pt x="15967" y="1122"/>
                    <a:pt x="15887" y="1122"/>
                  </a:cubicBezTo>
                  <a:cubicBezTo>
                    <a:pt x="15700" y="214"/>
                    <a:pt x="15472" y="27"/>
                    <a:pt x="14563" y="13"/>
                  </a:cubicBezTo>
                  <a:cubicBezTo>
                    <a:pt x="14257" y="13"/>
                    <a:pt x="13936" y="13"/>
                    <a:pt x="13628" y="27"/>
                  </a:cubicBezTo>
                  <a:lnTo>
                    <a:pt x="12894" y="27"/>
                  </a:lnTo>
                  <a:cubicBezTo>
                    <a:pt x="12533" y="27"/>
                    <a:pt x="12239" y="27"/>
                    <a:pt x="11959" y="13"/>
                  </a:cubicBezTo>
                  <a:cubicBezTo>
                    <a:pt x="11865" y="0"/>
                    <a:pt x="11772" y="0"/>
                    <a:pt x="11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5"/>
            <p:cNvSpPr/>
            <p:nvPr/>
          </p:nvSpPr>
          <p:spPr>
            <a:xfrm>
              <a:off x="4864955" y="2210285"/>
              <a:ext cx="402000" cy="573045"/>
            </a:xfrm>
            <a:custGeom>
              <a:avLst/>
              <a:gdLst/>
              <a:ahLst/>
              <a:cxnLst/>
              <a:rect l="l" t="t" r="r" b="b"/>
              <a:pathLst>
                <a:path w="4677" h="6667" extrusionOk="0">
                  <a:moveTo>
                    <a:pt x="13" y="2432"/>
                  </a:moveTo>
                  <a:lnTo>
                    <a:pt x="13" y="1215"/>
                  </a:lnTo>
                  <a:cubicBezTo>
                    <a:pt x="13" y="962"/>
                    <a:pt x="93" y="734"/>
                    <a:pt x="254" y="535"/>
                  </a:cubicBezTo>
                  <a:cubicBezTo>
                    <a:pt x="401" y="360"/>
                    <a:pt x="561" y="241"/>
                    <a:pt x="802" y="241"/>
                  </a:cubicBezTo>
                  <a:cubicBezTo>
                    <a:pt x="1162" y="241"/>
                    <a:pt x="1497" y="107"/>
                    <a:pt x="1830" y="80"/>
                  </a:cubicBezTo>
                  <a:cubicBezTo>
                    <a:pt x="2539" y="0"/>
                    <a:pt x="3246" y="27"/>
                    <a:pt x="3955" y="40"/>
                  </a:cubicBezTo>
                  <a:cubicBezTo>
                    <a:pt x="4169" y="54"/>
                    <a:pt x="4276" y="227"/>
                    <a:pt x="4288" y="441"/>
                  </a:cubicBezTo>
                  <a:cubicBezTo>
                    <a:pt x="4302" y="628"/>
                    <a:pt x="4315" y="815"/>
                    <a:pt x="4315" y="1002"/>
                  </a:cubicBezTo>
                  <a:cubicBezTo>
                    <a:pt x="4315" y="1657"/>
                    <a:pt x="4315" y="2311"/>
                    <a:pt x="4329" y="2966"/>
                  </a:cubicBezTo>
                  <a:cubicBezTo>
                    <a:pt x="4329" y="3153"/>
                    <a:pt x="4302" y="3367"/>
                    <a:pt x="4382" y="3527"/>
                  </a:cubicBezTo>
                  <a:cubicBezTo>
                    <a:pt x="4676" y="4088"/>
                    <a:pt x="4556" y="4703"/>
                    <a:pt x="4569" y="5291"/>
                  </a:cubicBezTo>
                  <a:cubicBezTo>
                    <a:pt x="4582" y="5517"/>
                    <a:pt x="4489" y="5692"/>
                    <a:pt x="4288" y="5838"/>
                  </a:cubicBezTo>
                  <a:cubicBezTo>
                    <a:pt x="3861" y="6119"/>
                    <a:pt x="3447" y="6426"/>
                    <a:pt x="2872" y="6346"/>
                  </a:cubicBezTo>
                  <a:cubicBezTo>
                    <a:pt x="2779" y="6319"/>
                    <a:pt x="2646" y="6346"/>
                    <a:pt x="2565" y="6399"/>
                  </a:cubicBezTo>
                  <a:cubicBezTo>
                    <a:pt x="2071" y="6666"/>
                    <a:pt x="1550" y="6559"/>
                    <a:pt x="1042" y="6573"/>
                  </a:cubicBezTo>
                  <a:cubicBezTo>
                    <a:pt x="642" y="6573"/>
                    <a:pt x="574" y="6466"/>
                    <a:pt x="441" y="6039"/>
                  </a:cubicBezTo>
                  <a:cubicBezTo>
                    <a:pt x="280" y="5517"/>
                    <a:pt x="268" y="4970"/>
                    <a:pt x="147" y="4449"/>
                  </a:cubicBezTo>
                  <a:cubicBezTo>
                    <a:pt x="40" y="3968"/>
                    <a:pt x="13" y="3500"/>
                    <a:pt x="13" y="3006"/>
                  </a:cubicBezTo>
                  <a:cubicBezTo>
                    <a:pt x="0" y="2819"/>
                    <a:pt x="0" y="2632"/>
                    <a:pt x="0" y="2432"/>
                  </a:cubicBezTo>
                  <a:close/>
                  <a:moveTo>
                    <a:pt x="3620" y="775"/>
                  </a:moveTo>
                  <a:cubicBezTo>
                    <a:pt x="2592" y="508"/>
                    <a:pt x="1710" y="855"/>
                    <a:pt x="829" y="921"/>
                  </a:cubicBezTo>
                  <a:cubicBezTo>
                    <a:pt x="735" y="1390"/>
                    <a:pt x="708" y="3460"/>
                    <a:pt x="775" y="3781"/>
                  </a:cubicBezTo>
                  <a:cubicBezTo>
                    <a:pt x="788" y="3834"/>
                    <a:pt x="802" y="3901"/>
                    <a:pt x="815" y="3941"/>
                  </a:cubicBezTo>
                  <a:cubicBezTo>
                    <a:pt x="962" y="4249"/>
                    <a:pt x="1002" y="4569"/>
                    <a:pt x="989" y="4890"/>
                  </a:cubicBezTo>
                  <a:cubicBezTo>
                    <a:pt x="989" y="5223"/>
                    <a:pt x="1082" y="5531"/>
                    <a:pt x="1363" y="5811"/>
                  </a:cubicBezTo>
                  <a:cubicBezTo>
                    <a:pt x="1604" y="5785"/>
                    <a:pt x="1871" y="5745"/>
                    <a:pt x="2124" y="5704"/>
                  </a:cubicBezTo>
                  <a:cubicBezTo>
                    <a:pt x="2311" y="5678"/>
                    <a:pt x="2498" y="5597"/>
                    <a:pt x="2685" y="5597"/>
                  </a:cubicBezTo>
                  <a:cubicBezTo>
                    <a:pt x="3113" y="5611"/>
                    <a:pt x="3460" y="5451"/>
                    <a:pt x="3795" y="5143"/>
                  </a:cubicBezTo>
                  <a:cubicBezTo>
                    <a:pt x="3795" y="4810"/>
                    <a:pt x="3875" y="4422"/>
                    <a:pt x="3768" y="4115"/>
                  </a:cubicBezTo>
                  <a:cubicBezTo>
                    <a:pt x="3620" y="3688"/>
                    <a:pt x="3620" y="3273"/>
                    <a:pt x="3620" y="2845"/>
                  </a:cubicBezTo>
                  <a:cubicBezTo>
                    <a:pt x="3608" y="2164"/>
                    <a:pt x="3620" y="1496"/>
                    <a:pt x="3620" y="7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5"/>
            <p:cNvSpPr/>
            <p:nvPr/>
          </p:nvSpPr>
          <p:spPr>
            <a:xfrm>
              <a:off x="4848882" y="2196446"/>
              <a:ext cx="427270" cy="596081"/>
            </a:xfrm>
            <a:custGeom>
              <a:avLst/>
              <a:gdLst/>
              <a:ahLst/>
              <a:cxnLst/>
              <a:rect l="l" t="t" r="r" b="b"/>
              <a:pathLst>
                <a:path w="4971" h="6935" extrusionOk="0">
                  <a:moveTo>
                    <a:pt x="3020" y="1029"/>
                  </a:moveTo>
                  <a:cubicBezTo>
                    <a:pt x="3220" y="1029"/>
                    <a:pt x="3420" y="1043"/>
                    <a:pt x="3608" y="1082"/>
                  </a:cubicBezTo>
                  <a:lnTo>
                    <a:pt x="3608" y="1563"/>
                  </a:lnTo>
                  <a:cubicBezTo>
                    <a:pt x="3608" y="2058"/>
                    <a:pt x="3608" y="2525"/>
                    <a:pt x="3620" y="3006"/>
                  </a:cubicBezTo>
                  <a:lnTo>
                    <a:pt x="3620" y="3074"/>
                  </a:lnTo>
                  <a:cubicBezTo>
                    <a:pt x="3620" y="3474"/>
                    <a:pt x="3620" y="3902"/>
                    <a:pt x="3781" y="4342"/>
                  </a:cubicBezTo>
                  <a:cubicBezTo>
                    <a:pt x="3834" y="4517"/>
                    <a:pt x="3821" y="4743"/>
                    <a:pt x="3807" y="4971"/>
                  </a:cubicBezTo>
                  <a:cubicBezTo>
                    <a:pt x="3795" y="5051"/>
                    <a:pt x="3795" y="5144"/>
                    <a:pt x="3795" y="5224"/>
                  </a:cubicBezTo>
                  <a:cubicBezTo>
                    <a:pt x="3513" y="5465"/>
                    <a:pt x="3233" y="5571"/>
                    <a:pt x="2913" y="5571"/>
                  </a:cubicBezTo>
                  <a:lnTo>
                    <a:pt x="2872" y="5571"/>
                  </a:lnTo>
                  <a:cubicBezTo>
                    <a:pt x="2739" y="5571"/>
                    <a:pt x="2605" y="5612"/>
                    <a:pt x="2471" y="5639"/>
                  </a:cubicBezTo>
                  <a:cubicBezTo>
                    <a:pt x="2405" y="5652"/>
                    <a:pt x="2352" y="5678"/>
                    <a:pt x="2284" y="5678"/>
                  </a:cubicBezTo>
                  <a:cubicBezTo>
                    <a:pt x="2111" y="5705"/>
                    <a:pt x="1924" y="5732"/>
                    <a:pt x="1737" y="5758"/>
                  </a:cubicBezTo>
                  <a:cubicBezTo>
                    <a:pt x="1696" y="5758"/>
                    <a:pt x="1657" y="5772"/>
                    <a:pt x="1616" y="5772"/>
                  </a:cubicBezTo>
                  <a:cubicBezTo>
                    <a:pt x="1443" y="5559"/>
                    <a:pt x="1363" y="5345"/>
                    <a:pt x="1363" y="5064"/>
                  </a:cubicBezTo>
                  <a:cubicBezTo>
                    <a:pt x="1376" y="4636"/>
                    <a:pt x="1322" y="4316"/>
                    <a:pt x="1176" y="4022"/>
                  </a:cubicBezTo>
                  <a:cubicBezTo>
                    <a:pt x="1162" y="3995"/>
                    <a:pt x="1149" y="3955"/>
                    <a:pt x="1149" y="3915"/>
                  </a:cubicBezTo>
                  <a:cubicBezTo>
                    <a:pt x="1096" y="3661"/>
                    <a:pt x="1109" y="1898"/>
                    <a:pt x="1176" y="1270"/>
                  </a:cubicBezTo>
                  <a:cubicBezTo>
                    <a:pt x="1403" y="1243"/>
                    <a:pt x="1643" y="1203"/>
                    <a:pt x="1857" y="1163"/>
                  </a:cubicBezTo>
                  <a:cubicBezTo>
                    <a:pt x="2231" y="1096"/>
                    <a:pt x="2619" y="1029"/>
                    <a:pt x="3020" y="1029"/>
                  </a:cubicBezTo>
                  <a:close/>
                  <a:moveTo>
                    <a:pt x="3020" y="642"/>
                  </a:moveTo>
                  <a:cubicBezTo>
                    <a:pt x="2592" y="642"/>
                    <a:pt x="2191" y="722"/>
                    <a:pt x="1791" y="789"/>
                  </a:cubicBezTo>
                  <a:cubicBezTo>
                    <a:pt x="1523" y="829"/>
                    <a:pt x="1256" y="883"/>
                    <a:pt x="989" y="895"/>
                  </a:cubicBezTo>
                  <a:lnTo>
                    <a:pt x="855" y="909"/>
                  </a:lnTo>
                  <a:lnTo>
                    <a:pt x="829" y="1056"/>
                  </a:lnTo>
                  <a:cubicBezTo>
                    <a:pt x="735" y="1524"/>
                    <a:pt x="708" y="3635"/>
                    <a:pt x="775" y="3982"/>
                  </a:cubicBezTo>
                  <a:cubicBezTo>
                    <a:pt x="788" y="4036"/>
                    <a:pt x="802" y="4116"/>
                    <a:pt x="841" y="4182"/>
                  </a:cubicBezTo>
                  <a:cubicBezTo>
                    <a:pt x="948" y="4422"/>
                    <a:pt x="1002" y="4690"/>
                    <a:pt x="989" y="5051"/>
                  </a:cubicBezTo>
                  <a:cubicBezTo>
                    <a:pt x="975" y="5465"/>
                    <a:pt x="1109" y="5799"/>
                    <a:pt x="1403" y="6106"/>
                  </a:cubicBezTo>
                  <a:lnTo>
                    <a:pt x="1470" y="6173"/>
                  </a:lnTo>
                  <a:lnTo>
                    <a:pt x="1563" y="6159"/>
                  </a:lnTo>
                  <a:cubicBezTo>
                    <a:pt x="1643" y="6146"/>
                    <a:pt x="1710" y="6146"/>
                    <a:pt x="1791" y="6133"/>
                  </a:cubicBezTo>
                  <a:cubicBezTo>
                    <a:pt x="1964" y="6106"/>
                    <a:pt x="2151" y="6093"/>
                    <a:pt x="2352" y="6052"/>
                  </a:cubicBezTo>
                  <a:cubicBezTo>
                    <a:pt x="2432" y="6040"/>
                    <a:pt x="2498" y="6026"/>
                    <a:pt x="2578" y="5999"/>
                  </a:cubicBezTo>
                  <a:cubicBezTo>
                    <a:pt x="2672" y="5972"/>
                    <a:pt x="2765" y="5959"/>
                    <a:pt x="2845" y="5959"/>
                  </a:cubicBezTo>
                  <a:lnTo>
                    <a:pt x="2913" y="5959"/>
                  </a:lnTo>
                  <a:cubicBezTo>
                    <a:pt x="3367" y="5959"/>
                    <a:pt x="3741" y="5799"/>
                    <a:pt x="4101" y="5452"/>
                  </a:cubicBezTo>
                  <a:lnTo>
                    <a:pt x="4169" y="5384"/>
                  </a:lnTo>
                  <a:lnTo>
                    <a:pt x="4169" y="5304"/>
                  </a:lnTo>
                  <a:cubicBezTo>
                    <a:pt x="4169" y="5211"/>
                    <a:pt x="4169" y="5104"/>
                    <a:pt x="4181" y="4997"/>
                  </a:cubicBezTo>
                  <a:cubicBezTo>
                    <a:pt x="4208" y="4743"/>
                    <a:pt x="4222" y="4463"/>
                    <a:pt x="4128" y="4209"/>
                  </a:cubicBezTo>
                  <a:cubicBezTo>
                    <a:pt x="3994" y="3835"/>
                    <a:pt x="3994" y="3461"/>
                    <a:pt x="3994" y="3074"/>
                  </a:cubicBezTo>
                  <a:lnTo>
                    <a:pt x="3994" y="2993"/>
                  </a:lnTo>
                  <a:lnTo>
                    <a:pt x="3994" y="1563"/>
                  </a:lnTo>
                  <a:lnTo>
                    <a:pt x="3994" y="936"/>
                  </a:lnTo>
                  <a:lnTo>
                    <a:pt x="3994" y="789"/>
                  </a:lnTo>
                  <a:lnTo>
                    <a:pt x="3848" y="749"/>
                  </a:lnTo>
                  <a:cubicBezTo>
                    <a:pt x="3581" y="682"/>
                    <a:pt x="3314" y="642"/>
                    <a:pt x="3020" y="642"/>
                  </a:cubicBezTo>
                  <a:close/>
                  <a:moveTo>
                    <a:pt x="3073" y="375"/>
                  </a:moveTo>
                  <a:cubicBezTo>
                    <a:pt x="3314" y="375"/>
                    <a:pt x="3567" y="388"/>
                    <a:pt x="3807" y="388"/>
                  </a:cubicBezTo>
                  <a:lnTo>
                    <a:pt x="4128" y="388"/>
                  </a:lnTo>
                  <a:cubicBezTo>
                    <a:pt x="4262" y="402"/>
                    <a:pt x="4288" y="535"/>
                    <a:pt x="4288" y="615"/>
                  </a:cubicBezTo>
                  <a:cubicBezTo>
                    <a:pt x="4302" y="776"/>
                    <a:pt x="4315" y="963"/>
                    <a:pt x="4315" y="1163"/>
                  </a:cubicBezTo>
                  <a:lnTo>
                    <a:pt x="4315" y="1951"/>
                  </a:lnTo>
                  <a:cubicBezTo>
                    <a:pt x="4315" y="2338"/>
                    <a:pt x="4315" y="2739"/>
                    <a:pt x="4329" y="3127"/>
                  </a:cubicBezTo>
                  <a:cubicBezTo>
                    <a:pt x="4329" y="3167"/>
                    <a:pt x="4329" y="3207"/>
                    <a:pt x="4315" y="3234"/>
                  </a:cubicBezTo>
                  <a:cubicBezTo>
                    <a:pt x="4315" y="3407"/>
                    <a:pt x="4315" y="3608"/>
                    <a:pt x="4409" y="3768"/>
                  </a:cubicBezTo>
                  <a:cubicBezTo>
                    <a:pt x="4596" y="4142"/>
                    <a:pt x="4582" y="4543"/>
                    <a:pt x="4569" y="4971"/>
                  </a:cubicBezTo>
                  <a:lnTo>
                    <a:pt x="4569" y="5452"/>
                  </a:lnTo>
                  <a:cubicBezTo>
                    <a:pt x="4582" y="5625"/>
                    <a:pt x="4516" y="5732"/>
                    <a:pt x="4368" y="5839"/>
                  </a:cubicBezTo>
                  <a:lnTo>
                    <a:pt x="4288" y="5892"/>
                  </a:lnTo>
                  <a:cubicBezTo>
                    <a:pt x="3955" y="6120"/>
                    <a:pt x="3647" y="6334"/>
                    <a:pt x="3260" y="6334"/>
                  </a:cubicBezTo>
                  <a:cubicBezTo>
                    <a:pt x="3207" y="6334"/>
                    <a:pt x="3153" y="6320"/>
                    <a:pt x="3100" y="6320"/>
                  </a:cubicBezTo>
                  <a:cubicBezTo>
                    <a:pt x="3062" y="6313"/>
                    <a:pt x="3022" y="6309"/>
                    <a:pt x="2982" y="6309"/>
                  </a:cubicBezTo>
                  <a:cubicBezTo>
                    <a:pt x="2866" y="6309"/>
                    <a:pt x="2748" y="6337"/>
                    <a:pt x="2658" y="6387"/>
                  </a:cubicBezTo>
                  <a:cubicBezTo>
                    <a:pt x="2391" y="6533"/>
                    <a:pt x="2111" y="6560"/>
                    <a:pt x="1871" y="6560"/>
                  </a:cubicBezTo>
                  <a:cubicBezTo>
                    <a:pt x="1764" y="6560"/>
                    <a:pt x="1657" y="6547"/>
                    <a:pt x="1563" y="6547"/>
                  </a:cubicBezTo>
                  <a:cubicBezTo>
                    <a:pt x="1456" y="6547"/>
                    <a:pt x="1349" y="6533"/>
                    <a:pt x="1242" y="6533"/>
                  </a:cubicBezTo>
                  <a:lnTo>
                    <a:pt x="1216" y="6533"/>
                  </a:lnTo>
                  <a:cubicBezTo>
                    <a:pt x="935" y="6533"/>
                    <a:pt x="922" y="6507"/>
                    <a:pt x="815" y="6146"/>
                  </a:cubicBezTo>
                  <a:cubicBezTo>
                    <a:pt x="722" y="5853"/>
                    <a:pt x="681" y="5545"/>
                    <a:pt x="642" y="5238"/>
                  </a:cubicBezTo>
                  <a:cubicBezTo>
                    <a:pt x="601" y="5024"/>
                    <a:pt x="574" y="4797"/>
                    <a:pt x="521" y="4570"/>
                  </a:cubicBezTo>
                  <a:cubicBezTo>
                    <a:pt x="414" y="4075"/>
                    <a:pt x="387" y="3581"/>
                    <a:pt x="387" y="3167"/>
                  </a:cubicBezTo>
                  <a:lnTo>
                    <a:pt x="387" y="2793"/>
                  </a:lnTo>
                  <a:lnTo>
                    <a:pt x="387" y="2593"/>
                  </a:lnTo>
                  <a:lnTo>
                    <a:pt x="387" y="2231"/>
                  </a:lnTo>
                  <a:lnTo>
                    <a:pt x="387" y="1376"/>
                  </a:lnTo>
                  <a:cubicBezTo>
                    <a:pt x="387" y="1163"/>
                    <a:pt x="455" y="976"/>
                    <a:pt x="588" y="815"/>
                  </a:cubicBezTo>
                  <a:cubicBezTo>
                    <a:pt x="708" y="655"/>
                    <a:pt x="829" y="589"/>
                    <a:pt x="975" y="589"/>
                  </a:cubicBezTo>
                  <a:lnTo>
                    <a:pt x="989" y="589"/>
                  </a:lnTo>
                  <a:cubicBezTo>
                    <a:pt x="1216" y="589"/>
                    <a:pt x="1443" y="548"/>
                    <a:pt x="1657" y="495"/>
                  </a:cubicBezTo>
                  <a:cubicBezTo>
                    <a:pt x="1791" y="468"/>
                    <a:pt x="1924" y="441"/>
                    <a:pt x="2044" y="428"/>
                  </a:cubicBezTo>
                  <a:cubicBezTo>
                    <a:pt x="2338" y="388"/>
                    <a:pt x="2672" y="375"/>
                    <a:pt x="3073" y="375"/>
                  </a:cubicBezTo>
                  <a:close/>
                  <a:moveTo>
                    <a:pt x="3073" y="1"/>
                  </a:moveTo>
                  <a:cubicBezTo>
                    <a:pt x="2658" y="1"/>
                    <a:pt x="2311" y="14"/>
                    <a:pt x="2004" y="54"/>
                  </a:cubicBezTo>
                  <a:cubicBezTo>
                    <a:pt x="1857" y="67"/>
                    <a:pt x="1710" y="94"/>
                    <a:pt x="1577" y="121"/>
                  </a:cubicBezTo>
                  <a:cubicBezTo>
                    <a:pt x="1376" y="174"/>
                    <a:pt x="1203" y="215"/>
                    <a:pt x="1016" y="215"/>
                  </a:cubicBezTo>
                  <a:lnTo>
                    <a:pt x="975" y="215"/>
                  </a:lnTo>
                  <a:cubicBezTo>
                    <a:pt x="708" y="215"/>
                    <a:pt x="494" y="334"/>
                    <a:pt x="294" y="575"/>
                  </a:cubicBezTo>
                  <a:cubicBezTo>
                    <a:pt x="107" y="815"/>
                    <a:pt x="13" y="1070"/>
                    <a:pt x="13" y="1376"/>
                  </a:cubicBezTo>
                  <a:lnTo>
                    <a:pt x="13" y="2231"/>
                  </a:lnTo>
                  <a:lnTo>
                    <a:pt x="13" y="2406"/>
                  </a:lnTo>
                  <a:lnTo>
                    <a:pt x="0" y="2406"/>
                  </a:lnTo>
                  <a:lnTo>
                    <a:pt x="0" y="2593"/>
                  </a:lnTo>
                  <a:lnTo>
                    <a:pt x="0" y="2780"/>
                  </a:lnTo>
                  <a:lnTo>
                    <a:pt x="0" y="3167"/>
                  </a:lnTo>
                  <a:cubicBezTo>
                    <a:pt x="13" y="3608"/>
                    <a:pt x="40" y="4129"/>
                    <a:pt x="147" y="4663"/>
                  </a:cubicBezTo>
                  <a:cubicBezTo>
                    <a:pt x="200" y="4864"/>
                    <a:pt x="227" y="5078"/>
                    <a:pt x="254" y="5291"/>
                  </a:cubicBezTo>
                  <a:cubicBezTo>
                    <a:pt x="307" y="5612"/>
                    <a:pt x="348" y="5946"/>
                    <a:pt x="455" y="6266"/>
                  </a:cubicBezTo>
                  <a:cubicBezTo>
                    <a:pt x="588" y="6720"/>
                    <a:pt x="708" y="6921"/>
                    <a:pt x="1216" y="6921"/>
                  </a:cubicBezTo>
                  <a:lnTo>
                    <a:pt x="1550" y="6921"/>
                  </a:lnTo>
                  <a:cubicBezTo>
                    <a:pt x="1657" y="6934"/>
                    <a:pt x="1764" y="6934"/>
                    <a:pt x="1871" y="6934"/>
                  </a:cubicBezTo>
                  <a:cubicBezTo>
                    <a:pt x="2151" y="6934"/>
                    <a:pt x="2498" y="6907"/>
                    <a:pt x="2845" y="6720"/>
                  </a:cubicBezTo>
                  <a:cubicBezTo>
                    <a:pt x="2875" y="6701"/>
                    <a:pt x="2933" y="6689"/>
                    <a:pt x="2983" y="6689"/>
                  </a:cubicBezTo>
                  <a:cubicBezTo>
                    <a:pt x="3001" y="6689"/>
                    <a:pt x="3018" y="6690"/>
                    <a:pt x="3032" y="6694"/>
                  </a:cubicBezTo>
                  <a:cubicBezTo>
                    <a:pt x="3113" y="6694"/>
                    <a:pt x="3193" y="6708"/>
                    <a:pt x="3260" y="6708"/>
                  </a:cubicBezTo>
                  <a:cubicBezTo>
                    <a:pt x="3754" y="6708"/>
                    <a:pt x="4142" y="6453"/>
                    <a:pt x="4502" y="6200"/>
                  </a:cubicBezTo>
                  <a:lnTo>
                    <a:pt x="4582" y="6146"/>
                  </a:lnTo>
                  <a:cubicBezTo>
                    <a:pt x="4837" y="5972"/>
                    <a:pt x="4970" y="5732"/>
                    <a:pt x="4956" y="5438"/>
                  </a:cubicBezTo>
                  <a:cubicBezTo>
                    <a:pt x="4944" y="5291"/>
                    <a:pt x="4944" y="5144"/>
                    <a:pt x="4956" y="4984"/>
                  </a:cubicBezTo>
                  <a:cubicBezTo>
                    <a:pt x="4970" y="4529"/>
                    <a:pt x="4970" y="4062"/>
                    <a:pt x="4743" y="3594"/>
                  </a:cubicBezTo>
                  <a:cubicBezTo>
                    <a:pt x="4703" y="3514"/>
                    <a:pt x="4703" y="3380"/>
                    <a:pt x="4703" y="3247"/>
                  </a:cubicBezTo>
                  <a:lnTo>
                    <a:pt x="4703" y="3127"/>
                  </a:lnTo>
                  <a:cubicBezTo>
                    <a:pt x="4689" y="2739"/>
                    <a:pt x="4689" y="2338"/>
                    <a:pt x="4689" y="1951"/>
                  </a:cubicBezTo>
                  <a:lnTo>
                    <a:pt x="4689" y="1163"/>
                  </a:lnTo>
                  <a:cubicBezTo>
                    <a:pt x="4689" y="949"/>
                    <a:pt x="4676" y="762"/>
                    <a:pt x="4662" y="589"/>
                  </a:cubicBezTo>
                  <a:cubicBezTo>
                    <a:pt x="4650" y="254"/>
                    <a:pt x="4436" y="28"/>
                    <a:pt x="4142" y="14"/>
                  </a:cubicBezTo>
                  <a:lnTo>
                    <a:pt x="3821" y="14"/>
                  </a:lnTo>
                  <a:cubicBezTo>
                    <a:pt x="3567" y="1"/>
                    <a:pt x="3326" y="1"/>
                    <a:pt x="3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5"/>
            <p:cNvSpPr/>
            <p:nvPr/>
          </p:nvSpPr>
          <p:spPr>
            <a:xfrm>
              <a:off x="5078550" y="3545744"/>
              <a:ext cx="955448" cy="100049"/>
            </a:xfrm>
            <a:custGeom>
              <a:avLst/>
              <a:gdLst/>
              <a:ahLst/>
              <a:cxnLst/>
              <a:rect l="l" t="t" r="r" b="b"/>
              <a:pathLst>
                <a:path w="11116" h="1164" extrusionOk="0">
                  <a:moveTo>
                    <a:pt x="11036" y="27"/>
                  </a:moveTo>
                  <a:cubicBezTo>
                    <a:pt x="11116" y="388"/>
                    <a:pt x="10929" y="549"/>
                    <a:pt x="10674" y="602"/>
                  </a:cubicBezTo>
                  <a:cubicBezTo>
                    <a:pt x="10434" y="656"/>
                    <a:pt x="10181" y="656"/>
                    <a:pt x="9940" y="656"/>
                  </a:cubicBezTo>
                  <a:cubicBezTo>
                    <a:pt x="9472" y="656"/>
                    <a:pt x="9018" y="668"/>
                    <a:pt x="8564" y="789"/>
                  </a:cubicBezTo>
                  <a:cubicBezTo>
                    <a:pt x="8310" y="855"/>
                    <a:pt x="8029" y="855"/>
                    <a:pt x="7762" y="869"/>
                  </a:cubicBezTo>
                  <a:cubicBezTo>
                    <a:pt x="7001" y="869"/>
                    <a:pt x="6239" y="855"/>
                    <a:pt x="5478" y="855"/>
                  </a:cubicBezTo>
                  <a:cubicBezTo>
                    <a:pt x="5063" y="855"/>
                    <a:pt x="4676" y="896"/>
                    <a:pt x="4276" y="1003"/>
                  </a:cubicBezTo>
                  <a:cubicBezTo>
                    <a:pt x="3700" y="1149"/>
                    <a:pt x="3086" y="1163"/>
                    <a:pt x="2539" y="789"/>
                  </a:cubicBezTo>
                  <a:cubicBezTo>
                    <a:pt x="2138" y="522"/>
                    <a:pt x="1737" y="508"/>
                    <a:pt x="1310" y="722"/>
                  </a:cubicBezTo>
                  <a:cubicBezTo>
                    <a:pt x="975" y="882"/>
                    <a:pt x="628" y="882"/>
                    <a:pt x="267" y="775"/>
                  </a:cubicBezTo>
                  <a:cubicBezTo>
                    <a:pt x="173" y="749"/>
                    <a:pt x="107" y="668"/>
                    <a:pt x="0" y="602"/>
                  </a:cubicBezTo>
                  <a:cubicBezTo>
                    <a:pt x="54" y="508"/>
                    <a:pt x="93" y="401"/>
                    <a:pt x="147" y="388"/>
                  </a:cubicBezTo>
                  <a:cubicBezTo>
                    <a:pt x="668" y="268"/>
                    <a:pt x="1203" y="148"/>
                    <a:pt x="1737" y="68"/>
                  </a:cubicBezTo>
                  <a:cubicBezTo>
                    <a:pt x="2111" y="0"/>
                    <a:pt x="2485" y="68"/>
                    <a:pt x="2833" y="268"/>
                  </a:cubicBezTo>
                  <a:cubicBezTo>
                    <a:pt x="3287" y="522"/>
                    <a:pt x="3741" y="562"/>
                    <a:pt x="4249" y="348"/>
                  </a:cubicBezTo>
                  <a:cubicBezTo>
                    <a:pt x="4463" y="255"/>
                    <a:pt x="4716" y="255"/>
                    <a:pt x="4956" y="255"/>
                  </a:cubicBezTo>
                  <a:cubicBezTo>
                    <a:pt x="5718" y="228"/>
                    <a:pt x="6479" y="228"/>
                    <a:pt x="7241" y="228"/>
                  </a:cubicBezTo>
                  <a:cubicBezTo>
                    <a:pt x="7789" y="228"/>
                    <a:pt x="8337" y="241"/>
                    <a:pt x="8857" y="68"/>
                  </a:cubicBezTo>
                  <a:cubicBezTo>
                    <a:pt x="9018" y="27"/>
                    <a:pt x="9192" y="27"/>
                    <a:pt x="9352" y="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5"/>
            <p:cNvSpPr/>
            <p:nvPr/>
          </p:nvSpPr>
          <p:spPr>
            <a:xfrm>
              <a:off x="5046403" y="3218519"/>
              <a:ext cx="987594" cy="130992"/>
            </a:xfrm>
            <a:custGeom>
              <a:avLst/>
              <a:gdLst/>
              <a:ahLst/>
              <a:cxnLst/>
              <a:rect l="l" t="t" r="r" b="b"/>
              <a:pathLst>
                <a:path w="11490" h="1524" extrusionOk="0">
                  <a:moveTo>
                    <a:pt x="3807" y="722"/>
                  </a:moveTo>
                  <a:lnTo>
                    <a:pt x="5143" y="722"/>
                  </a:lnTo>
                  <a:cubicBezTo>
                    <a:pt x="5491" y="722"/>
                    <a:pt x="5838" y="695"/>
                    <a:pt x="6185" y="601"/>
                  </a:cubicBezTo>
                  <a:cubicBezTo>
                    <a:pt x="6573" y="481"/>
                    <a:pt x="6987" y="455"/>
                    <a:pt x="7402" y="467"/>
                  </a:cubicBezTo>
                  <a:cubicBezTo>
                    <a:pt x="8109" y="494"/>
                    <a:pt x="8791" y="294"/>
                    <a:pt x="9472" y="161"/>
                  </a:cubicBezTo>
                  <a:cubicBezTo>
                    <a:pt x="10033" y="54"/>
                    <a:pt x="10608" y="40"/>
                    <a:pt x="11169" y="0"/>
                  </a:cubicBezTo>
                  <a:cubicBezTo>
                    <a:pt x="11249" y="0"/>
                    <a:pt x="11342" y="40"/>
                    <a:pt x="11396" y="93"/>
                  </a:cubicBezTo>
                  <a:cubicBezTo>
                    <a:pt x="11449" y="173"/>
                    <a:pt x="11490" y="280"/>
                    <a:pt x="11490" y="387"/>
                  </a:cubicBezTo>
                  <a:cubicBezTo>
                    <a:pt x="11490" y="441"/>
                    <a:pt x="11396" y="535"/>
                    <a:pt x="11342" y="548"/>
                  </a:cubicBezTo>
                  <a:cubicBezTo>
                    <a:pt x="11155" y="588"/>
                    <a:pt x="10955" y="615"/>
                    <a:pt x="10781" y="588"/>
                  </a:cubicBezTo>
                  <a:cubicBezTo>
                    <a:pt x="10140" y="494"/>
                    <a:pt x="9525" y="642"/>
                    <a:pt x="8938" y="841"/>
                  </a:cubicBezTo>
                  <a:cubicBezTo>
                    <a:pt x="8403" y="1028"/>
                    <a:pt x="7883" y="1055"/>
                    <a:pt x="7334" y="1042"/>
                  </a:cubicBezTo>
                  <a:cubicBezTo>
                    <a:pt x="6880" y="1042"/>
                    <a:pt x="6426" y="975"/>
                    <a:pt x="5972" y="1189"/>
                  </a:cubicBezTo>
                  <a:cubicBezTo>
                    <a:pt x="5838" y="1256"/>
                    <a:pt x="5651" y="1242"/>
                    <a:pt x="5491" y="1242"/>
                  </a:cubicBezTo>
                  <a:cubicBezTo>
                    <a:pt x="4730" y="1242"/>
                    <a:pt x="3968" y="1256"/>
                    <a:pt x="3207" y="1256"/>
                  </a:cubicBezTo>
                  <a:cubicBezTo>
                    <a:pt x="2658" y="1242"/>
                    <a:pt x="2138" y="1256"/>
                    <a:pt x="1603" y="1416"/>
                  </a:cubicBezTo>
                  <a:cubicBezTo>
                    <a:pt x="1242" y="1523"/>
                    <a:pt x="841" y="1509"/>
                    <a:pt x="467" y="1509"/>
                  </a:cubicBezTo>
                  <a:cubicBezTo>
                    <a:pt x="348" y="1509"/>
                    <a:pt x="214" y="1429"/>
                    <a:pt x="93" y="1363"/>
                  </a:cubicBezTo>
                  <a:cubicBezTo>
                    <a:pt x="0" y="1310"/>
                    <a:pt x="13" y="1069"/>
                    <a:pt x="120" y="1016"/>
                  </a:cubicBezTo>
                  <a:cubicBezTo>
                    <a:pt x="200" y="975"/>
                    <a:pt x="267" y="922"/>
                    <a:pt x="348" y="922"/>
                  </a:cubicBezTo>
                  <a:cubicBezTo>
                    <a:pt x="1536" y="922"/>
                    <a:pt x="2712" y="574"/>
                    <a:pt x="3807" y="7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5"/>
            <p:cNvSpPr/>
            <p:nvPr/>
          </p:nvSpPr>
          <p:spPr>
            <a:xfrm>
              <a:off x="4995863" y="2953181"/>
              <a:ext cx="1039252" cy="144744"/>
            </a:xfrm>
            <a:custGeom>
              <a:avLst/>
              <a:gdLst/>
              <a:ahLst/>
              <a:cxnLst/>
              <a:rect l="l" t="t" r="r" b="b"/>
              <a:pathLst>
                <a:path w="12091" h="1684" extrusionOk="0">
                  <a:moveTo>
                    <a:pt x="12091" y="469"/>
                  </a:moveTo>
                  <a:cubicBezTo>
                    <a:pt x="11690" y="736"/>
                    <a:pt x="11383" y="802"/>
                    <a:pt x="11049" y="522"/>
                  </a:cubicBezTo>
                  <a:cubicBezTo>
                    <a:pt x="10822" y="321"/>
                    <a:pt x="10528" y="321"/>
                    <a:pt x="10288" y="469"/>
                  </a:cubicBezTo>
                  <a:cubicBezTo>
                    <a:pt x="9766" y="763"/>
                    <a:pt x="9192" y="775"/>
                    <a:pt x="8631" y="736"/>
                  </a:cubicBezTo>
                  <a:cubicBezTo>
                    <a:pt x="7789" y="682"/>
                    <a:pt x="7014" y="896"/>
                    <a:pt x="6226" y="1069"/>
                  </a:cubicBezTo>
                  <a:cubicBezTo>
                    <a:pt x="5906" y="1137"/>
                    <a:pt x="5585" y="1203"/>
                    <a:pt x="5264" y="1203"/>
                  </a:cubicBezTo>
                  <a:cubicBezTo>
                    <a:pt x="4342" y="1203"/>
                    <a:pt x="3421" y="1190"/>
                    <a:pt x="2498" y="1176"/>
                  </a:cubicBezTo>
                  <a:cubicBezTo>
                    <a:pt x="2058" y="1163"/>
                    <a:pt x="1630" y="1150"/>
                    <a:pt x="1242" y="1443"/>
                  </a:cubicBezTo>
                  <a:cubicBezTo>
                    <a:pt x="922" y="1684"/>
                    <a:pt x="535" y="1657"/>
                    <a:pt x="147" y="1550"/>
                  </a:cubicBezTo>
                  <a:cubicBezTo>
                    <a:pt x="93" y="1538"/>
                    <a:pt x="13" y="1443"/>
                    <a:pt x="13" y="1390"/>
                  </a:cubicBezTo>
                  <a:cubicBezTo>
                    <a:pt x="0" y="1324"/>
                    <a:pt x="67" y="1244"/>
                    <a:pt x="120" y="1203"/>
                  </a:cubicBezTo>
                  <a:cubicBezTo>
                    <a:pt x="174" y="1150"/>
                    <a:pt x="268" y="1123"/>
                    <a:pt x="348" y="1123"/>
                  </a:cubicBezTo>
                  <a:cubicBezTo>
                    <a:pt x="708" y="1110"/>
                    <a:pt x="1042" y="1057"/>
                    <a:pt x="1336" y="816"/>
                  </a:cubicBezTo>
                  <a:cubicBezTo>
                    <a:pt x="1456" y="722"/>
                    <a:pt x="1643" y="709"/>
                    <a:pt x="1803" y="695"/>
                  </a:cubicBezTo>
                  <a:cubicBezTo>
                    <a:pt x="2699" y="669"/>
                    <a:pt x="3594" y="615"/>
                    <a:pt x="4489" y="629"/>
                  </a:cubicBezTo>
                  <a:cubicBezTo>
                    <a:pt x="5277" y="642"/>
                    <a:pt x="6066" y="629"/>
                    <a:pt x="6827" y="401"/>
                  </a:cubicBezTo>
                  <a:cubicBezTo>
                    <a:pt x="7602" y="161"/>
                    <a:pt x="8377" y="202"/>
                    <a:pt x="9165" y="214"/>
                  </a:cubicBezTo>
                  <a:cubicBezTo>
                    <a:pt x="9539" y="214"/>
                    <a:pt x="9900" y="228"/>
                    <a:pt x="10288" y="134"/>
                  </a:cubicBezTo>
                  <a:cubicBezTo>
                    <a:pt x="10875" y="1"/>
                    <a:pt x="11463" y="81"/>
                    <a:pt x="12091" y="4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5"/>
            <p:cNvSpPr/>
            <p:nvPr/>
          </p:nvSpPr>
          <p:spPr>
            <a:xfrm>
              <a:off x="5358758" y="2213637"/>
              <a:ext cx="536258" cy="108042"/>
            </a:xfrm>
            <a:custGeom>
              <a:avLst/>
              <a:gdLst/>
              <a:ahLst/>
              <a:cxnLst/>
              <a:rect l="l" t="t" r="r" b="b"/>
              <a:pathLst>
                <a:path w="6239" h="1257" extrusionOk="0">
                  <a:moveTo>
                    <a:pt x="2485" y="1043"/>
                  </a:moveTo>
                  <a:cubicBezTo>
                    <a:pt x="2070" y="1043"/>
                    <a:pt x="1871" y="977"/>
                    <a:pt x="1737" y="709"/>
                  </a:cubicBezTo>
                  <a:cubicBezTo>
                    <a:pt x="1630" y="482"/>
                    <a:pt x="1376" y="455"/>
                    <a:pt x="1203" y="615"/>
                  </a:cubicBezTo>
                  <a:cubicBezTo>
                    <a:pt x="1055" y="749"/>
                    <a:pt x="948" y="909"/>
                    <a:pt x="802" y="1030"/>
                  </a:cubicBezTo>
                  <a:cubicBezTo>
                    <a:pt x="681" y="1123"/>
                    <a:pt x="521" y="1190"/>
                    <a:pt x="374" y="1217"/>
                  </a:cubicBezTo>
                  <a:cubicBezTo>
                    <a:pt x="214" y="1257"/>
                    <a:pt x="40" y="1110"/>
                    <a:pt x="13" y="963"/>
                  </a:cubicBezTo>
                  <a:cubicBezTo>
                    <a:pt x="0" y="789"/>
                    <a:pt x="13" y="576"/>
                    <a:pt x="187" y="549"/>
                  </a:cubicBezTo>
                  <a:cubicBezTo>
                    <a:pt x="508" y="522"/>
                    <a:pt x="722" y="321"/>
                    <a:pt x="975" y="188"/>
                  </a:cubicBezTo>
                  <a:cubicBezTo>
                    <a:pt x="1363" y="1"/>
                    <a:pt x="1790" y="15"/>
                    <a:pt x="2151" y="255"/>
                  </a:cubicBezTo>
                  <a:cubicBezTo>
                    <a:pt x="2391" y="428"/>
                    <a:pt x="2619" y="482"/>
                    <a:pt x="2913" y="362"/>
                  </a:cubicBezTo>
                  <a:cubicBezTo>
                    <a:pt x="3207" y="255"/>
                    <a:pt x="3540" y="282"/>
                    <a:pt x="3848" y="121"/>
                  </a:cubicBezTo>
                  <a:cubicBezTo>
                    <a:pt x="4048" y="15"/>
                    <a:pt x="4315" y="41"/>
                    <a:pt x="4569" y="41"/>
                  </a:cubicBezTo>
                  <a:cubicBezTo>
                    <a:pt x="4970" y="27"/>
                    <a:pt x="5384" y="41"/>
                    <a:pt x="5785" y="54"/>
                  </a:cubicBezTo>
                  <a:cubicBezTo>
                    <a:pt x="6078" y="68"/>
                    <a:pt x="6239" y="175"/>
                    <a:pt x="6212" y="321"/>
                  </a:cubicBezTo>
                  <a:cubicBezTo>
                    <a:pt x="6172" y="535"/>
                    <a:pt x="5985" y="508"/>
                    <a:pt x="5825" y="522"/>
                  </a:cubicBezTo>
                  <a:cubicBezTo>
                    <a:pt x="5531" y="522"/>
                    <a:pt x="5223" y="562"/>
                    <a:pt x="4929" y="535"/>
                  </a:cubicBezTo>
                  <a:cubicBezTo>
                    <a:pt x="4261" y="482"/>
                    <a:pt x="3647" y="656"/>
                    <a:pt x="3032" y="896"/>
                  </a:cubicBezTo>
                  <a:cubicBezTo>
                    <a:pt x="2806" y="977"/>
                    <a:pt x="2565" y="1016"/>
                    <a:pt x="2485" y="10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5"/>
            <p:cNvSpPr/>
            <p:nvPr/>
          </p:nvSpPr>
          <p:spPr>
            <a:xfrm>
              <a:off x="5402337" y="2433076"/>
              <a:ext cx="520270" cy="113715"/>
            </a:xfrm>
            <a:custGeom>
              <a:avLst/>
              <a:gdLst/>
              <a:ahLst/>
              <a:cxnLst/>
              <a:rect l="l" t="t" r="r" b="b"/>
              <a:pathLst>
                <a:path w="6053" h="1323" extrusionOk="0">
                  <a:moveTo>
                    <a:pt x="1" y="1069"/>
                  </a:moveTo>
                  <a:cubicBezTo>
                    <a:pt x="147" y="588"/>
                    <a:pt x="147" y="588"/>
                    <a:pt x="468" y="253"/>
                  </a:cubicBezTo>
                  <a:cubicBezTo>
                    <a:pt x="562" y="387"/>
                    <a:pt x="655" y="494"/>
                    <a:pt x="762" y="654"/>
                  </a:cubicBezTo>
                  <a:cubicBezTo>
                    <a:pt x="1123" y="734"/>
                    <a:pt x="1551" y="908"/>
                    <a:pt x="1964" y="868"/>
                  </a:cubicBezTo>
                  <a:cubicBezTo>
                    <a:pt x="2365" y="828"/>
                    <a:pt x="2806" y="761"/>
                    <a:pt x="3181" y="521"/>
                  </a:cubicBezTo>
                  <a:cubicBezTo>
                    <a:pt x="3407" y="374"/>
                    <a:pt x="3648" y="227"/>
                    <a:pt x="3888" y="120"/>
                  </a:cubicBezTo>
                  <a:cubicBezTo>
                    <a:pt x="4089" y="13"/>
                    <a:pt x="4329" y="0"/>
                    <a:pt x="4517" y="146"/>
                  </a:cubicBezTo>
                  <a:cubicBezTo>
                    <a:pt x="4864" y="440"/>
                    <a:pt x="5251" y="428"/>
                    <a:pt x="5665" y="333"/>
                  </a:cubicBezTo>
                  <a:cubicBezTo>
                    <a:pt x="5758" y="307"/>
                    <a:pt x="5865" y="347"/>
                    <a:pt x="6052" y="360"/>
                  </a:cubicBezTo>
                  <a:cubicBezTo>
                    <a:pt x="5946" y="494"/>
                    <a:pt x="5906" y="588"/>
                    <a:pt x="5839" y="641"/>
                  </a:cubicBezTo>
                  <a:cubicBezTo>
                    <a:pt x="5478" y="948"/>
                    <a:pt x="5051" y="989"/>
                    <a:pt x="4610" y="948"/>
                  </a:cubicBezTo>
                  <a:cubicBezTo>
                    <a:pt x="4436" y="935"/>
                    <a:pt x="4289" y="882"/>
                    <a:pt x="4223" y="708"/>
                  </a:cubicBezTo>
                  <a:cubicBezTo>
                    <a:pt x="4169" y="615"/>
                    <a:pt x="4102" y="534"/>
                    <a:pt x="4022" y="428"/>
                  </a:cubicBezTo>
                  <a:cubicBezTo>
                    <a:pt x="3835" y="521"/>
                    <a:pt x="3648" y="574"/>
                    <a:pt x="3501" y="695"/>
                  </a:cubicBezTo>
                  <a:cubicBezTo>
                    <a:pt x="3140" y="1001"/>
                    <a:pt x="2673" y="1069"/>
                    <a:pt x="2258" y="1256"/>
                  </a:cubicBezTo>
                  <a:cubicBezTo>
                    <a:pt x="2098" y="1322"/>
                    <a:pt x="1857" y="1322"/>
                    <a:pt x="1711" y="1242"/>
                  </a:cubicBezTo>
                  <a:cubicBezTo>
                    <a:pt x="1364" y="1015"/>
                    <a:pt x="989" y="1055"/>
                    <a:pt x="615" y="1096"/>
                  </a:cubicBezTo>
                  <a:cubicBezTo>
                    <a:pt x="428" y="1108"/>
                    <a:pt x="254" y="1082"/>
                    <a:pt x="1" y="10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5"/>
            <p:cNvSpPr/>
            <p:nvPr/>
          </p:nvSpPr>
          <p:spPr>
            <a:xfrm>
              <a:off x="5365635" y="2637474"/>
              <a:ext cx="408876" cy="95321"/>
            </a:xfrm>
            <a:custGeom>
              <a:avLst/>
              <a:gdLst/>
              <a:ahLst/>
              <a:cxnLst/>
              <a:rect l="l" t="t" r="r" b="b"/>
              <a:pathLst>
                <a:path w="4757" h="1109" extrusionOk="0">
                  <a:moveTo>
                    <a:pt x="173" y="1108"/>
                  </a:moveTo>
                  <a:cubicBezTo>
                    <a:pt x="0" y="815"/>
                    <a:pt x="134" y="627"/>
                    <a:pt x="307" y="588"/>
                  </a:cubicBezTo>
                  <a:cubicBezTo>
                    <a:pt x="1029" y="387"/>
                    <a:pt x="1697" y="0"/>
                    <a:pt x="2485" y="40"/>
                  </a:cubicBezTo>
                  <a:cubicBezTo>
                    <a:pt x="3233" y="93"/>
                    <a:pt x="3994" y="80"/>
                    <a:pt x="4743" y="107"/>
                  </a:cubicBezTo>
                  <a:cubicBezTo>
                    <a:pt x="4756" y="347"/>
                    <a:pt x="4582" y="334"/>
                    <a:pt x="4475" y="360"/>
                  </a:cubicBezTo>
                  <a:cubicBezTo>
                    <a:pt x="4115" y="440"/>
                    <a:pt x="3741" y="574"/>
                    <a:pt x="3367" y="561"/>
                  </a:cubicBezTo>
                  <a:cubicBezTo>
                    <a:pt x="2525" y="547"/>
                    <a:pt x="1697" y="601"/>
                    <a:pt x="922" y="962"/>
                  </a:cubicBezTo>
                  <a:cubicBezTo>
                    <a:pt x="708" y="1069"/>
                    <a:pt x="441" y="1055"/>
                    <a:pt x="173" y="11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5"/>
            <p:cNvSpPr/>
            <p:nvPr/>
          </p:nvSpPr>
          <p:spPr>
            <a:xfrm>
              <a:off x="5876628" y="2650023"/>
              <a:ext cx="33350" cy="35756"/>
            </a:xfrm>
            <a:custGeom>
              <a:avLst/>
              <a:gdLst/>
              <a:ahLst/>
              <a:cxnLst/>
              <a:rect l="l" t="t" r="r" b="b"/>
              <a:pathLst>
                <a:path w="388" h="416" extrusionOk="0">
                  <a:moveTo>
                    <a:pt x="67" y="1"/>
                  </a:moveTo>
                  <a:cubicBezTo>
                    <a:pt x="107" y="14"/>
                    <a:pt x="160" y="14"/>
                    <a:pt x="187" y="54"/>
                  </a:cubicBezTo>
                  <a:cubicBezTo>
                    <a:pt x="267" y="148"/>
                    <a:pt x="388" y="241"/>
                    <a:pt x="281" y="389"/>
                  </a:cubicBezTo>
                  <a:cubicBezTo>
                    <a:pt x="267" y="401"/>
                    <a:pt x="240" y="415"/>
                    <a:pt x="214" y="415"/>
                  </a:cubicBezTo>
                  <a:cubicBezTo>
                    <a:pt x="80" y="375"/>
                    <a:pt x="0" y="282"/>
                    <a:pt x="0" y="134"/>
                  </a:cubicBezTo>
                  <a:cubicBezTo>
                    <a:pt x="0" y="81"/>
                    <a:pt x="41" y="4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0" name="Google Shape;2140;p15"/>
          <p:cNvGrpSpPr/>
          <p:nvPr/>
        </p:nvGrpSpPr>
        <p:grpSpPr>
          <a:xfrm rot="1799781">
            <a:off x="6803098" y="1780954"/>
            <a:ext cx="985566" cy="389545"/>
            <a:chOff x="5335550" y="1684275"/>
            <a:chExt cx="1948314" cy="770072"/>
          </a:xfrm>
        </p:grpSpPr>
        <p:sp>
          <p:nvSpPr>
            <p:cNvPr id="2141" name="Google Shape;2141;p15"/>
            <p:cNvSpPr/>
            <p:nvPr/>
          </p:nvSpPr>
          <p:spPr>
            <a:xfrm>
              <a:off x="5441057" y="1763671"/>
              <a:ext cx="1752577" cy="598135"/>
            </a:xfrm>
            <a:custGeom>
              <a:avLst/>
              <a:gdLst/>
              <a:ahLst/>
              <a:cxnLst/>
              <a:rect l="l" t="t" r="r" b="b"/>
              <a:pathLst>
                <a:path w="19734" h="6735" extrusionOk="0">
                  <a:moveTo>
                    <a:pt x="10795" y="6401"/>
                  </a:moveTo>
                  <a:cubicBezTo>
                    <a:pt x="10608" y="6547"/>
                    <a:pt x="10528" y="6654"/>
                    <a:pt x="10448" y="6654"/>
                  </a:cubicBezTo>
                  <a:cubicBezTo>
                    <a:pt x="10234" y="6695"/>
                    <a:pt x="10008" y="6695"/>
                    <a:pt x="9794" y="6695"/>
                  </a:cubicBezTo>
                  <a:lnTo>
                    <a:pt x="7749" y="6695"/>
                  </a:lnTo>
                  <a:cubicBezTo>
                    <a:pt x="7295" y="6681"/>
                    <a:pt x="6828" y="6734"/>
                    <a:pt x="6401" y="6508"/>
                  </a:cubicBezTo>
                  <a:cubicBezTo>
                    <a:pt x="5211" y="6494"/>
                    <a:pt x="4156" y="5906"/>
                    <a:pt x="2993" y="5746"/>
                  </a:cubicBezTo>
                  <a:cubicBezTo>
                    <a:pt x="2633" y="5692"/>
                    <a:pt x="2286" y="5505"/>
                    <a:pt x="1924" y="5371"/>
                  </a:cubicBezTo>
                  <a:cubicBezTo>
                    <a:pt x="1671" y="5279"/>
                    <a:pt x="1431" y="5172"/>
                    <a:pt x="1163" y="5091"/>
                  </a:cubicBezTo>
                  <a:cubicBezTo>
                    <a:pt x="362" y="4798"/>
                    <a:pt x="27" y="4356"/>
                    <a:pt x="14" y="3515"/>
                  </a:cubicBezTo>
                  <a:lnTo>
                    <a:pt x="14" y="2940"/>
                  </a:lnTo>
                  <a:cubicBezTo>
                    <a:pt x="1" y="2713"/>
                    <a:pt x="41" y="2512"/>
                    <a:pt x="201" y="2325"/>
                  </a:cubicBezTo>
                  <a:cubicBezTo>
                    <a:pt x="268" y="2245"/>
                    <a:pt x="335" y="2165"/>
                    <a:pt x="375" y="2058"/>
                  </a:cubicBezTo>
                  <a:cubicBezTo>
                    <a:pt x="695" y="1230"/>
                    <a:pt x="1404" y="843"/>
                    <a:pt x="2165" y="522"/>
                  </a:cubicBezTo>
                  <a:cubicBezTo>
                    <a:pt x="2286" y="469"/>
                    <a:pt x="2446" y="455"/>
                    <a:pt x="2539" y="375"/>
                  </a:cubicBezTo>
                  <a:cubicBezTo>
                    <a:pt x="2940" y="1"/>
                    <a:pt x="3408" y="15"/>
                    <a:pt x="3916" y="27"/>
                  </a:cubicBezTo>
                  <a:cubicBezTo>
                    <a:pt x="7616" y="54"/>
                    <a:pt x="11317" y="81"/>
                    <a:pt x="15017" y="81"/>
                  </a:cubicBezTo>
                  <a:cubicBezTo>
                    <a:pt x="15846" y="81"/>
                    <a:pt x="16620" y="321"/>
                    <a:pt x="17395" y="562"/>
                  </a:cubicBezTo>
                  <a:cubicBezTo>
                    <a:pt x="18037" y="749"/>
                    <a:pt x="18544" y="1164"/>
                    <a:pt x="19052" y="1551"/>
                  </a:cubicBezTo>
                  <a:cubicBezTo>
                    <a:pt x="19467" y="1871"/>
                    <a:pt x="19560" y="2419"/>
                    <a:pt x="19654" y="2927"/>
                  </a:cubicBezTo>
                  <a:cubicBezTo>
                    <a:pt x="19734" y="3421"/>
                    <a:pt x="19479" y="3836"/>
                    <a:pt x="19346" y="4263"/>
                  </a:cubicBezTo>
                  <a:cubicBezTo>
                    <a:pt x="19173" y="4798"/>
                    <a:pt x="18852" y="5225"/>
                    <a:pt x="18318" y="5478"/>
                  </a:cubicBezTo>
                  <a:cubicBezTo>
                    <a:pt x="17757" y="5733"/>
                    <a:pt x="17249" y="6134"/>
                    <a:pt x="16567" y="6027"/>
                  </a:cubicBezTo>
                  <a:cubicBezTo>
                    <a:pt x="15726" y="6307"/>
                    <a:pt x="14844" y="6214"/>
                    <a:pt x="13975" y="6240"/>
                  </a:cubicBezTo>
                  <a:cubicBezTo>
                    <a:pt x="13842" y="6240"/>
                    <a:pt x="13708" y="6253"/>
                    <a:pt x="13588" y="6294"/>
                  </a:cubicBezTo>
                  <a:cubicBezTo>
                    <a:pt x="12920" y="6574"/>
                    <a:pt x="12238" y="6467"/>
                    <a:pt x="11570" y="6440"/>
                  </a:cubicBezTo>
                  <a:cubicBezTo>
                    <a:pt x="11531" y="6440"/>
                    <a:pt x="11490" y="6374"/>
                    <a:pt x="11424" y="6307"/>
                  </a:cubicBezTo>
                  <a:cubicBezTo>
                    <a:pt x="11531" y="6253"/>
                    <a:pt x="11624" y="6200"/>
                    <a:pt x="11718" y="6200"/>
                  </a:cubicBezTo>
                  <a:cubicBezTo>
                    <a:pt x="12345" y="6160"/>
                    <a:pt x="12719" y="5692"/>
                    <a:pt x="13107" y="5291"/>
                  </a:cubicBezTo>
                  <a:cubicBezTo>
                    <a:pt x="13214" y="5198"/>
                    <a:pt x="13241" y="4997"/>
                    <a:pt x="13241" y="4837"/>
                  </a:cubicBezTo>
                  <a:cubicBezTo>
                    <a:pt x="13254" y="3969"/>
                    <a:pt x="13241" y="3100"/>
                    <a:pt x="13241" y="2232"/>
                  </a:cubicBezTo>
                  <a:cubicBezTo>
                    <a:pt x="13241" y="1791"/>
                    <a:pt x="13013" y="1444"/>
                    <a:pt x="12733" y="1150"/>
                  </a:cubicBezTo>
                  <a:cubicBezTo>
                    <a:pt x="12626" y="1016"/>
                    <a:pt x="12413" y="950"/>
                    <a:pt x="12238" y="896"/>
                  </a:cubicBezTo>
                  <a:cubicBezTo>
                    <a:pt x="12119" y="856"/>
                    <a:pt x="11971" y="883"/>
                    <a:pt x="11838" y="883"/>
                  </a:cubicBezTo>
                  <a:cubicBezTo>
                    <a:pt x="10288" y="896"/>
                    <a:pt x="8738" y="909"/>
                    <a:pt x="7175" y="923"/>
                  </a:cubicBezTo>
                  <a:cubicBezTo>
                    <a:pt x="6935" y="923"/>
                    <a:pt x="6694" y="936"/>
                    <a:pt x="6440" y="963"/>
                  </a:cubicBezTo>
                  <a:cubicBezTo>
                    <a:pt x="6080" y="989"/>
                    <a:pt x="5893" y="1203"/>
                    <a:pt x="5759" y="1551"/>
                  </a:cubicBezTo>
                  <a:cubicBezTo>
                    <a:pt x="5332" y="2646"/>
                    <a:pt x="5478" y="3795"/>
                    <a:pt x="5465" y="4931"/>
                  </a:cubicBezTo>
                  <a:cubicBezTo>
                    <a:pt x="5465" y="5305"/>
                    <a:pt x="5692" y="5599"/>
                    <a:pt x="5879" y="5893"/>
                  </a:cubicBezTo>
                  <a:cubicBezTo>
                    <a:pt x="5959" y="5986"/>
                    <a:pt x="6093" y="6107"/>
                    <a:pt x="6213" y="6120"/>
                  </a:cubicBezTo>
                  <a:cubicBezTo>
                    <a:pt x="6694" y="6187"/>
                    <a:pt x="7135" y="6414"/>
                    <a:pt x="7642" y="6401"/>
                  </a:cubicBezTo>
                  <a:cubicBezTo>
                    <a:pt x="8431" y="6374"/>
                    <a:pt x="9219" y="6401"/>
                    <a:pt x="10008" y="6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5"/>
            <p:cNvSpPr/>
            <p:nvPr/>
          </p:nvSpPr>
          <p:spPr>
            <a:xfrm>
              <a:off x="5986886" y="1908432"/>
              <a:ext cx="562434" cy="354885"/>
            </a:xfrm>
            <a:custGeom>
              <a:avLst/>
              <a:gdLst/>
              <a:ahLst/>
              <a:cxnLst/>
              <a:rect l="l" t="t" r="r" b="b"/>
              <a:pathLst>
                <a:path w="6333" h="3996" extrusionOk="0">
                  <a:moveTo>
                    <a:pt x="361" y="3688"/>
                  </a:moveTo>
                  <a:cubicBezTo>
                    <a:pt x="281" y="3461"/>
                    <a:pt x="148" y="3248"/>
                    <a:pt x="134" y="3020"/>
                  </a:cubicBezTo>
                  <a:cubicBezTo>
                    <a:pt x="121" y="2019"/>
                    <a:pt x="0" y="1016"/>
                    <a:pt x="468" y="41"/>
                  </a:cubicBezTo>
                  <a:cubicBezTo>
                    <a:pt x="561" y="27"/>
                    <a:pt x="668" y="1"/>
                    <a:pt x="775" y="1"/>
                  </a:cubicBezTo>
                  <a:cubicBezTo>
                    <a:pt x="2325" y="1"/>
                    <a:pt x="3875" y="1"/>
                    <a:pt x="5411" y="15"/>
                  </a:cubicBezTo>
                  <a:cubicBezTo>
                    <a:pt x="6080" y="27"/>
                    <a:pt x="6293" y="228"/>
                    <a:pt x="6320" y="882"/>
                  </a:cubicBezTo>
                  <a:cubicBezTo>
                    <a:pt x="6320" y="1457"/>
                    <a:pt x="6333" y="2031"/>
                    <a:pt x="6320" y="2593"/>
                  </a:cubicBezTo>
                  <a:cubicBezTo>
                    <a:pt x="6306" y="3168"/>
                    <a:pt x="6012" y="3581"/>
                    <a:pt x="5465" y="3741"/>
                  </a:cubicBezTo>
                  <a:cubicBezTo>
                    <a:pt x="5091" y="3848"/>
                    <a:pt x="4676" y="3955"/>
                    <a:pt x="4275" y="3969"/>
                  </a:cubicBezTo>
                  <a:cubicBezTo>
                    <a:pt x="3327" y="3996"/>
                    <a:pt x="2378" y="3982"/>
                    <a:pt x="1430" y="3929"/>
                  </a:cubicBezTo>
                  <a:cubicBezTo>
                    <a:pt x="1083" y="3916"/>
                    <a:pt x="748" y="3782"/>
                    <a:pt x="361" y="3688"/>
                  </a:cubicBezTo>
                  <a:close/>
                  <a:moveTo>
                    <a:pt x="4783" y="1123"/>
                  </a:moveTo>
                  <a:lnTo>
                    <a:pt x="4676" y="1123"/>
                  </a:lnTo>
                  <a:cubicBezTo>
                    <a:pt x="4436" y="1150"/>
                    <a:pt x="4263" y="1270"/>
                    <a:pt x="4263" y="1431"/>
                  </a:cubicBezTo>
                  <a:cubicBezTo>
                    <a:pt x="4249" y="1577"/>
                    <a:pt x="4423" y="1751"/>
                    <a:pt x="4649" y="1764"/>
                  </a:cubicBezTo>
                  <a:cubicBezTo>
                    <a:pt x="4770" y="1778"/>
                    <a:pt x="4917" y="1751"/>
                    <a:pt x="5024" y="1684"/>
                  </a:cubicBezTo>
                  <a:cubicBezTo>
                    <a:pt x="5091" y="1644"/>
                    <a:pt x="5157" y="1511"/>
                    <a:pt x="5144" y="1417"/>
                  </a:cubicBezTo>
                  <a:cubicBezTo>
                    <a:pt x="5144" y="1337"/>
                    <a:pt x="5050" y="1244"/>
                    <a:pt x="4984" y="1176"/>
                  </a:cubicBezTo>
                  <a:cubicBezTo>
                    <a:pt x="4931" y="1137"/>
                    <a:pt x="4836" y="1137"/>
                    <a:pt x="4783" y="1123"/>
                  </a:cubicBezTo>
                  <a:close/>
                  <a:moveTo>
                    <a:pt x="3474" y="496"/>
                  </a:moveTo>
                  <a:cubicBezTo>
                    <a:pt x="3274" y="508"/>
                    <a:pt x="3073" y="496"/>
                    <a:pt x="2966" y="695"/>
                  </a:cubicBezTo>
                  <a:cubicBezTo>
                    <a:pt x="2900" y="816"/>
                    <a:pt x="3007" y="936"/>
                    <a:pt x="3301" y="1069"/>
                  </a:cubicBezTo>
                  <a:cubicBezTo>
                    <a:pt x="3354" y="1096"/>
                    <a:pt x="3394" y="1123"/>
                    <a:pt x="3447" y="1137"/>
                  </a:cubicBezTo>
                  <a:cubicBezTo>
                    <a:pt x="3607" y="1190"/>
                    <a:pt x="3714" y="1123"/>
                    <a:pt x="3794" y="989"/>
                  </a:cubicBezTo>
                  <a:cubicBezTo>
                    <a:pt x="3875" y="856"/>
                    <a:pt x="3808" y="615"/>
                    <a:pt x="3688" y="562"/>
                  </a:cubicBezTo>
                  <a:cubicBezTo>
                    <a:pt x="3621" y="522"/>
                    <a:pt x="3541" y="508"/>
                    <a:pt x="3474" y="496"/>
                  </a:cubicBezTo>
                  <a:close/>
                  <a:moveTo>
                    <a:pt x="2125" y="2245"/>
                  </a:moveTo>
                  <a:cubicBezTo>
                    <a:pt x="2018" y="2299"/>
                    <a:pt x="1897" y="2325"/>
                    <a:pt x="1844" y="2405"/>
                  </a:cubicBezTo>
                  <a:cubicBezTo>
                    <a:pt x="1790" y="2473"/>
                    <a:pt x="1778" y="2619"/>
                    <a:pt x="1831" y="2687"/>
                  </a:cubicBezTo>
                  <a:cubicBezTo>
                    <a:pt x="1977" y="2927"/>
                    <a:pt x="2339" y="2927"/>
                    <a:pt x="2485" y="2699"/>
                  </a:cubicBezTo>
                  <a:cubicBezTo>
                    <a:pt x="2539" y="2633"/>
                    <a:pt x="2526" y="2459"/>
                    <a:pt x="2472" y="2419"/>
                  </a:cubicBezTo>
                  <a:cubicBezTo>
                    <a:pt x="2392" y="2325"/>
                    <a:pt x="2245" y="2299"/>
                    <a:pt x="2125" y="2245"/>
                  </a:cubicBezTo>
                  <a:close/>
                  <a:moveTo>
                    <a:pt x="1377" y="1538"/>
                  </a:moveTo>
                  <a:cubicBezTo>
                    <a:pt x="1537" y="1497"/>
                    <a:pt x="1657" y="1497"/>
                    <a:pt x="1737" y="1431"/>
                  </a:cubicBezTo>
                  <a:cubicBezTo>
                    <a:pt x="1804" y="1377"/>
                    <a:pt x="1858" y="1257"/>
                    <a:pt x="1858" y="1164"/>
                  </a:cubicBezTo>
                  <a:cubicBezTo>
                    <a:pt x="1871" y="1110"/>
                    <a:pt x="1778" y="1016"/>
                    <a:pt x="1724" y="1003"/>
                  </a:cubicBezTo>
                  <a:cubicBezTo>
                    <a:pt x="1591" y="976"/>
                    <a:pt x="1457" y="963"/>
                    <a:pt x="1336" y="989"/>
                  </a:cubicBezTo>
                  <a:cubicBezTo>
                    <a:pt x="1190" y="1030"/>
                    <a:pt x="1083" y="1150"/>
                    <a:pt x="1136" y="1297"/>
                  </a:cubicBezTo>
                  <a:cubicBezTo>
                    <a:pt x="1176" y="1404"/>
                    <a:pt x="1309" y="1470"/>
                    <a:pt x="1377" y="1538"/>
                  </a:cubicBezTo>
                  <a:close/>
                  <a:moveTo>
                    <a:pt x="2939" y="1898"/>
                  </a:moveTo>
                  <a:cubicBezTo>
                    <a:pt x="3114" y="2179"/>
                    <a:pt x="3367" y="2218"/>
                    <a:pt x="3648" y="2112"/>
                  </a:cubicBezTo>
                  <a:cubicBezTo>
                    <a:pt x="3701" y="2085"/>
                    <a:pt x="3782" y="1992"/>
                    <a:pt x="3768" y="1938"/>
                  </a:cubicBezTo>
                  <a:cubicBezTo>
                    <a:pt x="3768" y="1844"/>
                    <a:pt x="3714" y="1698"/>
                    <a:pt x="3634" y="1671"/>
                  </a:cubicBezTo>
                  <a:cubicBezTo>
                    <a:pt x="3367" y="1564"/>
                    <a:pt x="3114" y="1591"/>
                    <a:pt x="2939" y="1898"/>
                  </a:cubicBezTo>
                  <a:close/>
                  <a:moveTo>
                    <a:pt x="3969" y="3688"/>
                  </a:moveTo>
                  <a:cubicBezTo>
                    <a:pt x="4075" y="3568"/>
                    <a:pt x="4168" y="3515"/>
                    <a:pt x="4195" y="3435"/>
                  </a:cubicBezTo>
                  <a:cubicBezTo>
                    <a:pt x="4249" y="3301"/>
                    <a:pt x="4209" y="3168"/>
                    <a:pt x="4062" y="3127"/>
                  </a:cubicBezTo>
                  <a:cubicBezTo>
                    <a:pt x="3942" y="3073"/>
                    <a:pt x="3768" y="3180"/>
                    <a:pt x="3782" y="3314"/>
                  </a:cubicBezTo>
                  <a:cubicBezTo>
                    <a:pt x="3794" y="3421"/>
                    <a:pt x="3875" y="3528"/>
                    <a:pt x="3969" y="36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5"/>
            <p:cNvSpPr/>
            <p:nvPr/>
          </p:nvSpPr>
          <p:spPr>
            <a:xfrm>
              <a:off x="5355621" y="1702037"/>
              <a:ext cx="1909237" cy="738011"/>
            </a:xfrm>
            <a:custGeom>
              <a:avLst/>
              <a:gdLst/>
              <a:ahLst/>
              <a:cxnLst/>
              <a:rect l="l" t="t" r="r" b="b"/>
              <a:pathLst>
                <a:path w="21498" h="8310" extrusionOk="0">
                  <a:moveTo>
                    <a:pt x="10462" y="14"/>
                  </a:moveTo>
                  <a:cubicBezTo>
                    <a:pt x="12372" y="14"/>
                    <a:pt x="14269" y="27"/>
                    <a:pt x="16180" y="14"/>
                  </a:cubicBezTo>
                  <a:cubicBezTo>
                    <a:pt x="16928" y="0"/>
                    <a:pt x="17623" y="174"/>
                    <a:pt x="18331" y="401"/>
                  </a:cubicBezTo>
                  <a:cubicBezTo>
                    <a:pt x="18638" y="495"/>
                    <a:pt x="18945" y="602"/>
                    <a:pt x="19253" y="709"/>
                  </a:cubicBezTo>
                  <a:cubicBezTo>
                    <a:pt x="19306" y="721"/>
                    <a:pt x="19360" y="735"/>
                    <a:pt x="19399" y="762"/>
                  </a:cubicBezTo>
                  <a:cubicBezTo>
                    <a:pt x="20081" y="1363"/>
                    <a:pt x="20963" y="1737"/>
                    <a:pt x="21270" y="2725"/>
                  </a:cubicBezTo>
                  <a:cubicBezTo>
                    <a:pt x="21471" y="3354"/>
                    <a:pt x="21497" y="3968"/>
                    <a:pt x="21350" y="4569"/>
                  </a:cubicBezTo>
                  <a:cubicBezTo>
                    <a:pt x="21230" y="5117"/>
                    <a:pt x="20949" y="5638"/>
                    <a:pt x="20696" y="6146"/>
                  </a:cubicBezTo>
                  <a:cubicBezTo>
                    <a:pt x="20616" y="6320"/>
                    <a:pt x="20429" y="6480"/>
                    <a:pt x="20254" y="6600"/>
                  </a:cubicBezTo>
                  <a:cubicBezTo>
                    <a:pt x="19907" y="6814"/>
                    <a:pt x="19547" y="7001"/>
                    <a:pt x="19186" y="7188"/>
                  </a:cubicBezTo>
                  <a:cubicBezTo>
                    <a:pt x="18745" y="7428"/>
                    <a:pt x="18318" y="7642"/>
                    <a:pt x="17796" y="7576"/>
                  </a:cubicBezTo>
                  <a:cubicBezTo>
                    <a:pt x="17716" y="7562"/>
                    <a:pt x="17623" y="7562"/>
                    <a:pt x="17556" y="7589"/>
                  </a:cubicBezTo>
                  <a:cubicBezTo>
                    <a:pt x="16955" y="7870"/>
                    <a:pt x="16327" y="7776"/>
                    <a:pt x="15699" y="7789"/>
                  </a:cubicBezTo>
                  <a:cubicBezTo>
                    <a:pt x="15272" y="7802"/>
                    <a:pt x="14844" y="7802"/>
                    <a:pt x="14417" y="7963"/>
                  </a:cubicBezTo>
                  <a:cubicBezTo>
                    <a:pt x="14176" y="8057"/>
                    <a:pt x="13882" y="8016"/>
                    <a:pt x="13615" y="8030"/>
                  </a:cubicBezTo>
                  <a:cubicBezTo>
                    <a:pt x="12933" y="8057"/>
                    <a:pt x="12252" y="7950"/>
                    <a:pt x="11597" y="8217"/>
                  </a:cubicBezTo>
                  <a:cubicBezTo>
                    <a:pt x="11544" y="8244"/>
                    <a:pt x="11490" y="8230"/>
                    <a:pt x="11437" y="8230"/>
                  </a:cubicBezTo>
                  <a:cubicBezTo>
                    <a:pt x="10181" y="8230"/>
                    <a:pt x="8925" y="8310"/>
                    <a:pt x="7669" y="8203"/>
                  </a:cubicBezTo>
                  <a:cubicBezTo>
                    <a:pt x="6855" y="8137"/>
                    <a:pt x="6027" y="7963"/>
                    <a:pt x="5225" y="7695"/>
                  </a:cubicBezTo>
                  <a:cubicBezTo>
                    <a:pt x="4757" y="7535"/>
                    <a:pt x="4303" y="7375"/>
                    <a:pt x="3809" y="7348"/>
                  </a:cubicBezTo>
                  <a:cubicBezTo>
                    <a:pt x="3595" y="7335"/>
                    <a:pt x="3394" y="7214"/>
                    <a:pt x="3194" y="7134"/>
                  </a:cubicBezTo>
                  <a:cubicBezTo>
                    <a:pt x="2660" y="6947"/>
                    <a:pt x="2111" y="6787"/>
                    <a:pt x="1604" y="6546"/>
                  </a:cubicBezTo>
                  <a:cubicBezTo>
                    <a:pt x="642" y="6092"/>
                    <a:pt x="41" y="5371"/>
                    <a:pt x="95" y="4249"/>
                  </a:cubicBezTo>
                  <a:lnTo>
                    <a:pt x="95" y="3915"/>
                  </a:lnTo>
                  <a:cubicBezTo>
                    <a:pt x="1" y="2939"/>
                    <a:pt x="469" y="2191"/>
                    <a:pt x="1083" y="1510"/>
                  </a:cubicBezTo>
                  <a:cubicBezTo>
                    <a:pt x="1538" y="989"/>
                    <a:pt x="2085" y="615"/>
                    <a:pt x="2779" y="468"/>
                  </a:cubicBezTo>
                  <a:cubicBezTo>
                    <a:pt x="2913" y="441"/>
                    <a:pt x="3061" y="428"/>
                    <a:pt x="3167" y="361"/>
                  </a:cubicBezTo>
                  <a:cubicBezTo>
                    <a:pt x="3622" y="41"/>
                    <a:pt x="4142" y="53"/>
                    <a:pt x="4664" y="53"/>
                  </a:cubicBezTo>
                  <a:lnTo>
                    <a:pt x="10462" y="53"/>
                  </a:lnTo>
                  <a:close/>
                  <a:moveTo>
                    <a:pt x="11757" y="7095"/>
                  </a:moveTo>
                  <a:lnTo>
                    <a:pt x="10970" y="7095"/>
                  </a:lnTo>
                  <a:cubicBezTo>
                    <a:pt x="10181" y="7095"/>
                    <a:pt x="9393" y="7068"/>
                    <a:pt x="8604" y="7095"/>
                  </a:cubicBezTo>
                  <a:cubicBezTo>
                    <a:pt x="8097" y="7108"/>
                    <a:pt x="7656" y="6881"/>
                    <a:pt x="7175" y="6814"/>
                  </a:cubicBezTo>
                  <a:cubicBezTo>
                    <a:pt x="7055" y="6801"/>
                    <a:pt x="6921" y="6680"/>
                    <a:pt x="6841" y="6587"/>
                  </a:cubicBezTo>
                  <a:cubicBezTo>
                    <a:pt x="6654" y="6293"/>
                    <a:pt x="6427" y="5999"/>
                    <a:pt x="6427" y="5625"/>
                  </a:cubicBezTo>
                  <a:cubicBezTo>
                    <a:pt x="6440" y="4489"/>
                    <a:pt x="6294" y="3340"/>
                    <a:pt x="6721" y="2245"/>
                  </a:cubicBezTo>
                  <a:cubicBezTo>
                    <a:pt x="6855" y="1897"/>
                    <a:pt x="7042" y="1683"/>
                    <a:pt x="7402" y="1657"/>
                  </a:cubicBezTo>
                  <a:cubicBezTo>
                    <a:pt x="7656" y="1630"/>
                    <a:pt x="7897" y="1617"/>
                    <a:pt x="8137" y="1617"/>
                  </a:cubicBezTo>
                  <a:cubicBezTo>
                    <a:pt x="9700" y="1603"/>
                    <a:pt x="11250" y="1590"/>
                    <a:pt x="12800" y="1577"/>
                  </a:cubicBezTo>
                  <a:cubicBezTo>
                    <a:pt x="12933" y="1577"/>
                    <a:pt x="13081" y="1550"/>
                    <a:pt x="13200" y="1590"/>
                  </a:cubicBezTo>
                  <a:cubicBezTo>
                    <a:pt x="13375" y="1644"/>
                    <a:pt x="13588" y="1710"/>
                    <a:pt x="13695" y="1844"/>
                  </a:cubicBezTo>
                  <a:cubicBezTo>
                    <a:pt x="13975" y="2138"/>
                    <a:pt x="14203" y="2485"/>
                    <a:pt x="14203" y="2926"/>
                  </a:cubicBezTo>
                  <a:cubicBezTo>
                    <a:pt x="14203" y="3794"/>
                    <a:pt x="14216" y="4663"/>
                    <a:pt x="14203" y="5531"/>
                  </a:cubicBezTo>
                  <a:cubicBezTo>
                    <a:pt x="14203" y="5691"/>
                    <a:pt x="14176" y="5892"/>
                    <a:pt x="14069" y="5985"/>
                  </a:cubicBezTo>
                  <a:cubicBezTo>
                    <a:pt x="13681" y="6386"/>
                    <a:pt x="13307" y="6854"/>
                    <a:pt x="12680" y="6894"/>
                  </a:cubicBezTo>
                  <a:cubicBezTo>
                    <a:pt x="12586" y="6894"/>
                    <a:pt x="12493" y="6947"/>
                    <a:pt x="12386" y="7001"/>
                  </a:cubicBezTo>
                  <a:cubicBezTo>
                    <a:pt x="12452" y="7068"/>
                    <a:pt x="12493" y="7134"/>
                    <a:pt x="12532" y="7134"/>
                  </a:cubicBezTo>
                  <a:cubicBezTo>
                    <a:pt x="13200" y="7161"/>
                    <a:pt x="13882" y="7268"/>
                    <a:pt x="14550" y="6988"/>
                  </a:cubicBezTo>
                  <a:cubicBezTo>
                    <a:pt x="14670" y="6947"/>
                    <a:pt x="14804" y="6934"/>
                    <a:pt x="14937" y="6934"/>
                  </a:cubicBezTo>
                  <a:cubicBezTo>
                    <a:pt x="15806" y="6908"/>
                    <a:pt x="16688" y="7001"/>
                    <a:pt x="17529" y="6721"/>
                  </a:cubicBezTo>
                  <a:cubicBezTo>
                    <a:pt x="18211" y="6828"/>
                    <a:pt x="18719" y="6427"/>
                    <a:pt x="19280" y="6172"/>
                  </a:cubicBezTo>
                  <a:cubicBezTo>
                    <a:pt x="19814" y="5919"/>
                    <a:pt x="20135" y="5492"/>
                    <a:pt x="20308" y="4957"/>
                  </a:cubicBezTo>
                  <a:cubicBezTo>
                    <a:pt x="20441" y="4530"/>
                    <a:pt x="20696" y="4115"/>
                    <a:pt x="20616" y="3621"/>
                  </a:cubicBezTo>
                  <a:cubicBezTo>
                    <a:pt x="20522" y="3113"/>
                    <a:pt x="20429" y="2565"/>
                    <a:pt x="20014" y="2245"/>
                  </a:cubicBezTo>
                  <a:cubicBezTo>
                    <a:pt x="19506" y="1858"/>
                    <a:pt x="18999" y="1443"/>
                    <a:pt x="18357" y="1256"/>
                  </a:cubicBezTo>
                  <a:cubicBezTo>
                    <a:pt x="17582" y="1015"/>
                    <a:pt x="16808" y="775"/>
                    <a:pt x="15979" y="775"/>
                  </a:cubicBezTo>
                  <a:cubicBezTo>
                    <a:pt x="12279" y="775"/>
                    <a:pt x="8578" y="748"/>
                    <a:pt x="4878" y="721"/>
                  </a:cubicBezTo>
                  <a:cubicBezTo>
                    <a:pt x="4370" y="709"/>
                    <a:pt x="3902" y="695"/>
                    <a:pt x="3501" y="1069"/>
                  </a:cubicBezTo>
                  <a:cubicBezTo>
                    <a:pt x="3408" y="1149"/>
                    <a:pt x="3248" y="1163"/>
                    <a:pt x="3127" y="1216"/>
                  </a:cubicBezTo>
                  <a:cubicBezTo>
                    <a:pt x="2366" y="1537"/>
                    <a:pt x="1657" y="1924"/>
                    <a:pt x="1337" y="2752"/>
                  </a:cubicBezTo>
                  <a:cubicBezTo>
                    <a:pt x="1297" y="2859"/>
                    <a:pt x="1230" y="2939"/>
                    <a:pt x="1163" y="3019"/>
                  </a:cubicBezTo>
                  <a:cubicBezTo>
                    <a:pt x="1003" y="3206"/>
                    <a:pt x="963" y="3407"/>
                    <a:pt x="976" y="3634"/>
                  </a:cubicBezTo>
                  <a:lnTo>
                    <a:pt x="976" y="4209"/>
                  </a:lnTo>
                  <a:cubicBezTo>
                    <a:pt x="989" y="5050"/>
                    <a:pt x="1324" y="5492"/>
                    <a:pt x="2125" y="5785"/>
                  </a:cubicBezTo>
                  <a:cubicBezTo>
                    <a:pt x="2393" y="5866"/>
                    <a:pt x="2633" y="5973"/>
                    <a:pt x="2886" y="6065"/>
                  </a:cubicBezTo>
                  <a:cubicBezTo>
                    <a:pt x="3248" y="6199"/>
                    <a:pt x="3595" y="6386"/>
                    <a:pt x="3955" y="6440"/>
                  </a:cubicBezTo>
                  <a:cubicBezTo>
                    <a:pt x="5118" y="6600"/>
                    <a:pt x="6173" y="7188"/>
                    <a:pt x="7363" y="7202"/>
                  </a:cubicBezTo>
                  <a:cubicBezTo>
                    <a:pt x="7790" y="7428"/>
                    <a:pt x="8257" y="7375"/>
                    <a:pt x="8711" y="7389"/>
                  </a:cubicBezTo>
                  <a:lnTo>
                    <a:pt x="10756" y="7389"/>
                  </a:lnTo>
                  <a:cubicBezTo>
                    <a:pt x="10970" y="7389"/>
                    <a:pt x="11196" y="7389"/>
                    <a:pt x="11410" y="7348"/>
                  </a:cubicBezTo>
                  <a:cubicBezTo>
                    <a:pt x="11490" y="7348"/>
                    <a:pt x="11570" y="7241"/>
                    <a:pt x="11757" y="7095"/>
                  </a:cubicBezTo>
                  <a:close/>
                  <a:moveTo>
                    <a:pt x="7469" y="6012"/>
                  </a:moveTo>
                  <a:cubicBezTo>
                    <a:pt x="7856" y="6106"/>
                    <a:pt x="8191" y="6240"/>
                    <a:pt x="8538" y="6253"/>
                  </a:cubicBezTo>
                  <a:cubicBezTo>
                    <a:pt x="9486" y="6306"/>
                    <a:pt x="10435" y="6320"/>
                    <a:pt x="11383" y="6293"/>
                  </a:cubicBezTo>
                  <a:cubicBezTo>
                    <a:pt x="11784" y="6279"/>
                    <a:pt x="12199" y="6172"/>
                    <a:pt x="12573" y="6065"/>
                  </a:cubicBezTo>
                  <a:cubicBezTo>
                    <a:pt x="13120" y="5905"/>
                    <a:pt x="13414" y="5492"/>
                    <a:pt x="13428" y="4917"/>
                  </a:cubicBezTo>
                  <a:cubicBezTo>
                    <a:pt x="13441" y="4355"/>
                    <a:pt x="13428" y="3781"/>
                    <a:pt x="13428" y="3206"/>
                  </a:cubicBezTo>
                  <a:cubicBezTo>
                    <a:pt x="13401" y="2552"/>
                    <a:pt x="13188" y="2351"/>
                    <a:pt x="12519" y="2339"/>
                  </a:cubicBezTo>
                  <a:cubicBezTo>
                    <a:pt x="10983" y="2325"/>
                    <a:pt x="9433" y="2325"/>
                    <a:pt x="7883" y="2325"/>
                  </a:cubicBezTo>
                  <a:cubicBezTo>
                    <a:pt x="7776" y="2325"/>
                    <a:pt x="7669" y="2351"/>
                    <a:pt x="7576" y="2365"/>
                  </a:cubicBezTo>
                  <a:cubicBezTo>
                    <a:pt x="7108" y="3340"/>
                    <a:pt x="7229" y="4343"/>
                    <a:pt x="7242" y="5344"/>
                  </a:cubicBezTo>
                  <a:cubicBezTo>
                    <a:pt x="7256" y="5572"/>
                    <a:pt x="7389" y="5785"/>
                    <a:pt x="7469" y="60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5"/>
            <p:cNvSpPr/>
            <p:nvPr/>
          </p:nvSpPr>
          <p:spPr>
            <a:xfrm>
              <a:off x="5335550" y="1684275"/>
              <a:ext cx="1948314" cy="770072"/>
            </a:xfrm>
            <a:custGeom>
              <a:avLst/>
              <a:gdLst/>
              <a:ahLst/>
              <a:cxnLst/>
              <a:rect l="l" t="t" r="r" b="b"/>
              <a:pathLst>
                <a:path w="21938" h="8671" extrusionOk="0">
                  <a:moveTo>
                    <a:pt x="8096" y="2525"/>
                  </a:moveTo>
                  <a:lnTo>
                    <a:pt x="8109" y="2738"/>
                  </a:lnTo>
                  <a:lnTo>
                    <a:pt x="8403" y="2738"/>
                  </a:lnTo>
                  <a:cubicBezTo>
                    <a:pt x="9833" y="2738"/>
                    <a:pt x="11303" y="2738"/>
                    <a:pt x="12745" y="2752"/>
                  </a:cubicBezTo>
                  <a:cubicBezTo>
                    <a:pt x="13307" y="2752"/>
                    <a:pt x="13426" y="2872"/>
                    <a:pt x="13440" y="3420"/>
                  </a:cubicBezTo>
                  <a:cubicBezTo>
                    <a:pt x="13453" y="3981"/>
                    <a:pt x="13453" y="4555"/>
                    <a:pt x="13440" y="5117"/>
                  </a:cubicBezTo>
                  <a:cubicBezTo>
                    <a:pt x="13426" y="5611"/>
                    <a:pt x="13200" y="5932"/>
                    <a:pt x="12745" y="6066"/>
                  </a:cubicBezTo>
                  <a:cubicBezTo>
                    <a:pt x="12384" y="6173"/>
                    <a:pt x="11983" y="6279"/>
                    <a:pt x="11609" y="6279"/>
                  </a:cubicBezTo>
                  <a:cubicBezTo>
                    <a:pt x="11303" y="6292"/>
                    <a:pt x="10982" y="6292"/>
                    <a:pt x="10674" y="6292"/>
                  </a:cubicBezTo>
                  <a:cubicBezTo>
                    <a:pt x="10060" y="6292"/>
                    <a:pt x="9418" y="6279"/>
                    <a:pt x="8764" y="6253"/>
                  </a:cubicBezTo>
                  <a:cubicBezTo>
                    <a:pt x="8563" y="6239"/>
                    <a:pt x="8350" y="6173"/>
                    <a:pt x="8109" y="6105"/>
                  </a:cubicBezTo>
                  <a:cubicBezTo>
                    <a:pt x="8029" y="6078"/>
                    <a:pt x="7936" y="6066"/>
                    <a:pt x="7856" y="6039"/>
                  </a:cubicBezTo>
                  <a:cubicBezTo>
                    <a:pt x="7829" y="5998"/>
                    <a:pt x="7815" y="5959"/>
                    <a:pt x="7802" y="5918"/>
                  </a:cubicBezTo>
                  <a:cubicBezTo>
                    <a:pt x="7735" y="5785"/>
                    <a:pt x="7682" y="5651"/>
                    <a:pt x="7682" y="5531"/>
                  </a:cubicBezTo>
                  <a:cubicBezTo>
                    <a:pt x="7682" y="5398"/>
                    <a:pt x="7669" y="5250"/>
                    <a:pt x="7669" y="5104"/>
                  </a:cubicBezTo>
                  <a:cubicBezTo>
                    <a:pt x="7642" y="4288"/>
                    <a:pt x="7601" y="3513"/>
                    <a:pt x="7936" y="2752"/>
                  </a:cubicBezTo>
                  <a:cubicBezTo>
                    <a:pt x="8002" y="2752"/>
                    <a:pt x="8056" y="2738"/>
                    <a:pt x="8096" y="2738"/>
                  </a:cubicBezTo>
                  <a:lnTo>
                    <a:pt x="8096" y="2525"/>
                  </a:lnTo>
                  <a:close/>
                  <a:moveTo>
                    <a:pt x="8096" y="2325"/>
                  </a:moveTo>
                  <a:cubicBezTo>
                    <a:pt x="8016" y="2325"/>
                    <a:pt x="7922" y="2338"/>
                    <a:pt x="7856" y="2352"/>
                  </a:cubicBezTo>
                  <a:cubicBezTo>
                    <a:pt x="7829" y="2352"/>
                    <a:pt x="7802" y="2364"/>
                    <a:pt x="7776" y="2364"/>
                  </a:cubicBezTo>
                  <a:lnTo>
                    <a:pt x="7655" y="2378"/>
                  </a:lnTo>
                  <a:lnTo>
                    <a:pt x="7615" y="2471"/>
                  </a:lnTo>
                  <a:cubicBezTo>
                    <a:pt x="7188" y="3353"/>
                    <a:pt x="7214" y="4249"/>
                    <a:pt x="7254" y="5117"/>
                  </a:cubicBezTo>
                  <a:cubicBezTo>
                    <a:pt x="7254" y="5264"/>
                    <a:pt x="7254" y="5410"/>
                    <a:pt x="7268" y="5544"/>
                  </a:cubicBezTo>
                  <a:cubicBezTo>
                    <a:pt x="7268" y="5745"/>
                    <a:pt x="7348" y="5918"/>
                    <a:pt x="7414" y="6078"/>
                  </a:cubicBezTo>
                  <a:cubicBezTo>
                    <a:pt x="7441" y="6146"/>
                    <a:pt x="7482" y="6212"/>
                    <a:pt x="7494" y="6279"/>
                  </a:cubicBezTo>
                  <a:lnTo>
                    <a:pt x="7535" y="6386"/>
                  </a:lnTo>
                  <a:lnTo>
                    <a:pt x="7642" y="6413"/>
                  </a:lnTo>
                  <a:cubicBezTo>
                    <a:pt x="7762" y="6440"/>
                    <a:pt x="7882" y="6479"/>
                    <a:pt x="7989" y="6506"/>
                  </a:cubicBezTo>
                  <a:cubicBezTo>
                    <a:pt x="8257" y="6586"/>
                    <a:pt x="8497" y="6653"/>
                    <a:pt x="8750" y="6666"/>
                  </a:cubicBezTo>
                  <a:cubicBezTo>
                    <a:pt x="9405" y="6693"/>
                    <a:pt x="10060" y="6707"/>
                    <a:pt x="10674" y="6707"/>
                  </a:cubicBezTo>
                  <a:cubicBezTo>
                    <a:pt x="10995" y="6707"/>
                    <a:pt x="11315" y="6707"/>
                    <a:pt x="11623" y="6693"/>
                  </a:cubicBezTo>
                  <a:cubicBezTo>
                    <a:pt x="12051" y="6693"/>
                    <a:pt x="12464" y="6573"/>
                    <a:pt x="12865" y="6466"/>
                  </a:cubicBezTo>
                  <a:cubicBezTo>
                    <a:pt x="13494" y="6279"/>
                    <a:pt x="13841" y="5798"/>
                    <a:pt x="13854" y="5130"/>
                  </a:cubicBezTo>
                  <a:cubicBezTo>
                    <a:pt x="13868" y="4555"/>
                    <a:pt x="13868" y="3981"/>
                    <a:pt x="13854" y="3406"/>
                  </a:cubicBezTo>
                  <a:cubicBezTo>
                    <a:pt x="13841" y="2645"/>
                    <a:pt x="13533" y="2338"/>
                    <a:pt x="12758" y="2338"/>
                  </a:cubicBezTo>
                  <a:cubicBezTo>
                    <a:pt x="11303" y="2325"/>
                    <a:pt x="9833" y="2325"/>
                    <a:pt x="8403" y="2325"/>
                  </a:cubicBezTo>
                  <a:close/>
                  <a:moveTo>
                    <a:pt x="13253" y="1977"/>
                  </a:moveTo>
                  <a:cubicBezTo>
                    <a:pt x="13307" y="1977"/>
                    <a:pt x="13333" y="1990"/>
                    <a:pt x="13373" y="1990"/>
                  </a:cubicBezTo>
                  <a:cubicBezTo>
                    <a:pt x="13506" y="2031"/>
                    <a:pt x="13694" y="2097"/>
                    <a:pt x="13774" y="2177"/>
                  </a:cubicBezTo>
                  <a:cubicBezTo>
                    <a:pt x="14082" y="2512"/>
                    <a:pt x="14215" y="2806"/>
                    <a:pt x="14215" y="3126"/>
                  </a:cubicBezTo>
                  <a:cubicBezTo>
                    <a:pt x="14215" y="3394"/>
                    <a:pt x="14228" y="3674"/>
                    <a:pt x="14228" y="3955"/>
                  </a:cubicBezTo>
                  <a:lnTo>
                    <a:pt x="14228" y="5731"/>
                  </a:lnTo>
                  <a:cubicBezTo>
                    <a:pt x="14228" y="5879"/>
                    <a:pt x="14188" y="5998"/>
                    <a:pt x="14148" y="6039"/>
                  </a:cubicBezTo>
                  <a:cubicBezTo>
                    <a:pt x="14108" y="6092"/>
                    <a:pt x="14055" y="6132"/>
                    <a:pt x="14014" y="6185"/>
                  </a:cubicBezTo>
                  <a:cubicBezTo>
                    <a:pt x="13681" y="6533"/>
                    <a:pt x="13373" y="6853"/>
                    <a:pt x="12892" y="6880"/>
                  </a:cubicBezTo>
                  <a:cubicBezTo>
                    <a:pt x="12799" y="6894"/>
                    <a:pt x="12705" y="6921"/>
                    <a:pt x="12639" y="6960"/>
                  </a:cubicBezTo>
                  <a:cubicBezTo>
                    <a:pt x="12598" y="6974"/>
                    <a:pt x="12571" y="6987"/>
                    <a:pt x="12532" y="7001"/>
                  </a:cubicBezTo>
                  <a:lnTo>
                    <a:pt x="12304" y="7081"/>
                  </a:lnTo>
                  <a:lnTo>
                    <a:pt x="9806" y="7081"/>
                  </a:lnTo>
                  <a:cubicBezTo>
                    <a:pt x="9418" y="7081"/>
                    <a:pt x="9112" y="7081"/>
                    <a:pt x="8818" y="7094"/>
                  </a:cubicBezTo>
                  <a:cubicBezTo>
                    <a:pt x="8550" y="7094"/>
                    <a:pt x="8283" y="7028"/>
                    <a:pt x="8016" y="6947"/>
                  </a:cubicBezTo>
                  <a:cubicBezTo>
                    <a:pt x="7829" y="6894"/>
                    <a:pt x="7628" y="6841"/>
                    <a:pt x="7428" y="6800"/>
                  </a:cubicBezTo>
                  <a:cubicBezTo>
                    <a:pt x="7388" y="6800"/>
                    <a:pt x="7295" y="6734"/>
                    <a:pt x="7241" y="6666"/>
                  </a:cubicBezTo>
                  <a:cubicBezTo>
                    <a:pt x="7227" y="6627"/>
                    <a:pt x="7201" y="6600"/>
                    <a:pt x="7174" y="6559"/>
                  </a:cubicBezTo>
                  <a:cubicBezTo>
                    <a:pt x="7014" y="6319"/>
                    <a:pt x="6867" y="6092"/>
                    <a:pt x="6867" y="5825"/>
                  </a:cubicBezTo>
                  <a:cubicBezTo>
                    <a:pt x="6867" y="5585"/>
                    <a:pt x="6853" y="5330"/>
                    <a:pt x="6853" y="5090"/>
                  </a:cubicBezTo>
                  <a:cubicBezTo>
                    <a:pt x="6840" y="4195"/>
                    <a:pt x="6814" y="3353"/>
                    <a:pt x="7134" y="2512"/>
                  </a:cubicBezTo>
                  <a:cubicBezTo>
                    <a:pt x="7254" y="2218"/>
                    <a:pt x="7401" y="2084"/>
                    <a:pt x="7655" y="2058"/>
                  </a:cubicBezTo>
                  <a:cubicBezTo>
                    <a:pt x="7882" y="2031"/>
                    <a:pt x="8123" y="2017"/>
                    <a:pt x="8376" y="2017"/>
                  </a:cubicBezTo>
                  <a:cubicBezTo>
                    <a:pt x="9940" y="2004"/>
                    <a:pt x="11502" y="2004"/>
                    <a:pt x="13026" y="1990"/>
                  </a:cubicBezTo>
                  <a:cubicBezTo>
                    <a:pt x="13066" y="1990"/>
                    <a:pt x="13106" y="1990"/>
                    <a:pt x="13146" y="1977"/>
                  </a:cubicBezTo>
                  <a:close/>
                  <a:moveTo>
                    <a:pt x="5090" y="1122"/>
                  </a:moveTo>
                  <a:cubicBezTo>
                    <a:pt x="8363" y="1149"/>
                    <a:pt x="12224" y="1176"/>
                    <a:pt x="16205" y="1189"/>
                  </a:cubicBezTo>
                  <a:cubicBezTo>
                    <a:pt x="16980" y="1189"/>
                    <a:pt x="17689" y="1402"/>
                    <a:pt x="18450" y="1630"/>
                  </a:cubicBezTo>
                  <a:lnTo>
                    <a:pt x="18517" y="1643"/>
                  </a:lnTo>
                  <a:cubicBezTo>
                    <a:pt x="19064" y="1817"/>
                    <a:pt x="19506" y="2151"/>
                    <a:pt x="19960" y="2498"/>
                  </a:cubicBezTo>
                  <a:cubicBezTo>
                    <a:pt x="20013" y="2539"/>
                    <a:pt x="20067" y="2578"/>
                    <a:pt x="20106" y="2605"/>
                  </a:cubicBezTo>
                  <a:cubicBezTo>
                    <a:pt x="20468" y="2886"/>
                    <a:pt x="20548" y="3380"/>
                    <a:pt x="20628" y="3861"/>
                  </a:cubicBezTo>
                  <a:cubicBezTo>
                    <a:pt x="20681" y="4168"/>
                    <a:pt x="20574" y="4449"/>
                    <a:pt x="20454" y="4742"/>
                  </a:cubicBezTo>
                  <a:lnTo>
                    <a:pt x="20334" y="5104"/>
                  </a:lnTo>
                  <a:cubicBezTo>
                    <a:pt x="20174" y="5611"/>
                    <a:pt x="19866" y="5972"/>
                    <a:pt x="19426" y="6185"/>
                  </a:cubicBezTo>
                  <a:cubicBezTo>
                    <a:pt x="19305" y="6239"/>
                    <a:pt x="19185" y="6306"/>
                    <a:pt x="19064" y="6360"/>
                  </a:cubicBezTo>
                  <a:cubicBezTo>
                    <a:pt x="18704" y="6559"/>
                    <a:pt x="18357" y="6734"/>
                    <a:pt x="17969" y="6734"/>
                  </a:cubicBezTo>
                  <a:cubicBezTo>
                    <a:pt x="17902" y="6734"/>
                    <a:pt x="17849" y="6734"/>
                    <a:pt x="17782" y="6720"/>
                  </a:cubicBezTo>
                  <a:lnTo>
                    <a:pt x="17742" y="6707"/>
                  </a:lnTo>
                  <a:lnTo>
                    <a:pt x="17689" y="6734"/>
                  </a:lnTo>
                  <a:cubicBezTo>
                    <a:pt x="17208" y="6894"/>
                    <a:pt x="16700" y="6921"/>
                    <a:pt x="16098" y="6921"/>
                  </a:cubicBezTo>
                  <a:lnTo>
                    <a:pt x="15163" y="6921"/>
                  </a:lnTo>
                  <a:cubicBezTo>
                    <a:pt x="15017" y="6921"/>
                    <a:pt x="14842" y="6933"/>
                    <a:pt x="14696" y="7001"/>
                  </a:cubicBezTo>
                  <a:cubicBezTo>
                    <a:pt x="14415" y="7121"/>
                    <a:pt x="14108" y="7161"/>
                    <a:pt x="13720" y="7161"/>
                  </a:cubicBezTo>
                  <a:lnTo>
                    <a:pt x="13453" y="7161"/>
                  </a:lnTo>
                  <a:cubicBezTo>
                    <a:pt x="13800" y="7001"/>
                    <a:pt x="14068" y="6720"/>
                    <a:pt x="14308" y="6466"/>
                  </a:cubicBezTo>
                  <a:cubicBezTo>
                    <a:pt x="14362" y="6426"/>
                    <a:pt x="14402" y="6372"/>
                    <a:pt x="14442" y="6333"/>
                  </a:cubicBezTo>
                  <a:cubicBezTo>
                    <a:pt x="14616" y="6159"/>
                    <a:pt x="14643" y="5852"/>
                    <a:pt x="14643" y="5731"/>
                  </a:cubicBezTo>
                  <a:lnTo>
                    <a:pt x="14643" y="3955"/>
                  </a:lnTo>
                  <a:lnTo>
                    <a:pt x="14643" y="3126"/>
                  </a:lnTo>
                  <a:cubicBezTo>
                    <a:pt x="14629" y="2565"/>
                    <a:pt x="14322" y="2151"/>
                    <a:pt x="14082" y="1897"/>
                  </a:cubicBezTo>
                  <a:cubicBezTo>
                    <a:pt x="13921" y="1723"/>
                    <a:pt x="13667" y="1657"/>
                    <a:pt x="13494" y="1589"/>
                  </a:cubicBezTo>
                  <a:cubicBezTo>
                    <a:pt x="13426" y="1577"/>
                    <a:pt x="13346" y="1563"/>
                    <a:pt x="13253" y="1563"/>
                  </a:cubicBezTo>
                  <a:lnTo>
                    <a:pt x="13120" y="1563"/>
                  </a:lnTo>
                  <a:cubicBezTo>
                    <a:pt x="13093" y="1563"/>
                    <a:pt x="13052" y="1577"/>
                    <a:pt x="13026" y="1577"/>
                  </a:cubicBezTo>
                  <a:cubicBezTo>
                    <a:pt x="11502" y="1577"/>
                    <a:pt x="9940" y="1589"/>
                    <a:pt x="8363" y="1603"/>
                  </a:cubicBezTo>
                  <a:cubicBezTo>
                    <a:pt x="8109" y="1603"/>
                    <a:pt x="7856" y="1616"/>
                    <a:pt x="7615" y="1643"/>
                  </a:cubicBezTo>
                  <a:cubicBezTo>
                    <a:pt x="7067" y="1696"/>
                    <a:pt x="6853" y="2084"/>
                    <a:pt x="6746" y="2364"/>
                  </a:cubicBezTo>
                  <a:cubicBezTo>
                    <a:pt x="6399" y="3273"/>
                    <a:pt x="6413" y="4208"/>
                    <a:pt x="6440" y="5104"/>
                  </a:cubicBezTo>
                  <a:cubicBezTo>
                    <a:pt x="6440" y="5344"/>
                    <a:pt x="6452" y="5585"/>
                    <a:pt x="6452" y="5825"/>
                  </a:cubicBezTo>
                  <a:cubicBezTo>
                    <a:pt x="6440" y="6212"/>
                    <a:pt x="6653" y="6520"/>
                    <a:pt x="6826" y="6787"/>
                  </a:cubicBezTo>
                  <a:cubicBezTo>
                    <a:pt x="6853" y="6827"/>
                    <a:pt x="6880" y="6867"/>
                    <a:pt x="6894" y="6894"/>
                  </a:cubicBezTo>
                  <a:cubicBezTo>
                    <a:pt x="6960" y="7001"/>
                    <a:pt x="7081" y="7108"/>
                    <a:pt x="7214" y="7174"/>
                  </a:cubicBezTo>
                  <a:cubicBezTo>
                    <a:pt x="6707" y="7108"/>
                    <a:pt x="6212" y="6960"/>
                    <a:pt x="5691" y="6800"/>
                  </a:cubicBezTo>
                  <a:cubicBezTo>
                    <a:pt x="5210" y="6653"/>
                    <a:pt x="4729" y="6506"/>
                    <a:pt x="4222" y="6426"/>
                  </a:cubicBezTo>
                  <a:cubicBezTo>
                    <a:pt x="3981" y="6399"/>
                    <a:pt x="3754" y="6306"/>
                    <a:pt x="3500" y="6199"/>
                  </a:cubicBezTo>
                  <a:cubicBezTo>
                    <a:pt x="3406" y="6159"/>
                    <a:pt x="3299" y="6119"/>
                    <a:pt x="3193" y="6078"/>
                  </a:cubicBezTo>
                  <a:cubicBezTo>
                    <a:pt x="3073" y="6039"/>
                    <a:pt x="2952" y="5985"/>
                    <a:pt x="2845" y="5945"/>
                  </a:cubicBezTo>
                  <a:cubicBezTo>
                    <a:pt x="2712" y="5891"/>
                    <a:pt x="2565" y="5838"/>
                    <a:pt x="2432" y="5785"/>
                  </a:cubicBezTo>
                  <a:cubicBezTo>
                    <a:pt x="1696" y="5531"/>
                    <a:pt x="1429" y="5157"/>
                    <a:pt x="1416" y="4395"/>
                  </a:cubicBezTo>
                  <a:cubicBezTo>
                    <a:pt x="1402" y="4302"/>
                    <a:pt x="1402" y="4195"/>
                    <a:pt x="1402" y="4101"/>
                  </a:cubicBezTo>
                  <a:lnTo>
                    <a:pt x="1402" y="3834"/>
                  </a:lnTo>
                  <a:cubicBezTo>
                    <a:pt x="1402" y="3607"/>
                    <a:pt x="1443" y="3474"/>
                    <a:pt x="1536" y="3367"/>
                  </a:cubicBezTo>
                  <a:cubicBezTo>
                    <a:pt x="1616" y="3273"/>
                    <a:pt x="1710" y="3166"/>
                    <a:pt x="1764" y="3032"/>
                  </a:cubicBezTo>
                  <a:cubicBezTo>
                    <a:pt x="1951" y="2512"/>
                    <a:pt x="2311" y="2070"/>
                    <a:pt x="3433" y="1603"/>
                  </a:cubicBezTo>
                  <a:cubicBezTo>
                    <a:pt x="3460" y="1589"/>
                    <a:pt x="3500" y="1589"/>
                    <a:pt x="3540" y="1577"/>
                  </a:cubicBezTo>
                  <a:cubicBezTo>
                    <a:pt x="3647" y="1536"/>
                    <a:pt x="3768" y="1509"/>
                    <a:pt x="3861" y="1416"/>
                  </a:cubicBezTo>
                  <a:cubicBezTo>
                    <a:pt x="4154" y="1149"/>
                    <a:pt x="4502" y="1122"/>
                    <a:pt x="4890" y="1122"/>
                  </a:cubicBezTo>
                  <a:close/>
                  <a:moveTo>
                    <a:pt x="4890" y="708"/>
                  </a:moveTo>
                  <a:cubicBezTo>
                    <a:pt x="4448" y="708"/>
                    <a:pt x="3981" y="734"/>
                    <a:pt x="3581" y="1109"/>
                  </a:cubicBezTo>
                  <a:cubicBezTo>
                    <a:pt x="3554" y="1135"/>
                    <a:pt x="3486" y="1149"/>
                    <a:pt x="3433" y="1176"/>
                  </a:cubicBezTo>
                  <a:cubicBezTo>
                    <a:pt x="3380" y="1189"/>
                    <a:pt x="3326" y="1203"/>
                    <a:pt x="3273" y="1229"/>
                  </a:cubicBezTo>
                  <a:cubicBezTo>
                    <a:pt x="2538" y="1523"/>
                    <a:pt x="1737" y="1924"/>
                    <a:pt x="1376" y="2886"/>
                  </a:cubicBezTo>
                  <a:cubicBezTo>
                    <a:pt x="1349" y="2952"/>
                    <a:pt x="1283" y="3020"/>
                    <a:pt x="1229" y="3086"/>
                  </a:cubicBezTo>
                  <a:cubicBezTo>
                    <a:pt x="1015" y="3326"/>
                    <a:pt x="989" y="3620"/>
                    <a:pt x="989" y="3834"/>
                  </a:cubicBezTo>
                  <a:lnTo>
                    <a:pt x="989" y="4101"/>
                  </a:lnTo>
                  <a:lnTo>
                    <a:pt x="989" y="4409"/>
                  </a:lnTo>
                  <a:cubicBezTo>
                    <a:pt x="1015" y="5330"/>
                    <a:pt x="1402" y="5865"/>
                    <a:pt x="2284" y="6173"/>
                  </a:cubicBezTo>
                  <a:cubicBezTo>
                    <a:pt x="2418" y="6226"/>
                    <a:pt x="2565" y="6279"/>
                    <a:pt x="2699" y="6333"/>
                  </a:cubicBezTo>
                  <a:cubicBezTo>
                    <a:pt x="2806" y="6372"/>
                    <a:pt x="2925" y="6426"/>
                    <a:pt x="3046" y="6466"/>
                  </a:cubicBezTo>
                  <a:cubicBezTo>
                    <a:pt x="3139" y="6506"/>
                    <a:pt x="3246" y="6547"/>
                    <a:pt x="3353" y="6586"/>
                  </a:cubicBezTo>
                  <a:cubicBezTo>
                    <a:pt x="3607" y="6693"/>
                    <a:pt x="3874" y="6800"/>
                    <a:pt x="4154" y="6841"/>
                  </a:cubicBezTo>
                  <a:cubicBezTo>
                    <a:pt x="4635" y="6907"/>
                    <a:pt x="5104" y="7054"/>
                    <a:pt x="5571" y="7201"/>
                  </a:cubicBezTo>
                  <a:cubicBezTo>
                    <a:pt x="6199" y="7388"/>
                    <a:pt x="6840" y="7589"/>
                    <a:pt x="7535" y="7615"/>
                  </a:cubicBezTo>
                  <a:cubicBezTo>
                    <a:pt x="7856" y="7776"/>
                    <a:pt x="8203" y="7789"/>
                    <a:pt x="8524" y="7789"/>
                  </a:cubicBezTo>
                  <a:lnTo>
                    <a:pt x="11062" y="7789"/>
                  </a:lnTo>
                  <a:cubicBezTo>
                    <a:pt x="11249" y="7789"/>
                    <a:pt x="11463" y="7789"/>
                    <a:pt x="11663" y="7762"/>
                  </a:cubicBezTo>
                  <a:cubicBezTo>
                    <a:pt x="11784" y="7749"/>
                    <a:pt x="11864" y="7669"/>
                    <a:pt x="11957" y="7589"/>
                  </a:cubicBezTo>
                  <a:cubicBezTo>
                    <a:pt x="11997" y="7548"/>
                    <a:pt x="12051" y="7509"/>
                    <a:pt x="12117" y="7455"/>
                  </a:cubicBezTo>
                  <a:lnTo>
                    <a:pt x="12371" y="7254"/>
                  </a:lnTo>
                  <a:lnTo>
                    <a:pt x="12464" y="7348"/>
                  </a:lnTo>
                  <a:lnTo>
                    <a:pt x="12518" y="7402"/>
                  </a:lnTo>
                  <a:cubicBezTo>
                    <a:pt x="12571" y="7455"/>
                    <a:pt x="12639" y="7535"/>
                    <a:pt x="12745" y="7535"/>
                  </a:cubicBezTo>
                  <a:cubicBezTo>
                    <a:pt x="12865" y="7548"/>
                    <a:pt x="12986" y="7548"/>
                    <a:pt x="13093" y="7562"/>
                  </a:cubicBezTo>
                  <a:cubicBezTo>
                    <a:pt x="13307" y="7575"/>
                    <a:pt x="13506" y="7589"/>
                    <a:pt x="13720" y="7589"/>
                  </a:cubicBezTo>
                  <a:cubicBezTo>
                    <a:pt x="14162" y="7589"/>
                    <a:pt x="14522" y="7521"/>
                    <a:pt x="14856" y="7388"/>
                  </a:cubicBezTo>
                  <a:cubicBezTo>
                    <a:pt x="14937" y="7348"/>
                    <a:pt x="15070" y="7334"/>
                    <a:pt x="15177" y="7334"/>
                  </a:cubicBezTo>
                  <a:lnTo>
                    <a:pt x="16098" y="7334"/>
                  </a:lnTo>
                  <a:cubicBezTo>
                    <a:pt x="16606" y="7334"/>
                    <a:pt x="17194" y="7321"/>
                    <a:pt x="17769" y="7134"/>
                  </a:cubicBezTo>
                  <a:cubicBezTo>
                    <a:pt x="17835" y="7147"/>
                    <a:pt x="17902" y="7147"/>
                    <a:pt x="17969" y="7147"/>
                  </a:cubicBezTo>
                  <a:cubicBezTo>
                    <a:pt x="18464" y="7147"/>
                    <a:pt x="18864" y="6933"/>
                    <a:pt x="19251" y="6734"/>
                  </a:cubicBezTo>
                  <a:cubicBezTo>
                    <a:pt x="19372" y="6666"/>
                    <a:pt x="19479" y="6613"/>
                    <a:pt x="19599" y="6559"/>
                  </a:cubicBezTo>
                  <a:cubicBezTo>
                    <a:pt x="20160" y="6292"/>
                    <a:pt x="20534" y="5852"/>
                    <a:pt x="20735" y="5223"/>
                  </a:cubicBezTo>
                  <a:cubicBezTo>
                    <a:pt x="20762" y="5117"/>
                    <a:pt x="20801" y="5010"/>
                    <a:pt x="20842" y="4890"/>
                  </a:cubicBezTo>
                  <a:cubicBezTo>
                    <a:pt x="20975" y="4555"/>
                    <a:pt x="21109" y="4208"/>
                    <a:pt x="21042" y="3794"/>
                  </a:cubicBezTo>
                  <a:cubicBezTo>
                    <a:pt x="20961" y="3287"/>
                    <a:pt x="20855" y="2658"/>
                    <a:pt x="20361" y="2284"/>
                  </a:cubicBezTo>
                  <a:cubicBezTo>
                    <a:pt x="20307" y="2245"/>
                    <a:pt x="20267" y="2204"/>
                    <a:pt x="20213" y="2164"/>
                  </a:cubicBezTo>
                  <a:cubicBezTo>
                    <a:pt x="19746" y="1803"/>
                    <a:pt x="19251" y="1443"/>
                    <a:pt x="18651" y="1256"/>
                  </a:cubicBezTo>
                  <a:lnTo>
                    <a:pt x="18570" y="1229"/>
                  </a:lnTo>
                  <a:cubicBezTo>
                    <a:pt x="17822" y="1002"/>
                    <a:pt x="17047" y="761"/>
                    <a:pt x="16205" y="761"/>
                  </a:cubicBezTo>
                  <a:cubicBezTo>
                    <a:pt x="12238" y="761"/>
                    <a:pt x="8363" y="734"/>
                    <a:pt x="5104" y="708"/>
                  </a:cubicBezTo>
                  <a:close/>
                  <a:moveTo>
                    <a:pt x="16406" y="414"/>
                  </a:moveTo>
                  <a:cubicBezTo>
                    <a:pt x="17181" y="414"/>
                    <a:pt x="17902" y="601"/>
                    <a:pt x="18490" y="788"/>
                  </a:cubicBezTo>
                  <a:cubicBezTo>
                    <a:pt x="18704" y="868"/>
                    <a:pt x="18918" y="935"/>
                    <a:pt x="19132" y="1002"/>
                  </a:cubicBezTo>
                  <a:cubicBezTo>
                    <a:pt x="19225" y="1042"/>
                    <a:pt x="19319" y="1069"/>
                    <a:pt x="19412" y="1109"/>
                  </a:cubicBezTo>
                  <a:cubicBezTo>
                    <a:pt x="19426" y="1109"/>
                    <a:pt x="19452" y="1109"/>
                    <a:pt x="19479" y="1122"/>
                  </a:cubicBezTo>
                  <a:lnTo>
                    <a:pt x="19506" y="1122"/>
                  </a:lnTo>
                  <a:cubicBezTo>
                    <a:pt x="19693" y="1296"/>
                    <a:pt x="19880" y="1443"/>
                    <a:pt x="20080" y="1577"/>
                  </a:cubicBezTo>
                  <a:cubicBezTo>
                    <a:pt x="20601" y="1964"/>
                    <a:pt x="21095" y="2338"/>
                    <a:pt x="21296" y="2993"/>
                  </a:cubicBezTo>
                  <a:cubicBezTo>
                    <a:pt x="21483" y="3581"/>
                    <a:pt x="21510" y="4168"/>
                    <a:pt x="21376" y="4716"/>
                  </a:cubicBezTo>
                  <a:cubicBezTo>
                    <a:pt x="21269" y="5170"/>
                    <a:pt x="21055" y="5624"/>
                    <a:pt x="20842" y="6052"/>
                  </a:cubicBezTo>
                  <a:cubicBezTo>
                    <a:pt x="20801" y="6119"/>
                    <a:pt x="20774" y="6185"/>
                    <a:pt x="20735" y="6253"/>
                  </a:cubicBezTo>
                  <a:cubicBezTo>
                    <a:pt x="20681" y="6372"/>
                    <a:pt x="20548" y="6506"/>
                    <a:pt x="20374" y="6627"/>
                  </a:cubicBezTo>
                  <a:cubicBezTo>
                    <a:pt x="20120" y="6773"/>
                    <a:pt x="19853" y="6921"/>
                    <a:pt x="19586" y="7054"/>
                  </a:cubicBezTo>
                  <a:cubicBezTo>
                    <a:pt x="19492" y="7108"/>
                    <a:pt x="19399" y="7161"/>
                    <a:pt x="19319" y="7201"/>
                  </a:cubicBezTo>
                  <a:cubicBezTo>
                    <a:pt x="18945" y="7402"/>
                    <a:pt x="18597" y="7575"/>
                    <a:pt x="18209" y="7575"/>
                  </a:cubicBezTo>
                  <a:cubicBezTo>
                    <a:pt x="18156" y="7575"/>
                    <a:pt x="18102" y="7575"/>
                    <a:pt x="18049" y="7562"/>
                  </a:cubicBezTo>
                  <a:lnTo>
                    <a:pt x="17942" y="7562"/>
                  </a:lnTo>
                  <a:cubicBezTo>
                    <a:pt x="17849" y="7562"/>
                    <a:pt x="17755" y="7575"/>
                    <a:pt x="17689" y="7601"/>
                  </a:cubicBezTo>
                  <a:cubicBezTo>
                    <a:pt x="17341" y="7762"/>
                    <a:pt x="16967" y="7789"/>
                    <a:pt x="16620" y="7789"/>
                  </a:cubicBezTo>
                  <a:lnTo>
                    <a:pt x="16339" y="7789"/>
                  </a:lnTo>
                  <a:cubicBezTo>
                    <a:pt x="16241" y="7789"/>
                    <a:pt x="16149" y="7783"/>
                    <a:pt x="16059" y="7783"/>
                  </a:cubicBezTo>
                  <a:cubicBezTo>
                    <a:pt x="16014" y="7783"/>
                    <a:pt x="15970" y="7784"/>
                    <a:pt x="15925" y="7789"/>
                  </a:cubicBezTo>
                  <a:lnTo>
                    <a:pt x="15858" y="7789"/>
                  </a:lnTo>
                  <a:cubicBezTo>
                    <a:pt x="15444" y="7789"/>
                    <a:pt x="15003" y="7802"/>
                    <a:pt x="14562" y="7963"/>
                  </a:cubicBezTo>
                  <a:cubicBezTo>
                    <a:pt x="14415" y="8016"/>
                    <a:pt x="14228" y="8016"/>
                    <a:pt x="14041" y="8016"/>
                  </a:cubicBezTo>
                  <a:lnTo>
                    <a:pt x="13827" y="8016"/>
                  </a:lnTo>
                  <a:cubicBezTo>
                    <a:pt x="13761" y="8029"/>
                    <a:pt x="13681" y="8029"/>
                    <a:pt x="13587" y="8029"/>
                  </a:cubicBezTo>
                  <a:lnTo>
                    <a:pt x="13307" y="8029"/>
                  </a:lnTo>
                  <a:cubicBezTo>
                    <a:pt x="13213" y="8016"/>
                    <a:pt x="13120" y="8016"/>
                    <a:pt x="13026" y="8016"/>
                  </a:cubicBezTo>
                  <a:cubicBezTo>
                    <a:pt x="12612" y="8016"/>
                    <a:pt x="12170" y="8043"/>
                    <a:pt x="11743" y="8230"/>
                  </a:cubicBezTo>
                  <a:lnTo>
                    <a:pt x="11663" y="8230"/>
                  </a:lnTo>
                  <a:cubicBezTo>
                    <a:pt x="11289" y="8230"/>
                    <a:pt x="10902" y="8230"/>
                    <a:pt x="10541" y="8243"/>
                  </a:cubicBezTo>
                  <a:cubicBezTo>
                    <a:pt x="10166" y="8243"/>
                    <a:pt x="9766" y="8257"/>
                    <a:pt x="9392" y="8257"/>
                  </a:cubicBezTo>
                  <a:cubicBezTo>
                    <a:pt x="8818" y="8257"/>
                    <a:pt x="8350" y="8243"/>
                    <a:pt x="7922" y="8203"/>
                  </a:cubicBezTo>
                  <a:cubicBezTo>
                    <a:pt x="7120" y="8136"/>
                    <a:pt x="6319" y="7963"/>
                    <a:pt x="5517" y="7696"/>
                  </a:cubicBezTo>
                  <a:lnTo>
                    <a:pt x="5437" y="7669"/>
                  </a:lnTo>
                  <a:cubicBezTo>
                    <a:pt x="4997" y="7521"/>
                    <a:pt x="4542" y="7361"/>
                    <a:pt x="4048" y="7334"/>
                  </a:cubicBezTo>
                  <a:cubicBezTo>
                    <a:pt x="3941" y="7334"/>
                    <a:pt x="3807" y="7281"/>
                    <a:pt x="3673" y="7227"/>
                  </a:cubicBezTo>
                  <a:cubicBezTo>
                    <a:pt x="3620" y="7201"/>
                    <a:pt x="3554" y="7174"/>
                    <a:pt x="3486" y="7147"/>
                  </a:cubicBezTo>
                  <a:cubicBezTo>
                    <a:pt x="3326" y="7081"/>
                    <a:pt x="3166" y="7028"/>
                    <a:pt x="3005" y="6974"/>
                  </a:cubicBezTo>
                  <a:cubicBezTo>
                    <a:pt x="2645" y="6853"/>
                    <a:pt x="2271" y="6720"/>
                    <a:pt x="1910" y="6547"/>
                  </a:cubicBezTo>
                  <a:cubicBezTo>
                    <a:pt x="935" y="6092"/>
                    <a:pt x="481" y="5410"/>
                    <a:pt x="521" y="4462"/>
                  </a:cubicBezTo>
                  <a:lnTo>
                    <a:pt x="521" y="4436"/>
                  </a:lnTo>
                  <a:cubicBezTo>
                    <a:pt x="534" y="4329"/>
                    <a:pt x="534" y="4222"/>
                    <a:pt x="521" y="4101"/>
                  </a:cubicBezTo>
                  <a:cubicBezTo>
                    <a:pt x="467" y="3567"/>
                    <a:pt x="547" y="2872"/>
                    <a:pt x="1456" y="1844"/>
                  </a:cubicBezTo>
                  <a:cubicBezTo>
                    <a:pt x="1924" y="1322"/>
                    <a:pt x="2444" y="1002"/>
                    <a:pt x="3046" y="882"/>
                  </a:cubicBezTo>
                  <a:cubicBezTo>
                    <a:pt x="3073" y="868"/>
                    <a:pt x="3112" y="868"/>
                    <a:pt x="3139" y="855"/>
                  </a:cubicBezTo>
                  <a:cubicBezTo>
                    <a:pt x="3260" y="841"/>
                    <a:pt x="3393" y="815"/>
                    <a:pt x="3513" y="734"/>
                  </a:cubicBezTo>
                  <a:cubicBezTo>
                    <a:pt x="3874" y="481"/>
                    <a:pt x="4288" y="454"/>
                    <a:pt x="4796" y="454"/>
                  </a:cubicBezTo>
                  <a:lnTo>
                    <a:pt x="10902" y="454"/>
                  </a:lnTo>
                  <a:lnTo>
                    <a:pt x="10902" y="428"/>
                  </a:lnTo>
                  <a:lnTo>
                    <a:pt x="13975" y="428"/>
                  </a:lnTo>
                  <a:cubicBezTo>
                    <a:pt x="14923" y="428"/>
                    <a:pt x="15698" y="428"/>
                    <a:pt x="16406" y="414"/>
                  </a:cubicBezTo>
                  <a:close/>
                  <a:moveTo>
                    <a:pt x="16406" y="0"/>
                  </a:moveTo>
                  <a:cubicBezTo>
                    <a:pt x="15698" y="13"/>
                    <a:pt x="14923" y="13"/>
                    <a:pt x="13975" y="13"/>
                  </a:cubicBezTo>
                  <a:lnTo>
                    <a:pt x="10474" y="13"/>
                  </a:lnTo>
                  <a:lnTo>
                    <a:pt x="10474" y="40"/>
                  </a:lnTo>
                  <a:lnTo>
                    <a:pt x="4796" y="40"/>
                  </a:lnTo>
                  <a:cubicBezTo>
                    <a:pt x="4341" y="40"/>
                    <a:pt x="3780" y="40"/>
                    <a:pt x="3273" y="387"/>
                  </a:cubicBezTo>
                  <a:cubicBezTo>
                    <a:pt x="3233" y="414"/>
                    <a:pt x="3153" y="440"/>
                    <a:pt x="3059" y="454"/>
                  </a:cubicBezTo>
                  <a:cubicBezTo>
                    <a:pt x="3032" y="454"/>
                    <a:pt x="2993" y="467"/>
                    <a:pt x="2966" y="467"/>
                  </a:cubicBezTo>
                  <a:cubicBezTo>
                    <a:pt x="2271" y="615"/>
                    <a:pt x="1683" y="975"/>
                    <a:pt x="1149" y="1577"/>
                  </a:cubicBezTo>
                  <a:cubicBezTo>
                    <a:pt x="574" y="2218"/>
                    <a:pt x="0" y="3020"/>
                    <a:pt x="107" y="4142"/>
                  </a:cubicBezTo>
                  <a:cubicBezTo>
                    <a:pt x="120" y="4222"/>
                    <a:pt x="120" y="4315"/>
                    <a:pt x="107" y="4422"/>
                  </a:cubicBezTo>
                  <a:lnTo>
                    <a:pt x="107" y="4436"/>
                  </a:lnTo>
                  <a:cubicBezTo>
                    <a:pt x="66" y="5558"/>
                    <a:pt x="615" y="6399"/>
                    <a:pt x="1737" y="6933"/>
                  </a:cubicBezTo>
                  <a:cubicBezTo>
                    <a:pt x="2111" y="7108"/>
                    <a:pt x="2498" y="7241"/>
                    <a:pt x="2872" y="7375"/>
                  </a:cubicBezTo>
                  <a:lnTo>
                    <a:pt x="3353" y="7535"/>
                  </a:lnTo>
                  <a:cubicBezTo>
                    <a:pt x="3406" y="7562"/>
                    <a:pt x="3460" y="7575"/>
                    <a:pt x="3513" y="7601"/>
                  </a:cubicBezTo>
                  <a:cubicBezTo>
                    <a:pt x="3673" y="7669"/>
                    <a:pt x="3834" y="7749"/>
                    <a:pt x="4021" y="7749"/>
                  </a:cubicBezTo>
                  <a:cubicBezTo>
                    <a:pt x="4462" y="7776"/>
                    <a:pt x="4876" y="7922"/>
                    <a:pt x="5303" y="8070"/>
                  </a:cubicBezTo>
                  <a:lnTo>
                    <a:pt x="5384" y="8096"/>
                  </a:lnTo>
                  <a:cubicBezTo>
                    <a:pt x="6212" y="8376"/>
                    <a:pt x="7054" y="8551"/>
                    <a:pt x="7882" y="8617"/>
                  </a:cubicBezTo>
                  <a:cubicBezTo>
                    <a:pt x="8323" y="8657"/>
                    <a:pt x="8804" y="8670"/>
                    <a:pt x="9392" y="8670"/>
                  </a:cubicBezTo>
                  <a:cubicBezTo>
                    <a:pt x="9780" y="8670"/>
                    <a:pt x="10166" y="8657"/>
                    <a:pt x="10554" y="8657"/>
                  </a:cubicBezTo>
                  <a:cubicBezTo>
                    <a:pt x="10915" y="8644"/>
                    <a:pt x="11289" y="8644"/>
                    <a:pt x="11663" y="8644"/>
                  </a:cubicBezTo>
                  <a:lnTo>
                    <a:pt x="11703" y="8644"/>
                  </a:lnTo>
                  <a:cubicBezTo>
                    <a:pt x="11757" y="8644"/>
                    <a:pt x="11823" y="8644"/>
                    <a:pt x="11903" y="8604"/>
                  </a:cubicBezTo>
                  <a:cubicBezTo>
                    <a:pt x="12265" y="8457"/>
                    <a:pt x="12651" y="8444"/>
                    <a:pt x="13026" y="8444"/>
                  </a:cubicBezTo>
                  <a:lnTo>
                    <a:pt x="13841" y="8444"/>
                  </a:lnTo>
                  <a:cubicBezTo>
                    <a:pt x="13907" y="8430"/>
                    <a:pt x="13975" y="8430"/>
                    <a:pt x="14041" y="8430"/>
                  </a:cubicBezTo>
                  <a:cubicBezTo>
                    <a:pt x="14269" y="8430"/>
                    <a:pt x="14495" y="8430"/>
                    <a:pt x="14709" y="8350"/>
                  </a:cubicBezTo>
                  <a:cubicBezTo>
                    <a:pt x="15083" y="8216"/>
                    <a:pt x="15457" y="8203"/>
                    <a:pt x="15858" y="8203"/>
                  </a:cubicBezTo>
                  <a:lnTo>
                    <a:pt x="16620" y="8203"/>
                  </a:lnTo>
                  <a:cubicBezTo>
                    <a:pt x="17021" y="8203"/>
                    <a:pt x="17448" y="8177"/>
                    <a:pt x="17862" y="7989"/>
                  </a:cubicBezTo>
                  <a:cubicBezTo>
                    <a:pt x="17862" y="7976"/>
                    <a:pt x="17889" y="7976"/>
                    <a:pt x="17942" y="7976"/>
                  </a:cubicBezTo>
                  <a:lnTo>
                    <a:pt x="17995" y="7976"/>
                  </a:lnTo>
                  <a:cubicBezTo>
                    <a:pt x="18063" y="7989"/>
                    <a:pt x="18143" y="7989"/>
                    <a:pt x="18209" y="7989"/>
                  </a:cubicBezTo>
                  <a:cubicBezTo>
                    <a:pt x="18690" y="7989"/>
                    <a:pt x="19105" y="7789"/>
                    <a:pt x="19506" y="7575"/>
                  </a:cubicBezTo>
                  <a:cubicBezTo>
                    <a:pt x="19599" y="7521"/>
                    <a:pt x="19693" y="7468"/>
                    <a:pt x="19786" y="7428"/>
                  </a:cubicBezTo>
                  <a:cubicBezTo>
                    <a:pt x="20053" y="7281"/>
                    <a:pt x="20334" y="7134"/>
                    <a:pt x="20587" y="6974"/>
                  </a:cubicBezTo>
                  <a:cubicBezTo>
                    <a:pt x="20735" y="6880"/>
                    <a:pt x="20988" y="6693"/>
                    <a:pt x="21109" y="6440"/>
                  </a:cubicBezTo>
                  <a:cubicBezTo>
                    <a:pt x="21148" y="6372"/>
                    <a:pt x="21175" y="6306"/>
                    <a:pt x="21216" y="6239"/>
                  </a:cubicBezTo>
                  <a:cubicBezTo>
                    <a:pt x="21430" y="5785"/>
                    <a:pt x="21670" y="5317"/>
                    <a:pt x="21777" y="4823"/>
                  </a:cubicBezTo>
                  <a:cubicBezTo>
                    <a:pt x="21937" y="4181"/>
                    <a:pt x="21897" y="3527"/>
                    <a:pt x="21697" y="2872"/>
                  </a:cubicBezTo>
                  <a:cubicBezTo>
                    <a:pt x="21442" y="2084"/>
                    <a:pt x="20881" y="1657"/>
                    <a:pt x="20320" y="1242"/>
                  </a:cubicBezTo>
                  <a:cubicBezTo>
                    <a:pt x="20133" y="1096"/>
                    <a:pt x="19946" y="962"/>
                    <a:pt x="19773" y="802"/>
                  </a:cubicBezTo>
                  <a:cubicBezTo>
                    <a:pt x="19706" y="748"/>
                    <a:pt x="19625" y="734"/>
                    <a:pt x="19572" y="722"/>
                  </a:cubicBezTo>
                  <a:cubicBezTo>
                    <a:pt x="19572" y="708"/>
                    <a:pt x="19559" y="708"/>
                    <a:pt x="19545" y="708"/>
                  </a:cubicBezTo>
                  <a:cubicBezTo>
                    <a:pt x="19452" y="681"/>
                    <a:pt x="19358" y="641"/>
                    <a:pt x="19265" y="615"/>
                  </a:cubicBezTo>
                  <a:cubicBezTo>
                    <a:pt x="19051" y="547"/>
                    <a:pt x="18838" y="467"/>
                    <a:pt x="18610" y="401"/>
                  </a:cubicBezTo>
                  <a:cubicBezTo>
                    <a:pt x="18049" y="214"/>
                    <a:pt x="17288" y="0"/>
                    <a:pt x="16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5"/>
            <p:cNvSpPr/>
            <p:nvPr/>
          </p:nvSpPr>
          <p:spPr>
            <a:xfrm>
              <a:off x="6364153" y="2008078"/>
              <a:ext cx="80817" cy="58348"/>
            </a:xfrm>
            <a:custGeom>
              <a:avLst/>
              <a:gdLst/>
              <a:ahLst/>
              <a:cxnLst/>
              <a:rect l="l" t="t" r="r" b="b"/>
              <a:pathLst>
                <a:path w="910" h="657" extrusionOk="0">
                  <a:moveTo>
                    <a:pt x="535" y="1"/>
                  </a:moveTo>
                  <a:cubicBezTo>
                    <a:pt x="588" y="15"/>
                    <a:pt x="683" y="15"/>
                    <a:pt x="736" y="54"/>
                  </a:cubicBezTo>
                  <a:cubicBezTo>
                    <a:pt x="802" y="122"/>
                    <a:pt x="896" y="215"/>
                    <a:pt x="896" y="295"/>
                  </a:cubicBezTo>
                  <a:cubicBezTo>
                    <a:pt x="909" y="389"/>
                    <a:pt x="843" y="522"/>
                    <a:pt x="776" y="562"/>
                  </a:cubicBezTo>
                  <a:cubicBezTo>
                    <a:pt x="669" y="629"/>
                    <a:pt x="522" y="656"/>
                    <a:pt x="401" y="642"/>
                  </a:cubicBezTo>
                  <a:cubicBezTo>
                    <a:pt x="175" y="629"/>
                    <a:pt x="1" y="455"/>
                    <a:pt x="15" y="309"/>
                  </a:cubicBezTo>
                  <a:cubicBezTo>
                    <a:pt x="15" y="148"/>
                    <a:pt x="188" y="28"/>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5"/>
            <p:cNvSpPr/>
            <p:nvPr/>
          </p:nvSpPr>
          <p:spPr>
            <a:xfrm>
              <a:off x="6244348" y="1952394"/>
              <a:ext cx="86679" cy="61812"/>
            </a:xfrm>
            <a:custGeom>
              <a:avLst/>
              <a:gdLst/>
              <a:ahLst/>
              <a:cxnLst/>
              <a:rect l="l" t="t" r="r" b="b"/>
              <a:pathLst>
                <a:path w="976" h="696" extrusionOk="0">
                  <a:moveTo>
                    <a:pt x="575" y="1"/>
                  </a:moveTo>
                  <a:cubicBezTo>
                    <a:pt x="642" y="13"/>
                    <a:pt x="722" y="27"/>
                    <a:pt x="789" y="67"/>
                  </a:cubicBezTo>
                  <a:cubicBezTo>
                    <a:pt x="909" y="120"/>
                    <a:pt x="976" y="361"/>
                    <a:pt x="895" y="494"/>
                  </a:cubicBezTo>
                  <a:cubicBezTo>
                    <a:pt x="815" y="628"/>
                    <a:pt x="708" y="695"/>
                    <a:pt x="548" y="642"/>
                  </a:cubicBezTo>
                  <a:cubicBezTo>
                    <a:pt x="495" y="628"/>
                    <a:pt x="455" y="601"/>
                    <a:pt x="402" y="574"/>
                  </a:cubicBezTo>
                  <a:cubicBezTo>
                    <a:pt x="108" y="441"/>
                    <a:pt x="1" y="321"/>
                    <a:pt x="67" y="200"/>
                  </a:cubicBezTo>
                  <a:cubicBezTo>
                    <a:pt x="174" y="1"/>
                    <a:pt x="375" y="13"/>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5"/>
            <p:cNvSpPr/>
            <p:nvPr/>
          </p:nvSpPr>
          <p:spPr>
            <a:xfrm>
              <a:off x="6144703" y="2107812"/>
              <a:ext cx="67673" cy="60657"/>
            </a:xfrm>
            <a:custGeom>
              <a:avLst/>
              <a:gdLst/>
              <a:ahLst/>
              <a:cxnLst/>
              <a:rect l="l" t="t" r="r" b="b"/>
              <a:pathLst>
                <a:path w="762" h="683" extrusionOk="0">
                  <a:moveTo>
                    <a:pt x="348" y="0"/>
                  </a:moveTo>
                  <a:cubicBezTo>
                    <a:pt x="468" y="54"/>
                    <a:pt x="615" y="80"/>
                    <a:pt x="695" y="174"/>
                  </a:cubicBezTo>
                  <a:cubicBezTo>
                    <a:pt x="749" y="214"/>
                    <a:pt x="762" y="388"/>
                    <a:pt x="708" y="454"/>
                  </a:cubicBezTo>
                  <a:cubicBezTo>
                    <a:pt x="562" y="682"/>
                    <a:pt x="200" y="682"/>
                    <a:pt x="54" y="442"/>
                  </a:cubicBezTo>
                  <a:cubicBezTo>
                    <a:pt x="1" y="374"/>
                    <a:pt x="13" y="228"/>
                    <a:pt x="67" y="160"/>
                  </a:cubicBezTo>
                  <a:cubicBezTo>
                    <a:pt x="120" y="80"/>
                    <a:pt x="241" y="54"/>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5"/>
            <p:cNvSpPr/>
            <p:nvPr/>
          </p:nvSpPr>
          <p:spPr>
            <a:xfrm>
              <a:off x="6082979" y="1993868"/>
              <a:ext cx="70071" cy="51155"/>
            </a:xfrm>
            <a:custGeom>
              <a:avLst/>
              <a:gdLst/>
              <a:ahLst/>
              <a:cxnLst/>
              <a:rect l="l" t="t" r="r" b="b"/>
              <a:pathLst>
                <a:path w="789" h="576" extrusionOk="0">
                  <a:moveTo>
                    <a:pt x="295" y="576"/>
                  </a:moveTo>
                  <a:cubicBezTo>
                    <a:pt x="227" y="508"/>
                    <a:pt x="94" y="442"/>
                    <a:pt x="54" y="335"/>
                  </a:cubicBezTo>
                  <a:cubicBezTo>
                    <a:pt x="1" y="188"/>
                    <a:pt x="108" y="68"/>
                    <a:pt x="254" y="27"/>
                  </a:cubicBezTo>
                  <a:cubicBezTo>
                    <a:pt x="375" y="1"/>
                    <a:pt x="509" y="14"/>
                    <a:pt x="642" y="41"/>
                  </a:cubicBezTo>
                  <a:cubicBezTo>
                    <a:pt x="696" y="54"/>
                    <a:pt x="789" y="148"/>
                    <a:pt x="776" y="202"/>
                  </a:cubicBezTo>
                  <a:cubicBezTo>
                    <a:pt x="776" y="295"/>
                    <a:pt x="722" y="415"/>
                    <a:pt x="655" y="469"/>
                  </a:cubicBezTo>
                  <a:cubicBezTo>
                    <a:pt x="575" y="535"/>
                    <a:pt x="455" y="535"/>
                    <a:pt x="295" y="5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5"/>
            <p:cNvSpPr/>
            <p:nvPr/>
          </p:nvSpPr>
          <p:spPr>
            <a:xfrm>
              <a:off x="6247900" y="2047332"/>
              <a:ext cx="74867" cy="58171"/>
            </a:xfrm>
            <a:custGeom>
              <a:avLst/>
              <a:gdLst/>
              <a:ahLst/>
              <a:cxnLst/>
              <a:rect l="l" t="t" r="r" b="b"/>
              <a:pathLst>
                <a:path w="843" h="655" extrusionOk="0">
                  <a:moveTo>
                    <a:pt x="0" y="334"/>
                  </a:moveTo>
                  <a:cubicBezTo>
                    <a:pt x="175" y="27"/>
                    <a:pt x="428" y="0"/>
                    <a:pt x="695" y="107"/>
                  </a:cubicBezTo>
                  <a:cubicBezTo>
                    <a:pt x="775" y="134"/>
                    <a:pt x="829" y="280"/>
                    <a:pt x="829" y="374"/>
                  </a:cubicBezTo>
                  <a:cubicBezTo>
                    <a:pt x="843" y="428"/>
                    <a:pt x="762" y="521"/>
                    <a:pt x="709" y="548"/>
                  </a:cubicBezTo>
                  <a:cubicBezTo>
                    <a:pt x="428" y="654"/>
                    <a:pt x="175" y="615"/>
                    <a:pt x="0" y="3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5"/>
            <p:cNvSpPr/>
            <p:nvPr/>
          </p:nvSpPr>
          <p:spPr>
            <a:xfrm>
              <a:off x="6321435" y="2181347"/>
              <a:ext cx="42806" cy="54707"/>
            </a:xfrm>
            <a:custGeom>
              <a:avLst/>
              <a:gdLst/>
              <a:ahLst/>
              <a:cxnLst/>
              <a:rect l="l" t="t" r="r" b="b"/>
              <a:pathLst>
                <a:path w="482" h="616" extrusionOk="0">
                  <a:moveTo>
                    <a:pt x="202" y="615"/>
                  </a:moveTo>
                  <a:cubicBezTo>
                    <a:pt x="108" y="455"/>
                    <a:pt x="27" y="348"/>
                    <a:pt x="15" y="241"/>
                  </a:cubicBezTo>
                  <a:cubicBezTo>
                    <a:pt x="1" y="107"/>
                    <a:pt x="175" y="0"/>
                    <a:pt x="295" y="54"/>
                  </a:cubicBezTo>
                  <a:cubicBezTo>
                    <a:pt x="442" y="95"/>
                    <a:pt x="482" y="228"/>
                    <a:pt x="428" y="362"/>
                  </a:cubicBezTo>
                  <a:cubicBezTo>
                    <a:pt x="401" y="442"/>
                    <a:pt x="308" y="495"/>
                    <a:pt x="202" y="6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1" name="Google Shape;2151;p15"/>
          <p:cNvGrpSpPr/>
          <p:nvPr/>
        </p:nvGrpSpPr>
        <p:grpSpPr>
          <a:xfrm>
            <a:off x="674134" y="3251538"/>
            <a:ext cx="337867" cy="344293"/>
            <a:chOff x="6057856" y="2790219"/>
            <a:chExt cx="667985" cy="680690"/>
          </a:xfrm>
        </p:grpSpPr>
        <p:sp>
          <p:nvSpPr>
            <p:cNvPr id="2152" name="Google Shape;2152;p15"/>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5"/>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5"/>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5"/>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5"/>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5"/>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5"/>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5"/>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5"/>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5"/>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2" name="Google Shape;2162;p15"/>
          <p:cNvGrpSpPr/>
          <p:nvPr/>
        </p:nvGrpSpPr>
        <p:grpSpPr>
          <a:xfrm rot="2700000">
            <a:off x="8070091" y="1955793"/>
            <a:ext cx="186202" cy="432498"/>
            <a:chOff x="5289400" y="1895450"/>
            <a:chExt cx="368087" cy="854969"/>
          </a:xfrm>
        </p:grpSpPr>
        <p:sp>
          <p:nvSpPr>
            <p:cNvPr id="2163" name="Google Shape;2163;p15"/>
            <p:cNvSpPr/>
            <p:nvPr/>
          </p:nvSpPr>
          <p:spPr>
            <a:xfrm>
              <a:off x="5335296" y="1941346"/>
              <a:ext cx="280336" cy="437669"/>
            </a:xfrm>
            <a:custGeom>
              <a:avLst/>
              <a:gdLst/>
              <a:ahLst/>
              <a:cxnLst/>
              <a:rect l="l" t="t" r="r" b="b"/>
              <a:pathLst>
                <a:path w="5546" h="8659" extrusionOk="0">
                  <a:moveTo>
                    <a:pt x="295" y="7896"/>
                  </a:moveTo>
                  <a:cubicBezTo>
                    <a:pt x="268" y="7308"/>
                    <a:pt x="295" y="6788"/>
                    <a:pt x="81" y="6293"/>
                  </a:cubicBezTo>
                  <a:cubicBezTo>
                    <a:pt x="41" y="6200"/>
                    <a:pt x="54" y="6079"/>
                    <a:pt x="54" y="5972"/>
                  </a:cubicBezTo>
                  <a:cubicBezTo>
                    <a:pt x="54" y="4971"/>
                    <a:pt x="1" y="3956"/>
                    <a:pt x="81" y="2953"/>
                  </a:cubicBezTo>
                  <a:cubicBezTo>
                    <a:pt x="134" y="2205"/>
                    <a:pt x="335" y="1457"/>
                    <a:pt x="749" y="803"/>
                  </a:cubicBezTo>
                  <a:cubicBezTo>
                    <a:pt x="776" y="762"/>
                    <a:pt x="789" y="708"/>
                    <a:pt x="829" y="669"/>
                  </a:cubicBezTo>
                  <a:cubicBezTo>
                    <a:pt x="1310" y="322"/>
                    <a:pt x="1858" y="174"/>
                    <a:pt x="2419" y="81"/>
                  </a:cubicBezTo>
                  <a:cubicBezTo>
                    <a:pt x="2874" y="1"/>
                    <a:pt x="3261" y="241"/>
                    <a:pt x="3581" y="562"/>
                  </a:cubicBezTo>
                  <a:cubicBezTo>
                    <a:pt x="3875" y="842"/>
                    <a:pt x="4142" y="1123"/>
                    <a:pt x="4276" y="1537"/>
                  </a:cubicBezTo>
                  <a:cubicBezTo>
                    <a:pt x="4410" y="1978"/>
                    <a:pt x="4744" y="2338"/>
                    <a:pt x="4864" y="2780"/>
                  </a:cubicBezTo>
                  <a:cubicBezTo>
                    <a:pt x="4971" y="3193"/>
                    <a:pt x="4904" y="3648"/>
                    <a:pt x="5091" y="4049"/>
                  </a:cubicBezTo>
                  <a:cubicBezTo>
                    <a:pt x="5145" y="4169"/>
                    <a:pt x="5145" y="4316"/>
                    <a:pt x="5145" y="4449"/>
                  </a:cubicBezTo>
                  <a:cubicBezTo>
                    <a:pt x="5158" y="4998"/>
                    <a:pt x="5172" y="5518"/>
                    <a:pt x="5318" y="6053"/>
                  </a:cubicBezTo>
                  <a:cubicBezTo>
                    <a:pt x="5546" y="6854"/>
                    <a:pt x="5238" y="7563"/>
                    <a:pt x="4584" y="8083"/>
                  </a:cubicBezTo>
                  <a:cubicBezTo>
                    <a:pt x="4370" y="8257"/>
                    <a:pt x="4049" y="8324"/>
                    <a:pt x="3768" y="8431"/>
                  </a:cubicBezTo>
                  <a:cubicBezTo>
                    <a:pt x="3141" y="8658"/>
                    <a:pt x="2058" y="8618"/>
                    <a:pt x="1470" y="8364"/>
                  </a:cubicBezTo>
                  <a:cubicBezTo>
                    <a:pt x="1096" y="8204"/>
                    <a:pt x="722" y="8070"/>
                    <a:pt x="295" y="7896"/>
                  </a:cubicBezTo>
                  <a:close/>
                  <a:moveTo>
                    <a:pt x="3715" y="7068"/>
                  </a:moveTo>
                  <a:cubicBezTo>
                    <a:pt x="3795" y="6868"/>
                    <a:pt x="3862" y="6801"/>
                    <a:pt x="3862" y="6734"/>
                  </a:cubicBezTo>
                  <a:cubicBezTo>
                    <a:pt x="3862" y="6453"/>
                    <a:pt x="3955" y="6227"/>
                    <a:pt x="4210" y="6053"/>
                  </a:cubicBezTo>
                  <a:cubicBezTo>
                    <a:pt x="4303" y="5986"/>
                    <a:pt x="4370" y="5826"/>
                    <a:pt x="4383" y="5705"/>
                  </a:cubicBezTo>
                  <a:cubicBezTo>
                    <a:pt x="4383" y="5438"/>
                    <a:pt x="4343" y="5171"/>
                    <a:pt x="4303" y="4904"/>
                  </a:cubicBezTo>
                  <a:cubicBezTo>
                    <a:pt x="4276" y="4704"/>
                    <a:pt x="4183" y="4490"/>
                    <a:pt x="4210" y="4276"/>
                  </a:cubicBezTo>
                  <a:cubicBezTo>
                    <a:pt x="4249" y="3688"/>
                    <a:pt x="4062" y="3154"/>
                    <a:pt x="3902" y="2620"/>
                  </a:cubicBezTo>
                  <a:cubicBezTo>
                    <a:pt x="3836" y="2379"/>
                    <a:pt x="3675" y="2299"/>
                    <a:pt x="3435" y="2178"/>
                  </a:cubicBezTo>
                  <a:cubicBezTo>
                    <a:pt x="3462" y="2513"/>
                    <a:pt x="3448" y="2793"/>
                    <a:pt x="3542" y="3033"/>
                  </a:cubicBezTo>
                  <a:cubicBezTo>
                    <a:pt x="3742" y="3555"/>
                    <a:pt x="3649" y="4036"/>
                    <a:pt x="3474" y="4529"/>
                  </a:cubicBezTo>
                  <a:cubicBezTo>
                    <a:pt x="3889" y="5024"/>
                    <a:pt x="4076" y="5545"/>
                    <a:pt x="3715" y="6159"/>
                  </a:cubicBezTo>
                  <a:cubicBezTo>
                    <a:pt x="3581" y="6400"/>
                    <a:pt x="3554" y="6667"/>
                    <a:pt x="3715" y="70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5"/>
            <p:cNvSpPr/>
            <p:nvPr/>
          </p:nvSpPr>
          <p:spPr>
            <a:xfrm>
              <a:off x="5355565" y="2374931"/>
              <a:ext cx="253951" cy="328846"/>
            </a:xfrm>
            <a:custGeom>
              <a:avLst/>
              <a:gdLst/>
              <a:ahLst/>
              <a:cxnLst/>
              <a:rect l="l" t="t" r="r" b="b"/>
              <a:pathLst>
                <a:path w="5024" h="6506" extrusionOk="0">
                  <a:moveTo>
                    <a:pt x="4958" y="0"/>
                  </a:moveTo>
                  <a:cubicBezTo>
                    <a:pt x="4958" y="1176"/>
                    <a:pt x="5024" y="2325"/>
                    <a:pt x="4931" y="3447"/>
                  </a:cubicBezTo>
                  <a:cubicBezTo>
                    <a:pt x="4877" y="4195"/>
                    <a:pt x="4650" y="4929"/>
                    <a:pt x="4343" y="5624"/>
                  </a:cubicBezTo>
                  <a:cubicBezTo>
                    <a:pt x="4249" y="5825"/>
                    <a:pt x="4115" y="5985"/>
                    <a:pt x="3902" y="6078"/>
                  </a:cubicBezTo>
                  <a:cubicBezTo>
                    <a:pt x="3675" y="6172"/>
                    <a:pt x="3474" y="6319"/>
                    <a:pt x="3248" y="6399"/>
                  </a:cubicBezTo>
                  <a:cubicBezTo>
                    <a:pt x="3073" y="6452"/>
                    <a:pt x="2873" y="6506"/>
                    <a:pt x="2699" y="6479"/>
                  </a:cubicBezTo>
                  <a:cubicBezTo>
                    <a:pt x="2352" y="6426"/>
                    <a:pt x="2005" y="6333"/>
                    <a:pt x="1684" y="6226"/>
                  </a:cubicBezTo>
                  <a:cubicBezTo>
                    <a:pt x="1377" y="6119"/>
                    <a:pt x="1069" y="5998"/>
                    <a:pt x="909" y="5678"/>
                  </a:cubicBezTo>
                  <a:cubicBezTo>
                    <a:pt x="763" y="5384"/>
                    <a:pt x="576" y="5157"/>
                    <a:pt x="656" y="4769"/>
                  </a:cubicBezTo>
                  <a:cubicBezTo>
                    <a:pt x="736" y="4395"/>
                    <a:pt x="695" y="3968"/>
                    <a:pt x="469" y="3593"/>
                  </a:cubicBezTo>
                  <a:cubicBezTo>
                    <a:pt x="388" y="3460"/>
                    <a:pt x="348" y="3287"/>
                    <a:pt x="335" y="3126"/>
                  </a:cubicBezTo>
                  <a:cubicBezTo>
                    <a:pt x="321" y="2378"/>
                    <a:pt x="14" y="1657"/>
                    <a:pt x="54" y="882"/>
                  </a:cubicBezTo>
                  <a:cubicBezTo>
                    <a:pt x="68" y="681"/>
                    <a:pt x="14" y="467"/>
                    <a:pt x="1" y="267"/>
                  </a:cubicBezTo>
                  <a:cubicBezTo>
                    <a:pt x="255" y="147"/>
                    <a:pt x="469" y="241"/>
                    <a:pt x="642" y="360"/>
                  </a:cubicBezTo>
                  <a:cubicBezTo>
                    <a:pt x="1069" y="654"/>
                    <a:pt x="1537" y="681"/>
                    <a:pt x="2031" y="681"/>
                  </a:cubicBezTo>
                  <a:cubicBezTo>
                    <a:pt x="3408" y="668"/>
                    <a:pt x="3408" y="668"/>
                    <a:pt x="4690" y="80"/>
                  </a:cubicBezTo>
                  <a:cubicBezTo>
                    <a:pt x="4757" y="54"/>
                    <a:pt x="4837" y="40"/>
                    <a:pt x="4958" y="0"/>
                  </a:cubicBezTo>
                  <a:close/>
                  <a:moveTo>
                    <a:pt x="3702" y="5170"/>
                  </a:moveTo>
                  <a:cubicBezTo>
                    <a:pt x="4049" y="4943"/>
                    <a:pt x="4236" y="4730"/>
                    <a:pt x="4236" y="4448"/>
                  </a:cubicBezTo>
                  <a:cubicBezTo>
                    <a:pt x="4222" y="3674"/>
                    <a:pt x="4196" y="2886"/>
                    <a:pt x="4156" y="2111"/>
                  </a:cubicBezTo>
                  <a:cubicBezTo>
                    <a:pt x="4156" y="2017"/>
                    <a:pt x="4103" y="1897"/>
                    <a:pt x="3889" y="1937"/>
                  </a:cubicBezTo>
                  <a:cubicBezTo>
                    <a:pt x="3862" y="2031"/>
                    <a:pt x="3809" y="2138"/>
                    <a:pt x="3795" y="2257"/>
                  </a:cubicBezTo>
                  <a:cubicBezTo>
                    <a:pt x="3768" y="2645"/>
                    <a:pt x="3768" y="3019"/>
                    <a:pt x="3755" y="3394"/>
                  </a:cubicBezTo>
                  <a:cubicBezTo>
                    <a:pt x="3755" y="3875"/>
                    <a:pt x="3809" y="4355"/>
                    <a:pt x="3622" y="4823"/>
                  </a:cubicBezTo>
                  <a:cubicBezTo>
                    <a:pt x="3595" y="4903"/>
                    <a:pt x="3661" y="5010"/>
                    <a:pt x="3702" y="51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5"/>
            <p:cNvSpPr/>
            <p:nvPr/>
          </p:nvSpPr>
          <p:spPr>
            <a:xfrm>
              <a:off x="5298852" y="1900858"/>
              <a:ext cx="349182" cy="842080"/>
            </a:xfrm>
            <a:custGeom>
              <a:avLst/>
              <a:gdLst/>
              <a:ahLst/>
              <a:cxnLst/>
              <a:rect l="l" t="t" r="r" b="b"/>
              <a:pathLst>
                <a:path w="6908" h="16660" extrusionOk="0">
                  <a:moveTo>
                    <a:pt x="6855" y="10020"/>
                  </a:moveTo>
                  <a:cubicBezTo>
                    <a:pt x="6855" y="10675"/>
                    <a:pt x="6828" y="11330"/>
                    <a:pt x="6867" y="11984"/>
                  </a:cubicBezTo>
                  <a:cubicBezTo>
                    <a:pt x="6908" y="12866"/>
                    <a:pt x="6748" y="13708"/>
                    <a:pt x="6480" y="14536"/>
                  </a:cubicBezTo>
                  <a:cubicBezTo>
                    <a:pt x="6454" y="14602"/>
                    <a:pt x="6413" y="14683"/>
                    <a:pt x="6413" y="14763"/>
                  </a:cubicBezTo>
                  <a:cubicBezTo>
                    <a:pt x="6386" y="15445"/>
                    <a:pt x="5932" y="15831"/>
                    <a:pt x="5398" y="16139"/>
                  </a:cubicBezTo>
                  <a:cubicBezTo>
                    <a:pt x="4957" y="16393"/>
                    <a:pt x="4516" y="16660"/>
                    <a:pt x="3955" y="16620"/>
                  </a:cubicBezTo>
                  <a:cubicBezTo>
                    <a:pt x="3408" y="16567"/>
                    <a:pt x="2900" y="16419"/>
                    <a:pt x="2392" y="16246"/>
                  </a:cubicBezTo>
                  <a:cubicBezTo>
                    <a:pt x="1871" y="16086"/>
                    <a:pt x="1537" y="15671"/>
                    <a:pt x="1256" y="15231"/>
                  </a:cubicBezTo>
                  <a:cubicBezTo>
                    <a:pt x="1163" y="15097"/>
                    <a:pt x="1123" y="14923"/>
                    <a:pt x="1030" y="14803"/>
                  </a:cubicBezTo>
                  <a:cubicBezTo>
                    <a:pt x="842" y="14602"/>
                    <a:pt x="775" y="14376"/>
                    <a:pt x="869" y="14121"/>
                  </a:cubicBezTo>
                  <a:cubicBezTo>
                    <a:pt x="989" y="13854"/>
                    <a:pt x="923" y="13587"/>
                    <a:pt x="869" y="13320"/>
                  </a:cubicBezTo>
                  <a:cubicBezTo>
                    <a:pt x="775" y="12879"/>
                    <a:pt x="629" y="12438"/>
                    <a:pt x="535" y="11984"/>
                  </a:cubicBezTo>
                  <a:cubicBezTo>
                    <a:pt x="481" y="11704"/>
                    <a:pt x="468" y="11396"/>
                    <a:pt x="481" y="11102"/>
                  </a:cubicBezTo>
                  <a:cubicBezTo>
                    <a:pt x="495" y="10688"/>
                    <a:pt x="468" y="10300"/>
                    <a:pt x="374" y="9887"/>
                  </a:cubicBezTo>
                  <a:cubicBezTo>
                    <a:pt x="267" y="9419"/>
                    <a:pt x="214" y="8925"/>
                    <a:pt x="201" y="8444"/>
                  </a:cubicBezTo>
                  <a:cubicBezTo>
                    <a:pt x="187" y="8109"/>
                    <a:pt x="214" y="7803"/>
                    <a:pt x="94" y="7482"/>
                  </a:cubicBezTo>
                  <a:cubicBezTo>
                    <a:pt x="27" y="7281"/>
                    <a:pt x="27" y="7054"/>
                    <a:pt x="27" y="6841"/>
                  </a:cubicBezTo>
                  <a:cubicBezTo>
                    <a:pt x="14" y="5772"/>
                    <a:pt x="0" y="4716"/>
                    <a:pt x="14" y="3647"/>
                  </a:cubicBezTo>
                  <a:cubicBezTo>
                    <a:pt x="41" y="2739"/>
                    <a:pt x="348" y="1897"/>
                    <a:pt x="816" y="1135"/>
                  </a:cubicBezTo>
                  <a:cubicBezTo>
                    <a:pt x="935" y="948"/>
                    <a:pt x="1096" y="775"/>
                    <a:pt x="1283" y="681"/>
                  </a:cubicBezTo>
                  <a:cubicBezTo>
                    <a:pt x="1978" y="294"/>
                    <a:pt x="2713" y="0"/>
                    <a:pt x="3527" y="107"/>
                  </a:cubicBezTo>
                  <a:cubicBezTo>
                    <a:pt x="3821" y="147"/>
                    <a:pt x="4129" y="254"/>
                    <a:pt x="4356" y="414"/>
                  </a:cubicBezTo>
                  <a:cubicBezTo>
                    <a:pt x="4877" y="775"/>
                    <a:pt x="5331" y="1189"/>
                    <a:pt x="5611" y="1777"/>
                  </a:cubicBezTo>
                  <a:cubicBezTo>
                    <a:pt x="5772" y="2097"/>
                    <a:pt x="5893" y="2432"/>
                    <a:pt x="6080" y="2726"/>
                  </a:cubicBezTo>
                  <a:cubicBezTo>
                    <a:pt x="6293" y="3086"/>
                    <a:pt x="6440" y="3460"/>
                    <a:pt x="6400" y="3888"/>
                  </a:cubicBezTo>
                  <a:cubicBezTo>
                    <a:pt x="6400" y="3941"/>
                    <a:pt x="6386" y="3994"/>
                    <a:pt x="6400" y="4048"/>
                  </a:cubicBezTo>
                  <a:cubicBezTo>
                    <a:pt x="6627" y="4650"/>
                    <a:pt x="6627" y="5264"/>
                    <a:pt x="6614" y="5892"/>
                  </a:cubicBezTo>
                  <a:cubicBezTo>
                    <a:pt x="6614" y="5972"/>
                    <a:pt x="6614" y="6066"/>
                    <a:pt x="6654" y="6132"/>
                  </a:cubicBezTo>
                  <a:cubicBezTo>
                    <a:pt x="6908" y="6586"/>
                    <a:pt x="6855" y="7081"/>
                    <a:pt x="6855" y="7575"/>
                  </a:cubicBezTo>
                  <a:cubicBezTo>
                    <a:pt x="6867" y="8390"/>
                    <a:pt x="6855" y="9205"/>
                    <a:pt x="6855" y="10020"/>
                  </a:cubicBezTo>
                  <a:close/>
                  <a:moveTo>
                    <a:pt x="1016" y="8697"/>
                  </a:moveTo>
                  <a:cubicBezTo>
                    <a:pt x="1443" y="8871"/>
                    <a:pt x="1817" y="9005"/>
                    <a:pt x="2191" y="9165"/>
                  </a:cubicBezTo>
                  <a:cubicBezTo>
                    <a:pt x="2779" y="9419"/>
                    <a:pt x="3862" y="9459"/>
                    <a:pt x="4489" y="9232"/>
                  </a:cubicBezTo>
                  <a:cubicBezTo>
                    <a:pt x="4770" y="9125"/>
                    <a:pt x="5091" y="9058"/>
                    <a:pt x="5305" y="8884"/>
                  </a:cubicBezTo>
                  <a:cubicBezTo>
                    <a:pt x="5959" y="8364"/>
                    <a:pt x="6267" y="7655"/>
                    <a:pt x="6039" y="6854"/>
                  </a:cubicBezTo>
                  <a:cubicBezTo>
                    <a:pt x="5893" y="6319"/>
                    <a:pt x="5879" y="5799"/>
                    <a:pt x="5866" y="5250"/>
                  </a:cubicBezTo>
                  <a:cubicBezTo>
                    <a:pt x="5866" y="5117"/>
                    <a:pt x="5866" y="4970"/>
                    <a:pt x="5812" y="4850"/>
                  </a:cubicBezTo>
                  <a:cubicBezTo>
                    <a:pt x="5625" y="4449"/>
                    <a:pt x="5692" y="3994"/>
                    <a:pt x="5585" y="3581"/>
                  </a:cubicBezTo>
                  <a:cubicBezTo>
                    <a:pt x="5465" y="3139"/>
                    <a:pt x="5131" y="2779"/>
                    <a:pt x="4997" y="2338"/>
                  </a:cubicBezTo>
                  <a:cubicBezTo>
                    <a:pt x="4863" y="1924"/>
                    <a:pt x="4596" y="1643"/>
                    <a:pt x="4302" y="1363"/>
                  </a:cubicBezTo>
                  <a:cubicBezTo>
                    <a:pt x="3982" y="1042"/>
                    <a:pt x="3595" y="802"/>
                    <a:pt x="3140" y="882"/>
                  </a:cubicBezTo>
                  <a:cubicBezTo>
                    <a:pt x="2579" y="975"/>
                    <a:pt x="2031" y="1123"/>
                    <a:pt x="1550" y="1470"/>
                  </a:cubicBezTo>
                  <a:cubicBezTo>
                    <a:pt x="1510" y="1509"/>
                    <a:pt x="1497" y="1563"/>
                    <a:pt x="1470" y="1604"/>
                  </a:cubicBezTo>
                  <a:cubicBezTo>
                    <a:pt x="1056" y="2258"/>
                    <a:pt x="855" y="3006"/>
                    <a:pt x="802" y="3754"/>
                  </a:cubicBezTo>
                  <a:cubicBezTo>
                    <a:pt x="722" y="4757"/>
                    <a:pt x="775" y="5772"/>
                    <a:pt x="775" y="6773"/>
                  </a:cubicBezTo>
                  <a:cubicBezTo>
                    <a:pt x="775" y="6880"/>
                    <a:pt x="762" y="7001"/>
                    <a:pt x="802" y="7094"/>
                  </a:cubicBezTo>
                  <a:cubicBezTo>
                    <a:pt x="1016" y="7589"/>
                    <a:pt x="989" y="8109"/>
                    <a:pt x="1016" y="8697"/>
                  </a:cubicBezTo>
                  <a:close/>
                  <a:moveTo>
                    <a:pt x="6080" y="9379"/>
                  </a:moveTo>
                  <a:cubicBezTo>
                    <a:pt x="5959" y="9419"/>
                    <a:pt x="5879" y="9433"/>
                    <a:pt x="5812" y="9459"/>
                  </a:cubicBezTo>
                  <a:cubicBezTo>
                    <a:pt x="4530" y="10047"/>
                    <a:pt x="4530" y="10047"/>
                    <a:pt x="3153" y="10060"/>
                  </a:cubicBezTo>
                  <a:cubicBezTo>
                    <a:pt x="2659" y="10060"/>
                    <a:pt x="2191" y="10033"/>
                    <a:pt x="1764" y="9739"/>
                  </a:cubicBezTo>
                  <a:cubicBezTo>
                    <a:pt x="1591" y="9620"/>
                    <a:pt x="1377" y="9526"/>
                    <a:pt x="1123" y="9646"/>
                  </a:cubicBezTo>
                  <a:cubicBezTo>
                    <a:pt x="1136" y="9846"/>
                    <a:pt x="1190" y="10060"/>
                    <a:pt x="1176" y="10261"/>
                  </a:cubicBezTo>
                  <a:cubicBezTo>
                    <a:pt x="1136" y="11036"/>
                    <a:pt x="1443" y="11757"/>
                    <a:pt x="1457" y="12505"/>
                  </a:cubicBezTo>
                  <a:cubicBezTo>
                    <a:pt x="1470" y="12666"/>
                    <a:pt x="1510" y="12839"/>
                    <a:pt x="1591" y="12972"/>
                  </a:cubicBezTo>
                  <a:cubicBezTo>
                    <a:pt x="1817" y="13347"/>
                    <a:pt x="1858" y="13774"/>
                    <a:pt x="1778" y="14148"/>
                  </a:cubicBezTo>
                  <a:cubicBezTo>
                    <a:pt x="1698" y="14536"/>
                    <a:pt x="1885" y="14763"/>
                    <a:pt x="2031" y="15057"/>
                  </a:cubicBezTo>
                  <a:cubicBezTo>
                    <a:pt x="2191" y="15377"/>
                    <a:pt x="2499" y="15498"/>
                    <a:pt x="2806" y="15605"/>
                  </a:cubicBezTo>
                  <a:cubicBezTo>
                    <a:pt x="3127" y="15712"/>
                    <a:pt x="3474" y="15805"/>
                    <a:pt x="3821" y="15858"/>
                  </a:cubicBezTo>
                  <a:cubicBezTo>
                    <a:pt x="3995" y="15885"/>
                    <a:pt x="4195" y="15831"/>
                    <a:pt x="4370" y="15778"/>
                  </a:cubicBezTo>
                  <a:cubicBezTo>
                    <a:pt x="4596" y="15698"/>
                    <a:pt x="4797" y="15551"/>
                    <a:pt x="5024" y="15457"/>
                  </a:cubicBezTo>
                  <a:cubicBezTo>
                    <a:pt x="5237" y="15364"/>
                    <a:pt x="5371" y="15204"/>
                    <a:pt x="5465" y="15003"/>
                  </a:cubicBezTo>
                  <a:cubicBezTo>
                    <a:pt x="5772" y="14308"/>
                    <a:pt x="5999" y="13574"/>
                    <a:pt x="6053" y="12826"/>
                  </a:cubicBezTo>
                  <a:cubicBezTo>
                    <a:pt x="6146" y="11704"/>
                    <a:pt x="6080" y="10555"/>
                    <a:pt x="6080" y="9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5"/>
            <p:cNvSpPr/>
            <p:nvPr/>
          </p:nvSpPr>
          <p:spPr>
            <a:xfrm>
              <a:off x="5289400" y="1895450"/>
              <a:ext cx="368087" cy="854969"/>
            </a:xfrm>
            <a:custGeom>
              <a:avLst/>
              <a:gdLst/>
              <a:ahLst/>
              <a:cxnLst/>
              <a:rect l="l" t="t" r="r" b="b"/>
              <a:pathLst>
                <a:path w="7282" h="16915" extrusionOk="0">
                  <a:moveTo>
                    <a:pt x="3494" y="1165"/>
                  </a:moveTo>
                  <a:cubicBezTo>
                    <a:pt x="3776" y="1165"/>
                    <a:pt x="4046" y="1305"/>
                    <a:pt x="4356" y="1604"/>
                  </a:cubicBezTo>
                  <a:cubicBezTo>
                    <a:pt x="4623" y="1857"/>
                    <a:pt x="4877" y="2124"/>
                    <a:pt x="4997" y="2498"/>
                  </a:cubicBezTo>
                  <a:cubicBezTo>
                    <a:pt x="5077" y="2726"/>
                    <a:pt x="5184" y="2940"/>
                    <a:pt x="5305" y="3127"/>
                  </a:cubicBezTo>
                  <a:cubicBezTo>
                    <a:pt x="5424" y="3340"/>
                    <a:pt x="5531" y="3528"/>
                    <a:pt x="5585" y="3741"/>
                  </a:cubicBezTo>
                  <a:cubicBezTo>
                    <a:pt x="5625" y="3888"/>
                    <a:pt x="5638" y="4048"/>
                    <a:pt x="5652" y="4222"/>
                  </a:cubicBezTo>
                  <a:cubicBezTo>
                    <a:pt x="5679" y="4489"/>
                    <a:pt x="5706" y="4769"/>
                    <a:pt x="5839" y="5037"/>
                  </a:cubicBezTo>
                  <a:cubicBezTo>
                    <a:pt x="5866" y="5104"/>
                    <a:pt x="5866" y="5197"/>
                    <a:pt x="5866" y="5304"/>
                  </a:cubicBezTo>
                  <a:lnTo>
                    <a:pt x="5866" y="5371"/>
                  </a:lnTo>
                  <a:cubicBezTo>
                    <a:pt x="5879" y="5906"/>
                    <a:pt x="5893" y="6453"/>
                    <a:pt x="6053" y="7014"/>
                  </a:cubicBezTo>
                  <a:cubicBezTo>
                    <a:pt x="6240" y="7709"/>
                    <a:pt x="5999" y="8350"/>
                    <a:pt x="5385" y="8831"/>
                  </a:cubicBezTo>
                  <a:cubicBezTo>
                    <a:pt x="5237" y="8952"/>
                    <a:pt x="5050" y="9005"/>
                    <a:pt x="4837" y="9071"/>
                  </a:cubicBezTo>
                  <a:cubicBezTo>
                    <a:pt x="4770" y="9098"/>
                    <a:pt x="4690" y="9125"/>
                    <a:pt x="4610" y="9152"/>
                  </a:cubicBezTo>
                  <a:cubicBezTo>
                    <a:pt x="4370" y="9246"/>
                    <a:pt x="4022" y="9299"/>
                    <a:pt x="3634" y="9299"/>
                  </a:cubicBezTo>
                  <a:cubicBezTo>
                    <a:pt x="3180" y="9299"/>
                    <a:pt x="2740" y="9219"/>
                    <a:pt x="2446" y="9098"/>
                  </a:cubicBezTo>
                  <a:cubicBezTo>
                    <a:pt x="2191" y="8991"/>
                    <a:pt x="1924" y="8884"/>
                    <a:pt x="1644" y="8777"/>
                  </a:cubicBezTo>
                  <a:cubicBezTo>
                    <a:pt x="1564" y="8738"/>
                    <a:pt x="1470" y="8711"/>
                    <a:pt x="1390" y="8671"/>
                  </a:cubicBezTo>
                  <a:lnTo>
                    <a:pt x="1390" y="8578"/>
                  </a:lnTo>
                  <a:cubicBezTo>
                    <a:pt x="1377" y="8070"/>
                    <a:pt x="1363" y="7589"/>
                    <a:pt x="1163" y="7135"/>
                  </a:cubicBezTo>
                  <a:cubicBezTo>
                    <a:pt x="1149" y="7094"/>
                    <a:pt x="1149" y="7014"/>
                    <a:pt x="1149" y="6948"/>
                  </a:cubicBezTo>
                  <a:lnTo>
                    <a:pt x="1149" y="6880"/>
                  </a:lnTo>
                  <a:lnTo>
                    <a:pt x="1149" y="5999"/>
                  </a:lnTo>
                  <a:cubicBezTo>
                    <a:pt x="1136" y="5304"/>
                    <a:pt x="1122" y="4582"/>
                    <a:pt x="1176" y="3875"/>
                  </a:cubicBezTo>
                  <a:cubicBezTo>
                    <a:pt x="1229" y="3100"/>
                    <a:pt x="1443" y="2405"/>
                    <a:pt x="1817" y="1817"/>
                  </a:cubicBezTo>
                  <a:cubicBezTo>
                    <a:pt x="1817" y="1804"/>
                    <a:pt x="1831" y="1777"/>
                    <a:pt x="1844" y="1764"/>
                  </a:cubicBezTo>
                  <a:cubicBezTo>
                    <a:pt x="1844" y="1750"/>
                    <a:pt x="1858" y="1737"/>
                    <a:pt x="1858" y="1723"/>
                  </a:cubicBezTo>
                  <a:cubicBezTo>
                    <a:pt x="2339" y="1376"/>
                    <a:pt x="2913" y="1242"/>
                    <a:pt x="3354" y="1176"/>
                  </a:cubicBezTo>
                  <a:cubicBezTo>
                    <a:pt x="3401" y="1169"/>
                    <a:pt x="3448" y="1165"/>
                    <a:pt x="3494" y="1165"/>
                  </a:cubicBezTo>
                  <a:close/>
                  <a:moveTo>
                    <a:pt x="3488" y="788"/>
                  </a:moveTo>
                  <a:cubicBezTo>
                    <a:pt x="3420" y="788"/>
                    <a:pt x="3354" y="788"/>
                    <a:pt x="3287" y="802"/>
                  </a:cubicBezTo>
                  <a:cubicBezTo>
                    <a:pt x="2806" y="882"/>
                    <a:pt x="2178" y="1016"/>
                    <a:pt x="1630" y="1429"/>
                  </a:cubicBezTo>
                  <a:cubicBezTo>
                    <a:pt x="1564" y="1470"/>
                    <a:pt x="1537" y="1536"/>
                    <a:pt x="1510" y="1577"/>
                  </a:cubicBezTo>
                  <a:cubicBezTo>
                    <a:pt x="1510" y="1590"/>
                    <a:pt x="1497" y="1604"/>
                    <a:pt x="1497" y="1616"/>
                  </a:cubicBezTo>
                  <a:cubicBezTo>
                    <a:pt x="1096" y="2258"/>
                    <a:pt x="855" y="3006"/>
                    <a:pt x="802" y="3848"/>
                  </a:cubicBezTo>
                  <a:cubicBezTo>
                    <a:pt x="748" y="4570"/>
                    <a:pt x="762" y="5291"/>
                    <a:pt x="762" y="5999"/>
                  </a:cubicBezTo>
                  <a:cubicBezTo>
                    <a:pt x="775" y="6293"/>
                    <a:pt x="775" y="6586"/>
                    <a:pt x="775" y="6880"/>
                  </a:cubicBezTo>
                  <a:lnTo>
                    <a:pt x="775" y="6948"/>
                  </a:lnTo>
                  <a:cubicBezTo>
                    <a:pt x="775" y="7041"/>
                    <a:pt x="762" y="7161"/>
                    <a:pt x="816" y="7281"/>
                  </a:cubicBezTo>
                  <a:cubicBezTo>
                    <a:pt x="989" y="7669"/>
                    <a:pt x="989" y="8097"/>
                    <a:pt x="1003" y="8590"/>
                  </a:cubicBezTo>
                  <a:cubicBezTo>
                    <a:pt x="1003" y="8658"/>
                    <a:pt x="1016" y="8738"/>
                    <a:pt x="1016" y="8818"/>
                  </a:cubicBezTo>
                  <a:lnTo>
                    <a:pt x="1016" y="8938"/>
                  </a:lnTo>
                  <a:lnTo>
                    <a:pt x="1136" y="8978"/>
                  </a:lnTo>
                  <a:cubicBezTo>
                    <a:pt x="1256" y="9032"/>
                    <a:pt x="1390" y="9085"/>
                    <a:pt x="1510" y="9125"/>
                  </a:cubicBezTo>
                  <a:cubicBezTo>
                    <a:pt x="1778" y="9232"/>
                    <a:pt x="2045" y="9339"/>
                    <a:pt x="2298" y="9445"/>
                  </a:cubicBezTo>
                  <a:cubicBezTo>
                    <a:pt x="2633" y="9593"/>
                    <a:pt x="3126" y="9673"/>
                    <a:pt x="3634" y="9673"/>
                  </a:cubicBezTo>
                  <a:cubicBezTo>
                    <a:pt x="4062" y="9673"/>
                    <a:pt x="4450" y="9620"/>
                    <a:pt x="4744" y="9513"/>
                  </a:cubicBezTo>
                  <a:cubicBezTo>
                    <a:pt x="4810" y="9486"/>
                    <a:pt x="4877" y="9459"/>
                    <a:pt x="4957" y="9433"/>
                  </a:cubicBezTo>
                  <a:cubicBezTo>
                    <a:pt x="5184" y="9365"/>
                    <a:pt x="5424" y="9285"/>
                    <a:pt x="5611" y="9139"/>
                  </a:cubicBezTo>
                  <a:cubicBezTo>
                    <a:pt x="6360" y="8551"/>
                    <a:pt x="6641" y="7749"/>
                    <a:pt x="6413" y="6921"/>
                  </a:cubicBezTo>
                  <a:cubicBezTo>
                    <a:pt x="6267" y="6399"/>
                    <a:pt x="6253" y="5892"/>
                    <a:pt x="6240" y="5357"/>
                  </a:cubicBezTo>
                  <a:lnTo>
                    <a:pt x="6240" y="5291"/>
                  </a:lnTo>
                  <a:cubicBezTo>
                    <a:pt x="6240" y="5157"/>
                    <a:pt x="6240" y="5010"/>
                    <a:pt x="6173" y="4876"/>
                  </a:cubicBezTo>
                  <a:cubicBezTo>
                    <a:pt x="6080" y="4663"/>
                    <a:pt x="6053" y="4436"/>
                    <a:pt x="6039" y="4182"/>
                  </a:cubicBezTo>
                  <a:cubicBezTo>
                    <a:pt x="6012" y="4008"/>
                    <a:pt x="5999" y="3821"/>
                    <a:pt x="5959" y="3634"/>
                  </a:cubicBezTo>
                  <a:cubicBezTo>
                    <a:pt x="5893" y="3394"/>
                    <a:pt x="5759" y="3166"/>
                    <a:pt x="5638" y="2940"/>
                  </a:cubicBezTo>
                  <a:cubicBezTo>
                    <a:pt x="5518" y="2753"/>
                    <a:pt x="5424" y="2578"/>
                    <a:pt x="5358" y="2391"/>
                  </a:cubicBezTo>
                  <a:cubicBezTo>
                    <a:pt x="5211" y="1924"/>
                    <a:pt x="4917" y="1604"/>
                    <a:pt x="4623" y="1323"/>
                  </a:cubicBezTo>
                  <a:cubicBezTo>
                    <a:pt x="4236" y="962"/>
                    <a:pt x="3875" y="788"/>
                    <a:pt x="3488" y="788"/>
                  </a:cubicBezTo>
                  <a:close/>
                  <a:moveTo>
                    <a:pt x="6080" y="9739"/>
                  </a:moveTo>
                  <a:cubicBezTo>
                    <a:pt x="6080" y="10007"/>
                    <a:pt x="6080" y="10274"/>
                    <a:pt x="6092" y="10541"/>
                  </a:cubicBezTo>
                  <a:cubicBezTo>
                    <a:pt x="6106" y="11357"/>
                    <a:pt x="6119" y="12144"/>
                    <a:pt x="6053" y="12919"/>
                  </a:cubicBezTo>
                  <a:cubicBezTo>
                    <a:pt x="5999" y="13587"/>
                    <a:pt x="5812" y="14296"/>
                    <a:pt x="5478" y="15030"/>
                  </a:cubicBezTo>
                  <a:cubicBezTo>
                    <a:pt x="5398" y="15217"/>
                    <a:pt x="5291" y="15324"/>
                    <a:pt x="5130" y="15391"/>
                  </a:cubicBezTo>
                  <a:cubicBezTo>
                    <a:pt x="5024" y="15431"/>
                    <a:pt x="4931" y="15484"/>
                    <a:pt x="4837" y="15538"/>
                  </a:cubicBezTo>
                  <a:cubicBezTo>
                    <a:pt x="4717" y="15605"/>
                    <a:pt x="4596" y="15658"/>
                    <a:pt x="4489" y="15698"/>
                  </a:cubicBezTo>
                  <a:cubicBezTo>
                    <a:pt x="4346" y="15754"/>
                    <a:pt x="4211" y="15782"/>
                    <a:pt x="4100" y="15782"/>
                  </a:cubicBezTo>
                  <a:cubicBezTo>
                    <a:pt x="4077" y="15782"/>
                    <a:pt x="4056" y="15781"/>
                    <a:pt x="4035" y="15778"/>
                  </a:cubicBezTo>
                  <a:cubicBezTo>
                    <a:pt x="3701" y="15725"/>
                    <a:pt x="3381" y="15645"/>
                    <a:pt x="3046" y="15525"/>
                  </a:cubicBezTo>
                  <a:cubicBezTo>
                    <a:pt x="2779" y="15431"/>
                    <a:pt x="2512" y="15338"/>
                    <a:pt x="2378" y="15071"/>
                  </a:cubicBezTo>
                  <a:cubicBezTo>
                    <a:pt x="2352" y="15017"/>
                    <a:pt x="2325" y="14964"/>
                    <a:pt x="2298" y="14923"/>
                  </a:cubicBezTo>
                  <a:cubicBezTo>
                    <a:pt x="2191" y="14709"/>
                    <a:pt x="2098" y="14549"/>
                    <a:pt x="2152" y="14296"/>
                  </a:cubicBezTo>
                  <a:cubicBezTo>
                    <a:pt x="2218" y="13961"/>
                    <a:pt x="2232" y="13467"/>
                    <a:pt x="1951" y="12986"/>
                  </a:cubicBezTo>
                  <a:cubicBezTo>
                    <a:pt x="1885" y="12880"/>
                    <a:pt x="1844" y="12732"/>
                    <a:pt x="1831" y="12612"/>
                  </a:cubicBezTo>
                  <a:cubicBezTo>
                    <a:pt x="1831" y="12251"/>
                    <a:pt x="1764" y="11904"/>
                    <a:pt x="1697" y="11570"/>
                  </a:cubicBezTo>
                  <a:cubicBezTo>
                    <a:pt x="1617" y="11156"/>
                    <a:pt x="1537" y="10782"/>
                    <a:pt x="1550" y="10381"/>
                  </a:cubicBezTo>
                  <a:cubicBezTo>
                    <a:pt x="1564" y="10220"/>
                    <a:pt x="1537" y="10060"/>
                    <a:pt x="1523" y="9914"/>
                  </a:cubicBezTo>
                  <a:cubicBezTo>
                    <a:pt x="1523" y="9900"/>
                    <a:pt x="1510" y="9900"/>
                    <a:pt x="1510" y="9887"/>
                  </a:cubicBezTo>
                  <a:cubicBezTo>
                    <a:pt x="1524" y="9885"/>
                    <a:pt x="1538" y="9884"/>
                    <a:pt x="1551" y="9884"/>
                  </a:cubicBezTo>
                  <a:cubicBezTo>
                    <a:pt x="1642" y="9884"/>
                    <a:pt x="1727" y="9926"/>
                    <a:pt x="1844" y="10007"/>
                  </a:cubicBezTo>
                  <a:cubicBezTo>
                    <a:pt x="2312" y="10327"/>
                    <a:pt x="2833" y="10354"/>
                    <a:pt x="3287" y="10354"/>
                  </a:cubicBezTo>
                  <a:lnTo>
                    <a:pt x="3394" y="10354"/>
                  </a:lnTo>
                  <a:cubicBezTo>
                    <a:pt x="4744" y="10341"/>
                    <a:pt x="4797" y="10327"/>
                    <a:pt x="6080" y="9739"/>
                  </a:cubicBezTo>
                  <a:close/>
                  <a:moveTo>
                    <a:pt x="6454" y="9232"/>
                  </a:moveTo>
                  <a:lnTo>
                    <a:pt x="6213" y="9312"/>
                  </a:lnTo>
                  <a:cubicBezTo>
                    <a:pt x="6173" y="9312"/>
                    <a:pt x="6133" y="9326"/>
                    <a:pt x="6106" y="9339"/>
                  </a:cubicBezTo>
                  <a:cubicBezTo>
                    <a:pt x="6039" y="9353"/>
                    <a:pt x="5973" y="9365"/>
                    <a:pt x="5919" y="9392"/>
                  </a:cubicBezTo>
                  <a:cubicBezTo>
                    <a:pt x="4690" y="9967"/>
                    <a:pt x="4690" y="9967"/>
                    <a:pt x="3394" y="9967"/>
                  </a:cubicBezTo>
                  <a:lnTo>
                    <a:pt x="3287" y="9967"/>
                  </a:lnTo>
                  <a:cubicBezTo>
                    <a:pt x="2873" y="9967"/>
                    <a:pt x="2432" y="9953"/>
                    <a:pt x="2058" y="9686"/>
                  </a:cubicBezTo>
                  <a:cubicBezTo>
                    <a:pt x="1938" y="9606"/>
                    <a:pt x="1764" y="9513"/>
                    <a:pt x="1550" y="9513"/>
                  </a:cubicBezTo>
                  <a:cubicBezTo>
                    <a:pt x="1443" y="9513"/>
                    <a:pt x="1336" y="9526"/>
                    <a:pt x="1229" y="9579"/>
                  </a:cubicBezTo>
                  <a:lnTo>
                    <a:pt x="1110" y="9633"/>
                  </a:lnTo>
                  <a:lnTo>
                    <a:pt x="1122" y="9766"/>
                  </a:lnTo>
                  <a:cubicBezTo>
                    <a:pt x="1122" y="9833"/>
                    <a:pt x="1136" y="9900"/>
                    <a:pt x="1149" y="9967"/>
                  </a:cubicBezTo>
                  <a:cubicBezTo>
                    <a:pt x="1163" y="10101"/>
                    <a:pt x="1190" y="10234"/>
                    <a:pt x="1176" y="10368"/>
                  </a:cubicBezTo>
                  <a:cubicBezTo>
                    <a:pt x="1149" y="10808"/>
                    <a:pt x="1243" y="11223"/>
                    <a:pt x="1323" y="11637"/>
                  </a:cubicBezTo>
                  <a:cubicBezTo>
                    <a:pt x="1390" y="11971"/>
                    <a:pt x="1443" y="12292"/>
                    <a:pt x="1457" y="12625"/>
                  </a:cubicBezTo>
                  <a:cubicBezTo>
                    <a:pt x="1457" y="12812"/>
                    <a:pt x="1523" y="13013"/>
                    <a:pt x="1617" y="13186"/>
                  </a:cubicBezTo>
                  <a:cubicBezTo>
                    <a:pt x="1844" y="13560"/>
                    <a:pt x="1831" y="13961"/>
                    <a:pt x="1778" y="14228"/>
                  </a:cubicBezTo>
                  <a:cubicBezTo>
                    <a:pt x="1697" y="14602"/>
                    <a:pt x="1844" y="14870"/>
                    <a:pt x="1965" y="15097"/>
                  </a:cubicBezTo>
                  <a:cubicBezTo>
                    <a:pt x="1991" y="15151"/>
                    <a:pt x="2018" y="15190"/>
                    <a:pt x="2045" y="15244"/>
                  </a:cubicBezTo>
                  <a:cubicBezTo>
                    <a:pt x="2245" y="15645"/>
                    <a:pt x="2619" y="15778"/>
                    <a:pt x="2927" y="15885"/>
                  </a:cubicBezTo>
                  <a:cubicBezTo>
                    <a:pt x="3274" y="16006"/>
                    <a:pt x="3621" y="16099"/>
                    <a:pt x="3969" y="16152"/>
                  </a:cubicBezTo>
                  <a:lnTo>
                    <a:pt x="4115" y="16152"/>
                  </a:lnTo>
                  <a:cubicBezTo>
                    <a:pt x="4302" y="16152"/>
                    <a:pt x="4489" y="16099"/>
                    <a:pt x="4623" y="16059"/>
                  </a:cubicBezTo>
                  <a:cubicBezTo>
                    <a:pt x="4756" y="16006"/>
                    <a:pt x="4890" y="15938"/>
                    <a:pt x="5011" y="15872"/>
                  </a:cubicBezTo>
                  <a:cubicBezTo>
                    <a:pt x="5104" y="15819"/>
                    <a:pt x="5198" y="15778"/>
                    <a:pt x="5278" y="15739"/>
                  </a:cubicBezTo>
                  <a:cubicBezTo>
                    <a:pt x="5531" y="15632"/>
                    <a:pt x="5706" y="15458"/>
                    <a:pt x="5825" y="15190"/>
                  </a:cubicBezTo>
                  <a:cubicBezTo>
                    <a:pt x="6173" y="14415"/>
                    <a:pt x="6374" y="13654"/>
                    <a:pt x="6427" y="12946"/>
                  </a:cubicBezTo>
                  <a:cubicBezTo>
                    <a:pt x="6493" y="12144"/>
                    <a:pt x="6480" y="11330"/>
                    <a:pt x="6466" y="10528"/>
                  </a:cubicBezTo>
                  <a:cubicBezTo>
                    <a:pt x="6466" y="10194"/>
                    <a:pt x="6454" y="9833"/>
                    <a:pt x="6454" y="9486"/>
                  </a:cubicBezTo>
                  <a:lnTo>
                    <a:pt x="6454" y="9232"/>
                  </a:lnTo>
                  <a:close/>
                  <a:moveTo>
                    <a:pt x="3367" y="387"/>
                  </a:moveTo>
                  <a:cubicBezTo>
                    <a:pt x="3474" y="387"/>
                    <a:pt x="3581" y="387"/>
                    <a:pt x="3688" y="401"/>
                  </a:cubicBezTo>
                  <a:cubicBezTo>
                    <a:pt x="3969" y="441"/>
                    <a:pt x="4249" y="548"/>
                    <a:pt x="4436" y="668"/>
                  </a:cubicBezTo>
                  <a:cubicBezTo>
                    <a:pt x="5038" y="1096"/>
                    <a:pt x="5412" y="1497"/>
                    <a:pt x="5625" y="1964"/>
                  </a:cubicBezTo>
                  <a:cubicBezTo>
                    <a:pt x="5679" y="2058"/>
                    <a:pt x="5718" y="2138"/>
                    <a:pt x="5759" y="2231"/>
                  </a:cubicBezTo>
                  <a:cubicBezTo>
                    <a:pt x="5866" y="2472"/>
                    <a:pt x="5973" y="2712"/>
                    <a:pt x="6106" y="2926"/>
                  </a:cubicBezTo>
                  <a:cubicBezTo>
                    <a:pt x="6333" y="3314"/>
                    <a:pt x="6427" y="3634"/>
                    <a:pt x="6400" y="3968"/>
                  </a:cubicBezTo>
                  <a:lnTo>
                    <a:pt x="6400" y="3982"/>
                  </a:lnTo>
                  <a:cubicBezTo>
                    <a:pt x="6386" y="4048"/>
                    <a:pt x="6386" y="4128"/>
                    <a:pt x="6413" y="4222"/>
                  </a:cubicBezTo>
                  <a:cubicBezTo>
                    <a:pt x="6614" y="4769"/>
                    <a:pt x="6627" y="5331"/>
                    <a:pt x="6614" y="5999"/>
                  </a:cubicBezTo>
                  <a:cubicBezTo>
                    <a:pt x="6614" y="6105"/>
                    <a:pt x="6627" y="6226"/>
                    <a:pt x="6680" y="6333"/>
                  </a:cubicBezTo>
                  <a:cubicBezTo>
                    <a:pt x="6867" y="6667"/>
                    <a:pt x="6867" y="7041"/>
                    <a:pt x="6854" y="7441"/>
                  </a:cubicBezTo>
                  <a:lnTo>
                    <a:pt x="6854" y="7682"/>
                  </a:lnTo>
                  <a:lnTo>
                    <a:pt x="6854" y="9392"/>
                  </a:lnTo>
                  <a:lnTo>
                    <a:pt x="6854" y="9940"/>
                  </a:lnTo>
                  <a:lnTo>
                    <a:pt x="6854" y="10127"/>
                  </a:lnTo>
                  <a:lnTo>
                    <a:pt x="6854" y="10728"/>
                  </a:lnTo>
                  <a:cubicBezTo>
                    <a:pt x="6841" y="11182"/>
                    <a:pt x="6841" y="11637"/>
                    <a:pt x="6867" y="12105"/>
                  </a:cubicBezTo>
                  <a:cubicBezTo>
                    <a:pt x="6908" y="12880"/>
                    <a:pt x="6774" y="13694"/>
                    <a:pt x="6480" y="14576"/>
                  </a:cubicBezTo>
                  <a:cubicBezTo>
                    <a:pt x="6480" y="14590"/>
                    <a:pt x="6466" y="14616"/>
                    <a:pt x="6466" y="14629"/>
                  </a:cubicBezTo>
                  <a:cubicBezTo>
                    <a:pt x="6440" y="14697"/>
                    <a:pt x="6413" y="14777"/>
                    <a:pt x="6400" y="14857"/>
                  </a:cubicBezTo>
                  <a:cubicBezTo>
                    <a:pt x="6386" y="15365"/>
                    <a:pt x="6119" y="15725"/>
                    <a:pt x="5492" y="16086"/>
                  </a:cubicBezTo>
                  <a:lnTo>
                    <a:pt x="5451" y="16113"/>
                  </a:lnTo>
                  <a:cubicBezTo>
                    <a:pt x="5064" y="16326"/>
                    <a:pt x="4703" y="16540"/>
                    <a:pt x="4275" y="16540"/>
                  </a:cubicBezTo>
                  <a:cubicBezTo>
                    <a:pt x="4236" y="16540"/>
                    <a:pt x="4195" y="16540"/>
                    <a:pt x="4156" y="16526"/>
                  </a:cubicBezTo>
                  <a:cubicBezTo>
                    <a:pt x="3621" y="16487"/>
                    <a:pt x="3087" y="16326"/>
                    <a:pt x="2633" y="16179"/>
                  </a:cubicBezTo>
                  <a:cubicBezTo>
                    <a:pt x="2205" y="16033"/>
                    <a:pt x="1911" y="15698"/>
                    <a:pt x="1603" y="15231"/>
                  </a:cubicBezTo>
                  <a:cubicBezTo>
                    <a:pt x="1577" y="15190"/>
                    <a:pt x="1550" y="15124"/>
                    <a:pt x="1523" y="15071"/>
                  </a:cubicBezTo>
                  <a:cubicBezTo>
                    <a:pt x="1470" y="14977"/>
                    <a:pt x="1430" y="14884"/>
                    <a:pt x="1350" y="14790"/>
                  </a:cubicBezTo>
                  <a:cubicBezTo>
                    <a:pt x="1163" y="14563"/>
                    <a:pt x="1190" y="14415"/>
                    <a:pt x="1243" y="14309"/>
                  </a:cubicBezTo>
                  <a:cubicBezTo>
                    <a:pt x="1363" y="14002"/>
                    <a:pt x="1310" y="13708"/>
                    <a:pt x="1243" y="13454"/>
                  </a:cubicBezTo>
                  <a:lnTo>
                    <a:pt x="1229" y="13400"/>
                  </a:lnTo>
                  <a:cubicBezTo>
                    <a:pt x="1190" y="13186"/>
                    <a:pt x="1136" y="12973"/>
                    <a:pt x="1083" y="12759"/>
                  </a:cubicBezTo>
                  <a:cubicBezTo>
                    <a:pt x="1016" y="12532"/>
                    <a:pt x="962" y="12292"/>
                    <a:pt x="909" y="12051"/>
                  </a:cubicBezTo>
                  <a:cubicBezTo>
                    <a:pt x="869" y="11797"/>
                    <a:pt x="842" y="11517"/>
                    <a:pt x="855" y="11209"/>
                  </a:cubicBezTo>
                  <a:cubicBezTo>
                    <a:pt x="869" y="10769"/>
                    <a:pt x="829" y="10354"/>
                    <a:pt x="748" y="9953"/>
                  </a:cubicBezTo>
                  <a:cubicBezTo>
                    <a:pt x="642" y="9540"/>
                    <a:pt x="588" y="9071"/>
                    <a:pt x="575" y="8537"/>
                  </a:cubicBezTo>
                  <a:lnTo>
                    <a:pt x="575" y="8364"/>
                  </a:lnTo>
                  <a:cubicBezTo>
                    <a:pt x="575" y="8083"/>
                    <a:pt x="575" y="7816"/>
                    <a:pt x="468" y="7522"/>
                  </a:cubicBezTo>
                  <a:cubicBezTo>
                    <a:pt x="401" y="7349"/>
                    <a:pt x="401" y="7135"/>
                    <a:pt x="401" y="6948"/>
                  </a:cubicBezTo>
                  <a:lnTo>
                    <a:pt x="401" y="6574"/>
                  </a:lnTo>
                  <a:cubicBezTo>
                    <a:pt x="388" y="5651"/>
                    <a:pt x="374" y="4689"/>
                    <a:pt x="401" y="3768"/>
                  </a:cubicBezTo>
                  <a:cubicBezTo>
                    <a:pt x="415" y="2953"/>
                    <a:pt x="668" y="2165"/>
                    <a:pt x="1163" y="1336"/>
                  </a:cubicBezTo>
                  <a:cubicBezTo>
                    <a:pt x="1270" y="1176"/>
                    <a:pt x="1416" y="1029"/>
                    <a:pt x="1564" y="948"/>
                  </a:cubicBezTo>
                  <a:cubicBezTo>
                    <a:pt x="2072" y="668"/>
                    <a:pt x="2699" y="387"/>
                    <a:pt x="3367" y="387"/>
                  </a:cubicBezTo>
                  <a:close/>
                  <a:moveTo>
                    <a:pt x="3367" y="0"/>
                  </a:moveTo>
                  <a:cubicBezTo>
                    <a:pt x="2606" y="0"/>
                    <a:pt x="1938" y="321"/>
                    <a:pt x="1377" y="615"/>
                  </a:cubicBezTo>
                  <a:cubicBezTo>
                    <a:pt x="1176" y="735"/>
                    <a:pt x="976" y="922"/>
                    <a:pt x="842" y="1136"/>
                  </a:cubicBezTo>
                  <a:cubicBezTo>
                    <a:pt x="308" y="2017"/>
                    <a:pt x="27" y="2872"/>
                    <a:pt x="14" y="3754"/>
                  </a:cubicBezTo>
                  <a:cubicBezTo>
                    <a:pt x="0" y="4689"/>
                    <a:pt x="14" y="5651"/>
                    <a:pt x="14" y="6574"/>
                  </a:cubicBezTo>
                  <a:lnTo>
                    <a:pt x="14" y="6948"/>
                  </a:lnTo>
                  <a:cubicBezTo>
                    <a:pt x="27" y="7161"/>
                    <a:pt x="27" y="7415"/>
                    <a:pt x="107" y="7655"/>
                  </a:cubicBezTo>
                  <a:cubicBezTo>
                    <a:pt x="187" y="7883"/>
                    <a:pt x="201" y="8109"/>
                    <a:pt x="201" y="8364"/>
                  </a:cubicBezTo>
                  <a:lnTo>
                    <a:pt x="201" y="8551"/>
                  </a:lnTo>
                  <a:cubicBezTo>
                    <a:pt x="214" y="9112"/>
                    <a:pt x="267" y="9593"/>
                    <a:pt x="374" y="10033"/>
                  </a:cubicBezTo>
                  <a:cubicBezTo>
                    <a:pt x="454" y="10407"/>
                    <a:pt x="495" y="10782"/>
                    <a:pt x="481" y="11196"/>
                  </a:cubicBezTo>
                  <a:cubicBezTo>
                    <a:pt x="468" y="11530"/>
                    <a:pt x="481" y="11837"/>
                    <a:pt x="549" y="12131"/>
                  </a:cubicBezTo>
                  <a:cubicBezTo>
                    <a:pt x="588" y="12372"/>
                    <a:pt x="655" y="12625"/>
                    <a:pt x="709" y="12853"/>
                  </a:cubicBezTo>
                  <a:cubicBezTo>
                    <a:pt x="762" y="13053"/>
                    <a:pt x="829" y="13266"/>
                    <a:pt x="869" y="13467"/>
                  </a:cubicBezTo>
                  <a:lnTo>
                    <a:pt x="882" y="13534"/>
                  </a:lnTo>
                  <a:cubicBezTo>
                    <a:pt x="923" y="13761"/>
                    <a:pt x="976" y="13961"/>
                    <a:pt x="882" y="14162"/>
                  </a:cubicBezTo>
                  <a:cubicBezTo>
                    <a:pt x="802" y="14362"/>
                    <a:pt x="762" y="14683"/>
                    <a:pt x="1069" y="15030"/>
                  </a:cubicBezTo>
                  <a:cubicBezTo>
                    <a:pt x="1110" y="15083"/>
                    <a:pt x="1136" y="15151"/>
                    <a:pt x="1176" y="15231"/>
                  </a:cubicBezTo>
                  <a:cubicBezTo>
                    <a:pt x="1203" y="15297"/>
                    <a:pt x="1243" y="15365"/>
                    <a:pt x="1283" y="15445"/>
                  </a:cubicBezTo>
                  <a:cubicBezTo>
                    <a:pt x="1591" y="15899"/>
                    <a:pt x="1951" y="16353"/>
                    <a:pt x="2512" y="16540"/>
                  </a:cubicBezTo>
                  <a:cubicBezTo>
                    <a:pt x="2993" y="16687"/>
                    <a:pt x="3541" y="16861"/>
                    <a:pt x="4129" y="16914"/>
                  </a:cubicBezTo>
                  <a:lnTo>
                    <a:pt x="4275" y="16914"/>
                  </a:lnTo>
                  <a:cubicBezTo>
                    <a:pt x="4810" y="16914"/>
                    <a:pt x="5225" y="16674"/>
                    <a:pt x="5638" y="16433"/>
                  </a:cubicBezTo>
                  <a:lnTo>
                    <a:pt x="5679" y="16407"/>
                  </a:lnTo>
                  <a:cubicBezTo>
                    <a:pt x="6186" y="16126"/>
                    <a:pt x="6748" y="15698"/>
                    <a:pt x="6787" y="14884"/>
                  </a:cubicBezTo>
                  <a:cubicBezTo>
                    <a:pt x="6787" y="14843"/>
                    <a:pt x="6801" y="14803"/>
                    <a:pt x="6814" y="14763"/>
                  </a:cubicBezTo>
                  <a:cubicBezTo>
                    <a:pt x="6828" y="14736"/>
                    <a:pt x="6828" y="14723"/>
                    <a:pt x="6841" y="14697"/>
                  </a:cubicBezTo>
                  <a:cubicBezTo>
                    <a:pt x="7148" y="13761"/>
                    <a:pt x="7282" y="12906"/>
                    <a:pt x="7241" y="12078"/>
                  </a:cubicBezTo>
                  <a:cubicBezTo>
                    <a:pt x="7215" y="11637"/>
                    <a:pt x="7229" y="11182"/>
                    <a:pt x="7229" y="10728"/>
                  </a:cubicBezTo>
                  <a:lnTo>
                    <a:pt x="7229" y="10314"/>
                  </a:lnTo>
                  <a:lnTo>
                    <a:pt x="7241" y="10314"/>
                  </a:lnTo>
                  <a:lnTo>
                    <a:pt x="7241" y="10127"/>
                  </a:lnTo>
                  <a:lnTo>
                    <a:pt x="7241" y="9392"/>
                  </a:lnTo>
                  <a:lnTo>
                    <a:pt x="7241" y="7682"/>
                  </a:lnTo>
                  <a:lnTo>
                    <a:pt x="7241" y="7441"/>
                  </a:lnTo>
                  <a:cubicBezTo>
                    <a:pt x="7241" y="7014"/>
                    <a:pt x="7255" y="6574"/>
                    <a:pt x="7015" y="6146"/>
                  </a:cubicBezTo>
                  <a:cubicBezTo>
                    <a:pt x="7001" y="6132"/>
                    <a:pt x="6988" y="6079"/>
                    <a:pt x="6988" y="5999"/>
                  </a:cubicBezTo>
                  <a:cubicBezTo>
                    <a:pt x="7001" y="5437"/>
                    <a:pt x="7015" y="4743"/>
                    <a:pt x="6774" y="4089"/>
                  </a:cubicBezTo>
                  <a:lnTo>
                    <a:pt x="6774" y="4021"/>
                  </a:lnTo>
                  <a:lnTo>
                    <a:pt x="6774" y="4008"/>
                  </a:lnTo>
                  <a:cubicBezTo>
                    <a:pt x="6814" y="3594"/>
                    <a:pt x="6707" y="3193"/>
                    <a:pt x="6427" y="2739"/>
                  </a:cubicBezTo>
                  <a:cubicBezTo>
                    <a:pt x="6306" y="2525"/>
                    <a:pt x="6199" y="2311"/>
                    <a:pt x="6092" y="2071"/>
                  </a:cubicBezTo>
                  <a:cubicBezTo>
                    <a:pt x="6053" y="1991"/>
                    <a:pt x="6012" y="1898"/>
                    <a:pt x="5973" y="1804"/>
                  </a:cubicBezTo>
                  <a:cubicBezTo>
                    <a:pt x="5718" y="1269"/>
                    <a:pt x="5318" y="829"/>
                    <a:pt x="4650" y="361"/>
                  </a:cubicBezTo>
                  <a:cubicBezTo>
                    <a:pt x="4409" y="200"/>
                    <a:pt x="4088" y="81"/>
                    <a:pt x="3741" y="27"/>
                  </a:cubicBezTo>
                  <a:cubicBezTo>
                    <a:pt x="3621" y="13"/>
                    <a:pt x="3501" y="0"/>
                    <a:pt x="3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5"/>
            <p:cNvSpPr/>
            <p:nvPr/>
          </p:nvSpPr>
          <p:spPr>
            <a:xfrm>
              <a:off x="5508872" y="2051436"/>
              <a:ext cx="47970" cy="247165"/>
            </a:xfrm>
            <a:custGeom>
              <a:avLst/>
              <a:gdLst/>
              <a:ahLst/>
              <a:cxnLst/>
              <a:rect l="l" t="t" r="r" b="b"/>
              <a:pathLst>
                <a:path w="949" h="4890" extrusionOk="0">
                  <a:moveTo>
                    <a:pt x="281" y="4890"/>
                  </a:moveTo>
                  <a:cubicBezTo>
                    <a:pt x="120" y="4489"/>
                    <a:pt x="147" y="4222"/>
                    <a:pt x="281" y="3981"/>
                  </a:cubicBezTo>
                  <a:cubicBezTo>
                    <a:pt x="642" y="3367"/>
                    <a:pt x="455" y="2846"/>
                    <a:pt x="40" y="2351"/>
                  </a:cubicBezTo>
                  <a:cubicBezTo>
                    <a:pt x="215" y="1858"/>
                    <a:pt x="308" y="1377"/>
                    <a:pt x="108" y="855"/>
                  </a:cubicBezTo>
                  <a:cubicBezTo>
                    <a:pt x="14" y="615"/>
                    <a:pt x="28" y="335"/>
                    <a:pt x="1" y="0"/>
                  </a:cubicBezTo>
                  <a:cubicBezTo>
                    <a:pt x="241" y="121"/>
                    <a:pt x="402" y="201"/>
                    <a:pt x="468" y="442"/>
                  </a:cubicBezTo>
                  <a:cubicBezTo>
                    <a:pt x="628" y="976"/>
                    <a:pt x="815" y="1510"/>
                    <a:pt x="776" y="2098"/>
                  </a:cubicBezTo>
                  <a:cubicBezTo>
                    <a:pt x="749" y="2312"/>
                    <a:pt x="842" y="2526"/>
                    <a:pt x="869" y="2726"/>
                  </a:cubicBezTo>
                  <a:cubicBezTo>
                    <a:pt x="909" y="2993"/>
                    <a:pt x="949" y="3260"/>
                    <a:pt x="949" y="3527"/>
                  </a:cubicBezTo>
                  <a:cubicBezTo>
                    <a:pt x="936" y="3648"/>
                    <a:pt x="869" y="3808"/>
                    <a:pt x="776" y="3875"/>
                  </a:cubicBezTo>
                  <a:cubicBezTo>
                    <a:pt x="521" y="4049"/>
                    <a:pt x="428" y="4275"/>
                    <a:pt x="428" y="4556"/>
                  </a:cubicBezTo>
                  <a:cubicBezTo>
                    <a:pt x="428" y="4623"/>
                    <a:pt x="361" y="4690"/>
                    <a:pt x="281" y="48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5"/>
            <p:cNvSpPr/>
            <p:nvPr/>
          </p:nvSpPr>
          <p:spPr>
            <a:xfrm>
              <a:off x="5537229" y="2470818"/>
              <a:ext cx="32502" cy="165434"/>
            </a:xfrm>
            <a:custGeom>
              <a:avLst/>
              <a:gdLst/>
              <a:ahLst/>
              <a:cxnLst/>
              <a:rect l="l" t="t" r="r" b="b"/>
              <a:pathLst>
                <a:path w="643" h="3273" extrusionOk="0">
                  <a:moveTo>
                    <a:pt x="108" y="3273"/>
                  </a:moveTo>
                  <a:cubicBezTo>
                    <a:pt x="67" y="3113"/>
                    <a:pt x="1" y="3006"/>
                    <a:pt x="28" y="2926"/>
                  </a:cubicBezTo>
                  <a:cubicBezTo>
                    <a:pt x="215" y="2458"/>
                    <a:pt x="161" y="1978"/>
                    <a:pt x="161" y="1497"/>
                  </a:cubicBezTo>
                  <a:cubicBezTo>
                    <a:pt x="174" y="1122"/>
                    <a:pt x="174" y="748"/>
                    <a:pt x="201" y="360"/>
                  </a:cubicBezTo>
                  <a:cubicBezTo>
                    <a:pt x="215" y="241"/>
                    <a:pt x="268" y="134"/>
                    <a:pt x="295" y="40"/>
                  </a:cubicBezTo>
                  <a:cubicBezTo>
                    <a:pt x="509" y="0"/>
                    <a:pt x="562" y="120"/>
                    <a:pt x="562" y="214"/>
                  </a:cubicBezTo>
                  <a:cubicBezTo>
                    <a:pt x="602" y="989"/>
                    <a:pt x="628" y="1777"/>
                    <a:pt x="642" y="2551"/>
                  </a:cubicBezTo>
                  <a:cubicBezTo>
                    <a:pt x="642" y="2833"/>
                    <a:pt x="455" y="3046"/>
                    <a:pt x="108" y="3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9" name="Google Shape;2169;p15"/>
          <p:cNvGrpSpPr/>
          <p:nvPr/>
        </p:nvGrpSpPr>
        <p:grpSpPr>
          <a:xfrm rot="-2700000">
            <a:off x="8232119" y="2437963"/>
            <a:ext cx="186202" cy="432498"/>
            <a:chOff x="5289400" y="1895450"/>
            <a:chExt cx="368087" cy="854969"/>
          </a:xfrm>
        </p:grpSpPr>
        <p:sp>
          <p:nvSpPr>
            <p:cNvPr id="2170" name="Google Shape;2170;p15"/>
            <p:cNvSpPr/>
            <p:nvPr/>
          </p:nvSpPr>
          <p:spPr>
            <a:xfrm>
              <a:off x="5335296" y="1941346"/>
              <a:ext cx="280336" cy="437669"/>
            </a:xfrm>
            <a:custGeom>
              <a:avLst/>
              <a:gdLst/>
              <a:ahLst/>
              <a:cxnLst/>
              <a:rect l="l" t="t" r="r" b="b"/>
              <a:pathLst>
                <a:path w="5546" h="8659" extrusionOk="0">
                  <a:moveTo>
                    <a:pt x="295" y="7896"/>
                  </a:moveTo>
                  <a:cubicBezTo>
                    <a:pt x="268" y="7308"/>
                    <a:pt x="295" y="6788"/>
                    <a:pt x="81" y="6293"/>
                  </a:cubicBezTo>
                  <a:cubicBezTo>
                    <a:pt x="41" y="6200"/>
                    <a:pt x="54" y="6079"/>
                    <a:pt x="54" y="5972"/>
                  </a:cubicBezTo>
                  <a:cubicBezTo>
                    <a:pt x="54" y="4971"/>
                    <a:pt x="1" y="3956"/>
                    <a:pt x="81" y="2953"/>
                  </a:cubicBezTo>
                  <a:cubicBezTo>
                    <a:pt x="134" y="2205"/>
                    <a:pt x="335" y="1457"/>
                    <a:pt x="749" y="803"/>
                  </a:cubicBezTo>
                  <a:cubicBezTo>
                    <a:pt x="776" y="762"/>
                    <a:pt x="789" y="708"/>
                    <a:pt x="829" y="669"/>
                  </a:cubicBezTo>
                  <a:cubicBezTo>
                    <a:pt x="1310" y="322"/>
                    <a:pt x="1858" y="174"/>
                    <a:pt x="2419" y="81"/>
                  </a:cubicBezTo>
                  <a:cubicBezTo>
                    <a:pt x="2874" y="1"/>
                    <a:pt x="3261" y="241"/>
                    <a:pt x="3581" y="562"/>
                  </a:cubicBezTo>
                  <a:cubicBezTo>
                    <a:pt x="3875" y="842"/>
                    <a:pt x="4142" y="1123"/>
                    <a:pt x="4276" y="1537"/>
                  </a:cubicBezTo>
                  <a:cubicBezTo>
                    <a:pt x="4410" y="1978"/>
                    <a:pt x="4744" y="2338"/>
                    <a:pt x="4864" y="2780"/>
                  </a:cubicBezTo>
                  <a:cubicBezTo>
                    <a:pt x="4971" y="3193"/>
                    <a:pt x="4904" y="3648"/>
                    <a:pt x="5091" y="4049"/>
                  </a:cubicBezTo>
                  <a:cubicBezTo>
                    <a:pt x="5145" y="4169"/>
                    <a:pt x="5145" y="4316"/>
                    <a:pt x="5145" y="4449"/>
                  </a:cubicBezTo>
                  <a:cubicBezTo>
                    <a:pt x="5158" y="4998"/>
                    <a:pt x="5172" y="5518"/>
                    <a:pt x="5318" y="6053"/>
                  </a:cubicBezTo>
                  <a:cubicBezTo>
                    <a:pt x="5546" y="6854"/>
                    <a:pt x="5238" y="7563"/>
                    <a:pt x="4584" y="8083"/>
                  </a:cubicBezTo>
                  <a:cubicBezTo>
                    <a:pt x="4370" y="8257"/>
                    <a:pt x="4049" y="8324"/>
                    <a:pt x="3768" y="8431"/>
                  </a:cubicBezTo>
                  <a:cubicBezTo>
                    <a:pt x="3141" y="8658"/>
                    <a:pt x="2058" y="8618"/>
                    <a:pt x="1470" y="8364"/>
                  </a:cubicBezTo>
                  <a:cubicBezTo>
                    <a:pt x="1096" y="8204"/>
                    <a:pt x="722" y="8070"/>
                    <a:pt x="295" y="7896"/>
                  </a:cubicBezTo>
                  <a:close/>
                  <a:moveTo>
                    <a:pt x="3715" y="7068"/>
                  </a:moveTo>
                  <a:cubicBezTo>
                    <a:pt x="3795" y="6868"/>
                    <a:pt x="3862" y="6801"/>
                    <a:pt x="3862" y="6734"/>
                  </a:cubicBezTo>
                  <a:cubicBezTo>
                    <a:pt x="3862" y="6453"/>
                    <a:pt x="3955" y="6227"/>
                    <a:pt x="4210" y="6053"/>
                  </a:cubicBezTo>
                  <a:cubicBezTo>
                    <a:pt x="4303" y="5986"/>
                    <a:pt x="4370" y="5826"/>
                    <a:pt x="4383" y="5705"/>
                  </a:cubicBezTo>
                  <a:cubicBezTo>
                    <a:pt x="4383" y="5438"/>
                    <a:pt x="4343" y="5171"/>
                    <a:pt x="4303" y="4904"/>
                  </a:cubicBezTo>
                  <a:cubicBezTo>
                    <a:pt x="4276" y="4704"/>
                    <a:pt x="4183" y="4490"/>
                    <a:pt x="4210" y="4276"/>
                  </a:cubicBezTo>
                  <a:cubicBezTo>
                    <a:pt x="4249" y="3688"/>
                    <a:pt x="4062" y="3154"/>
                    <a:pt x="3902" y="2620"/>
                  </a:cubicBezTo>
                  <a:cubicBezTo>
                    <a:pt x="3836" y="2379"/>
                    <a:pt x="3675" y="2299"/>
                    <a:pt x="3435" y="2178"/>
                  </a:cubicBezTo>
                  <a:cubicBezTo>
                    <a:pt x="3462" y="2513"/>
                    <a:pt x="3448" y="2793"/>
                    <a:pt x="3542" y="3033"/>
                  </a:cubicBezTo>
                  <a:cubicBezTo>
                    <a:pt x="3742" y="3555"/>
                    <a:pt x="3649" y="4036"/>
                    <a:pt x="3474" y="4529"/>
                  </a:cubicBezTo>
                  <a:cubicBezTo>
                    <a:pt x="3889" y="5024"/>
                    <a:pt x="4076" y="5545"/>
                    <a:pt x="3715" y="6159"/>
                  </a:cubicBezTo>
                  <a:cubicBezTo>
                    <a:pt x="3581" y="6400"/>
                    <a:pt x="3554" y="6667"/>
                    <a:pt x="3715" y="70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5"/>
            <p:cNvSpPr/>
            <p:nvPr/>
          </p:nvSpPr>
          <p:spPr>
            <a:xfrm>
              <a:off x="5355565" y="2374931"/>
              <a:ext cx="253951" cy="328846"/>
            </a:xfrm>
            <a:custGeom>
              <a:avLst/>
              <a:gdLst/>
              <a:ahLst/>
              <a:cxnLst/>
              <a:rect l="l" t="t" r="r" b="b"/>
              <a:pathLst>
                <a:path w="5024" h="6506" extrusionOk="0">
                  <a:moveTo>
                    <a:pt x="4958" y="0"/>
                  </a:moveTo>
                  <a:cubicBezTo>
                    <a:pt x="4958" y="1176"/>
                    <a:pt x="5024" y="2325"/>
                    <a:pt x="4931" y="3447"/>
                  </a:cubicBezTo>
                  <a:cubicBezTo>
                    <a:pt x="4877" y="4195"/>
                    <a:pt x="4650" y="4929"/>
                    <a:pt x="4343" y="5624"/>
                  </a:cubicBezTo>
                  <a:cubicBezTo>
                    <a:pt x="4249" y="5825"/>
                    <a:pt x="4115" y="5985"/>
                    <a:pt x="3902" y="6078"/>
                  </a:cubicBezTo>
                  <a:cubicBezTo>
                    <a:pt x="3675" y="6172"/>
                    <a:pt x="3474" y="6319"/>
                    <a:pt x="3248" y="6399"/>
                  </a:cubicBezTo>
                  <a:cubicBezTo>
                    <a:pt x="3073" y="6452"/>
                    <a:pt x="2873" y="6506"/>
                    <a:pt x="2699" y="6479"/>
                  </a:cubicBezTo>
                  <a:cubicBezTo>
                    <a:pt x="2352" y="6426"/>
                    <a:pt x="2005" y="6333"/>
                    <a:pt x="1684" y="6226"/>
                  </a:cubicBezTo>
                  <a:cubicBezTo>
                    <a:pt x="1377" y="6119"/>
                    <a:pt x="1069" y="5998"/>
                    <a:pt x="909" y="5678"/>
                  </a:cubicBezTo>
                  <a:cubicBezTo>
                    <a:pt x="763" y="5384"/>
                    <a:pt x="576" y="5157"/>
                    <a:pt x="656" y="4769"/>
                  </a:cubicBezTo>
                  <a:cubicBezTo>
                    <a:pt x="736" y="4395"/>
                    <a:pt x="695" y="3968"/>
                    <a:pt x="469" y="3593"/>
                  </a:cubicBezTo>
                  <a:cubicBezTo>
                    <a:pt x="388" y="3460"/>
                    <a:pt x="348" y="3287"/>
                    <a:pt x="335" y="3126"/>
                  </a:cubicBezTo>
                  <a:cubicBezTo>
                    <a:pt x="321" y="2378"/>
                    <a:pt x="14" y="1657"/>
                    <a:pt x="54" y="882"/>
                  </a:cubicBezTo>
                  <a:cubicBezTo>
                    <a:pt x="68" y="681"/>
                    <a:pt x="14" y="467"/>
                    <a:pt x="1" y="267"/>
                  </a:cubicBezTo>
                  <a:cubicBezTo>
                    <a:pt x="255" y="147"/>
                    <a:pt x="469" y="241"/>
                    <a:pt x="642" y="360"/>
                  </a:cubicBezTo>
                  <a:cubicBezTo>
                    <a:pt x="1069" y="654"/>
                    <a:pt x="1537" y="681"/>
                    <a:pt x="2031" y="681"/>
                  </a:cubicBezTo>
                  <a:cubicBezTo>
                    <a:pt x="3408" y="668"/>
                    <a:pt x="3408" y="668"/>
                    <a:pt x="4690" y="80"/>
                  </a:cubicBezTo>
                  <a:cubicBezTo>
                    <a:pt x="4757" y="54"/>
                    <a:pt x="4837" y="40"/>
                    <a:pt x="4958" y="0"/>
                  </a:cubicBezTo>
                  <a:close/>
                  <a:moveTo>
                    <a:pt x="3702" y="5170"/>
                  </a:moveTo>
                  <a:cubicBezTo>
                    <a:pt x="4049" y="4943"/>
                    <a:pt x="4236" y="4730"/>
                    <a:pt x="4236" y="4448"/>
                  </a:cubicBezTo>
                  <a:cubicBezTo>
                    <a:pt x="4222" y="3674"/>
                    <a:pt x="4196" y="2886"/>
                    <a:pt x="4156" y="2111"/>
                  </a:cubicBezTo>
                  <a:cubicBezTo>
                    <a:pt x="4156" y="2017"/>
                    <a:pt x="4103" y="1897"/>
                    <a:pt x="3889" y="1937"/>
                  </a:cubicBezTo>
                  <a:cubicBezTo>
                    <a:pt x="3862" y="2031"/>
                    <a:pt x="3809" y="2138"/>
                    <a:pt x="3795" y="2257"/>
                  </a:cubicBezTo>
                  <a:cubicBezTo>
                    <a:pt x="3768" y="2645"/>
                    <a:pt x="3768" y="3019"/>
                    <a:pt x="3755" y="3394"/>
                  </a:cubicBezTo>
                  <a:cubicBezTo>
                    <a:pt x="3755" y="3875"/>
                    <a:pt x="3809" y="4355"/>
                    <a:pt x="3622" y="4823"/>
                  </a:cubicBezTo>
                  <a:cubicBezTo>
                    <a:pt x="3595" y="4903"/>
                    <a:pt x="3661" y="5010"/>
                    <a:pt x="3702" y="51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5"/>
            <p:cNvSpPr/>
            <p:nvPr/>
          </p:nvSpPr>
          <p:spPr>
            <a:xfrm>
              <a:off x="5298852" y="1900858"/>
              <a:ext cx="349182" cy="842080"/>
            </a:xfrm>
            <a:custGeom>
              <a:avLst/>
              <a:gdLst/>
              <a:ahLst/>
              <a:cxnLst/>
              <a:rect l="l" t="t" r="r" b="b"/>
              <a:pathLst>
                <a:path w="6908" h="16660" extrusionOk="0">
                  <a:moveTo>
                    <a:pt x="6855" y="10020"/>
                  </a:moveTo>
                  <a:cubicBezTo>
                    <a:pt x="6855" y="10675"/>
                    <a:pt x="6828" y="11330"/>
                    <a:pt x="6867" y="11984"/>
                  </a:cubicBezTo>
                  <a:cubicBezTo>
                    <a:pt x="6908" y="12866"/>
                    <a:pt x="6748" y="13708"/>
                    <a:pt x="6480" y="14536"/>
                  </a:cubicBezTo>
                  <a:cubicBezTo>
                    <a:pt x="6454" y="14602"/>
                    <a:pt x="6413" y="14683"/>
                    <a:pt x="6413" y="14763"/>
                  </a:cubicBezTo>
                  <a:cubicBezTo>
                    <a:pt x="6386" y="15445"/>
                    <a:pt x="5932" y="15831"/>
                    <a:pt x="5398" y="16139"/>
                  </a:cubicBezTo>
                  <a:cubicBezTo>
                    <a:pt x="4957" y="16393"/>
                    <a:pt x="4516" y="16660"/>
                    <a:pt x="3955" y="16620"/>
                  </a:cubicBezTo>
                  <a:cubicBezTo>
                    <a:pt x="3408" y="16567"/>
                    <a:pt x="2900" y="16419"/>
                    <a:pt x="2392" y="16246"/>
                  </a:cubicBezTo>
                  <a:cubicBezTo>
                    <a:pt x="1871" y="16086"/>
                    <a:pt x="1537" y="15671"/>
                    <a:pt x="1256" y="15231"/>
                  </a:cubicBezTo>
                  <a:cubicBezTo>
                    <a:pt x="1163" y="15097"/>
                    <a:pt x="1123" y="14923"/>
                    <a:pt x="1030" y="14803"/>
                  </a:cubicBezTo>
                  <a:cubicBezTo>
                    <a:pt x="842" y="14602"/>
                    <a:pt x="775" y="14376"/>
                    <a:pt x="869" y="14121"/>
                  </a:cubicBezTo>
                  <a:cubicBezTo>
                    <a:pt x="989" y="13854"/>
                    <a:pt x="923" y="13587"/>
                    <a:pt x="869" y="13320"/>
                  </a:cubicBezTo>
                  <a:cubicBezTo>
                    <a:pt x="775" y="12879"/>
                    <a:pt x="629" y="12438"/>
                    <a:pt x="535" y="11984"/>
                  </a:cubicBezTo>
                  <a:cubicBezTo>
                    <a:pt x="481" y="11704"/>
                    <a:pt x="468" y="11396"/>
                    <a:pt x="481" y="11102"/>
                  </a:cubicBezTo>
                  <a:cubicBezTo>
                    <a:pt x="495" y="10688"/>
                    <a:pt x="468" y="10300"/>
                    <a:pt x="374" y="9887"/>
                  </a:cubicBezTo>
                  <a:cubicBezTo>
                    <a:pt x="267" y="9419"/>
                    <a:pt x="214" y="8925"/>
                    <a:pt x="201" y="8444"/>
                  </a:cubicBezTo>
                  <a:cubicBezTo>
                    <a:pt x="187" y="8109"/>
                    <a:pt x="214" y="7803"/>
                    <a:pt x="94" y="7482"/>
                  </a:cubicBezTo>
                  <a:cubicBezTo>
                    <a:pt x="27" y="7281"/>
                    <a:pt x="27" y="7054"/>
                    <a:pt x="27" y="6841"/>
                  </a:cubicBezTo>
                  <a:cubicBezTo>
                    <a:pt x="14" y="5772"/>
                    <a:pt x="0" y="4716"/>
                    <a:pt x="14" y="3647"/>
                  </a:cubicBezTo>
                  <a:cubicBezTo>
                    <a:pt x="41" y="2739"/>
                    <a:pt x="348" y="1897"/>
                    <a:pt x="816" y="1135"/>
                  </a:cubicBezTo>
                  <a:cubicBezTo>
                    <a:pt x="935" y="948"/>
                    <a:pt x="1096" y="775"/>
                    <a:pt x="1283" y="681"/>
                  </a:cubicBezTo>
                  <a:cubicBezTo>
                    <a:pt x="1978" y="294"/>
                    <a:pt x="2713" y="0"/>
                    <a:pt x="3527" y="107"/>
                  </a:cubicBezTo>
                  <a:cubicBezTo>
                    <a:pt x="3821" y="147"/>
                    <a:pt x="4129" y="254"/>
                    <a:pt x="4356" y="414"/>
                  </a:cubicBezTo>
                  <a:cubicBezTo>
                    <a:pt x="4877" y="775"/>
                    <a:pt x="5331" y="1189"/>
                    <a:pt x="5611" y="1777"/>
                  </a:cubicBezTo>
                  <a:cubicBezTo>
                    <a:pt x="5772" y="2097"/>
                    <a:pt x="5893" y="2432"/>
                    <a:pt x="6080" y="2726"/>
                  </a:cubicBezTo>
                  <a:cubicBezTo>
                    <a:pt x="6293" y="3086"/>
                    <a:pt x="6440" y="3460"/>
                    <a:pt x="6400" y="3888"/>
                  </a:cubicBezTo>
                  <a:cubicBezTo>
                    <a:pt x="6400" y="3941"/>
                    <a:pt x="6386" y="3994"/>
                    <a:pt x="6400" y="4048"/>
                  </a:cubicBezTo>
                  <a:cubicBezTo>
                    <a:pt x="6627" y="4650"/>
                    <a:pt x="6627" y="5264"/>
                    <a:pt x="6614" y="5892"/>
                  </a:cubicBezTo>
                  <a:cubicBezTo>
                    <a:pt x="6614" y="5972"/>
                    <a:pt x="6614" y="6066"/>
                    <a:pt x="6654" y="6132"/>
                  </a:cubicBezTo>
                  <a:cubicBezTo>
                    <a:pt x="6908" y="6586"/>
                    <a:pt x="6855" y="7081"/>
                    <a:pt x="6855" y="7575"/>
                  </a:cubicBezTo>
                  <a:cubicBezTo>
                    <a:pt x="6867" y="8390"/>
                    <a:pt x="6855" y="9205"/>
                    <a:pt x="6855" y="10020"/>
                  </a:cubicBezTo>
                  <a:close/>
                  <a:moveTo>
                    <a:pt x="1016" y="8697"/>
                  </a:moveTo>
                  <a:cubicBezTo>
                    <a:pt x="1443" y="8871"/>
                    <a:pt x="1817" y="9005"/>
                    <a:pt x="2191" y="9165"/>
                  </a:cubicBezTo>
                  <a:cubicBezTo>
                    <a:pt x="2779" y="9419"/>
                    <a:pt x="3862" y="9459"/>
                    <a:pt x="4489" y="9232"/>
                  </a:cubicBezTo>
                  <a:cubicBezTo>
                    <a:pt x="4770" y="9125"/>
                    <a:pt x="5091" y="9058"/>
                    <a:pt x="5305" y="8884"/>
                  </a:cubicBezTo>
                  <a:cubicBezTo>
                    <a:pt x="5959" y="8364"/>
                    <a:pt x="6267" y="7655"/>
                    <a:pt x="6039" y="6854"/>
                  </a:cubicBezTo>
                  <a:cubicBezTo>
                    <a:pt x="5893" y="6319"/>
                    <a:pt x="5879" y="5799"/>
                    <a:pt x="5866" y="5250"/>
                  </a:cubicBezTo>
                  <a:cubicBezTo>
                    <a:pt x="5866" y="5117"/>
                    <a:pt x="5866" y="4970"/>
                    <a:pt x="5812" y="4850"/>
                  </a:cubicBezTo>
                  <a:cubicBezTo>
                    <a:pt x="5625" y="4449"/>
                    <a:pt x="5692" y="3994"/>
                    <a:pt x="5585" y="3581"/>
                  </a:cubicBezTo>
                  <a:cubicBezTo>
                    <a:pt x="5465" y="3139"/>
                    <a:pt x="5131" y="2779"/>
                    <a:pt x="4997" y="2338"/>
                  </a:cubicBezTo>
                  <a:cubicBezTo>
                    <a:pt x="4863" y="1924"/>
                    <a:pt x="4596" y="1643"/>
                    <a:pt x="4302" y="1363"/>
                  </a:cubicBezTo>
                  <a:cubicBezTo>
                    <a:pt x="3982" y="1042"/>
                    <a:pt x="3595" y="802"/>
                    <a:pt x="3140" y="882"/>
                  </a:cubicBezTo>
                  <a:cubicBezTo>
                    <a:pt x="2579" y="975"/>
                    <a:pt x="2031" y="1123"/>
                    <a:pt x="1550" y="1470"/>
                  </a:cubicBezTo>
                  <a:cubicBezTo>
                    <a:pt x="1510" y="1509"/>
                    <a:pt x="1497" y="1563"/>
                    <a:pt x="1470" y="1604"/>
                  </a:cubicBezTo>
                  <a:cubicBezTo>
                    <a:pt x="1056" y="2258"/>
                    <a:pt x="855" y="3006"/>
                    <a:pt x="802" y="3754"/>
                  </a:cubicBezTo>
                  <a:cubicBezTo>
                    <a:pt x="722" y="4757"/>
                    <a:pt x="775" y="5772"/>
                    <a:pt x="775" y="6773"/>
                  </a:cubicBezTo>
                  <a:cubicBezTo>
                    <a:pt x="775" y="6880"/>
                    <a:pt x="762" y="7001"/>
                    <a:pt x="802" y="7094"/>
                  </a:cubicBezTo>
                  <a:cubicBezTo>
                    <a:pt x="1016" y="7589"/>
                    <a:pt x="989" y="8109"/>
                    <a:pt x="1016" y="8697"/>
                  </a:cubicBezTo>
                  <a:close/>
                  <a:moveTo>
                    <a:pt x="6080" y="9379"/>
                  </a:moveTo>
                  <a:cubicBezTo>
                    <a:pt x="5959" y="9419"/>
                    <a:pt x="5879" y="9433"/>
                    <a:pt x="5812" y="9459"/>
                  </a:cubicBezTo>
                  <a:cubicBezTo>
                    <a:pt x="4530" y="10047"/>
                    <a:pt x="4530" y="10047"/>
                    <a:pt x="3153" y="10060"/>
                  </a:cubicBezTo>
                  <a:cubicBezTo>
                    <a:pt x="2659" y="10060"/>
                    <a:pt x="2191" y="10033"/>
                    <a:pt x="1764" y="9739"/>
                  </a:cubicBezTo>
                  <a:cubicBezTo>
                    <a:pt x="1591" y="9620"/>
                    <a:pt x="1377" y="9526"/>
                    <a:pt x="1123" y="9646"/>
                  </a:cubicBezTo>
                  <a:cubicBezTo>
                    <a:pt x="1136" y="9846"/>
                    <a:pt x="1190" y="10060"/>
                    <a:pt x="1176" y="10261"/>
                  </a:cubicBezTo>
                  <a:cubicBezTo>
                    <a:pt x="1136" y="11036"/>
                    <a:pt x="1443" y="11757"/>
                    <a:pt x="1457" y="12505"/>
                  </a:cubicBezTo>
                  <a:cubicBezTo>
                    <a:pt x="1470" y="12666"/>
                    <a:pt x="1510" y="12839"/>
                    <a:pt x="1591" y="12972"/>
                  </a:cubicBezTo>
                  <a:cubicBezTo>
                    <a:pt x="1817" y="13347"/>
                    <a:pt x="1858" y="13774"/>
                    <a:pt x="1778" y="14148"/>
                  </a:cubicBezTo>
                  <a:cubicBezTo>
                    <a:pt x="1698" y="14536"/>
                    <a:pt x="1885" y="14763"/>
                    <a:pt x="2031" y="15057"/>
                  </a:cubicBezTo>
                  <a:cubicBezTo>
                    <a:pt x="2191" y="15377"/>
                    <a:pt x="2499" y="15498"/>
                    <a:pt x="2806" y="15605"/>
                  </a:cubicBezTo>
                  <a:cubicBezTo>
                    <a:pt x="3127" y="15712"/>
                    <a:pt x="3474" y="15805"/>
                    <a:pt x="3821" y="15858"/>
                  </a:cubicBezTo>
                  <a:cubicBezTo>
                    <a:pt x="3995" y="15885"/>
                    <a:pt x="4195" y="15831"/>
                    <a:pt x="4370" y="15778"/>
                  </a:cubicBezTo>
                  <a:cubicBezTo>
                    <a:pt x="4596" y="15698"/>
                    <a:pt x="4797" y="15551"/>
                    <a:pt x="5024" y="15457"/>
                  </a:cubicBezTo>
                  <a:cubicBezTo>
                    <a:pt x="5237" y="15364"/>
                    <a:pt x="5371" y="15204"/>
                    <a:pt x="5465" y="15003"/>
                  </a:cubicBezTo>
                  <a:cubicBezTo>
                    <a:pt x="5772" y="14308"/>
                    <a:pt x="5999" y="13574"/>
                    <a:pt x="6053" y="12826"/>
                  </a:cubicBezTo>
                  <a:cubicBezTo>
                    <a:pt x="6146" y="11704"/>
                    <a:pt x="6080" y="10555"/>
                    <a:pt x="6080" y="9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5"/>
            <p:cNvSpPr/>
            <p:nvPr/>
          </p:nvSpPr>
          <p:spPr>
            <a:xfrm>
              <a:off x="5289400" y="1895450"/>
              <a:ext cx="368087" cy="854969"/>
            </a:xfrm>
            <a:custGeom>
              <a:avLst/>
              <a:gdLst/>
              <a:ahLst/>
              <a:cxnLst/>
              <a:rect l="l" t="t" r="r" b="b"/>
              <a:pathLst>
                <a:path w="7282" h="16915" extrusionOk="0">
                  <a:moveTo>
                    <a:pt x="3494" y="1165"/>
                  </a:moveTo>
                  <a:cubicBezTo>
                    <a:pt x="3776" y="1165"/>
                    <a:pt x="4046" y="1305"/>
                    <a:pt x="4356" y="1604"/>
                  </a:cubicBezTo>
                  <a:cubicBezTo>
                    <a:pt x="4623" y="1857"/>
                    <a:pt x="4877" y="2124"/>
                    <a:pt x="4997" y="2498"/>
                  </a:cubicBezTo>
                  <a:cubicBezTo>
                    <a:pt x="5077" y="2726"/>
                    <a:pt x="5184" y="2940"/>
                    <a:pt x="5305" y="3127"/>
                  </a:cubicBezTo>
                  <a:cubicBezTo>
                    <a:pt x="5424" y="3340"/>
                    <a:pt x="5531" y="3528"/>
                    <a:pt x="5585" y="3741"/>
                  </a:cubicBezTo>
                  <a:cubicBezTo>
                    <a:pt x="5625" y="3888"/>
                    <a:pt x="5638" y="4048"/>
                    <a:pt x="5652" y="4222"/>
                  </a:cubicBezTo>
                  <a:cubicBezTo>
                    <a:pt x="5679" y="4489"/>
                    <a:pt x="5706" y="4769"/>
                    <a:pt x="5839" y="5037"/>
                  </a:cubicBezTo>
                  <a:cubicBezTo>
                    <a:pt x="5866" y="5104"/>
                    <a:pt x="5866" y="5197"/>
                    <a:pt x="5866" y="5304"/>
                  </a:cubicBezTo>
                  <a:lnTo>
                    <a:pt x="5866" y="5371"/>
                  </a:lnTo>
                  <a:cubicBezTo>
                    <a:pt x="5879" y="5906"/>
                    <a:pt x="5893" y="6453"/>
                    <a:pt x="6053" y="7014"/>
                  </a:cubicBezTo>
                  <a:cubicBezTo>
                    <a:pt x="6240" y="7709"/>
                    <a:pt x="5999" y="8350"/>
                    <a:pt x="5385" y="8831"/>
                  </a:cubicBezTo>
                  <a:cubicBezTo>
                    <a:pt x="5237" y="8952"/>
                    <a:pt x="5050" y="9005"/>
                    <a:pt x="4837" y="9071"/>
                  </a:cubicBezTo>
                  <a:cubicBezTo>
                    <a:pt x="4770" y="9098"/>
                    <a:pt x="4690" y="9125"/>
                    <a:pt x="4610" y="9152"/>
                  </a:cubicBezTo>
                  <a:cubicBezTo>
                    <a:pt x="4370" y="9246"/>
                    <a:pt x="4022" y="9299"/>
                    <a:pt x="3634" y="9299"/>
                  </a:cubicBezTo>
                  <a:cubicBezTo>
                    <a:pt x="3180" y="9299"/>
                    <a:pt x="2740" y="9219"/>
                    <a:pt x="2446" y="9098"/>
                  </a:cubicBezTo>
                  <a:cubicBezTo>
                    <a:pt x="2191" y="8991"/>
                    <a:pt x="1924" y="8884"/>
                    <a:pt x="1644" y="8777"/>
                  </a:cubicBezTo>
                  <a:cubicBezTo>
                    <a:pt x="1564" y="8738"/>
                    <a:pt x="1470" y="8711"/>
                    <a:pt x="1390" y="8671"/>
                  </a:cubicBezTo>
                  <a:lnTo>
                    <a:pt x="1390" y="8578"/>
                  </a:lnTo>
                  <a:cubicBezTo>
                    <a:pt x="1377" y="8070"/>
                    <a:pt x="1363" y="7589"/>
                    <a:pt x="1163" y="7135"/>
                  </a:cubicBezTo>
                  <a:cubicBezTo>
                    <a:pt x="1149" y="7094"/>
                    <a:pt x="1149" y="7014"/>
                    <a:pt x="1149" y="6948"/>
                  </a:cubicBezTo>
                  <a:lnTo>
                    <a:pt x="1149" y="6880"/>
                  </a:lnTo>
                  <a:lnTo>
                    <a:pt x="1149" y="5999"/>
                  </a:lnTo>
                  <a:cubicBezTo>
                    <a:pt x="1136" y="5304"/>
                    <a:pt x="1122" y="4582"/>
                    <a:pt x="1176" y="3875"/>
                  </a:cubicBezTo>
                  <a:cubicBezTo>
                    <a:pt x="1229" y="3100"/>
                    <a:pt x="1443" y="2405"/>
                    <a:pt x="1817" y="1817"/>
                  </a:cubicBezTo>
                  <a:cubicBezTo>
                    <a:pt x="1817" y="1804"/>
                    <a:pt x="1831" y="1777"/>
                    <a:pt x="1844" y="1764"/>
                  </a:cubicBezTo>
                  <a:cubicBezTo>
                    <a:pt x="1844" y="1750"/>
                    <a:pt x="1858" y="1737"/>
                    <a:pt x="1858" y="1723"/>
                  </a:cubicBezTo>
                  <a:cubicBezTo>
                    <a:pt x="2339" y="1376"/>
                    <a:pt x="2913" y="1242"/>
                    <a:pt x="3354" y="1176"/>
                  </a:cubicBezTo>
                  <a:cubicBezTo>
                    <a:pt x="3401" y="1169"/>
                    <a:pt x="3448" y="1165"/>
                    <a:pt x="3494" y="1165"/>
                  </a:cubicBezTo>
                  <a:close/>
                  <a:moveTo>
                    <a:pt x="3488" y="788"/>
                  </a:moveTo>
                  <a:cubicBezTo>
                    <a:pt x="3420" y="788"/>
                    <a:pt x="3354" y="788"/>
                    <a:pt x="3287" y="802"/>
                  </a:cubicBezTo>
                  <a:cubicBezTo>
                    <a:pt x="2806" y="882"/>
                    <a:pt x="2178" y="1016"/>
                    <a:pt x="1630" y="1429"/>
                  </a:cubicBezTo>
                  <a:cubicBezTo>
                    <a:pt x="1564" y="1470"/>
                    <a:pt x="1537" y="1536"/>
                    <a:pt x="1510" y="1577"/>
                  </a:cubicBezTo>
                  <a:cubicBezTo>
                    <a:pt x="1510" y="1590"/>
                    <a:pt x="1497" y="1604"/>
                    <a:pt x="1497" y="1616"/>
                  </a:cubicBezTo>
                  <a:cubicBezTo>
                    <a:pt x="1096" y="2258"/>
                    <a:pt x="855" y="3006"/>
                    <a:pt x="802" y="3848"/>
                  </a:cubicBezTo>
                  <a:cubicBezTo>
                    <a:pt x="748" y="4570"/>
                    <a:pt x="762" y="5291"/>
                    <a:pt x="762" y="5999"/>
                  </a:cubicBezTo>
                  <a:cubicBezTo>
                    <a:pt x="775" y="6293"/>
                    <a:pt x="775" y="6586"/>
                    <a:pt x="775" y="6880"/>
                  </a:cubicBezTo>
                  <a:lnTo>
                    <a:pt x="775" y="6948"/>
                  </a:lnTo>
                  <a:cubicBezTo>
                    <a:pt x="775" y="7041"/>
                    <a:pt x="762" y="7161"/>
                    <a:pt x="816" y="7281"/>
                  </a:cubicBezTo>
                  <a:cubicBezTo>
                    <a:pt x="989" y="7669"/>
                    <a:pt x="989" y="8097"/>
                    <a:pt x="1003" y="8590"/>
                  </a:cubicBezTo>
                  <a:cubicBezTo>
                    <a:pt x="1003" y="8658"/>
                    <a:pt x="1016" y="8738"/>
                    <a:pt x="1016" y="8818"/>
                  </a:cubicBezTo>
                  <a:lnTo>
                    <a:pt x="1016" y="8938"/>
                  </a:lnTo>
                  <a:lnTo>
                    <a:pt x="1136" y="8978"/>
                  </a:lnTo>
                  <a:cubicBezTo>
                    <a:pt x="1256" y="9032"/>
                    <a:pt x="1390" y="9085"/>
                    <a:pt x="1510" y="9125"/>
                  </a:cubicBezTo>
                  <a:cubicBezTo>
                    <a:pt x="1778" y="9232"/>
                    <a:pt x="2045" y="9339"/>
                    <a:pt x="2298" y="9445"/>
                  </a:cubicBezTo>
                  <a:cubicBezTo>
                    <a:pt x="2633" y="9593"/>
                    <a:pt x="3126" y="9673"/>
                    <a:pt x="3634" y="9673"/>
                  </a:cubicBezTo>
                  <a:cubicBezTo>
                    <a:pt x="4062" y="9673"/>
                    <a:pt x="4450" y="9620"/>
                    <a:pt x="4744" y="9513"/>
                  </a:cubicBezTo>
                  <a:cubicBezTo>
                    <a:pt x="4810" y="9486"/>
                    <a:pt x="4877" y="9459"/>
                    <a:pt x="4957" y="9433"/>
                  </a:cubicBezTo>
                  <a:cubicBezTo>
                    <a:pt x="5184" y="9365"/>
                    <a:pt x="5424" y="9285"/>
                    <a:pt x="5611" y="9139"/>
                  </a:cubicBezTo>
                  <a:cubicBezTo>
                    <a:pt x="6360" y="8551"/>
                    <a:pt x="6641" y="7749"/>
                    <a:pt x="6413" y="6921"/>
                  </a:cubicBezTo>
                  <a:cubicBezTo>
                    <a:pt x="6267" y="6399"/>
                    <a:pt x="6253" y="5892"/>
                    <a:pt x="6240" y="5357"/>
                  </a:cubicBezTo>
                  <a:lnTo>
                    <a:pt x="6240" y="5291"/>
                  </a:lnTo>
                  <a:cubicBezTo>
                    <a:pt x="6240" y="5157"/>
                    <a:pt x="6240" y="5010"/>
                    <a:pt x="6173" y="4876"/>
                  </a:cubicBezTo>
                  <a:cubicBezTo>
                    <a:pt x="6080" y="4663"/>
                    <a:pt x="6053" y="4436"/>
                    <a:pt x="6039" y="4182"/>
                  </a:cubicBezTo>
                  <a:cubicBezTo>
                    <a:pt x="6012" y="4008"/>
                    <a:pt x="5999" y="3821"/>
                    <a:pt x="5959" y="3634"/>
                  </a:cubicBezTo>
                  <a:cubicBezTo>
                    <a:pt x="5893" y="3394"/>
                    <a:pt x="5759" y="3166"/>
                    <a:pt x="5638" y="2940"/>
                  </a:cubicBezTo>
                  <a:cubicBezTo>
                    <a:pt x="5518" y="2753"/>
                    <a:pt x="5424" y="2578"/>
                    <a:pt x="5358" y="2391"/>
                  </a:cubicBezTo>
                  <a:cubicBezTo>
                    <a:pt x="5211" y="1924"/>
                    <a:pt x="4917" y="1604"/>
                    <a:pt x="4623" y="1323"/>
                  </a:cubicBezTo>
                  <a:cubicBezTo>
                    <a:pt x="4236" y="962"/>
                    <a:pt x="3875" y="788"/>
                    <a:pt x="3488" y="788"/>
                  </a:cubicBezTo>
                  <a:close/>
                  <a:moveTo>
                    <a:pt x="6080" y="9739"/>
                  </a:moveTo>
                  <a:cubicBezTo>
                    <a:pt x="6080" y="10007"/>
                    <a:pt x="6080" y="10274"/>
                    <a:pt x="6092" y="10541"/>
                  </a:cubicBezTo>
                  <a:cubicBezTo>
                    <a:pt x="6106" y="11357"/>
                    <a:pt x="6119" y="12144"/>
                    <a:pt x="6053" y="12919"/>
                  </a:cubicBezTo>
                  <a:cubicBezTo>
                    <a:pt x="5999" y="13587"/>
                    <a:pt x="5812" y="14296"/>
                    <a:pt x="5478" y="15030"/>
                  </a:cubicBezTo>
                  <a:cubicBezTo>
                    <a:pt x="5398" y="15217"/>
                    <a:pt x="5291" y="15324"/>
                    <a:pt x="5130" y="15391"/>
                  </a:cubicBezTo>
                  <a:cubicBezTo>
                    <a:pt x="5024" y="15431"/>
                    <a:pt x="4931" y="15484"/>
                    <a:pt x="4837" y="15538"/>
                  </a:cubicBezTo>
                  <a:cubicBezTo>
                    <a:pt x="4717" y="15605"/>
                    <a:pt x="4596" y="15658"/>
                    <a:pt x="4489" y="15698"/>
                  </a:cubicBezTo>
                  <a:cubicBezTo>
                    <a:pt x="4346" y="15754"/>
                    <a:pt x="4211" y="15782"/>
                    <a:pt x="4100" y="15782"/>
                  </a:cubicBezTo>
                  <a:cubicBezTo>
                    <a:pt x="4077" y="15782"/>
                    <a:pt x="4056" y="15781"/>
                    <a:pt x="4035" y="15778"/>
                  </a:cubicBezTo>
                  <a:cubicBezTo>
                    <a:pt x="3701" y="15725"/>
                    <a:pt x="3381" y="15645"/>
                    <a:pt x="3046" y="15525"/>
                  </a:cubicBezTo>
                  <a:cubicBezTo>
                    <a:pt x="2779" y="15431"/>
                    <a:pt x="2512" y="15338"/>
                    <a:pt x="2378" y="15071"/>
                  </a:cubicBezTo>
                  <a:cubicBezTo>
                    <a:pt x="2352" y="15017"/>
                    <a:pt x="2325" y="14964"/>
                    <a:pt x="2298" y="14923"/>
                  </a:cubicBezTo>
                  <a:cubicBezTo>
                    <a:pt x="2191" y="14709"/>
                    <a:pt x="2098" y="14549"/>
                    <a:pt x="2152" y="14296"/>
                  </a:cubicBezTo>
                  <a:cubicBezTo>
                    <a:pt x="2218" y="13961"/>
                    <a:pt x="2232" y="13467"/>
                    <a:pt x="1951" y="12986"/>
                  </a:cubicBezTo>
                  <a:cubicBezTo>
                    <a:pt x="1885" y="12880"/>
                    <a:pt x="1844" y="12732"/>
                    <a:pt x="1831" y="12612"/>
                  </a:cubicBezTo>
                  <a:cubicBezTo>
                    <a:pt x="1831" y="12251"/>
                    <a:pt x="1764" y="11904"/>
                    <a:pt x="1697" y="11570"/>
                  </a:cubicBezTo>
                  <a:cubicBezTo>
                    <a:pt x="1617" y="11156"/>
                    <a:pt x="1537" y="10782"/>
                    <a:pt x="1550" y="10381"/>
                  </a:cubicBezTo>
                  <a:cubicBezTo>
                    <a:pt x="1564" y="10220"/>
                    <a:pt x="1537" y="10060"/>
                    <a:pt x="1523" y="9914"/>
                  </a:cubicBezTo>
                  <a:cubicBezTo>
                    <a:pt x="1523" y="9900"/>
                    <a:pt x="1510" y="9900"/>
                    <a:pt x="1510" y="9887"/>
                  </a:cubicBezTo>
                  <a:cubicBezTo>
                    <a:pt x="1524" y="9885"/>
                    <a:pt x="1538" y="9884"/>
                    <a:pt x="1551" y="9884"/>
                  </a:cubicBezTo>
                  <a:cubicBezTo>
                    <a:pt x="1642" y="9884"/>
                    <a:pt x="1727" y="9926"/>
                    <a:pt x="1844" y="10007"/>
                  </a:cubicBezTo>
                  <a:cubicBezTo>
                    <a:pt x="2312" y="10327"/>
                    <a:pt x="2833" y="10354"/>
                    <a:pt x="3287" y="10354"/>
                  </a:cubicBezTo>
                  <a:lnTo>
                    <a:pt x="3394" y="10354"/>
                  </a:lnTo>
                  <a:cubicBezTo>
                    <a:pt x="4744" y="10341"/>
                    <a:pt x="4797" y="10327"/>
                    <a:pt x="6080" y="9739"/>
                  </a:cubicBezTo>
                  <a:close/>
                  <a:moveTo>
                    <a:pt x="6454" y="9232"/>
                  </a:moveTo>
                  <a:lnTo>
                    <a:pt x="6213" y="9312"/>
                  </a:lnTo>
                  <a:cubicBezTo>
                    <a:pt x="6173" y="9312"/>
                    <a:pt x="6133" y="9326"/>
                    <a:pt x="6106" y="9339"/>
                  </a:cubicBezTo>
                  <a:cubicBezTo>
                    <a:pt x="6039" y="9353"/>
                    <a:pt x="5973" y="9365"/>
                    <a:pt x="5919" y="9392"/>
                  </a:cubicBezTo>
                  <a:cubicBezTo>
                    <a:pt x="4690" y="9967"/>
                    <a:pt x="4690" y="9967"/>
                    <a:pt x="3394" y="9967"/>
                  </a:cubicBezTo>
                  <a:lnTo>
                    <a:pt x="3287" y="9967"/>
                  </a:lnTo>
                  <a:cubicBezTo>
                    <a:pt x="2873" y="9967"/>
                    <a:pt x="2432" y="9953"/>
                    <a:pt x="2058" y="9686"/>
                  </a:cubicBezTo>
                  <a:cubicBezTo>
                    <a:pt x="1938" y="9606"/>
                    <a:pt x="1764" y="9513"/>
                    <a:pt x="1550" y="9513"/>
                  </a:cubicBezTo>
                  <a:cubicBezTo>
                    <a:pt x="1443" y="9513"/>
                    <a:pt x="1336" y="9526"/>
                    <a:pt x="1229" y="9579"/>
                  </a:cubicBezTo>
                  <a:lnTo>
                    <a:pt x="1110" y="9633"/>
                  </a:lnTo>
                  <a:lnTo>
                    <a:pt x="1122" y="9766"/>
                  </a:lnTo>
                  <a:cubicBezTo>
                    <a:pt x="1122" y="9833"/>
                    <a:pt x="1136" y="9900"/>
                    <a:pt x="1149" y="9967"/>
                  </a:cubicBezTo>
                  <a:cubicBezTo>
                    <a:pt x="1163" y="10101"/>
                    <a:pt x="1190" y="10234"/>
                    <a:pt x="1176" y="10368"/>
                  </a:cubicBezTo>
                  <a:cubicBezTo>
                    <a:pt x="1149" y="10808"/>
                    <a:pt x="1243" y="11223"/>
                    <a:pt x="1323" y="11637"/>
                  </a:cubicBezTo>
                  <a:cubicBezTo>
                    <a:pt x="1390" y="11971"/>
                    <a:pt x="1443" y="12292"/>
                    <a:pt x="1457" y="12625"/>
                  </a:cubicBezTo>
                  <a:cubicBezTo>
                    <a:pt x="1457" y="12812"/>
                    <a:pt x="1523" y="13013"/>
                    <a:pt x="1617" y="13186"/>
                  </a:cubicBezTo>
                  <a:cubicBezTo>
                    <a:pt x="1844" y="13560"/>
                    <a:pt x="1831" y="13961"/>
                    <a:pt x="1778" y="14228"/>
                  </a:cubicBezTo>
                  <a:cubicBezTo>
                    <a:pt x="1697" y="14602"/>
                    <a:pt x="1844" y="14870"/>
                    <a:pt x="1965" y="15097"/>
                  </a:cubicBezTo>
                  <a:cubicBezTo>
                    <a:pt x="1991" y="15151"/>
                    <a:pt x="2018" y="15190"/>
                    <a:pt x="2045" y="15244"/>
                  </a:cubicBezTo>
                  <a:cubicBezTo>
                    <a:pt x="2245" y="15645"/>
                    <a:pt x="2619" y="15778"/>
                    <a:pt x="2927" y="15885"/>
                  </a:cubicBezTo>
                  <a:cubicBezTo>
                    <a:pt x="3274" y="16006"/>
                    <a:pt x="3621" y="16099"/>
                    <a:pt x="3969" y="16152"/>
                  </a:cubicBezTo>
                  <a:lnTo>
                    <a:pt x="4115" y="16152"/>
                  </a:lnTo>
                  <a:cubicBezTo>
                    <a:pt x="4302" y="16152"/>
                    <a:pt x="4489" y="16099"/>
                    <a:pt x="4623" y="16059"/>
                  </a:cubicBezTo>
                  <a:cubicBezTo>
                    <a:pt x="4756" y="16006"/>
                    <a:pt x="4890" y="15938"/>
                    <a:pt x="5011" y="15872"/>
                  </a:cubicBezTo>
                  <a:cubicBezTo>
                    <a:pt x="5104" y="15819"/>
                    <a:pt x="5198" y="15778"/>
                    <a:pt x="5278" y="15739"/>
                  </a:cubicBezTo>
                  <a:cubicBezTo>
                    <a:pt x="5531" y="15632"/>
                    <a:pt x="5706" y="15458"/>
                    <a:pt x="5825" y="15190"/>
                  </a:cubicBezTo>
                  <a:cubicBezTo>
                    <a:pt x="6173" y="14415"/>
                    <a:pt x="6374" y="13654"/>
                    <a:pt x="6427" y="12946"/>
                  </a:cubicBezTo>
                  <a:cubicBezTo>
                    <a:pt x="6493" y="12144"/>
                    <a:pt x="6480" y="11330"/>
                    <a:pt x="6466" y="10528"/>
                  </a:cubicBezTo>
                  <a:cubicBezTo>
                    <a:pt x="6466" y="10194"/>
                    <a:pt x="6454" y="9833"/>
                    <a:pt x="6454" y="9486"/>
                  </a:cubicBezTo>
                  <a:lnTo>
                    <a:pt x="6454" y="9232"/>
                  </a:lnTo>
                  <a:close/>
                  <a:moveTo>
                    <a:pt x="3367" y="387"/>
                  </a:moveTo>
                  <a:cubicBezTo>
                    <a:pt x="3474" y="387"/>
                    <a:pt x="3581" y="387"/>
                    <a:pt x="3688" y="401"/>
                  </a:cubicBezTo>
                  <a:cubicBezTo>
                    <a:pt x="3969" y="441"/>
                    <a:pt x="4249" y="548"/>
                    <a:pt x="4436" y="668"/>
                  </a:cubicBezTo>
                  <a:cubicBezTo>
                    <a:pt x="5038" y="1096"/>
                    <a:pt x="5412" y="1497"/>
                    <a:pt x="5625" y="1964"/>
                  </a:cubicBezTo>
                  <a:cubicBezTo>
                    <a:pt x="5679" y="2058"/>
                    <a:pt x="5718" y="2138"/>
                    <a:pt x="5759" y="2231"/>
                  </a:cubicBezTo>
                  <a:cubicBezTo>
                    <a:pt x="5866" y="2472"/>
                    <a:pt x="5973" y="2712"/>
                    <a:pt x="6106" y="2926"/>
                  </a:cubicBezTo>
                  <a:cubicBezTo>
                    <a:pt x="6333" y="3314"/>
                    <a:pt x="6427" y="3634"/>
                    <a:pt x="6400" y="3968"/>
                  </a:cubicBezTo>
                  <a:lnTo>
                    <a:pt x="6400" y="3982"/>
                  </a:lnTo>
                  <a:cubicBezTo>
                    <a:pt x="6386" y="4048"/>
                    <a:pt x="6386" y="4128"/>
                    <a:pt x="6413" y="4222"/>
                  </a:cubicBezTo>
                  <a:cubicBezTo>
                    <a:pt x="6614" y="4769"/>
                    <a:pt x="6627" y="5331"/>
                    <a:pt x="6614" y="5999"/>
                  </a:cubicBezTo>
                  <a:cubicBezTo>
                    <a:pt x="6614" y="6105"/>
                    <a:pt x="6627" y="6226"/>
                    <a:pt x="6680" y="6333"/>
                  </a:cubicBezTo>
                  <a:cubicBezTo>
                    <a:pt x="6867" y="6667"/>
                    <a:pt x="6867" y="7041"/>
                    <a:pt x="6854" y="7441"/>
                  </a:cubicBezTo>
                  <a:lnTo>
                    <a:pt x="6854" y="7682"/>
                  </a:lnTo>
                  <a:lnTo>
                    <a:pt x="6854" y="9392"/>
                  </a:lnTo>
                  <a:lnTo>
                    <a:pt x="6854" y="9940"/>
                  </a:lnTo>
                  <a:lnTo>
                    <a:pt x="6854" y="10127"/>
                  </a:lnTo>
                  <a:lnTo>
                    <a:pt x="6854" y="10728"/>
                  </a:lnTo>
                  <a:cubicBezTo>
                    <a:pt x="6841" y="11182"/>
                    <a:pt x="6841" y="11637"/>
                    <a:pt x="6867" y="12105"/>
                  </a:cubicBezTo>
                  <a:cubicBezTo>
                    <a:pt x="6908" y="12880"/>
                    <a:pt x="6774" y="13694"/>
                    <a:pt x="6480" y="14576"/>
                  </a:cubicBezTo>
                  <a:cubicBezTo>
                    <a:pt x="6480" y="14590"/>
                    <a:pt x="6466" y="14616"/>
                    <a:pt x="6466" y="14629"/>
                  </a:cubicBezTo>
                  <a:cubicBezTo>
                    <a:pt x="6440" y="14697"/>
                    <a:pt x="6413" y="14777"/>
                    <a:pt x="6400" y="14857"/>
                  </a:cubicBezTo>
                  <a:cubicBezTo>
                    <a:pt x="6386" y="15365"/>
                    <a:pt x="6119" y="15725"/>
                    <a:pt x="5492" y="16086"/>
                  </a:cubicBezTo>
                  <a:lnTo>
                    <a:pt x="5451" y="16113"/>
                  </a:lnTo>
                  <a:cubicBezTo>
                    <a:pt x="5064" y="16326"/>
                    <a:pt x="4703" y="16540"/>
                    <a:pt x="4275" y="16540"/>
                  </a:cubicBezTo>
                  <a:cubicBezTo>
                    <a:pt x="4236" y="16540"/>
                    <a:pt x="4195" y="16540"/>
                    <a:pt x="4156" y="16526"/>
                  </a:cubicBezTo>
                  <a:cubicBezTo>
                    <a:pt x="3621" y="16487"/>
                    <a:pt x="3087" y="16326"/>
                    <a:pt x="2633" y="16179"/>
                  </a:cubicBezTo>
                  <a:cubicBezTo>
                    <a:pt x="2205" y="16033"/>
                    <a:pt x="1911" y="15698"/>
                    <a:pt x="1603" y="15231"/>
                  </a:cubicBezTo>
                  <a:cubicBezTo>
                    <a:pt x="1577" y="15190"/>
                    <a:pt x="1550" y="15124"/>
                    <a:pt x="1523" y="15071"/>
                  </a:cubicBezTo>
                  <a:cubicBezTo>
                    <a:pt x="1470" y="14977"/>
                    <a:pt x="1430" y="14884"/>
                    <a:pt x="1350" y="14790"/>
                  </a:cubicBezTo>
                  <a:cubicBezTo>
                    <a:pt x="1163" y="14563"/>
                    <a:pt x="1190" y="14415"/>
                    <a:pt x="1243" y="14309"/>
                  </a:cubicBezTo>
                  <a:cubicBezTo>
                    <a:pt x="1363" y="14002"/>
                    <a:pt x="1310" y="13708"/>
                    <a:pt x="1243" y="13454"/>
                  </a:cubicBezTo>
                  <a:lnTo>
                    <a:pt x="1229" y="13400"/>
                  </a:lnTo>
                  <a:cubicBezTo>
                    <a:pt x="1190" y="13186"/>
                    <a:pt x="1136" y="12973"/>
                    <a:pt x="1083" y="12759"/>
                  </a:cubicBezTo>
                  <a:cubicBezTo>
                    <a:pt x="1016" y="12532"/>
                    <a:pt x="962" y="12292"/>
                    <a:pt x="909" y="12051"/>
                  </a:cubicBezTo>
                  <a:cubicBezTo>
                    <a:pt x="869" y="11797"/>
                    <a:pt x="842" y="11517"/>
                    <a:pt x="855" y="11209"/>
                  </a:cubicBezTo>
                  <a:cubicBezTo>
                    <a:pt x="869" y="10769"/>
                    <a:pt x="829" y="10354"/>
                    <a:pt x="748" y="9953"/>
                  </a:cubicBezTo>
                  <a:cubicBezTo>
                    <a:pt x="642" y="9540"/>
                    <a:pt x="588" y="9071"/>
                    <a:pt x="575" y="8537"/>
                  </a:cubicBezTo>
                  <a:lnTo>
                    <a:pt x="575" y="8364"/>
                  </a:lnTo>
                  <a:cubicBezTo>
                    <a:pt x="575" y="8083"/>
                    <a:pt x="575" y="7816"/>
                    <a:pt x="468" y="7522"/>
                  </a:cubicBezTo>
                  <a:cubicBezTo>
                    <a:pt x="401" y="7349"/>
                    <a:pt x="401" y="7135"/>
                    <a:pt x="401" y="6948"/>
                  </a:cubicBezTo>
                  <a:lnTo>
                    <a:pt x="401" y="6574"/>
                  </a:lnTo>
                  <a:cubicBezTo>
                    <a:pt x="388" y="5651"/>
                    <a:pt x="374" y="4689"/>
                    <a:pt x="401" y="3768"/>
                  </a:cubicBezTo>
                  <a:cubicBezTo>
                    <a:pt x="415" y="2953"/>
                    <a:pt x="668" y="2165"/>
                    <a:pt x="1163" y="1336"/>
                  </a:cubicBezTo>
                  <a:cubicBezTo>
                    <a:pt x="1270" y="1176"/>
                    <a:pt x="1416" y="1029"/>
                    <a:pt x="1564" y="948"/>
                  </a:cubicBezTo>
                  <a:cubicBezTo>
                    <a:pt x="2072" y="668"/>
                    <a:pt x="2699" y="387"/>
                    <a:pt x="3367" y="387"/>
                  </a:cubicBezTo>
                  <a:close/>
                  <a:moveTo>
                    <a:pt x="3367" y="0"/>
                  </a:moveTo>
                  <a:cubicBezTo>
                    <a:pt x="2606" y="0"/>
                    <a:pt x="1938" y="321"/>
                    <a:pt x="1377" y="615"/>
                  </a:cubicBezTo>
                  <a:cubicBezTo>
                    <a:pt x="1176" y="735"/>
                    <a:pt x="976" y="922"/>
                    <a:pt x="842" y="1136"/>
                  </a:cubicBezTo>
                  <a:cubicBezTo>
                    <a:pt x="308" y="2017"/>
                    <a:pt x="27" y="2872"/>
                    <a:pt x="14" y="3754"/>
                  </a:cubicBezTo>
                  <a:cubicBezTo>
                    <a:pt x="0" y="4689"/>
                    <a:pt x="14" y="5651"/>
                    <a:pt x="14" y="6574"/>
                  </a:cubicBezTo>
                  <a:lnTo>
                    <a:pt x="14" y="6948"/>
                  </a:lnTo>
                  <a:cubicBezTo>
                    <a:pt x="27" y="7161"/>
                    <a:pt x="27" y="7415"/>
                    <a:pt x="107" y="7655"/>
                  </a:cubicBezTo>
                  <a:cubicBezTo>
                    <a:pt x="187" y="7883"/>
                    <a:pt x="201" y="8109"/>
                    <a:pt x="201" y="8364"/>
                  </a:cubicBezTo>
                  <a:lnTo>
                    <a:pt x="201" y="8551"/>
                  </a:lnTo>
                  <a:cubicBezTo>
                    <a:pt x="214" y="9112"/>
                    <a:pt x="267" y="9593"/>
                    <a:pt x="374" y="10033"/>
                  </a:cubicBezTo>
                  <a:cubicBezTo>
                    <a:pt x="454" y="10407"/>
                    <a:pt x="495" y="10782"/>
                    <a:pt x="481" y="11196"/>
                  </a:cubicBezTo>
                  <a:cubicBezTo>
                    <a:pt x="468" y="11530"/>
                    <a:pt x="481" y="11837"/>
                    <a:pt x="549" y="12131"/>
                  </a:cubicBezTo>
                  <a:cubicBezTo>
                    <a:pt x="588" y="12372"/>
                    <a:pt x="655" y="12625"/>
                    <a:pt x="709" y="12853"/>
                  </a:cubicBezTo>
                  <a:cubicBezTo>
                    <a:pt x="762" y="13053"/>
                    <a:pt x="829" y="13266"/>
                    <a:pt x="869" y="13467"/>
                  </a:cubicBezTo>
                  <a:lnTo>
                    <a:pt x="882" y="13534"/>
                  </a:lnTo>
                  <a:cubicBezTo>
                    <a:pt x="923" y="13761"/>
                    <a:pt x="976" y="13961"/>
                    <a:pt x="882" y="14162"/>
                  </a:cubicBezTo>
                  <a:cubicBezTo>
                    <a:pt x="802" y="14362"/>
                    <a:pt x="762" y="14683"/>
                    <a:pt x="1069" y="15030"/>
                  </a:cubicBezTo>
                  <a:cubicBezTo>
                    <a:pt x="1110" y="15083"/>
                    <a:pt x="1136" y="15151"/>
                    <a:pt x="1176" y="15231"/>
                  </a:cubicBezTo>
                  <a:cubicBezTo>
                    <a:pt x="1203" y="15297"/>
                    <a:pt x="1243" y="15365"/>
                    <a:pt x="1283" y="15445"/>
                  </a:cubicBezTo>
                  <a:cubicBezTo>
                    <a:pt x="1591" y="15899"/>
                    <a:pt x="1951" y="16353"/>
                    <a:pt x="2512" y="16540"/>
                  </a:cubicBezTo>
                  <a:cubicBezTo>
                    <a:pt x="2993" y="16687"/>
                    <a:pt x="3541" y="16861"/>
                    <a:pt x="4129" y="16914"/>
                  </a:cubicBezTo>
                  <a:lnTo>
                    <a:pt x="4275" y="16914"/>
                  </a:lnTo>
                  <a:cubicBezTo>
                    <a:pt x="4810" y="16914"/>
                    <a:pt x="5225" y="16674"/>
                    <a:pt x="5638" y="16433"/>
                  </a:cubicBezTo>
                  <a:lnTo>
                    <a:pt x="5679" y="16407"/>
                  </a:lnTo>
                  <a:cubicBezTo>
                    <a:pt x="6186" y="16126"/>
                    <a:pt x="6748" y="15698"/>
                    <a:pt x="6787" y="14884"/>
                  </a:cubicBezTo>
                  <a:cubicBezTo>
                    <a:pt x="6787" y="14843"/>
                    <a:pt x="6801" y="14803"/>
                    <a:pt x="6814" y="14763"/>
                  </a:cubicBezTo>
                  <a:cubicBezTo>
                    <a:pt x="6828" y="14736"/>
                    <a:pt x="6828" y="14723"/>
                    <a:pt x="6841" y="14697"/>
                  </a:cubicBezTo>
                  <a:cubicBezTo>
                    <a:pt x="7148" y="13761"/>
                    <a:pt x="7282" y="12906"/>
                    <a:pt x="7241" y="12078"/>
                  </a:cubicBezTo>
                  <a:cubicBezTo>
                    <a:pt x="7215" y="11637"/>
                    <a:pt x="7229" y="11182"/>
                    <a:pt x="7229" y="10728"/>
                  </a:cubicBezTo>
                  <a:lnTo>
                    <a:pt x="7229" y="10314"/>
                  </a:lnTo>
                  <a:lnTo>
                    <a:pt x="7241" y="10314"/>
                  </a:lnTo>
                  <a:lnTo>
                    <a:pt x="7241" y="10127"/>
                  </a:lnTo>
                  <a:lnTo>
                    <a:pt x="7241" y="9392"/>
                  </a:lnTo>
                  <a:lnTo>
                    <a:pt x="7241" y="7682"/>
                  </a:lnTo>
                  <a:lnTo>
                    <a:pt x="7241" y="7441"/>
                  </a:lnTo>
                  <a:cubicBezTo>
                    <a:pt x="7241" y="7014"/>
                    <a:pt x="7255" y="6574"/>
                    <a:pt x="7015" y="6146"/>
                  </a:cubicBezTo>
                  <a:cubicBezTo>
                    <a:pt x="7001" y="6132"/>
                    <a:pt x="6988" y="6079"/>
                    <a:pt x="6988" y="5999"/>
                  </a:cubicBezTo>
                  <a:cubicBezTo>
                    <a:pt x="7001" y="5437"/>
                    <a:pt x="7015" y="4743"/>
                    <a:pt x="6774" y="4089"/>
                  </a:cubicBezTo>
                  <a:lnTo>
                    <a:pt x="6774" y="4021"/>
                  </a:lnTo>
                  <a:lnTo>
                    <a:pt x="6774" y="4008"/>
                  </a:lnTo>
                  <a:cubicBezTo>
                    <a:pt x="6814" y="3594"/>
                    <a:pt x="6707" y="3193"/>
                    <a:pt x="6427" y="2739"/>
                  </a:cubicBezTo>
                  <a:cubicBezTo>
                    <a:pt x="6306" y="2525"/>
                    <a:pt x="6199" y="2311"/>
                    <a:pt x="6092" y="2071"/>
                  </a:cubicBezTo>
                  <a:cubicBezTo>
                    <a:pt x="6053" y="1991"/>
                    <a:pt x="6012" y="1898"/>
                    <a:pt x="5973" y="1804"/>
                  </a:cubicBezTo>
                  <a:cubicBezTo>
                    <a:pt x="5718" y="1269"/>
                    <a:pt x="5318" y="829"/>
                    <a:pt x="4650" y="361"/>
                  </a:cubicBezTo>
                  <a:cubicBezTo>
                    <a:pt x="4409" y="200"/>
                    <a:pt x="4088" y="81"/>
                    <a:pt x="3741" y="27"/>
                  </a:cubicBezTo>
                  <a:cubicBezTo>
                    <a:pt x="3621" y="13"/>
                    <a:pt x="3501" y="0"/>
                    <a:pt x="3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5"/>
            <p:cNvSpPr/>
            <p:nvPr/>
          </p:nvSpPr>
          <p:spPr>
            <a:xfrm>
              <a:off x="5508872" y="2051436"/>
              <a:ext cx="47970" cy="247165"/>
            </a:xfrm>
            <a:custGeom>
              <a:avLst/>
              <a:gdLst/>
              <a:ahLst/>
              <a:cxnLst/>
              <a:rect l="l" t="t" r="r" b="b"/>
              <a:pathLst>
                <a:path w="949" h="4890" extrusionOk="0">
                  <a:moveTo>
                    <a:pt x="281" y="4890"/>
                  </a:moveTo>
                  <a:cubicBezTo>
                    <a:pt x="120" y="4489"/>
                    <a:pt x="147" y="4222"/>
                    <a:pt x="281" y="3981"/>
                  </a:cubicBezTo>
                  <a:cubicBezTo>
                    <a:pt x="642" y="3367"/>
                    <a:pt x="455" y="2846"/>
                    <a:pt x="40" y="2351"/>
                  </a:cubicBezTo>
                  <a:cubicBezTo>
                    <a:pt x="215" y="1858"/>
                    <a:pt x="308" y="1377"/>
                    <a:pt x="108" y="855"/>
                  </a:cubicBezTo>
                  <a:cubicBezTo>
                    <a:pt x="14" y="615"/>
                    <a:pt x="28" y="335"/>
                    <a:pt x="1" y="0"/>
                  </a:cubicBezTo>
                  <a:cubicBezTo>
                    <a:pt x="241" y="121"/>
                    <a:pt x="402" y="201"/>
                    <a:pt x="468" y="442"/>
                  </a:cubicBezTo>
                  <a:cubicBezTo>
                    <a:pt x="628" y="976"/>
                    <a:pt x="815" y="1510"/>
                    <a:pt x="776" y="2098"/>
                  </a:cubicBezTo>
                  <a:cubicBezTo>
                    <a:pt x="749" y="2312"/>
                    <a:pt x="842" y="2526"/>
                    <a:pt x="869" y="2726"/>
                  </a:cubicBezTo>
                  <a:cubicBezTo>
                    <a:pt x="909" y="2993"/>
                    <a:pt x="949" y="3260"/>
                    <a:pt x="949" y="3527"/>
                  </a:cubicBezTo>
                  <a:cubicBezTo>
                    <a:pt x="936" y="3648"/>
                    <a:pt x="869" y="3808"/>
                    <a:pt x="776" y="3875"/>
                  </a:cubicBezTo>
                  <a:cubicBezTo>
                    <a:pt x="521" y="4049"/>
                    <a:pt x="428" y="4275"/>
                    <a:pt x="428" y="4556"/>
                  </a:cubicBezTo>
                  <a:cubicBezTo>
                    <a:pt x="428" y="4623"/>
                    <a:pt x="361" y="4690"/>
                    <a:pt x="281" y="48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5"/>
            <p:cNvSpPr/>
            <p:nvPr/>
          </p:nvSpPr>
          <p:spPr>
            <a:xfrm>
              <a:off x="5537229" y="2470818"/>
              <a:ext cx="32502" cy="165434"/>
            </a:xfrm>
            <a:custGeom>
              <a:avLst/>
              <a:gdLst/>
              <a:ahLst/>
              <a:cxnLst/>
              <a:rect l="l" t="t" r="r" b="b"/>
              <a:pathLst>
                <a:path w="643" h="3273" extrusionOk="0">
                  <a:moveTo>
                    <a:pt x="108" y="3273"/>
                  </a:moveTo>
                  <a:cubicBezTo>
                    <a:pt x="67" y="3113"/>
                    <a:pt x="1" y="3006"/>
                    <a:pt x="28" y="2926"/>
                  </a:cubicBezTo>
                  <a:cubicBezTo>
                    <a:pt x="215" y="2458"/>
                    <a:pt x="161" y="1978"/>
                    <a:pt x="161" y="1497"/>
                  </a:cubicBezTo>
                  <a:cubicBezTo>
                    <a:pt x="174" y="1122"/>
                    <a:pt x="174" y="748"/>
                    <a:pt x="201" y="360"/>
                  </a:cubicBezTo>
                  <a:cubicBezTo>
                    <a:pt x="215" y="241"/>
                    <a:pt x="268" y="134"/>
                    <a:pt x="295" y="40"/>
                  </a:cubicBezTo>
                  <a:cubicBezTo>
                    <a:pt x="509" y="0"/>
                    <a:pt x="562" y="120"/>
                    <a:pt x="562" y="214"/>
                  </a:cubicBezTo>
                  <a:cubicBezTo>
                    <a:pt x="602" y="989"/>
                    <a:pt x="628" y="1777"/>
                    <a:pt x="642" y="2551"/>
                  </a:cubicBezTo>
                  <a:cubicBezTo>
                    <a:pt x="642" y="2833"/>
                    <a:pt x="455" y="3046"/>
                    <a:pt x="108" y="3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6" name="Google Shape;2176;p15"/>
          <p:cNvGrpSpPr/>
          <p:nvPr/>
        </p:nvGrpSpPr>
        <p:grpSpPr>
          <a:xfrm rot="2700000">
            <a:off x="927655" y="2628661"/>
            <a:ext cx="278490" cy="283786"/>
            <a:chOff x="6057856" y="2790219"/>
            <a:chExt cx="667985" cy="680690"/>
          </a:xfrm>
        </p:grpSpPr>
        <p:sp>
          <p:nvSpPr>
            <p:cNvPr id="2177" name="Google Shape;2177;p15"/>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5"/>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5"/>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5"/>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5"/>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5"/>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5"/>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rgbClr val="43C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5"/>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5"/>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6"/>
        <p:cNvGrpSpPr/>
        <p:nvPr/>
      </p:nvGrpSpPr>
      <p:grpSpPr>
        <a:xfrm>
          <a:off x="0" y="0"/>
          <a:ext cx="0" cy="0"/>
          <a:chOff x="0" y="0"/>
          <a:chExt cx="0" cy="0"/>
        </a:xfrm>
      </p:grpSpPr>
      <p:grpSp>
        <p:nvGrpSpPr>
          <p:cNvPr id="3057" name="Google Shape;3057;p24"/>
          <p:cNvGrpSpPr/>
          <p:nvPr/>
        </p:nvGrpSpPr>
        <p:grpSpPr>
          <a:xfrm rot="5400000" flipH="1">
            <a:off x="6038234" y="1839351"/>
            <a:ext cx="2173314" cy="1921988"/>
            <a:chOff x="3786425" y="1286818"/>
            <a:chExt cx="1469548" cy="1299431"/>
          </a:xfrm>
        </p:grpSpPr>
        <p:sp>
          <p:nvSpPr>
            <p:cNvPr id="3058" name="Google Shape;3058;p24"/>
            <p:cNvSpPr/>
            <p:nvPr/>
          </p:nvSpPr>
          <p:spPr>
            <a:xfrm>
              <a:off x="3786425" y="12868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dk2"/>
            </a:solidFill>
            <a:ln>
              <a:noFill/>
            </a:ln>
            <a:effectLst>
              <a:outerShdw dist="66675" dir="8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4"/>
            <p:cNvSpPr/>
            <p:nvPr/>
          </p:nvSpPr>
          <p:spPr>
            <a:xfrm>
              <a:off x="4268500" y="1556625"/>
              <a:ext cx="683400" cy="683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0" name="Google Shape;3060;p24"/>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061" name="Google Shape;3061;p24">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4">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3" name="Google Shape;3063;p24"/>
          <p:cNvGrpSpPr/>
          <p:nvPr/>
        </p:nvGrpSpPr>
        <p:grpSpPr>
          <a:xfrm>
            <a:off x="1157797" y="1354100"/>
            <a:ext cx="3834003" cy="964925"/>
            <a:chOff x="1157797" y="1354100"/>
            <a:chExt cx="3834003" cy="964925"/>
          </a:xfrm>
        </p:grpSpPr>
        <p:sp>
          <p:nvSpPr>
            <p:cNvPr id="3064" name="Google Shape;3064;p24"/>
            <p:cNvSpPr txBox="1"/>
            <p:nvPr/>
          </p:nvSpPr>
          <p:spPr>
            <a:xfrm>
              <a:off x="1157797" y="1354100"/>
              <a:ext cx="38340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6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sp>
          <p:nvSpPr>
            <p:cNvPr id="3065" name="Google Shape;3065;p24"/>
            <p:cNvSpPr txBox="1"/>
            <p:nvPr/>
          </p:nvSpPr>
          <p:spPr>
            <a:xfrm>
              <a:off x="1157800" y="1746325"/>
              <a:ext cx="38340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closest planet to the Sun and the smallest in the Solar System</a:t>
              </a:r>
              <a:endParaRPr sz="1500" dirty="0">
                <a:solidFill>
                  <a:schemeClr val="dk1"/>
                </a:solidFill>
                <a:latin typeface="Montserrat Medium" panose="00000600000000000000" pitchFamily="2" charset="0"/>
                <a:ea typeface="DM Sans"/>
                <a:cs typeface="DM Sans"/>
                <a:sym typeface="DM Sans"/>
              </a:endParaRPr>
            </a:p>
          </p:txBody>
        </p:sp>
      </p:grpSp>
      <p:grpSp>
        <p:nvGrpSpPr>
          <p:cNvPr id="3066" name="Google Shape;3066;p24"/>
          <p:cNvGrpSpPr/>
          <p:nvPr/>
        </p:nvGrpSpPr>
        <p:grpSpPr>
          <a:xfrm>
            <a:off x="1157702" y="2398951"/>
            <a:ext cx="3834009" cy="964924"/>
            <a:chOff x="1157702" y="2398951"/>
            <a:chExt cx="3834009" cy="964924"/>
          </a:xfrm>
        </p:grpSpPr>
        <p:sp>
          <p:nvSpPr>
            <p:cNvPr id="3067" name="Google Shape;3067;p24"/>
            <p:cNvSpPr txBox="1"/>
            <p:nvPr/>
          </p:nvSpPr>
          <p:spPr>
            <a:xfrm>
              <a:off x="1157712" y="2398951"/>
              <a:ext cx="38340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6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VENUS</a:t>
              </a:r>
              <a:endParaRPr sz="2100" b="1">
                <a:solidFill>
                  <a:schemeClr val="dk1"/>
                </a:solidFill>
                <a:latin typeface="Arvo"/>
                <a:ea typeface="Arvo"/>
                <a:cs typeface="Arvo"/>
                <a:sym typeface="Arvo"/>
              </a:endParaRPr>
            </a:p>
          </p:txBody>
        </p:sp>
        <p:sp>
          <p:nvSpPr>
            <p:cNvPr id="3068" name="Google Shape;3068;p24"/>
            <p:cNvSpPr txBox="1"/>
            <p:nvPr/>
          </p:nvSpPr>
          <p:spPr>
            <a:xfrm>
              <a:off x="1157702" y="2791175"/>
              <a:ext cx="38340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beautiful name and is the second planet from the Sun</a:t>
              </a:r>
              <a:endParaRPr sz="1500" dirty="0">
                <a:solidFill>
                  <a:schemeClr val="dk1"/>
                </a:solidFill>
                <a:latin typeface="Montserrat Medium" panose="00000600000000000000" pitchFamily="2" charset="0"/>
                <a:ea typeface="DM Sans"/>
                <a:cs typeface="DM Sans"/>
                <a:sym typeface="DM Sans"/>
              </a:endParaRPr>
            </a:p>
          </p:txBody>
        </p:sp>
      </p:grpSp>
      <p:grpSp>
        <p:nvGrpSpPr>
          <p:cNvPr id="3069" name="Google Shape;3069;p24"/>
          <p:cNvGrpSpPr/>
          <p:nvPr/>
        </p:nvGrpSpPr>
        <p:grpSpPr>
          <a:xfrm>
            <a:off x="1157702" y="3443801"/>
            <a:ext cx="3834004" cy="964924"/>
            <a:chOff x="1157702" y="3443801"/>
            <a:chExt cx="3834004" cy="964924"/>
          </a:xfrm>
        </p:grpSpPr>
        <p:sp>
          <p:nvSpPr>
            <p:cNvPr id="3070" name="Google Shape;3070;p24"/>
            <p:cNvSpPr txBox="1"/>
            <p:nvPr/>
          </p:nvSpPr>
          <p:spPr>
            <a:xfrm>
              <a:off x="1157707" y="3443801"/>
              <a:ext cx="38340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6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MARS</a:t>
              </a:r>
              <a:endParaRPr sz="2100" b="1">
                <a:solidFill>
                  <a:schemeClr val="dk1"/>
                </a:solidFill>
                <a:latin typeface="Arvo"/>
                <a:ea typeface="Arvo"/>
                <a:cs typeface="Arvo"/>
                <a:sym typeface="Arvo"/>
              </a:endParaRPr>
            </a:p>
          </p:txBody>
        </p:sp>
        <p:sp>
          <p:nvSpPr>
            <p:cNvPr id="3071" name="Google Shape;3071;p24"/>
            <p:cNvSpPr txBox="1"/>
            <p:nvPr/>
          </p:nvSpPr>
          <p:spPr>
            <a:xfrm>
              <a:off x="1157702" y="3836025"/>
              <a:ext cx="38340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Despite being red, Mars is actually a cold place. It’s full of iron oxide dust</a:t>
              </a:r>
              <a:endParaRPr sz="1500" dirty="0">
                <a:solidFill>
                  <a:schemeClr val="dk1"/>
                </a:solidFill>
                <a:latin typeface="Montserrat Medium" panose="00000600000000000000" pitchFamily="2" charset="0"/>
                <a:ea typeface="DM Sans"/>
                <a:cs typeface="DM Sans"/>
                <a:sym typeface="DM Sans"/>
              </a:endParaRPr>
            </a:p>
          </p:txBody>
        </p:sp>
      </p:grpSp>
      <p:grpSp>
        <p:nvGrpSpPr>
          <p:cNvPr id="3072" name="Google Shape;3072;p24"/>
          <p:cNvGrpSpPr/>
          <p:nvPr/>
        </p:nvGrpSpPr>
        <p:grpSpPr>
          <a:xfrm rot="191263">
            <a:off x="6038469" y="1354375"/>
            <a:ext cx="1868042" cy="2921606"/>
            <a:chOff x="2795500" y="3498925"/>
            <a:chExt cx="1052450" cy="1646025"/>
          </a:xfrm>
        </p:grpSpPr>
        <p:sp>
          <p:nvSpPr>
            <p:cNvPr id="3073" name="Google Shape;3073;p24"/>
            <p:cNvSpPr/>
            <p:nvPr/>
          </p:nvSpPr>
          <p:spPr>
            <a:xfrm>
              <a:off x="3372575" y="4587900"/>
              <a:ext cx="346950" cy="350275"/>
            </a:xfrm>
            <a:custGeom>
              <a:avLst/>
              <a:gdLst/>
              <a:ahLst/>
              <a:cxnLst/>
              <a:rect l="l" t="t" r="r" b="b"/>
              <a:pathLst>
                <a:path w="13878" h="14011" extrusionOk="0">
                  <a:moveTo>
                    <a:pt x="13877" y="0"/>
                  </a:moveTo>
                  <a:lnTo>
                    <a:pt x="13877" y="0"/>
                  </a:lnTo>
                  <a:cubicBezTo>
                    <a:pt x="12319" y="664"/>
                    <a:pt x="10637" y="1028"/>
                    <a:pt x="8937" y="1028"/>
                  </a:cubicBezTo>
                  <a:cubicBezTo>
                    <a:pt x="8672" y="1028"/>
                    <a:pt x="8406" y="1019"/>
                    <a:pt x="8140" y="1001"/>
                  </a:cubicBezTo>
                  <a:cubicBezTo>
                    <a:pt x="7172" y="5871"/>
                    <a:pt x="3903" y="11175"/>
                    <a:pt x="1" y="14010"/>
                  </a:cubicBezTo>
                  <a:lnTo>
                    <a:pt x="7306" y="14010"/>
                  </a:lnTo>
                  <a:cubicBezTo>
                    <a:pt x="9141" y="11775"/>
                    <a:pt x="10808" y="9607"/>
                    <a:pt x="11976" y="6905"/>
                  </a:cubicBezTo>
                  <a:cubicBezTo>
                    <a:pt x="12977" y="4637"/>
                    <a:pt x="13377" y="2335"/>
                    <a:pt x="138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4"/>
            <p:cNvSpPr/>
            <p:nvPr/>
          </p:nvSpPr>
          <p:spPr>
            <a:xfrm>
              <a:off x="3605250" y="4376400"/>
              <a:ext cx="116775" cy="87200"/>
            </a:xfrm>
            <a:custGeom>
              <a:avLst/>
              <a:gdLst/>
              <a:ahLst/>
              <a:cxnLst/>
              <a:rect l="l" t="t" r="r" b="b"/>
              <a:pathLst>
                <a:path w="4671" h="3488" extrusionOk="0">
                  <a:moveTo>
                    <a:pt x="2254" y="1"/>
                  </a:moveTo>
                  <a:cubicBezTo>
                    <a:pt x="1937" y="1"/>
                    <a:pt x="1614" y="47"/>
                    <a:pt x="1301" y="88"/>
                  </a:cubicBezTo>
                  <a:cubicBezTo>
                    <a:pt x="467" y="555"/>
                    <a:pt x="0" y="1422"/>
                    <a:pt x="67" y="2356"/>
                  </a:cubicBezTo>
                  <a:cubicBezTo>
                    <a:pt x="157" y="3208"/>
                    <a:pt x="865" y="3488"/>
                    <a:pt x="1594" y="3488"/>
                  </a:cubicBezTo>
                  <a:cubicBezTo>
                    <a:pt x="1948" y="3488"/>
                    <a:pt x="2307" y="3421"/>
                    <a:pt x="2602" y="3323"/>
                  </a:cubicBezTo>
                  <a:cubicBezTo>
                    <a:pt x="3936" y="2956"/>
                    <a:pt x="4670" y="1489"/>
                    <a:pt x="3536" y="454"/>
                  </a:cubicBezTo>
                  <a:cubicBezTo>
                    <a:pt x="3161" y="99"/>
                    <a:pt x="2715" y="1"/>
                    <a:pt x="22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4"/>
            <p:cNvSpPr/>
            <p:nvPr/>
          </p:nvSpPr>
          <p:spPr>
            <a:xfrm>
              <a:off x="3493500" y="4292050"/>
              <a:ext cx="326925" cy="280900"/>
            </a:xfrm>
            <a:custGeom>
              <a:avLst/>
              <a:gdLst/>
              <a:ahLst/>
              <a:cxnLst/>
              <a:rect l="l" t="t" r="r" b="b"/>
              <a:pathLst>
                <a:path w="13077" h="11236" extrusionOk="0">
                  <a:moveTo>
                    <a:pt x="6720" y="2524"/>
                  </a:moveTo>
                  <a:cubicBezTo>
                    <a:pt x="7776" y="2524"/>
                    <a:pt x="8781" y="3130"/>
                    <a:pt x="9240" y="4129"/>
                  </a:cubicBezTo>
                  <a:cubicBezTo>
                    <a:pt x="9941" y="5763"/>
                    <a:pt x="8573" y="7231"/>
                    <a:pt x="7005" y="7564"/>
                  </a:cubicBezTo>
                  <a:lnTo>
                    <a:pt x="7039" y="7564"/>
                  </a:lnTo>
                  <a:cubicBezTo>
                    <a:pt x="6746" y="7630"/>
                    <a:pt x="6441" y="7664"/>
                    <a:pt x="6140" y="7664"/>
                  </a:cubicBezTo>
                  <a:cubicBezTo>
                    <a:pt x="4895" y="7664"/>
                    <a:pt x="3716" y="7074"/>
                    <a:pt x="3770" y="5596"/>
                  </a:cubicBezTo>
                  <a:cubicBezTo>
                    <a:pt x="3803" y="4295"/>
                    <a:pt x="4670" y="2794"/>
                    <a:pt x="5971" y="2628"/>
                  </a:cubicBezTo>
                  <a:cubicBezTo>
                    <a:pt x="6219" y="2558"/>
                    <a:pt x="6471" y="2524"/>
                    <a:pt x="6720" y="2524"/>
                  </a:cubicBezTo>
                  <a:close/>
                  <a:moveTo>
                    <a:pt x="6247" y="1"/>
                  </a:moveTo>
                  <a:cubicBezTo>
                    <a:pt x="5582" y="1"/>
                    <a:pt x="4929" y="84"/>
                    <a:pt x="4337" y="259"/>
                  </a:cubicBezTo>
                  <a:cubicBezTo>
                    <a:pt x="3570" y="559"/>
                    <a:pt x="2903" y="993"/>
                    <a:pt x="2335" y="1560"/>
                  </a:cubicBezTo>
                  <a:lnTo>
                    <a:pt x="2302" y="1594"/>
                  </a:lnTo>
                  <a:cubicBezTo>
                    <a:pt x="2269" y="1627"/>
                    <a:pt x="2235" y="1660"/>
                    <a:pt x="2202" y="1694"/>
                  </a:cubicBezTo>
                  <a:cubicBezTo>
                    <a:pt x="434" y="3462"/>
                    <a:pt x="0" y="6163"/>
                    <a:pt x="1201" y="8398"/>
                  </a:cubicBezTo>
                  <a:cubicBezTo>
                    <a:pt x="1668" y="9232"/>
                    <a:pt x="2369" y="9933"/>
                    <a:pt x="3236" y="10433"/>
                  </a:cubicBezTo>
                  <a:cubicBezTo>
                    <a:pt x="3259" y="10427"/>
                    <a:pt x="3283" y="10425"/>
                    <a:pt x="3307" y="10425"/>
                  </a:cubicBezTo>
                  <a:cubicBezTo>
                    <a:pt x="3423" y="10425"/>
                    <a:pt x="3542" y="10489"/>
                    <a:pt x="3570" y="10600"/>
                  </a:cubicBezTo>
                  <a:cubicBezTo>
                    <a:pt x="4424" y="11027"/>
                    <a:pt x="5336" y="11235"/>
                    <a:pt x="6241" y="11235"/>
                  </a:cubicBezTo>
                  <a:cubicBezTo>
                    <a:pt x="7599" y="11235"/>
                    <a:pt x="8940" y="10767"/>
                    <a:pt x="10041" y="9866"/>
                  </a:cubicBezTo>
                  <a:cubicBezTo>
                    <a:pt x="12243" y="7931"/>
                    <a:pt x="13076" y="4496"/>
                    <a:pt x="11275" y="2027"/>
                  </a:cubicBezTo>
                  <a:cubicBezTo>
                    <a:pt x="10350" y="751"/>
                    <a:pt x="8242" y="1"/>
                    <a:pt x="6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4"/>
            <p:cNvSpPr/>
            <p:nvPr/>
          </p:nvSpPr>
          <p:spPr>
            <a:xfrm>
              <a:off x="3500175" y="4364400"/>
              <a:ext cx="314400" cy="208725"/>
            </a:xfrm>
            <a:custGeom>
              <a:avLst/>
              <a:gdLst/>
              <a:ahLst/>
              <a:cxnLst/>
              <a:rect l="l" t="t" r="r" b="b"/>
              <a:pathLst>
                <a:path w="12576" h="8349" extrusionOk="0">
                  <a:moveTo>
                    <a:pt x="11509" y="0"/>
                  </a:moveTo>
                  <a:cubicBezTo>
                    <a:pt x="11575" y="1268"/>
                    <a:pt x="11242" y="2536"/>
                    <a:pt x="10541" y="3636"/>
                  </a:cubicBezTo>
                  <a:cubicBezTo>
                    <a:pt x="9414" y="5182"/>
                    <a:pt x="7634" y="6075"/>
                    <a:pt x="5742" y="6075"/>
                  </a:cubicBezTo>
                  <a:cubicBezTo>
                    <a:pt x="5674" y="6075"/>
                    <a:pt x="5606" y="6074"/>
                    <a:pt x="5538" y="6072"/>
                  </a:cubicBezTo>
                  <a:cubicBezTo>
                    <a:pt x="3503" y="6072"/>
                    <a:pt x="1735" y="4704"/>
                    <a:pt x="1201" y="2736"/>
                  </a:cubicBezTo>
                  <a:cubicBezTo>
                    <a:pt x="934" y="1902"/>
                    <a:pt x="868" y="1035"/>
                    <a:pt x="934" y="201"/>
                  </a:cubicBezTo>
                  <a:lnTo>
                    <a:pt x="934" y="201"/>
                  </a:lnTo>
                  <a:cubicBezTo>
                    <a:pt x="0" y="1835"/>
                    <a:pt x="0" y="3870"/>
                    <a:pt x="934" y="5504"/>
                  </a:cubicBezTo>
                  <a:cubicBezTo>
                    <a:pt x="1401" y="6372"/>
                    <a:pt x="2102" y="7072"/>
                    <a:pt x="2969" y="7539"/>
                  </a:cubicBezTo>
                  <a:cubicBezTo>
                    <a:pt x="2987" y="7535"/>
                    <a:pt x="3005" y="7533"/>
                    <a:pt x="3023" y="7533"/>
                  </a:cubicBezTo>
                  <a:cubicBezTo>
                    <a:pt x="3144" y="7533"/>
                    <a:pt x="3274" y="7623"/>
                    <a:pt x="3303" y="7739"/>
                  </a:cubicBezTo>
                  <a:cubicBezTo>
                    <a:pt x="4133" y="8148"/>
                    <a:pt x="5032" y="8348"/>
                    <a:pt x="5928" y="8348"/>
                  </a:cubicBezTo>
                  <a:cubicBezTo>
                    <a:pt x="7299" y="8348"/>
                    <a:pt x="8665" y="7880"/>
                    <a:pt x="9774" y="6972"/>
                  </a:cubicBezTo>
                  <a:cubicBezTo>
                    <a:pt x="11742" y="5271"/>
                    <a:pt x="12576" y="2335"/>
                    <a:pt x="11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4"/>
            <p:cNvSpPr/>
            <p:nvPr/>
          </p:nvSpPr>
          <p:spPr>
            <a:xfrm>
              <a:off x="3020650" y="4820550"/>
              <a:ext cx="71750" cy="116775"/>
            </a:xfrm>
            <a:custGeom>
              <a:avLst/>
              <a:gdLst/>
              <a:ahLst/>
              <a:cxnLst/>
              <a:rect l="l" t="t" r="r" b="b"/>
              <a:pathLst>
                <a:path w="2870" h="4671" extrusionOk="0">
                  <a:moveTo>
                    <a:pt x="2803" y="1"/>
                  </a:moveTo>
                  <a:cubicBezTo>
                    <a:pt x="2336" y="101"/>
                    <a:pt x="1869" y="134"/>
                    <a:pt x="1402" y="201"/>
                  </a:cubicBezTo>
                  <a:cubicBezTo>
                    <a:pt x="935" y="301"/>
                    <a:pt x="535" y="435"/>
                    <a:pt x="101" y="501"/>
                  </a:cubicBezTo>
                  <a:cubicBezTo>
                    <a:pt x="168" y="1902"/>
                    <a:pt x="134" y="3270"/>
                    <a:pt x="1" y="4671"/>
                  </a:cubicBezTo>
                  <a:lnTo>
                    <a:pt x="2870" y="4671"/>
                  </a:lnTo>
                  <a:cubicBezTo>
                    <a:pt x="2703" y="3770"/>
                    <a:pt x="2670" y="2836"/>
                    <a:pt x="2736" y="1936"/>
                  </a:cubicBezTo>
                  <a:cubicBezTo>
                    <a:pt x="2736" y="1302"/>
                    <a:pt x="2736" y="635"/>
                    <a:pt x="28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4"/>
            <p:cNvSpPr/>
            <p:nvPr/>
          </p:nvSpPr>
          <p:spPr>
            <a:xfrm>
              <a:off x="2812175" y="4959825"/>
              <a:ext cx="959050" cy="160150"/>
            </a:xfrm>
            <a:custGeom>
              <a:avLst/>
              <a:gdLst/>
              <a:ahLst/>
              <a:cxnLst/>
              <a:rect l="l" t="t" r="r" b="b"/>
              <a:pathLst>
                <a:path w="38362" h="6406" extrusionOk="0">
                  <a:moveTo>
                    <a:pt x="35557" y="1031"/>
                  </a:moveTo>
                  <a:cubicBezTo>
                    <a:pt x="35600" y="1031"/>
                    <a:pt x="35646" y="1042"/>
                    <a:pt x="35693" y="1068"/>
                  </a:cubicBezTo>
                  <a:cubicBezTo>
                    <a:pt x="36060" y="1201"/>
                    <a:pt x="36393" y="1502"/>
                    <a:pt x="36593" y="1902"/>
                  </a:cubicBezTo>
                  <a:cubicBezTo>
                    <a:pt x="36691" y="2073"/>
                    <a:pt x="36556" y="2245"/>
                    <a:pt x="36398" y="2245"/>
                  </a:cubicBezTo>
                  <a:cubicBezTo>
                    <a:pt x="36340" y="2245"/>
                    <a:pt x="36280" y="2222"/>
                    <a:pt x="36227" y="2169"/>
                  </a:cubicBezTo>
                  <a:cubicBezTo>
                    <a:pt x="35960" y="1935"/>
                    <a:pt x="35693" y="1702"/>
                    <a:pt x="35393" y="1535"/>
                  </a:cubicBezTo>
                  <a:cubicBezTo>
                    <a:pt x="35167" y="1366"/>
                    <a:pt x="35322" y="1031"/>
                    <a:pt x="35557" y="1031"/>
                  </a:cubicBezTo>
                  <a:close/>
                  <a:moveTo>
                    <a:pt x="35631" y="2274"/>
                  </a:moveTo>
                  <a:cubicBezTo>
                    <a:pt x="35686" y="2274"/>
                    <a:pt x="35743" y="2293"/>
                    <a:pt x="35793" y="2336"/>
                  </a:cubicBezTo>
                  <a:cubicBezTo>
                    <a:pt x="35993" y="2502"/>
                    <a:pt x="36193" y="2669"/>
                    <a:pt x="36360" y="2869"/>
                  </a:cubicBezTo>
                  <a:cubicBezTo>
                    <a:pt x="36469" y="3033"/>
                    <a:pt x="36311" y="3196"/>
                    <a:pt x="36140" y="3196"/>
                  </a:cubicBezTo>
                  <a:cubicBezTo>
                    <a:pt x="36102" y="3196"/>
                    <a:pt x="36063" y="3188"/>
                    <a:pt x="36026" y="3169"/>
                  </a:cubicBezTo>
                  <a:cubicBezTo>
                    <a:pt x="35793" y="3036"/>
                    <a:pt x="35593" y="2903"/>
                    <a:pt x="35426" y="2702"/>
                  </a:cubicBezTo>
                  <a:cubicBezTo>
                    <a:pt x="35243" y="2519"/>
                    <a:pt x="35429" y="2274"/>
                    <a:pt x="35631" y="2274"/>
                  </a:cubicBezTo>
                  <a:close/>
                  <a:moveTo>
                    <a:pt x="35527" y="3784"/>
                  </a:moveTo>
                  <a:cubicBezTo>
                    <a:pt x="35581" y="3784"/>
                    <a:pt x="35638" y="3800"/>
                    <a:pt x="35693" y="3837"/>
                  </a:cubicBezTo>
                  <a:lnTo>
                    <a:pt x="35726" y="3837"/>
                  </a:lnTo>
                  <a:cubicBezTo>
                    <a:pt x="35893" y="3937"/>
                    <a:pt x="35893" y="4170"/>
                    <a:pt x="35726" y="4270"/>
                  </a:cubicBezTo>
                  <a:lnTo>
                    <a:pt x="35693" y="4304"/>
                  </a:lnTo>
                  <a:cubicBezTo>
                    <a:pt x="35646" y="4327"/>
                    <a:pt x="35599" y="4338"/>
                    <a:pt x="35555" y="4338"/>
                  </a:cubicBezTo>
                  <a:cubicBezTo>
                    <a:pt x="35410" y="4338"/>
                    <a:pt x="35293" y="4223"/>
                    <a:pt x="35293" y="4070"/>
                  </a:cubicBezTo>
                  <a:cubicBezTo>
                    <a:pt x="35268" y="3900"/>
                    <a:pt x="35385" y="3784"/>
                    <a:pt x="35527" y="3784"/>
                  </a:cubicBezTo>
                  <a:close/>
                  <a:moveTo>
                    <a:pt x="30522" y="1"/>
                  </a:moveTo>
                  <a:lnTo>
                    <a:pt x="29789" y="34"/>
                  </a:lnTo>
                  <a:lnTo>
                    <a:pt x="19548" y="34"/>
                  </a:lnTo>
                  <a:cubicBezTo>
                    <a:pt x="15656" y="34"/>
                    <a:pt x="11735" y="78"/>
                    <a:pt x="7814" y="78"/>
                  </a:cubicBezTo>
                  <a:cubicBezTo>
                    <a:pt x="5853" y="78"/>
                    <a:pt x="3892" y="67"/>
                    <a:pt x="1935" y="34"/>
                  </a:cubicBezTo>
                  <a:cubicBezTo>
                    <a:pt x="434" y="2135"/>
                    <a:pt x="1" y="4537"/>
                    <a:pt x="1202" y="6405"/>
                  </a:cubicBezTo>
                  <a:cubicBezTo>
                    <a:pt x="3259" y="6361"/>
                    <a:pt x="5316" y="6346"/>
                    <a:pt x="7373" y="6346"/>
                  </a:cubicBezTo>
                  <a:cubicBezTo>
                    <a:pt x="11487" y="6346"/>
                    <a:pt x="15601" y="6405"/>
                    <a:pt x="19715" y="6405"/>
                  </a:cubicBezTo>
                  <a:cubicBezTo>
                    <a:pt x="24205" y="6405"/>
                    <a:pt x="28715" y="6306"/>
                    <a:pt x="33215" y="6306"/>
                  </a:cubicBezTo>
                  <a:cubicBezTo>
                    <a:pt x="34565" y="6306"/>
                    <a:pt x="35913" y="6315"/>
                    <a:pt x="37261" y="6338"/>
                  </a:cubicBezTo>
                  <a:cubicBezTo>
                    <a:pt x="38361" y="4404"/>
                    <a:pt x="38195" y="2069"/>
                    <a:pt x="36727" y="101"/>
                  </a:cubicBezTo>
                  <a:cubicBezTo>
                    <a:pt x="34625" y="101"/>
                    <a:pt x="32557" y="1"/>
                    <a:pt x="30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4"/>
            <p:cNvSpPr/>
            <p:nvPr/>
          </p:nvSpPr>
          <p:spPr>
            <a:xfrm>
              <a:off x="3292525" y="3518150"/>
              <a:ext cx="286050" cy="266700"/>
            </a:xfrm>
            <a:custGeom>
              <a:avLst/>
              <a:gdLst/>
              <a:ahLst/>
              <a:cxnLst/>
              <a:rect l="l" t="t" r="r" b="b"/>
              <a:pathLst>
                <a:path w="11442" h="10668" extrusionOk="0">
                  <a:moveTo>
                    <a:pt x="4720" y="1"/>
                  </a:moveTo>
                  <a:cubicBezTo>
                    <a:pt x="4494" y="1"/>
                    <a:pt x="4266" y="9"/>
                    <a:pt x="4037" y="26"/>
                  </a:cubicBezTo>
                  <a:cubicBezTo>
                    <a:pt x="2669" y="2995"/>
                    <a:pt x="1335" y="5931"/>
                    <a:pt x="0" y="8899"/>
                  </a:cubicBezTo>
                  <a:cubicBezTo>
                    <a:pt x="55" y="8899"/>
                    <a:pt x="110" y="8898"/>
                    <a:pt x="164" y="8898"/>
                  </a:cubicBezTo>
                  <a:cubicBezTo>
                    <a:pt x="2718" y="8898"/>
                    <a:pt x="5421" y="9655"/>
                    <a:pt x="7739" y="10667"/>
                  </a:cubicBezTo>
                  <a:cubicBezTo>
                    <a:pt x="8807" y="7732"/>
                    <a:pt x="10041" y="4896"/>
                    <a:pt x="11442" y="2161"/>
                  </a:cubicBezTo>
                  <a:cubicBezTo>
                    <a:pt x="9338" y="942"/>
                    <a:pt x="7123" y="1"/>
                    <a:pt x="47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4"/>
            <p:cNvSpPr/>
            <p:nvPr/>
          </p:nvSpPr>
          <p:spPr>
            <a:xfrm>
              <a:off x="2855550" y="4692125"/>
              <a:ext cx="483700" cy="100100"/>
            </a:xfrm>
            <a:custGeom>
              <a:avLst/>
              <a:gdLst/>
              <a:ahLst/>
              <a:cxnLst/>
              <a:rect l="l" t="t" r="r" b="b"/>
              <a:pathLst>
                <a:path w="19348" h="4004" extrusionOk="0">
                  <a:moveTo>
                    <a:pt x="17847" y="623"/>
                  </a:moveTo>
                  <a:cubicBezTo>
                    <a:pt x="17914" y="623"/>
                    <a:pt x="17985" y="656"/>
                    <a:pt x="18046" y="735"/>
                  </a:cubicBezTo>
                  <a:cubicBezTo>
                    <a:pt x="18147" y="868"/>
                    <a:pt x="18280" y="1035"/>
                    <a:pt x="18380" y="1168"/>
                  </a:cubicBezTo>
                  <a:cubicBezTo>
                    <a:pt x="18507" y="1347"/>
                    <a:pt x="18343" y="1525"/>
                    <a:pt x="18169" y="1525"/>
                  </a:cubicBezTo>
                  <a:cubicBezTo>
                    <a:pt x="18115" y="1525"/>
                    <a:pt x="18060" y="1508"/>
                    <a:pt x="18013" y="1469"/>
                  </a:cubicBezTo>
                  <a:cubicBezTo>
                    <a:pt x="17880" y="1335"/>
                    <a:pt x="17780" y="1235"/>
                    <a:pt x="17646" y="1102"/>
                  </a:cubicBezTo>
                  <a:cubicBezTo>
                    <a:pt x="17499" y="880"/>
                    <a:pt x="17659" y="623"/>
                    <a:pt x="17847" y="623"/>
                  </a:cubicBezTo>
                  <a:close/>
                  <a:moveTo>
                    <a:pt x="17312" y="1323"/>
                  </a:moveTo>
                  <a:cubicBezTo>
                    <a:pt x="17397" y="1323"/>
                    <a:pt x="17484" y="1366"/>
                    <a:pt x="17546" y="1469"/>
                  </a:cubicBezTo>
                  <a:lnTo>
                    <a:pt x="17546" y="1502"/>
                  </a:lnTo>
                  <a:cubicBezTo>
                    <a:pt x="17646" y="1635"/>
                    <a:pt x="17713" y="1769"/>
                    <a:pt x="17746" y="1902"/>
                  </a:cubicBezTo>
                  <a:cubicBezTo>
                    <a:pt x="17861" y="2086"/>
                    <a:pt x="17692" y="2254"/>
                    <a:pt x="17531" y="2254"/>
                  </a:cubicBezTo>
                  <a:cubicBezTo>
                    <a:pt x="17459" y="2254"/>
                    <a:pt x="17388" y="2219"/>
                    <a:pt x="17346" y="2136"/>
                  </a:cubicBezTo>
                  <a:cubicBezTo>
                    <a:pt x="17246" y="2036"/>
                    <a:pt x="17146" y="1902"/>
                    <a:pt x="17079" y="1769"/>
                  </a:cubicBezTo>
                  <a:cubicBezTo>
                    <a:pt x="16941" y="1538"/>
                    <a:pt x="17122" y="1323"/>
                    <a:pt x="17312" y="1323"/>
                  </a:cubicBezTo>
                  <a:close/>
                  <a:moveTo>
                    <a:pt x="19114" y="1"/>
                  </a:moveTo>
                  <a:cubicBezTo>
                    <a:pt x="15351" y="102"/>
                    <a:pt x="11577" y="179"/>
                    <a:pt x="7812" y="179"/>
                  </a:cubicBezTo>
                  <a:cubicBezTo>
                    <a:pt x="5368" y="179"/>
                    <a:pt x="2929" y="146"/>
                    <a:pt x="501" y="68"/>
                  </a:cubicBezTo>
                  <a:cubicBezTo>
                    <a:pt x="134" y="1335"/>
                    <a:pt x="0" y="2636"/>
                    <a:pt x="134" y="3937"/>
                  </a:cubicBezTo>
                  <a:cubicBezTo>
                    <a:pt x="774" y="3924"/>
                    <a:pt x="1417" y="3918"/>
                    <a:pt x="2062" y="3918"/>
                  </a:cubicBezTo>
                  <a:cubicBezTo>
                    <a:pt x="4641" y="3918"/>
                    <a:pt x="7245" y="4004"/>
                    <a:pt x="9807" y="4004"/>
                  </a:cubicBezTo>
                  <a:cubicBezTo>
                    <a:pt x="12138" y="3978"/>
                    <a:pt x="14488" y="3915"/>
                    <a:pt x="16828" y="3915"/>
                  </a:cubicBezTo>
                  <a:cubicBezTo>
                    <a:pt x="17569" y="3915"/>
                    <a:pt x="18309" y="3921"/>
                    <a:pt x="19047" y="3937"/>
                  </a:cubicBezTo>
                  <a:cubicBezTo>
                    <a:pt x="19314" y="2636"/>
                    <a:pt x="19347" y="1302"/>
                    <a:pt x="19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4"/>
            <p:cNvSpPr/>
            <p:nvPr/>
          </p:nvSpPr>
          <p:spPr>
            <a:xfrm>
              <a:off x="2820525" y="4960650"/>
              <a:ext cx="949875" cy="160150"/>
            </a:xfrm>
            <a:custGeom>
              <a:avLst/>
              <a:gdLst/>
              <a:ahLst/>
              <a:cxnLst/>
              <a:rect l="l" t="t" r="r" b="b"/>
              <a:pathLst>
                <a:path w="37995" h="6406" extrusionOk="0">
                  <a:moveTo>
                    <a:pt x="35233" y="1010"/>
                  </a:moveTo>
                  <a:cubicBezTo>
                    <a:pt x="35273" y="1010"/>
                    <a:pt x="35315" y="1018"/>
                    <a:pt x="35359" y="1035"/>
                  </a:cubicBezTo>
                  <a:cubicBezTo>
                    <a:pt x="35726" y="1202"/>
                    <a:pt x="36059" y="1502"/>
                    <a:pt x="36259" y="1869"/>
                  </a:cubicBezTo>
                  <a:cubicBezTo>
                    <a:pt x="36311" y="2024"/>
                    <a:pt x="36183" y="2179"/>
                    <a:pt x="36029" y="2179"/>
                  </a:cubicBezTo>
                  <a:cubicBezTo>
                    <a:pt x="35984" y="2179"/>
                    <a:pt x="35938" y="2166"/>
                    <a:pt x="35893" y="2136"/>
                  </a:cubicBezTo>
                  <a:lnTo>
                    <a:pt x="35893" y="2169"/>
                  </a:lnTo>
                  <a:cubicBezTo>
                    <a:pt x="35659" y="1902"/>
                    <a:pt x="35359" y="1702"/>
                    <a:pt x="35059" y="1502"/>
                  </a:cubicBezTo>
                  <a:cubicBezTo>
                    <a:pt x="34797" y="1357"/>
                    <a:pt x="34965" y="1010"/>
                    <a:pt x="35233" y="1010"/>
                  </a:cubicBezTo>
                  <a:close/>
                  <a:moveTo>
                    <a:pt x="35323" y="2245"/>
                  </a:moveTo>
                  <a:cubicBezTo>
                    <a:pt x="35380" y="2245"/>
                    <a:pt x="35438" y="2262"/>
                    <a:pt x="35492" y="2303"/>
                  </a:cubicBezTo>
                  <a:cubicBezTo>
                    <a:pt x="35692" y="2469"/>
                    <a:pt x="35859" y="2636"/>
                    <a:pt x="36026" y="2836"/>
                  </a:cubicBezTo>
                  <a:cubicBezTo>
                    <a:pt x="36135" y="3000"/>
                    <a:pt x="35977" y="3163"/>
                    <a:pt x="35806" y="3163"/>
                  </a:cubicBezTo>
                  <a:cubicBezTo>
                    <a:pt x="35768" y="3163"/>
                    <a:pt x="35729" y="3155"/>
                    <a:pt x="35692" y="3136"/>
                  </a:cubicBezTo>
                  <a:lnTo>
                    <a:pt x="35692" y="3136"/>
                  </a:lnTo>
                  <a:lnTo>
                    <a:pt x="35726" y="3170"/>
                  </a:lnTo>
                  <a:cubicBezTo>
                    <a:pt x="35492" y="3036"/>
                    <a:pt x="35292" y="2870"/>
                    <a:pt x="35125" y="2669"/>
                  </a:cubicBezTo>
                  <a:cubicBezTo>
                    <a:pt x="34913" y="2510"/>
                    <a:pt x="35102" y="2245"/>
                    <a:pt x="35323" y="2245"/>
                  </a:cubicBezTo>
                  <a:close/>
                  <a:moveTo>
                    <a:pt x="35235" y="3770"/>
                  </a:moveTo>
                  <a:cubicBezTo>
                    <a:pt x="35277" y="3770"/>
                    <a:pt x="35320" y="3780"/>
                    <a:pt x="35359" y="3804"/>
                  </a:cubicBezTo>
                  <a:lnTo>
                    <a:pt x="35392" y="3837"/>
                  </a:lnTo>
                  <a:cubicBezTo>
                    <a:pt x="35559" y="3904"/>
                    <a:pt x="35559" y="4104"/>
                    <a:pt x="35392" y="4204"/>
                  </a:cubicBezTo>
                  <a:lnTo>
                    <a:pt x="35392" y="4237"/>
                  </a:lnTo>
                  <a:lnTo>
                    <a:pt x="35359" y="4271"/>
                  </a:lnTo>
                  <a:cubicBezTo>
                    <a:pt x="35324" y="4285"/>
                    <a:pt x="35286" y="4291"/>
                    <a:pt x="35248" y="4291"/>
                  </a:cubicBezTo>
                  <a:cubicBezTo>
                    <a:pt x="35105" y="4291"/>
                    <a:pt x="34959" y="4195"/>
                    <a:pt x="34959" y="4037"/>
                  </a:cubicBezTo>
                  <a:cubicBezTo>
                    <a:pt x="34959" y="3884"/>
                    <a:pt x="35096" y="3770"/>
                    <a:pt x="35235" y="3770"/>
                  </a:cubicBezTo>
                  <a:close/>
                  <a:moveTo>
                    <a:pt x="33224" y="1"/>
                  </a:moveTo>
                  <a:cubicBezTo>
                    <a:pt x="33524" y="935"/>
                    <a:pt x="33924" y="2436"/>
                    <a:pt x="33324" y="3237"/>
                  </a:cubicBezTo>
                  <a:cubicBezTo>
                    <a:pt x="32590" y="4204"/>
                    <a:pt x="31122" y="4537"/>
                    <a:pt x="29988" y="4704"/>
                  </a:cubicBezTo>
                  <a:cubicBezTo>
                    <a:pt x="26540" y="5184"/>
                    <a:pt x="23037" y="5448"/>
                    <a:pt x="19554" y="5448"/>
                  </a:cubicBezTo>
                  <a:cubicBezTo>
                    <a:pt x="19162" y="5448"/>
                    <a:pt x="18771" y="5445"/>
                    <a:pt x="18380" y="5438"/>
                  </a:cubicBezTo>
                  <a:cubicBezTo>
                    <a:pt x="14010" y="5405"/>
                    <a:pt x="9574" y="5105"/>
                    <a:pt x="5204" y="4671"/>
                  </a:cubicBezTo>
                  <a:cubicBezTo>
                    <a:pt x="3903" y="4537"/>
                    <a:pt x="1301" y="4070"/>
                    <a:pt x="267" y="2870"/>
                  </a:cubicBezTo>
                  <a:lnTo>
                    <a:pt x="267" y="2870"/>
                  </a:lnTo>
                  <a:cubicBezTo>
                    <a:pt x="0" y="4070"/>
                    <a:pt x="200" y="5338"/>
                    <a:pt x="868" y="6372"/>
                  </a:cubicBezTo>
                  <a:cubicBezTo>
                    <a:pt x="2541" y="6345"/>
                    <a:pt x="4220" y="6335"/>
                    <a:pt x="5901" y="6335"/>
                  </a:cubicBezTo>
                  <a:cubicBezTo>
                    <a:pt x="10385" y="6335"/>
                    <a:pt x="14884" y="6405"/>
                    <a:pt x="19347" y="6405"/>
                  </a:cubicBezTo>
                  <a:cubicBezTo>
                    <a:pt x="23726" y="6405"/>
                    <a:pt x="28122" y="6293"/>
                    <a:pt x="32524" y="6293"/>
                  </a:cubicBezTo>
                  <a:cubicBezTo>
                    <a:pt x="33991" y="6293"/>
                    <a:pt x="35459" y="6305"/>
                    <a:pt x="36927" y="6339"/>
                  </a:cubicBezTo>
                  <a:cubicBezTo>
                    <a:pt x="37994" y="4371"/>
                    <a:pt x="37827" y="2036"/>
                    <a:pt x="36360" y="68"/>
                  </a:cubicBezTo>
                  <a:cubicBezTo>
                    <a:pt x="35325" y="68"/>
                    <a:pt x="34291" y="34"/>
                    <a:pt x="33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4"/>
            <p:cNvSpPr/>
            <p:nvPr/>
          </p:nvSpPr>
          <p:spPr>
            <a:xfrm>
              <a:off x="2857200" y="4692125"/>
              <a:ext cx="482050" cy="99275"/>
            </a:xfrm>
            <a:custGeom>
              <a:avLst/>
              <a:gdLst/>
              <a:ahLst/>
              <a:cxnLst/>
              <a:rect l="l" t="t" r="r" b="b"/>
              <a:pathLst>
                <a:path w="19282" h="3971" extrusionOk="0">
                  <a:moveTo>
                    <a:pt x="17812" y="594"/>
                  </a:moveTo>
                  <a:cubicBezTo>
                    <a:pt x="17869" y="594"/>
                    <a:pt x="17928" y="616"/>
                    <a:pt x="17980" y="668"/>
                  </a:cubicBezTo>
                  <a:cubicBezTo>
                    <a:pt x="18081" y="835"/>
                    <a:pt x="18214" y="1002"/>
                    <a:pt x="18314" y="1135"/>
                  </a:cubicBezTo>
                  <a:cubicBezTo>
                    <a:pt x="18437" y="1332"/>
                    <a:pt x="18288" y="1510"/>
                    <a:pt x="18134" y="1510"/>
                  </a:cubicBezTo>
                  <a:cubicBezTo>
                    <a:pt x="18080" y="1510"/>
                    <a:pt x="18024" y="1488"/>
                    <a:pt x="17980" y="1435"/>
                  </a:cubicBezTo>
                  <a:lnTo>
                    <a:pt x="17947" y="1435"/>
                  </a:lnTo>
                  <a:cubicBezTo>
                    <a:pt x="17814" y="1302"/>
                    <a:pt x="17714" y="1202"/>
                    <a:pt x="17614" y="1068"/>
                  </a:cubicBezTo>
                  <a:cubicBezTo>
                    <a:pt x="17432" y="861"/>
                    <a:pt x="17613" y="594"/>
                    <a:pt x="17812" y="594"/>
                  </a:cubicBezTo>
                  <a:close/>
                  <a:moveTo>
                    <a:pt x="17282" y="1352"/>
                  </a:moveTo>
                  <a:cubicBezTo>
                    <a:pt x="17355" y="1352"/>
                    <a:pt x="17429" y="1386"/>
                    <a:pt x="17480" y="1469"/>
                  </a:cubicBezTo>
                  <a:cubicBezTo>
                    <a:pt x="17580" y="1602"/>
                    <a:pt x="17647" y="1735"/>
                    <a:pt x="17680" y="1869"/>
                  </a:cubicBezTo>
                  <a:cubicBezTo>
                    <a:pt x="17728" y="2037"/>
                    <a:pt x="17587" y="2170"/>
                    <a:pt x="17442" y="2170"/>
                  </a:cubicBezTo>
                  <a:cubicBezTo>
                    <a:pt x="17385" y="2170"/>
                    <a:pt x="17327" y="2149"/>
                    <a:pt x="17280" y="2102"/>
                  </a:cubicBezTo>
                  <a:cubicBezTo>
                    <a:pt x="17180" y="1969"/>
                    <a:pt x="17113" y="1836"/>
                    <a:pt x="17046" y="1735"/>
                  </a:cubicBezTo>
                  <a:cubicBezTo>
                    <a:pt x="16954" y="1528"/>
                    <a:pt x="17118" y="1352"/>
                    <a:pt x="17282" y="1352"/>
                  </a:cubicBezTo>
                  <a:close/>
                  <a:moveTo>
                    <a:pt x="19048" y="1"/>
                  </a:moveTo>
                  <a:lnTo>
                    <a:pt x="16680" y="68"/>
                  </a:lnTo>
                  <a:cubicBezTo>
                    <a:pt x="16846" y="1702"/>
                    <a:pt x="16079" y="2770"/>
                    <a:pt x="14311" y="3103"/>
                  </a:cubicBezTo>
                  <a:cubicBezTo>
                    <a:pt x="13210" y="3297"/>
                    <a:pt x="12101" y="3366"/>
                    <a:pt x="10984" y="3366"/>
                  </a:cubicBezTo>
                  <a:cubicBezTo>
                    <a:pt x="9800" y="3366"/>
                    <a:pt x="8608" y="3289"/>
                    <a:pt x="7406" y="3203"/>
                  </a:cubicBezTo>
                  <a:cubicBezTo>
                    <a:pt x="6072" y="3136"/>
                    <a:pt x="4771" y="2936"/>
                    <a:pt x="3470" y="2770"/>
                  </a:cubicBezTo>
                  <a:cubicBezTo>
                    <a:pt x="2569" y="2636"/>
                    <a:pt x="1435" y="2736"/>
                    <a:pt x="535" y="2336"/>
                  </a:cubicBezTo>
                  <a:cubicBezTo>
                    <a:pt x="368" y="2236"/>
                    <a:pt x="201" y="2102"/>
                    <a:pt x="68" y="1936"/>
                  </a:cubicBezTo>
                  <a:cubicBezTo>
                    <a:pt x="1" y="2603"/>
                    <a:pt x="1" y="3270"/>
                    <a:pt x="68" y="3937"/>
                  </a:cubicBezTo>
                  <a:cubicBezTo>
                    <a:pt x="941" y="3910"/>
                    <a:pt x="1819" y="3900"/>
                    <a:pt x="2699" y="3900"/>
                  </a:cubicBezTo>
                  <a:cubicBezTo>
                    <a:pt x="5046" y="3900"/>
                    <a:pt x="7403" y="3970"/>
                    <a:pt x="9708" y="3970"/>
                  </a:cubicBezTo>
                  <a:cubicBezTo>
                    <a:pt x="12190" y="3970"/>
                    <a:pt x="14671" y="3885"/>
                    <a:pt x="17136" y="3885"/>
                  </a:cubicBezTo>
                  <a:cubicBezTo>
                    <a:pt x="17752" y="3885"/>
                    <a:pt x="18367" y="3890"/>
                    <a:pt x="18981" y="3904"/>
                  </a:cubicBezTo>
                  <a:cubicBezTo>
                    <a:pt x="19248" y="2636"/>
                    <a:pt x="19281" y="1302"/>
                    <a:pt x="19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4"/>
            <p:cNvSpPr/>
            <p:nvPr/>
          </p:nvSpPr>
          <p:spPr>
            <a:xfrm>
              <a:off x="3094050" y="3767300"/>
              <a:ext cx="420325" cy="453400"/>
            </a:xfrm>
            <a:custGeom>
              <a:avLst/>
              <a:gdLst/>
              <a:ahLst/>
              <a:cxnLst/>
              <a:rect l="l" t="t" r="r" b="b"/>
              <a:pathLst>
                <a:path w="16813" h="18136" extrusionOk="0">
                  <a:moveTo>
                    <a:pt x="13843" y="3630"/>
                  </a:moveTo>
                  <a:cubicBezTo>
                    <a:pt x="13887" y="3630"/>
                    <a:pt x="13933" y="3642"/>
                    <a:pt x="13977" y="3670"/>
                  </a:cubicBezTo>
                  <a:cubicBezTo>
                    <a:pt x="14311" y="3837"/>
                    <a:pt x="14644" y="4104"/>
                    <a:pt x="14911" y="4371"/>
                  </a:cubicBezTo>
                  <a:cubicBezTo>
                    <a:pt x="15057" y="4516"/>
                    <a:pt x="14973" y="4789"/>
                    <a:pt x="14772" y="4789"/>
                  </a:cubicBezTo>
                  <a:cubicBezTo>
                    <a:pt x="14743" y="4789"/>
                    <a:pt x="14711" y="4783"/>
                    <a:pt x="14678" y="4771"/>
                  </a:cubicBezTo>
                  <a:lnTo>
                    <a:pt x="14678" y="4804"/>
                  </a:lnTo>
                  <a:cubicBezTo>
                    <a:pt x="14311" y="4604"/>
                    <a:pt x="13944" y="4371"/>
                    <a:pt x="13643" y="4070"/>
                  </a:cubicBezTo>
                  <a:cubicBezTo>
                    <a:pt x="13449" y="3931"/>
                    <a:pt x="13625" y="3630"/>
                    <a:pt x="13843" y="3630"/>
                  </a:cubicBezTo>
                  <a:close/>
                  <a:moveTo>
                    <a:pt x="13701" y="4858"/>
                  </a:moveTo>
                  <a:cubicBezTo>
                    <a:pt x="13747" y="4858"/>
                    <a:pt x="13795" y="4872"/>
                    <a:pt x="13844" y="4904"/>
                  </a:cubicBezTo>
                  <a:cubicBezTo>
                    <a:pt x="14044" y="5004"/>
                    <a:pt x="14244" y="5138"/>
                    <a:pt x="14411" y="5271"/>
                  </a:cubicBezTo>
                  <a:cubicBezTo>
                    <a:pt x="14589" y="5420"/>
                    <a:pt x="14449" y="5754"/>
                    <a:pt x="14228" y="5754"/>
                  </a:cubicBezTo>
                  <a:cubicBezTo>
                    <a:pt x="14201" y="5754"/>
                    <a:pt x="14173" y="5749"/>
                    <a:pt x="14144" y="5738"/>
                  </a:cubicBezTo>
                  <a:cubicBezTo>
                    <a:pt x="13944" y="5638"/>
                    <a:pt x="13744" y="5505"/>
                    <a:pt x="13543" y="5405"/>
                  </a:cubicBezTo>
                  <a:cubicBezTo>
                    <a:pt x="13292" y="5237"/>
                    <a:pt x="13462" y="4858"/>
                    <a:pt x="13701" y="4858"/>
                  </a:cubicBezTo>
                  <a:close/>
                  <a:moveTo>
                    <a:pt x="13531" y="6771"/>
                  </a:moveTo>
                  <a:cubicBezTo>
                    <a:pt x="13770" y="6771"/>
                    <a:pt x="13770" y="7307"/>
                    <a:pt x="13531" y="7307"/>
                  </a:cubicBezTo>
                  <a:cubicBezTo>
                    <a:pt x="13524" y="7307"/>
                    <a:pt x="13517" y="7307"/>
                    <a:pt x="13510" y="7306"/>
                  </a:cubicBezTo>
                  <a:cubicBezTo>
                    <a:pt x="13502" y="7307"/>
                    <a:pt x="13494" y="7307"/>
                    <a:pt x="13486" y="7307"/>
                  </a:cubicBezTo>
                  <a:cubicBezTo>
                    <a:pt x="13218" y="7307"/>
                    <a:pt x="13218" y="6771"/>
                    <a:pt x="13486" y="6771"/>
                  </a:cubicBezTo>
                  <a:cubicBezTo>
                    <a:pt x="13494" y="6771"/>
                    <a:pt x="13502" y="6771"/>
                    <a:pt x="13510" y="6772"/>
                  </a:cubicBezTo>
                  <a:cubicBezTo>
                    <a:pt x="13517" y="6771"/>
                    <a:pt x="13524" y="6771"/>
                    <a:pt x="13531" y="6771"/>
                  </a:cubicBezTo>
                  <a:close/>
                  <a:moveTo>
                    <a:pt x="5471" y="1"/>
                  </a:moveTo>
                  <a:cubicBezTo>
                    <a:pt x="3336" y="5004"/>
                    <a:pt x="1501" y="10141"/>
                    <a:pt x="0" y="15378"/>
                  </a:cubicBezTo>
                  <a:cubicBezTo>
                    <a:pt x="567" y="15679"/>
                    <a:pt x="1168" y="15979"/>
                    <a:pt x="1735" y="16279"/>
                  </a:cubicBezTo>
                  <a:lnTo>
                    <a:pt x="2435" y="16579"/>
                  </a:lnTo>
                  <a:cubicBezTo>
                    <a:pt x="3603" y="17113"/>
                    <a:pt x="4837" y="17513"/>
                    <a:pt x="6071" y="17813"/>
                  </a:cubicBezTo>
                  <a:cubicBezTo>
                    <a:pt x="6672" y="17914"/>
                    <a:pt x="7272" y="18014"/>
                    <a:pt x="7906" y="18080"/>
                  </a:cubicBezTo>
                  <a:lnTo>
                    <a:pt x="8740" y="18114"/>
                  </a:lnTo>
                  <a:cubicBezTo>
                    <a:pt x="9044" y="18128"/>
                    <a:pt x="9348" y="18136"/>
                    <a:pt x="9650" y="18136"/>
                  </a:cubicBezTo>
                  <a:cubicBezTo>
                    <a:pt x="10076" y="18136"/>
                    <a:pt x="10498" y="18119"/>
                    <a:pt x="10908" y="18080"/>
                  </a:cubicBezTo>
                  <a:cubicBezTo>
                    <a:pt x="11775" y="16412"/>
                    <a:pt x="12576" y="14745"/>
                    <a:pt x="13377" y="13010"/>
                  </a:cubicBezTo>
                  <a:cubicBezTo>
                    <a:pt x="13377" y="12943"/>
                    <a:pt x="13410" y="12910"/>
                    <a:pt x="13443" y="12843"/>
                  </a:cubicBezTo>
                  <a:cubicBezTo>
                    <a:pt x="13510" y="12710"/>
                    <a:pt x="13577" y="12543"/>
                    <a:pt x="13643" y="12376"/>
                  </a:cubicBezTo>
                  <a:cubicBezTo>
                    <a:pt x="14844" y="9407"/>
                    <a:pt x="15912" y="6372"/>
                    <a:pt x="16812" y="3303"/>
                  </a:cubicBezTo>
                  <a:cubicBezTo>
                    <a:pt x="16479" y="3070"/>
                    <a:pt x="16112" y="2836"/>
                    <a:pt x="15745" y="2603"/>
                  </a:cubicBezTo>
                  <a:lnTo>
                    <a:pt x="15111" y="2236"/>
                  </a:lnTo>
                  <a:cubicBezTo>
                    <a:pt x="14244" y="1769"/>
                    <a:pt x="13343" y="1368"/>
                    <a:pt x="12409" y="1035"/>
                  </a:cubicBezTo>
                  <a:cubicBezTo>
                    <a:pt x="10775" y="501"/>
                    <a:pt x="9107" y="201"/>
                    <a:pt x="7406" y="101"/>
                  </a:cubicBezTo>
                  <a:lnTo>
                    <a:pt x="6672" y="34"/>
                  </a:lnTo>
                  <a:lnTo>
                    <a:pt x="5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4"/>
            <p:cNvSpPr/>
            <p:nvPr/>
          </p:nvSpPr>
          <p:spPr>
            <a:xfrm>
              <a:off x="3394250" y="3537150"/>
              <a:ext cx="184325" cy="247700"/>
            </a:xfrm>
            <a:custGeom>
              <a:avLst/>
              <a:gdLst/>
              <a:ahLst/>
              <a:cxnLst/>
              <a:rect l="l" t="t" r="r" b="b"/>
              <a:pathLst>
                <a:path w="7373" h="9908" extrusionOk="0">
                  <a:moveTo>
                    <a:pt x="4571" y="0"/>
                  </a:moveTo>
                  <a:cubicBezTo>
                    <a:pt x="4271" y="1468"/>
                    <a:pt x="3837" y="2902"/>
                    <a:pt x="3203" y="4270"/>
                  </a:cubicBezTo>
                  <a:cubicBezTo>
                    <a:pt x="2936" y="4937"/>
                    <a:pt x="2603" y="5904"/>
                    <a:pt x="2036" y="6405"/>
                  </a:cubicBezTo>
                  <a:cubicBezTo>
                    <a:pt x="1469" y="6938"/>
                    <a:pt x="802" y="7005"/>
                    <a:pt x="168" y="7339"/>
                  </a:cubicBezTo>
                  <a:cubicBezTo>
                    <a:pt x="568" y="7706"/>
                    <a:pt x="1002" y="8273"/>
                    <a:pt x="234" y="8606"/>
                  </a:cubicBezTo>
                  <a:lnTo>
                    <a:pt x="1" y="8673"/>
                  </a:lnTo>
                  <a:cubicBezTo>
                    <a:pt x="1269" y="8973"/>
                    <a:pt x="2469" y="9407"/>
                    <a:pt x="3670" y="9907"/>
                  </a:cubicBezTo>
                  <a:cubicBezTo>
                    <a:pt x="4738" y="7005"/>
                    <a:pt x="5972" y="4170"/>
                    <a:pt x="7373" y="1401"/>
                  </a:cubicBezTo>
                  <a:cubicBezTo>
                    <a:pt x="6472" y="867"/>
                    <a:pt x="5538" y="400"/>
                    <a:pt x="4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4"/>
            <p:cNvSpPr/>
            <p:nvPr/>
          </p:nvSpPr>
          <p:spPr>
            <a:xfrm>
              <a:off x="3094875" y="3778975"/>
              <a:ext cx="420325" cy="441725"/>
            </a:xfrm>
            <a:custGeom>
              <a:avLst/>
              <a:gdLst/>
              <a:ahLst/>
              <a:cxnLst/>
              <a:rect l="l" t="t" r="r" b="b"/>
              <a:pathLst>
                <a:path w="16813" h="17669" extrusionOk="0">
                  <a:moveTo>
                    <a:pt x="13810" y="3163"/>
                  </a:moveTo>
                  <a:cubicBezTo>
                    <a:pt x="13854" y="3163"/>
                    <a:pt x="13900" y="3175"/>
                    <a:pt x="13944" y="3203"/>
                  </a:cubicBezTo>
                  <a:cubicBezTo>
                    <a:pt x="14278" y="3370"/>
                    <a:pt x="14611" y="3637"/>
                    <a:pt x="14878" y="3904"/>
                  </a:cubicBezTo>
                  <a:cubicBezTo>
                    <a:pt x="15024" y="4049"/>
                    <a:pt x="14940" y="4322"/>
                    <a:pt x="14739" y="4322"/>
                  </a:cubicBezTo>
                  <a:cubicBezTo>
                    <a:pt x="14710" y="4322"/>
                    <a:pt x="14678" y="4316"/>
                    <a:pt x="14645" y="4304"/>
                  </a:cubicBezTo>
                  <a:lnTo>
                    <a:pt x="14645" y="4337"/>
                  </a:lnTo>
                  <a:cubicBezTo>
                    <a:pt x="14278" y="4137"/>
                    <a:pt x="13911" y="3904"/>
                    <a:pt x="13610" y="3603"/>
                  </a:cubicBezTo>
                  <a:cubicBezTo>
                    <a:pt x="13416" y="3464"/>
                    <a:pt x="13592" y="3163"/>
                    <a:pt x="13810" y="3163"/>
                  </a:cubicBezTo>
                  <a:close/>
                  <a:moveTo>
                    <a:pt x="13668" y="4391"/>
                  </a:moveTo>
                  <a:cubicBezTo>
                    <a:pt x="13714" y="4391"/>
                    <a:pt x="13762" y="4405"/>
                    <a:pt x="13811" y="4437"/>
                  </a:cubicBezTo>
                  <a:cubicBezTo>
                    <a:pt x="14011" y="4537"/>
                    <a:pt x="14211" y="4671"/>
                    <a:pt x="14378" y="4804"/>
                  </a:cubicBezTo>
                  <a:cubicBezTo>
                    <a:pt x="14556" y="4953"/>
                    <a:pt x="14416" y="5287"/>
                    <a:pt x="14195" y="5287"/>
                  </a:cubicBezTo>
                  <a:cubicBezTo>
                    <a:pt x="14168" y="5287"/>
                    <a:pt x="14140" y="5282"/>
                    <a:pt x="14111" y="5271"/>
                  </a:cubicBezTo>
                  <a:cubicBezTo>
                    <a:pt x="13911" y="5171"/>
                    <a:pt x="13711" y="5038"/>
                    <a:pt x="13510" y="4938"/>
                  </a:cubicBezTo>
                  <a:cubicBezTo>
                    <a:pt x="13259" y="4770"/>
                    <a:pt x="13429" y="4391"/>
                    <a:pt x="13668" y="4391"/>
                  </a:cubicBezTo>
                  <a:close/>
                  <a:moveTo>
                    <a:pt x="13634" y="6304"/>
                  </a:moveTo>
                  <a:cubicBezTo>
                    <a:pt x="13903" y="6304"/>
                    <a:pt x="13903" y="6840"/>
                    <a:pt x="13634" y="6840"/>
                  </a:cubicBezTo>
                  <a:cubicBezTo>
                    <a:pt x="13626" y="6840"/>
                    <a:pt x="13619" y="6840"/>
                    <a:pt x="13610" y="6839"/>
                  </a:cubicBezTo>
                  <a:cubicBezTo>
                    <a:pt x="13602" y="6840"/>
                    <a:pt x="13594" y="6840"/>
                    <a:pt x="13587" y="6840"/>
                  </a:cubicBezTo>
                  <a:cubicBezTo>
                    <a:pt x="13318" y="6840"/>
                    <a:pt x="13318" y="6304"/>
                    <a:pt x="13587" y="6304"/>
                  </a:cubicBezTo>
                  <a:cubicBezTo>
                    <a:pt x="13594" y="6304"/>
                    <a:pt x="13602" y="6304"/>
                    <a:pt x="13610" y="6305"/>
                  </a:cubicBezTo>
                  <a:cubicBezTo>
                    <a:pt x="13619" y="6304"/>
                    <a:pt x="13626" y="6304"/>
                    <a:pt x="13634" y="6304"/>
                  </a:cubicBezTo>
                  <a:close/>
                  <a:moveTo>
                    <a:pt x="10141" y="1"/>
                  </a:moveTo>
                  <a:lnTo>
                    <a:pt x="10141" y="1"/>
                  </a:lnTo>
                  <a:cubicBezTo>
                    <a:pt x="10909" y="401"/>
                    <a:pt x="11442" y="1135"/>
                    <a:pt x="11609" y="1969"/>
                  </a:cubicBezTo>
                  <a:cubicBezTo>
                    <a:pt x="11943" y="4270"/>
                    <a:pt x="11042" y="6572"/>
                    <a:pt x="10475" y="8774"/>
                  </a:cubicBezTo>
                  <a:cubicBezTo>
                    <a:pt x="9941" y="11009"/>
                    <a:pt x="9574" y="13644"/>
                    <a:pt x="6872" y="14144"/>
                  </a:cubicBezTo>
                  <a:cubicBezTo>
                    <a:pt x="6205" y="14283"/>
                    <a:pt x="5526" y="14353"/>
                    <a:pt x="4848" y="14353"/>
                  </a:cubicBezTo>
                  <a:cubicBezTo>
                    <a:pt x="3899" y="14353"/>
                    <a:pt x="2950" y="14216"/>
                    <a:pt x="2036" y="13944"/>
                  </a:cubicBezTo>
                  <a:cubicBezTo>
                    <a:pt x="1502" y="13777"/>
                    <a:pt x="968" y="13510"/>
                    <a:pt x="501" y="13210"/>
                  </a:cubicBezTo>
                  <a:cubicBezTo>
                    <a:pt x="334" y="13777"/>
                    <a:pt x="134" y="14344"/>
                    <a:pt x="1" y="14911"/>
                  </a:cubicBezTo>
                  <a:cubicBezTo>
                    <a:pt x="568" y="15212"/>
                    <a:pt x="1135" y="15512"/>
                    <a:pt x="1735" y="15812"/>
                  </a:cubicBezTo>
                  <a:lnTo>
                    <a:pt x="2402" y="16112"/>
                  </a:lnTo>
                  <a:cubicBezTo>
                    <a:pt x="3570" y="16646"/>
                    <a:pt x="4804" y="17046"/>
                    <a:pt x="6072" y="17346"/>
                  </a:cubicBezTo>
                  <a:cubicBezTo>
                    <a:pt x="6672" y="17447"/>
                    <a:pt x="7273" y="17547"/>
                    <a:pt x="7873" y="17613"/>
                  </a:cubicBezTo>
                  <a:lnTo>
                    <a:pt x="8740" y="17647"/>
                  </a:lnTo>
                  <a:cubicBezTo>
                    <a:pt x="9030" y="17661"/>
                    <a:pt x="9326" y="17669"/>
                    <a:pt x="9626" y="17669"/>
                  </a:cubicBezTo>
                  <a:cubicBezTo>
                    <a:pt x="10049" y="17669"/>
                    <a:pt x="10479" y="17652"/>
                    <a:pt x="10909" y="17613"/>
                  </a:cubicBezTo>
                  <a:cubicBezTo>
                    <a:pt x="11776" y="15945"/>
                    <a:pt x="12576" y="14278"/>
                    <a:pt x="13344" y="12543"/>
                  </a:cubicBezTo>
                  <a:cubicBezTo>
                    <a:pt x="13344" y="12476"/>
                    <a:pt x="13377" y="12443"/>
                    <a:pt x="13410" y="12376"/>
                  </a:cubicBezTo>
                  <a:cubicBezTo>
                    <a:pt x="13477" y="12243"/>
                    <a:pt x="13544" y="12076"/>
                    <a:pt x="13610" y="11909"/>
                  </a:cubicBezTo>
                  <a:cubicBezTo>
                    <a:pt x="14845" y="8940"/>
                    <a:pt x="15912" y="5905"/>
                    <a:pt x="16813" y="2836"/>
                  </a:cubicBezTo>
                  <a:cubicBezTo>
                    <a:pt x="16446" y="2603"/>
                    <a:pt x="16079" y="2369"/>
                    <a:pt x="15712" y="2136"/>
                  </a:cubicBezTo>
                  <a:lnTo>
                    <a:pt x="15078" y="1769"/>
                  </a:lnTo>
                  <a:cubicBezTo>
                    <a:pt x="14211" y="1302"/>
                    <a:pt x="13310" y="901"/>
                    <a:pt x="12376" y="568"/>
                  </a:cubicBezTo>
                  <a:cubicBezTo>
                    <a:pt x="11642" y="334"/>
                    <a:pt x="10909" y="134"/>
                    <a:pt x="10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4"/>
            <p:cNvSpPr/>
            <p:nvPr/>
          </p:nvSpPr>
          <p:spPr>
            <a:xfrm>
              <a:off x="3465975" y="3968275"/>
              <a:ext cx="225200" cy="306925"/>
            </a:xfrm>
            <a:custGeom>
              <a:avLst/>
              <a:gdLst/>
              <a:ahLst/>
              <a:cxnLst/>
              <a:rect l="l" t="t" r="r" b="b"/>
              <a:pathLst>
                <a:path w="9008" h="12277" extrusionOk="0">
                  <a:moveTo>
                    <a:pt x="1702" y="1"/>
                  </a:moveTo>
                  <a:cubicBezTo>
                    <a:pt x="1669" y="68"/>
                    <a:pt x="1635" y="101"/>
                    <a:pt x="1568" y="134"/>
                  </a:cubicBezTo>
                  <a:cubicBezTo>
                    <a:pt x="968" y="1902"/>
                    <a:pt x="568" y="3670"/>
                    <a:pt x="1" y="5405"/>
                  </a:cubicBezTo>
                  <a:cubicBezTo>
                    <a:pt x="2169" y="7139"/>
                    <a:pt x="3737" y="9574"/>
                    <a:pt x="4404" y="12276"/>
                  </a:cubicBezTo>
                  <a:cubicBezTo>
                    <a:pt x="5497" y="11808"/>
                    <a:pt x="6753" y="11360"/>
                    <a:pt x="7981" y="11360"/>
                  </a:cubicBezTo>
                  <a:cubicBezTo>
                    <a:pt x="8326" y="11360"/>
                    <a:pt x="8670" y="11395"/>
                    <a:pt x="9007" y="11476"/>
                  </a:cubicBezTo>
                  <a:cubicBezTo>
                    <a:pt x="8540" y="9307"/>
                    <a:pt x="7740" y="7239"/>
                    <a:pt x="6605" y="5338"/>
                  </a:cubicBezTo>
                  <a:cubicBezTo>
                    <a:pt x="5271" y="3170"/>
                    <a:pt x="3503" y="1702"/>
                    <a:pt x="1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4"/>
            <p:cNvSpPr/>
            <p:nvPr/>
          </p:nvSpPr>
          <p:spPr>
            <a:xfrm>
              <a:off x="3546025" y="4587900"/>
              <a:ext cx="173500" cy="122600"/>
            </a:xfrm>
            <a:custGeom>
              <a:avLst/>
              <a:gdLst/>
              <a:ahLst/>
              <a:cxnLst/>
              <a:rect l="l" t="t" r="r" b="b"/>
              <a:pathLst>
                <a:path w="6940" h="4904" extrusionOk="0">
                  <a:moveTo>
                    <a:pt x="6939" y="0"/>
                  </a:moveTo>
                  <a:lnTo>
                    <a:pt x="6939" y="0"/>
                  </a:lnTo>
                  <a:cubicBezTo>
                    <a:pt x="5395" y="686"/>
                    <a:pt x="3729" y="1030"/>
                    <a:pt x="2066" y="1030"/>
                  </a:cubicBezTo>
                  <a:cubicBezTo>
                    <a:pt x="1789" y="1030"/>
                    <a:pt x="1512" y="1020"/>
                    <a:pt x="1235" y="1001"/>
                  </a:cubicBezTo>
                  <a:cubicBezTo>
                    <a:pt x="935" y="2335"/>
                    <a:pt x="535" y="3636"/>
                    <a:pt x="1" y="4904"/>
                  </a:cubicBezTo>
                  <a:lnTo>
                    <a:pt x="435" y="4770"/>
                  </a:lnTo>
                  <a:cubicBezTo>
                    <a:pt x="1369" y="4537"/>
                    <a:pt x="2303" y="4337"/>
                    <a:pt x="3270" y="4203"/>
                  </a:cubicBezTo>
                  <a:cubicBezTo>
                    <a:pt x="4237" y="4036"/>
                    <a:pt x="5205" y="3836"/>
                    <a:pt x="6139" y="3636"/>
                  </a:cubicBezTo>
                  <a:cubicBezTo>
                    <a:pt x="6439" y="2435"/>
                    <a:pt x="6706" y="1234"/>
                    <a:pt x="69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4"/>
            <p:cNvSpPr/>
            <p:nvPr/>
          </p:nvSpPr>
          <p:spPr>
            <a:xfrm>
              <a:off x="3465975" y="3968275"/>
              <a:ext cx="115100" cy="172650"/>
            </a:xfrm>
            <a:custGeom>
              <a:avLst/>
              <a:gdLst/>
              <a:ahLst/>
              <a:cxnLst/>
              <a:rect l="l" t="t" r="r" b="b"/>
              <a:pathLst>
                <a:path w="4604" h="6906" extrusionOk="0">
                  <a:moveTo>
                    <a:pt x="1702" y="1"/>
                  </a:moveTo>
                  <a:cubicBezTo>
                    <a:pt x="1669" y="68"/>
                    <a:pt x="1635" y="101"/>
                    <a:pt x="1568" y="168"/>
                  </a:cubicBezTo>
                  <a:cubicBezTo>
                    <a:pt x="968" y="1902"/>
                    <a:pt x="568" y="3670"/>
                    <a:pt x="1" y="5438"/>
                  </a:cubicBezTo>
                  <a:cubicBezTo>
                    <a:pt x="568" y="5872"/>
                    <a:pt x="1101" y="6372"/>
                    <a:pt x="1568" y="6906"/>
                  </a:cubicBezTo>
                  <a:cubicBezTo>
                    <a:pt x="2603" y="5538"/>
                    <a:pt x="3603" y="4170"/>
                    <a:pt x="4604" y="2803"/>
                  </a:cubicBezTo>
                  <a:cubicBezTo>
                    <a:pt x="3670" y="1835"/>
                    <a:pt x="2703" y="935"/>
                    <a:pt x="1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4"/>
            <p:cNvSpPr/>
            <p:nvPr/>
          </p:nvSpPr>
          <p:spPr>
            <a:xfrm>
              <a:off x="3134900" y="4218450"/>
              <a:ext cx="145150" cy="62575"/>
            </a:xfrm>
            <a:custGeom>
              <a:avLst/>
              <a:gdLst/>
              <a:ahLst/>
              <a:cxnLst/>
              <a:rect l="l" t="t" r="r" b="b"/>
              <a:pathLst>
                <a:path w="5806" h="2503" extrusionOk="0">
                  <a:moveTo>
                    <a:pt x="301" y="1"/>
                  </a:moveTo>
                  <a:cubicBezTo>
                    <a:pt x="201" y="301"/>
                    <a:pt x="101" y="601"/>
                    <a:pt x="1" y="902"/>
                  </a:cubicBezTo>
                  <a:cubicBezTo>
                    <a:pt x="1769" y="1535"/>
                    <a:pt x="3537" y="2069"/>
                    <a:pt x="5338" y="2503"/>
                  </a:cubicBezTo>
                  <a:cubicBezTo>
                    <a:pt x="5471" y="2102"/>
                    <a:pt x="5638" y="1702"/>
                    <a:pt x="5805" y="1302"/>
                  </a:cubicBezTo>
                  <a:cubicBezTo>
                    <a:pt x="3904" y="1302"/>
                    <a:pt x="2002" y="835"/>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4"/>
            <p:cNvSpPr/>
            <p:nvPr/>
          </p:nvSpPr>
          <p:spPr>
            <a:xfrm>
              <a:off x="3586400" y="4355150"/>
              <a:ext cx="155625" cy="128525"/>
            </a:xfrm>
            <a:custGeom>
              <a:avLst/>
              <a:gdLst/>
              <a:ahLst/>
              <a:cxnLst/>
              <a:rect l="l" t="t" r="r" b="b"/>
              <a:pathLst>
                <a:path w="6225" h="5141" extrusionOk="0">
                  <a:moveTo>
                    <a:pt x="3052" y="857"/>
                  </a:moveTo>
                  <a:cubicBezTo>
                    <a:pt x="3497" y="857"/>
                    <a:pt x="3927" y="960"/>
                    <a:pt x="4290" y="1304"/>
                  </a:cubicBezTo>
                  <a:cubicBezTo>
                    <a:pt x="5424" y="2339"/>
                    <a:pt x="4690" y="3806"/>
                    <a:pt x="3356" y="4207"/>
                  </a:cubicBezTo>
                  <a:cubicBezTo>
                    <a:pt x="3062" y="4294"/>
                    <a:pt x="2703" y="4356"/>
                    <a:pt x="2349" y="4356"/>
                  </a:cubicBezTo>
                  <a:cubicBezTo>
                    <a:pt x="1620" y="4356"/>
                    <a:pt x="911" y="4092"/>
                    <a:pt x="821" y="3239"/>
                  </a:cubicBezTo>
                  <a:cubicBezTo>
                    <a:pt x="754" y="2305"/>
                    <a:pt x="1221" y="1405"/>
                    <a:pt x="2055" y="971"/>
                  </a:cubicBezTo>
                  <a:cubicBezTo>
                    <a:pt x="2382" y="914"/>
                    <a:pt x="2722" y="857"/>
                    <a:pt x="3052" y="857"/>
                  </a:cubicBezTo>
                  <a:close/>
                  <a:moveTo>
                    <a:pt x="2983" y="0"/>
                  </a:moveTo>
                  <a:cubicBezTo>
                    <a:pt x="2732" y="0"/>
                    <a:pt x="2476" y="34"/>
                    <a:pt x="2222" y="104"/>
                  </a:cubicBezTo>
                  <a:cubicBezTo>
                    <a:pt x="921" y="270"/>
                    <a:pt x="87" y="1771"/>
                    <a:pt x="54" y="3072"/>
                  </a:cubicBezTo>
                  <a:cubicBezTo>
                    <a:pt x="0" y="4550"/>
                    <a:pt x="1179" y="5140"/>
                    <a:pt x="2406" y="5140"/>
                  </a:cubicBezTo>
                  <a:cubicBezTo>
                    <a:pt x="2703" y="5140"/>
                    <a:pt x="3003" y="5106"/>
                    <a:pt x="3289" y="5040"/>
                  </a:cubicBezTo>
                  <a:cubicBezTo>
                    <a:pt x="4857" y="4707"/>
                    <a:pt x="6225" y="3239"/>
                    <a:pt x="5524" y="1605"/>
                  </a:cubicBezTo>
                  <a:cubicBezTo>
                    <a:pt x="5038" y="606"/>
                    <a:pt x="4050" y="0"/>
                    <a:pt x="2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4"/>
            <p:cNvSpPr/>
            <p:nvPr/>
          </p:nvSpPr>
          <p:spPr>
            <a:xfrm>
              <a:off x="2795500" y="3498925"/>
              <a:ext cx="1052450" cy="1646025"/>
            </a:xfrm>
            <a:custGeom>
              <a:avLst/>
              <a:gdLst/>
              <a:ahLst/>
              <a:cxnLst/>
              <a:rect l="l" t="t" r="r" b="b"/>
              <a:pathLst>
                <a:path w="42098" h="65841" extrusionOk="0">
                  <a:moveTo>
                    <a:pt x="24608" y="770"/>
                  </a:moveTo>
                  <a:cubicBezTo>
                    <a:pt x="27032" y="770"/>
                    <a:pt x="29222" y="1711"/>
                    <a:pt x="31356" y="2930"/>
                  </a:cubicBezTo>
                  <a:cubicBezTo>
                    <a:pt x="29922" y="5665"/>
                    <a:pt x="28688" y="8501"/>
                    <a:pt x="27654" y="11436"/>
                  </a:cubicBezTo>
                  <a:cubicBezTo>
                    <a:pt x="25302" y="10424"/>
                    <a:pt x="22599" y="9667"/>
                    <a:pt x="20045" y="9667"/>
                  </a:cubicBezTo>
                  <a:cubicBezTo>
                    <a:pt x="19991" y="9667"/>
                    <a:pt x="19936" y="9668"/>
                    <a:pt x="19881" y="9668"/>
                  </a:cubicBezTo>
                  <a:cubicBezTo>
                    <a:pt x="21216" y="6700"/>
                    <a:pt x="22550" y="3764"/>
                    <a:pt x="23918" y="795"/>
                  </a:cubicBezTo>
                  <a:cubicBezTo>
                    <a:pt x="24150" y="778"/>
                    <a:pt x="24380" y="770"/>
                    <a:pt x="24608" y="770"/>
                  </a:cubicBezTo>
                  <a:close/>
                  <a:moveTo>
                    <a:pt x="17413" y="10736"/>
                  </a:moveTo>
                  <a:lnTo>
                    <a:pt x="18614" y="10769"/>
                  </a:lnTo>
                  <a:lnTo>
                    <a:pt x="19348" y="10836"/>
                  </a:lnTo>
                  <a:cubicBezTo>
                    <a:pt x="21049" y="10936"/>
                    <a:pt x="22750" y="11236"/>
                    <a:pt x="24351" y="11770"/>
                  </a:cubicBezTo>
                  <a:cubicBezTo>
                    <a:pt x="25285" y="12103"/>
                    <a:pt x="26219" y="12504"/>
                    <a:pt x="27087" y="12971"/>
                  </a:cubicBezTo>
                  <a:lnTo>
                    <a:pt x="27720" y="13338"/>
                  </a:lnTo>
                  <a:cubicBezTo>
                    <a:pt x="28087" y="13571"/>
                    <a:pt x="28421" y="13805"/>
                    <a:pt x="28788" y="14038"/>
                  </a:cubicBezTo>
                  <a:cubicBezTo>
                    <a:pt x="27887" y="17107"/>
                    <a:pt x="26820" y="20142"/>
                    <a:pt x="25585" y="23111"/>
                  </a:cubicBezTo>
                  <a:cubicBezTo>
                    <a:pt x="25519" y="23278"/>
                    <a:pt x="25452" y="23445"/>
                    <a:pt x="25385" y="23578"/>
                  </a:cubicBezTo>
                  <a:cubicBezTo>
                    <a:pt x="25352" y="23645"/>
                    <a:pt x="25319" y="23678"/>
                    <a:pt x="25319" y="23745"/>
                  </a:cubicBezTo>
                  <a:cubicBezTo>
                    <a:pt x="24551" y="25480"/>
                    <a:pt x="23751" y="27147"/>
                    <a:pt x="22884" y="28815"/>
                  </a:cubicBezTo>
                  <a:cubicBezTo>
                    <a:pt x="22454" y="28854"/>
                    <a:pt x="22024" y="28871"/>
                    <a:pt x="21601" y="28871"/>
                  </a:cubicBezTo>
                  <a:cubicBezTo>
                    <a:pt x="21301" y="28871"/>
                    <a:pt x="21005" y="28863"/>
                    <a:pt x="20715" y="28849"/>
                  </a:cubicBezTo>
                  <a:lnTo>
                    <a:pt x="19848" y="28815"/>
                  </a:lnTo>
                  <a:cubicBezTo>
                    <a:pt x="19248" y="28749"/>
                    <a:pt x="18614" y="28649"/>
                    <a:pt x="18047" y="28548"/>
                  </a:cubicBezTo>
                  <a:cubicBezTo>
                    <a:pt x="16779" y="28248"/>
                    <a:pt x="15545" y="27848"/>
                    <a:pt x="14377" y="27314"/>
                  </a:cubicBezTo>
                  <a:lnTo>
                    <a:pt x="13710" y="27014"/>
                  </a:lnTo>
                  <a:cubicBezTo>
                    <a:pt x="13110" y="26747"/>
                    <a:pt x="12543" y="26414"/>
                    <a:pt x="11942" y="26113"/>
                  </a:cubicBezTo>
                  <a:cubicBezTo>
                    <a:pt x="13443" y="20876"/>
                    <a:pt x="15278" y="15739"/>
                    <a:pt x="17413" y="10736"/>
                  </a:cubicBezTo>
                  <a:close/>
                  <a:moveTo>
                    <a:pt x="28521" y="18775"/>
                  </a:moveTo>
                  <a:cubicBezTo>
                    <a:pt x="30322" y="20476"/>
                    <a:pt x="32057" y="21944"/>
                    <a:pt x="33424" y="24112"/>
                  </a:cubicBezTo>
                  <a:cubicBezTo>
                    <a:pt x="34559" y="26013"/>
                    <a:pt x="35359" y="28081"/>
                    <a:pt x="35826" y="30250"/>
                  </a:cubicBezTo>
                  <a:cubicBezTo>
                    <a:pt x="35491" y="30169"/>
                    <a:pt x="35149" y="30134"/>
                    <a:pt x="34804" y="30134"/>
                  </a:cubicBezTo>
                  <a:cubicBezTo>
                    <a:pt x="33574" y="30134"/>
                    <a:pt x="32310" y="30588"/>
                    <a:pt x="31189" y="31084"/>
                  </a:cubicBezTo>
                  <a:cubicBezTo>
                    <a:pt x="30556" y="28348"/>
                    <a:pt x="29021" y="25947"/>
                    <a:pt x="26820" y="24212"/>
                  </a:cubicBezTo>
                  <a:cubicBezTo>
                    <a:pt x="27387" y="22444"/>
                    <a:pt x="27787" y="20676"/>
                    <a:pt x="28387" y="18942"/>
                  </a:cubicBezTo>
                  <a:cubicBezTo>
                    <a:pt x="28454" y="18875"/>
                    <a:pt x="28488" y="18842"/>
                    <a:pt x="28521" y="18775"/>
                  </a:cubicBezTo>
                  <a:close/>
                  <a:moveTo>
                    <a:pt x="13910" y="28782"/>
                  </a:moveTo>
                  <a:cubicBezTo>
                    <a:pt x="15612" y="29616"/>
                    <a:pt x="17480" y="30050"/>
                    <a:pt x="19381" y="30083"/>
                  </a:cubicBezTo>
                  <a:cubicBezTo>
                    <a:pt x="19214" y="30483"/>
                    <a:pt x="19047" y="30883"/>
                    <a:pt x="18914" y="31284"/>
                  </a:cubicBezTo>
                  <a:cubicBezTo>
                    <a:pt x="17113" y="30850"/>
                    <a:pt x="15345" y="30316"/>
                    <a:pt x="13577" y="29683"/>
                  </a:cubicBezTo>
                  <a:cubicBezTo>
                    <a:pt x="13677" y="29382"/>
                    <a:pt x="13810" y="29082"/>
                    <a:pt x="13910" y="28782"/>
                  </a:cubicBezTo>
                  <a:close/>
                  <a:moveTo>
                    <a:pt x="34208" y="31740"/>
                  </a:moveTo>
                  <a:cubicBezTo>
                    <a:pt x="36201" y="31740"/>
                    <a:pt x="38278" y="32488"/>
                    <a:pt x="39195" y="33752"/>
                  </a:cubicBezTo>
                  <a:cubicBezTo>
                    <a:pt x="40996" y="36254"/>
                    <a:pt x="40163" y="39690"/>
                    <a:pt x="37928" y="41591"/>
                  </a:cubicBezTo>
                  <a:cubicBezTo>
                    <a:pt x="36836" y="42501"/>
                    <a:pt x="35474" y="42982"/>
                    <a:pt x="34103" y="42982"/>
                  </a:cubicBezTo>
                  <a:cubicBezTo>
                    <a:pt x="33212" y="42982"/>
                    <a:pt x="32317" y="42779"/>
                    <a:pt x="31490" y="42358"/>
                  </a:cubicBezTo>
                  <a:cubicBezTo>
                    <a:pt x="31462" y="42248"/>
                    <a:pt x="31343" y="42183"/>
                    <a:pt x="31227" y="42183"/>
                  </a:cubicBezTo>
                  <a:cubicBezTo>
                    <a:pt x="31203" y="42183"/>
                    <a:pt x="31179" y="42186"/>
                    <a:pt x="31156" y="42192"/>
                  </a:cubicBezTo>
                  <a:cubicBezTo>
                    <a:pt x="30289" y="41691"/>
                    <a:pt x="29588" y="40957"/>
                    <a:pt x="29121" y="40123"/>
                  </a:cubicBezTo>
                  <a:cubicBezTo>
                    <a:pt x="27954" y="37922"/>
                    <a:pt x="28354" y="35187"/>
                    <a:pt x="30122" y="33452"/>
                  </a:cubicBezTo>
                  <a:cubicBezTo>
                    <a:pt x="30155" y="33419"/>
                    <a:pt x="30189" y="33385"/>
                    <a:pt x="30222" y="33352"/>
                  </a:cubicBezTo>
                  <a:lnTo>
                    <a:pt x="30255" y="33319"/>
                  </a:lnTo>
                  <a:cubicBezTo>
                    <a:pt x="30823" y="32751"/>
                    <a:pt x="31490" y="32318"/>
                    <a:pt x="32224" y="32018"/>
                  </a:cubicBezTo>
                  <a:cubicBezTo>
                    <a:pt x="32841" y="31829"/>
                    <a:pt x="33519" y="31740"/>
                    <a:pt x="34208" y="31740"/>
                  </a:cubicBezTo>
                  <a:close/>
                  <a:moveTo>
                    <a:pt x="21516" y="47729"/>
                  </a:moveTo>
                  <a:cubicBezTo>
                    <a:pt x="21749" y="49030"/>
                    <a:pt x="21716" y="50364"/>
                    <a:pt x="21449" y="51665"/>
                  </a:cubicBezTo>
                  <a:cubicBezTo>
                    <a:pt x="20612" y="51638"/>
                    <a:pt x="19773" y="51628"/>
                    <a:pt x="18932" y="51628"/>
                  </a:cubicBezTo>
                  <a:cubicBezTo>
                    <a:pt x="16691" y="51628"/>
                    <a:pt x="14441" y="51698"/>
                    <a:pt x="12209" y="51698"/>
                  </a:cubicBezTo>
                  <a:cubicBezTo>
                    <a:pt x="11843" y="51702"/>
                    <a:pt x="11476" y="51704"/>
                    <a:pt x="11108" y="51704"/>
                  </a:cubicBezTo>
                  <a:cubicBezTo>
                    <a:pt x="8920" y="51704"/>
                    <a:pt x="6709" y="51646"/>
                    <a:pt x="4515" y="51646"/>
                  </a:cubicBezTo>
                  <a:cubicBezTo>
                    <a:pt x="3853" y="51646"/>
                    <a:pt x="3193" y="51651"/>
                    <a:pt x="2536" y="51665"/>
                  </a:cubicBezTo>
                  <a:cubicBezTo>
                    <a:pt x="2402" y="50364"/>
                    <a:pt x="2536" y="49030"/>
                    <a:pt x="2903" y="47762"/>
                  </a:cubicBezTo>
                  <a:cubicBezTo>
                    <a:pt x="5352" y="47855"/>
                    <a:pt x="7813" y="47890"/>
                    <a:pt x="10277" y="47890"/>
                  </a:cubicBezTo>
                  <a:cubicBezTo>
                    <a:pt x="14021" y="47890"/>
                    <a:pt x="17774" y="47809"/>
                    <a:pt x="21516" y="47729"/>
                  </a:cubicBezTo>
                  <a:close/>
                  <a:moveTo>
                    <a:pt x="11809" y="52833"/>
                  </a:moveTo>
                  <a:cubicBezTo>
                    <a:pt x="11742" y="53466"/>
                    <a:pt x="11742" y="54100"/>
                    <a:pt x="11742" y="54767"/>
                  </a:cubicBezTo>
                  <a:cubicBezTo>
                    <a:pt x="11676" y="55668"/>
                    <a:pt x="11709" y="56569"/>
                    <a:pt x="11842" y="57469"/>
                  </a:cubicBezTo>
                  <a:lnTo>
                    <a:pt x="8974" y="57469"/>
                  </a:lnTo>
                  <a:cubicBezTo>
                    <a:pt x="9140" y="56102"/>
                    <a:pt x="9174" y="54734"/>
                    <a:pt x="9074" y="53366"/>
                  </a:cubicBezTo>
                  <a:lnTo>
                    <a:pt x="9074" y="53333"/>
                  </a:lnTo>
                  <a:cubicBezTo>
                    <a:pt x="9541" y="53233"/>
                    <a:pt x="9974" y="53133"/>
                    <a:pt x="10408" y="53033"/>
                  </a:cubicBezTo>
                  <a:cubicBezTo>
                    <a:pt x="10842" y="52966"/>
                    <a:pt x="11342" y="52933"/>
                    <a:pt x="11809" y="52833"/>
                  </a:cubicBezTo>
                  <a:close/>
                  <a:moveTo>
                    <a:pt x="36960" y="43559"/>
                  </a:moveTo>
                  <a:lnTo>
                    <a:pt x="36960" y="43559"/>
                  </a:lnTo>
                  <a:cubicBezTo>
                    <a:pt x="36460" y="45928"/>
                    <a:pt x="36060" y="48229"/>
                    <a:pt x="35059" y="50464"/>
                  </a:cubicBezTo>
                  <a:cubicBezTo>
                    <a:pt x="33891" y="53133"/>
                    <a:pt x="32224" y="55334"/>
                    <a:pt x="30389" y="57569"/>
                  </a:cubicBezTo>
                  <a:lnTo>
                    <a:pt x="23084" y="57569"/>
                  </a:lnTo>
                  <a:cubicBezTo>
                    <a:pt x="26986" y="54734"/>
                    <a:pt x="30255" y="49430"/>
                    <a:pt x="31223" y="44560"/>
                  </a:cubicBezTo>
                  <a:cubicBezTo>
                    <a:pt x="31450" y="44571"/>
                    <a:pt x="31677" y="44577"/>
                    <a:pt x="31904" y="44577"/>
                  </a:cubicBezTo>
                  <a:cubicBezTo>
                    <a:pt x="33643" y="44577"/>
                    <a:pt x="35367" y="44238"/>
                    <a:pt x="36960" y="43559"/>
                  </a:cubicBezTo>
                  <a:close/>
                  <a:moveTo>
                    <a:pt x="31189" y="58470"/>
                  </a:moveTo>
                  <a:cubicBezTo>
                    <a:pt x="33224" y="58470"/>
                    <a:pt x="35326" y="58537"/>
                    <a:pt x="37394" y="58537"/>
                  </a:cubicBezTo>
                  <a:cubicBezTo>
                    <a:pt x="38828" y="60538"/>
                    <a:pt x="38995" y="62840"/>
                    <a:pt x="37928" y="64808"/>
                  </a:cubicBezTo>
                  <a:lnTo>
                    <a:pt x="37928" y="64774"/>
                  </a:lnTo>
                  <a:cubicBezTo>
                    <a:pt x="36580" y="64751"/>
                    <a:pt x="35230" y="64742"/>
                    <a:pt x="33877" y="64742"/>
                  </a:cubicBezTo>
                  <a:cubicBezTo>
                    <a:pt x="29369" y="64742"/>
                    <a:pt x="24839" y="64841"/>
                    <a:pt x="20348" y="64841"/>
                  </a:cubicBezTo>
                  <a:cubicBezTo>
                    <a:pt x="15885" y="64841"/>
                    <a:pt x="11386" y="64771"/>
                    <a:pt x="6902" y="64771"/>
                  </a:cubicBezTo>
                  <a:cubicBezTo>
                    <a:pt x="5221" y="64771"/>
                    <a:pt x="3542" y="64780"/>
                    <a:pt x="1869" y="64808"/>
                  </a:cubicBezTo>
                  <a:cubicBezTo>
                    <a:pt x="634" y="62940"/>
                    <a:pt x="1101" y="60538"/>
                    <a:pt x="2602" y="58470"/>
                  </a:cubicBezTo>
                  <a:cubicBezTo>
                    <a:pt x="4559" y="58492"/>
                    <a:pt x="6516" y="58500"/>
                    <a:pt x="8472" y="58500"/>
                  </a:cubicBezTo>
                  <a:cubicBezTo>
                    <a:pt x="12383" y="58500"/>
                    <a:pt x="16290" y="58470"/>
                    <a:pt x="20182" y="58470"/>
                  </a:cubicBezTo>
                  <a:close/>
                  <a:moveTo>
                    <a:pt x="24997" y="0"/>
                  </a:moveTo>
                  <a:cubicBezTo>
                    <a:pt x="24750" y="0"/>
                    <a:pt x="24501" y="9"/>
                    <a:pt x="24251" y="28"/>
                  </a:cubicBezTo>
                  <a:lnTo>
                    <a:pt x="23317" y="161"/>
                  </a:lnTo>
                  <a:lnTo>
                    <a:pt x="22950" y="929"/>
                  </a:lnTo>
                  <a:cubicBezTo>
                    <a:pt x="21516" y="3831"/>
                    <a:pt x="20215" y="6833"/>
                    <a:pt x="19014" y="9835"/>
                  </a:cubicBezTo>
                  <a:lnTo>
                    <a:pt x="17847" y="9835"/>
                  </a:lnTo>
                  <a:lnTo>
                    <a:pt x="17013" y="9902"/>
                  </a:lnTo>
                  <a:lnTo>
                    <a:pt x="16612" y="10702"/>
                  </a:lnTo>
                  <a:cubicBezTo>
                    <a:pt x="14377" y="15472"/>
                    <a:pt x="12543" y="20443"/>
                    <a:pt x="11075" y="25546"/>
                  </a:cubicBezTo>
                  <a:lnTo>
                    <a:pt x="10875" y="26247"/>
                  </a:lnTo>
                  <a:lnTo>
                    <a:pt x="11742" y="26881"/>
                  </a:lnTo>
                  <a:cubicBezTo>
                    <a:pt x="12276" y="27248"/>
                    <a:pt x="12810" y="27548"/>
                    <a:pt x="13377" y="27848"/>
                  </a:cubicBezTo>
                  <a:lnTo>
                    <a:pt x="12810" y="29349"/>
                  </a:lnTo>
                  <a:lnTo>
                    <a:pt x="12576" y="30050"/>
                  </a:lnTo>
                  <a:lnTo>
                    <a:pt x="13343" y="30416"/>
                  </a:lnTo>
                  <a:cubicBezTo>
                    <a:pt x="15045" y="31150"/>
                    <a:pt x="16813" y="31717"/>
                    <a:pt x="18647" y="32118"/>
                  </a:cubicBezTo>
                  <a:lnTo>
                    <a:pt x="19615" y="32284"/>
                  </a:lnTo>
                  <a:lnTo>
                    <a:pt x="19881" y="31451"/>
                  </a:lnTo>
                  <a:cubicBezTo>
                    <a:pt x="20082" y="30883"/>
                    <a:pt x="20248" y="30316"/>
                    <a:pt x="20448" y="29749"/>
                  </a:cubicBezTo>
                  <a:cubicBezTo>
                    <a:pt x="20897" y="29773"/>
                    <a:pt x="21345" y="29797"/>
                    <a:pt x="21805" y="29797"/>
                  </a:cubicBezTo>
                  <a:cubicBezTo>
                    <a:pt x="21995" y="29797"/>
                    <a:pt x="22188" y="29792"/>
                    <a:pt x="22383" y="29783"/>
                  </a:cubicBezTo>
                  <a:lnTo>
                    <a:pt x="23517" y="29716"/>
                  </a:lnTo>
                  <a:lnTo>
                    <a:pt x="24051" y="28682"/>
                  </a:lnTo>
                  <a:cubicBezTo>
                    <a:pt x="24752" y="27314"/>
                    <a:pt x="25419" y="25913"/>
                    <a:pt x="26019" y="24512"/>
                  </a:cubicBezTo>
                  <a:cubicBezTo>
                    <a:pt x="27087" y="25413"/>
                    <a:pt x="28021" y="26480"/>
                    <a:pt x="28821" y="27614"/>
                  </a:cubicBezTo>
                  <a:cubicBezTo>
                    <a:pt x="29688" y="28949"/>
                    <a:pt x="30089" y="30383"/>
                    <a:pt x="30656" y="31851"/>
                  </a:cubicBezTo>
                  <a:lnTo>
                    <a:pt x="30456" y="31984"/>
                  </a:lnTo>
                  <a:cubicBezTo>
                    <a:pt x="28021" y="33552"/>
                    <a:pt x="26986" y="37188"/>
                    <a:pt x="28154" y="39890"/>
                  </a:cubicBezTo>
                  <a:cubicBezTo>
                    <a:pt x="28688" y="41124"/>
                    <a:pt x="29622" y="42158"/>
                    <a:pt x="30789" y="42825"/>
                  </a:cubicBezTo>
                  <a:cubicBezTo>
                    <a:pt x="29955" y="45594"/>
                    <a:pt x="29221" y="48263"/>
                    <a:pt x="27687" y="50764"/>
                  </a:cubicBezTo>
                  <a:cubicBezTo>
                    <a:pt x="26119" y="53433"/>
                    <a:pt x="23984" y="55368"/>
                    <a:pt x="21849" y="57503"/>
                  </a:cubicBezTo>
                  <a:lnTo>
                    <a:pt x="12509" y="57503"/>
                  </a:lnTo>
                  <a:cubicBezTo>
                    <a:pt x="12643" y="56602"/>
                    <a:pt x="12676" y="55668"/>
                    <a:pt x="12610" y="54767"/>
                  </a:cubicBezTo>
                  <a:cubicBezTo>
                    <a:pt x="12643" y="54000"/>
                    <a:pt x="12610" y="53233"/>
                    <a:pt x="12509" y="52466"/>
                  </a:cubicBezTo>
                  <a:cubicBezTo>
                    <a:pt x="14686" y="52466"/>
                    <a:pt x="16900" y="52522"/>
                    <a:pt x="19095" y="52522"/>
                  </a:cubicBezTo>
                  <a:cubicBezTo>
                    <a:pt x="19827" y="52522"/>
                    <a:pt x="20557" y="52516"/>
                    <a:pt x="21282" y="52499"/>
                  </a:cubicBezTo>
                  <a:lnTo>
                    <a:pt x="22250" y="52499"/>
                  </a:lnTo>
                  <a:lnTo>
                    <a:pt x="22417" y="51665"/>
                  </a:lnTo>
                  <a:cubicBezTo>
                    <a:pt x="22617" y="50364"/>
                    <a:pt x="22583" y="48996"/>
                    <a:pt x="22283" y="47696"/>
                  </a:cubicBezTo>
                  <a:lnTo>
                    <a:pt x="22083" y="46995"/>
                  </a:lnTo>
                  <a:lnTo>
                    <a:pt x="21382" y="46995"/>
                  </a:lnTo>
                  <a:cubicBezTo>
                    <a:pt x="17701" y="46894"/>
                    <a:pt x="14007" y="46817"/>
                    <a:pt x="10323" y="46817"/>
                  </a:cubicBezTo>
                  <a:cubicBezTo>
                    <a:pt x="7932" y="46817"/>
                    <a:pt x="5546" y="46850"/>
                    <a:pt x="3169" y="46928"/>
                  </a:cubicBezTo>
                  <a:lnTo>
                    <a:pt x="2336" y="46962"/>
                  </a:lnTo>
                  <a:lnTo>
                    <a:pt x="2035" y="47729"/>
                  </a:lnTo>
                  <a:cubicBezTo>
                    <a:pt x="1602" y="49030"/>
                    <a:pt x="1468" y="50364"/>
                    <a:pt x="1602" y="51698"/>
                  </a:cubicBezTo>
                  <a:lnTo>
                    <a:pt x="1768" y="52499"/>
                  </a:lnTo>
                  <a:lnTo>
                    <a:pt x="2602" y="52532"/>
                  </a:lnTo>
                  <a:cubicBezTo>
                    <a:pt x="3225" y="52543"/>
                    <a:pt x="3848" y="52547"/>
                    <a:pt x="4472" y="52547"/>
                  </a:cubicBezTo>
                  <a:cubicBezTo>
                    <a:pt x="5719" y="52547"/>
                    <a:pt x="6972" y="52532"/>
                    <a:pt x="8240" y="52532"/>
                  </a:cubicBezTo>
                  <a:cubicBezTo>
                    <a:pt x="8040" y="54167"/>
                    <a:pt x="8040" y="55868"/>
                    <a:pt x="8240" y="57536"/>
                  </a:cubicBezTo>
                  <a:lnTo>
                    <a:pt x="2269" y="57536"/>
                  </a:lnTo>
                  <a:lnTo>
                    <a:pt x="1468" y="58470"/>
                  </a:lnTo>
                  <a:cubicBezTo>
                    <a:pt x="434" y="59804"/>
                    <a:pt x="1" y="61505"/>
                    <a:pt x="267" y="63207"/>
                  </a:cubicBezTo>
                  <a:cubicBezTo>
                    <a:pt x="367" y="63774"/>
                    <a:pt x="534" y="64341"/>
                    <a:pt x="801" y="64841"/>
                  </a:cubicBezTo>
                  <a:lnTo>
                    <a:pt x="1402" y="65775"/>
                  </a:lnTo>
                  <a:lnTo>
                    <a:pt x="2702" y="65775"/>
                  </a:lnTo>
                  <a:cubicBezTo>
                    <a:pt x="4304" y="65802"/>
                    <a:pt x="5907" y="65812"/>
                    <a:pt x="7512" y="65812"/>
                  </a:cubicBezTo>
                  <a:cubicBezTo>
                    <a:pt x="11791" y="65812"/>
                    <a:pt x="16079" y="65742"/>
                    <a:pt x="20348" y="65742"/>
                  </a:cubicBezTo>
                  <a:cubicBezTo>
                    <a:pt x="24659" y="65742"/>
                    <a:pt x="28970" y="65840"/>
                    <a:pt x="33296" y="65840"/>
                  </a:cubicBezTo>
                  <a:cubicBezTo>
                    <a:pt x="34594" y="65840"/>
                    <a:pt x="35893" y="65832"/>
                    <a:pt x="37194" y="65808"/>
                  </a:cubicBezTo>
                  <a:lnTo>
                    <a:pt x="38495" y="65808"/>
                  </a:lnTo>
                  <a:lnTo>
                    <a:pt x="39028" y="64808"/>
                  </a:lnTo>
                  <a:cubicBezTo>
                    <a:pt x="39896" y="62773"/>
                    <a:pt x="39762" y="60438"/>
                    <a:pt x="38595" y="58537"/>
                  </a:cubicBezTo>
                  <a:lnTo>
                    <a:pt x="37694" y="57469"/>
                  </a:lnTo>
                  <a:lnTo>
                    <a:pt x="36427" y="57469"/>
                  </a:lnTo>
                  <a:cubicBezTo>
                    <a:pt x="34792" y="57503"/>
                    <a:pt x="33158" y="57536"/>
                    <a:pt x="31556" y="57536"/>
                  </a:cubicBezTo>
                  <a:cubicBezTo>
                    <a:pt x="35192" y="53833"/>
                    <a:pt x="37961" y="47829"/>
                    <a:pt x="37727" y="42725"/>
                  </a:cubicBezTo>
                  <a:lnTo>
                    <a:pt x="38028" y="42525"/>
                  </a:lnTo>
                  <a:cubicBezTo>
                    <a:pt x="40996" y="40424"/>
                    <a:pt x="42097" y="35920"/>
                    <a:pt x="39696" y="32985"/>
                  </a:cubicBezTo>
                  <a:cubicBezTo>
                    <a:pt x="38928" y="32151"/>
                    <a:pt x="37961" y="31551"/>
                    <a:pt x="36894" y="31250"/>
                  </a:cubicBezTo>
                  <a:cubicBezTo>
                    <a:pt x="36326" y="26280"/>
                    <a:pt x="33158" y="20109"/>
                    <a:pt x="28488" y="17874"/>
                  </a:cubicBezTo>
                  <a:cubicBezTo>
                    <a:pt x="28854" y="16740"/>
                    <a:pt x="29188" y="15606"/>
                    <a:pt x="29488" y="14472"/>
                  </a:cubicBezTo>
                  <a:lnTo>
                    <a:pt x="29755" y="13371"/>
                  </a:lnTo>
                  <a:lnTo>
                    <a:pt x="29121" y="12904"/>
                  </a:lnTo>
                  <a:cubicBezTo>
                    <a:pt x="28788" y="12704"/>
                    <a:pt x="28454" y="12504"/>
                    <a:pt x="28087" y="12304"/>
                  </a:cubicBezTo>
                  <a:cubicBezTo>
                    <a:pt x="29321" y="9268"/>
                    <a:pt x="30722" y="6299"/>
                    <a:pt x="32157" y="3364"/>
                  </a:cubicBezTo>
                  <a:lnTo>
                    <a:pt x="32557" y="2530"/>
                  </a:lnTo>
                  <a:lnTo>
                    <a:pt x="31790" y="2063"/>
                  </a:lnTo>
                  <a:cubicBezTo>
                    <a:pt x="29704" y="853"/>
                    <a:pt x="27398" y="0"/>
                    <a:pt x="24997" y="0"/>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4"/>
            <p:cNvSpPr/>
            <p:nvPr/>
          </p:nvSpPr>
          <p:spPr>
            <a:xfrm>
              <a:off x="3430250" y="3858050"/>
              <a:ext cx="40225" cy="29000"/>
            </a:xfrm>
            <a:custGeom>
              <a:avLst/>
              <a:gdLst/>
              <a:ahLst/>
              <a:cxnLst/>
              <a:rect l="l" t="t" r="r" b="b"/>
              <a:pathLst>
                <a:path w="1609" h="1160" extrusionOk="0">
                  <a:moveTo>
                    <a:pt x="395" y="0"/>
                  </a:moveTo>
                  <a:cubicBezTo>
                    <a:pt x="177" y="0"/>
                    <a:pt x="1" y="301"/>
                    <a:pt x="195" y="440"/>
                  </a:cubicBezTo>
                  <a:cubicBezTo>
                    <a:pt x="496" y="741"/>
                    <a:pt x="863" y="974"/>
                    <a:pt x="1230" y="1141"/>
                  </a:cubicBezTo>
                  <a:cubicBezTo>
                    <a:pt x="1263" y="1153"/>
                    <a:pt x="1295" y="1159"/>
                    <a:pt x="1324" y="1159"/>
                  </a:cubicBezTo>
                  <a:cubicBezTo>
                    <a:pt x="1525" y="1159"/>
                    <a:pt x="1609" y="886"/>
                    <a:pt x="1463" y="741"/>
                  </a:cubicBezTo>
                  <a:cubicBezTo>
                    <a:pt x="1196" y="440"/>
                    <a:pt x="863" y="207"/>
                    <a:pt x="529" y="40"/>
                  </a:cubicBezTo>
                  <a:cubicBezTo>
                    <a:pt x="485" y="12"/>
                    <a:pt x="439" y="0"/>
                    <a:pt x="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4"/>
            <p:cNvSpPr/>
            <p:nvPr/>
          </p:nvSpPr>
          <p:spPr>
            <a:xfrm>
              <a:off x="3426325" y="3888725"/>
              <a:ext cx="32475" cy="22425"/>
            </a:xfrm>
            <a:custGeom>
              <a:avLst/>
              <a:gdLst/>
              <a:ahLst/>
              <a:cxnLst/>
              <a:rect l="l" t="t" r="r" b="b"/>
              <a:pathLst>
                <a:path w="1299" h="897" extrusionOk="0">
                  <a:moveTo>
                    <a:pt x="410" y="1"/>
                  </a:moveTo>
                  <a:cubicBezTo>
                    <a:pt x="171" y="1"/>
                    <a:pt x="1" y="380"/>
                    <a:pt x="252" y="548"/>
                  </a:cubicBezTo>
                  <a:cubicBezTo>
                    <a:pt x="453" y="648"/>
                    <a:pt x="653" y="781"/>
                    <a:pt x="853" y="881"/>
                  </a:cubicBezTo>
                  <a:cubicBezTo>
                    <a:pt x="882" y="892"/>
                    <a:pt x="910" y="897"/>
                    <a:pt x="937" y="897"/>
                  </a:cubicBezTo>
                  <a:cubicBezTo>
                    <a:pt x="1158" y="897"/>
                    <a:pt x="1298" y="563"/>
                    <a:pt x="1120" y="414"/>
                  </a:cubicBezTo>
                  <a:cubicBezTo>
                    <a:pt x="953" y="281"/>
                    <a:pt x="753" y="147"/>
                    <a:pt x="553" y="47"/>
                  </a:cubicBezTo>
                  <a:cubicBezTo>
                    <a:pt x="504" y="15"/>
                    <a:pt x="456"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4"/>
            <p:cNvSpPr/>
            <p:nvPr/>
          </p:nvSpPr>
          <p:spPr>
            <a:xfrm>
              <a:off x="3424475" y="3936550"/>
              <a:ext cx="13825" cy="13450"/>
            </a:xfrm>
            <a:custGeom>
              <a:avLst/>
              <a:gdLst/>
              <a:ahLst/>
              <a:cxnLst/>
              <a:rect l="l" t="t" r="r" b="b"/>
              <a:pathLst>
                <a:path w="553" h="538" extrusionOk="0">
                  <a:moveTo>
                    <a:pt x="269" y="1"/>
                  </a:moveTo>
                  <a:cubicBezTo>
                    <a:pt x="1" y="1"/>
                    <a:pt x="1" y="537"/>
                    <a:pt x="269" y="537"/>
                  </a:cubicBezTo>
                  <a:cubicBezTo>
                    <a:pt x="277" y="537"/>
                    <a:pt x="285" y="537"/>
                    <a:pt x="293" y="536"/>
                  </a:cubicBezTo>
                  <a:cubicBezTo>
                    <a:pt x="300" y="537"/>
                    <a:pt x="307" y="537"/>
                    <a:pt x="314" y="537"/>
                  </a:cubicBezTo>
                  <a:cubicBezTo>
                    <a:pt x="553" y="537"/>
                    <a:pt x="553" y="1"/>
                    <a:pt x="314" y="1"/>
                  </a:cubicBezTo>
                  <a:cubicBezTo>
                    <a:pt x="307" y="1"/>
                    <a:pt x="300" y="1"/>
                    <a:pt x="293" y="2"/>
                  </a:cubicBezTo>
                  <a:cubicBezTo>
                    <a:pt x="285" y="1"/>
                    <a:pt x="277"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4"/>
            <p:cNvSpPr/>
            <p:nvPr/>
          </p:nvSpPr>
          <p:spPr>
            <a:xfrm>
              <a:off x="3293125" y="4707325"/>
              <a:ext cx="25000" cy="22600"/>
            </a:xfrm>
            <a:custGeom>
              <a:avLst/>
              <a:gdLst/>
              <a:ahLst/>
              <a:cxnLst/>
              <a:rect l="l" t="t" r="r" b="b"/>
              <a:pathLst>
                <a:path w="1000" h="904" extrusionOk="0">
                  <a:moveTo>
                    <a:pt x="358" y="1"/>
                  </a:moveTo>
                  <a:cubicBezTo>
                    <a:pt x="166" y="1"/>
                    <a:pt x="0" y="259"/>
                    <a:pt x="177" y="460"/>
                  </a:cubicBezTo>
                  <a:cubicBezTo>
                    <a:pt x="277" y="594"/>
                    <a:pt x="377" y="727"/>
                    <a:pt x="510" y="827"/>
                  </a:cubicBezTo>
                  <a:cubicBezTo>
                    <a:pt x="563" y="881"/>
                    <a:pt x="626" y="903"/>
                    <a:pt x="686" y="903"/>
                  </a:cubicBezTo>
                  <a:cubicBezTo>
                    <a:pt x="852" y="903"/>
                    <a:pt x="999" y="732"/>
                    <a:pt x="877" y="560"/>
                  </a:cubicBezTo>
                  <a:cubicBezTo>
                    <a:pt x="777" y="394"/>
                    <a:pt x="644" y="227"/>
                    <a:pt x="543" y="93"/>
                  </a:cubicBezTo>
                  <a:cubicBezTo>
                    <a:pt x="486" y="28"/>
                    <a:pt x="421"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4"/>
            <p:cNvSpPr/>
            <p:nvPr/>
          </p:nvSpPr>
          <p:spPr>
            <a:xfrm>
              <a:off x="3281050" y="4725900"/>
              <a:ext cx="18750" cy="19825"/>
            </a:xfrm>
            <a:custGeom>
              <a:avLst/>
              <a:gdLst/>
              <a:ahLst/>
              <a:cxnLst/>
              <a:rect l="l" t="t" r="r" b="b"/>
              <a:pathLst>
                <a:path w="750" h="793" extrusionOk="0">
                  <a:moveTo>
                    <a:pt x="328" y="1"/>
                  </a:moveTo>
                  <a:cubicBezTo>
                    <a:pt x="164" y="1"/>
                    <a:pt x="0" y="177"/>
                    <a:pt x="92" y="384"/>
                  </a:cubicBezTo>
                  <a:cubicBezTo>
                    <a:pt x="159" y="485"/>
                    <a:pt x="226" y="618"/>
                    <a:pt x="326" y="718"/>
                  </a:cubicBezTo>
                  <a:cubicBezTo>
                    <a:pt x="378" y="770"/>
                    <a:pt x="439" y="793"/>
                    <a:pt x="498" y="793"/>
                  </a:cubicBezTo>
                  <a:cubicBezTo>
                    <a:pt x="629" y="793"/>
                    <a:pt x="749" y="679"/>
                    <a:pt x="726" y="518"/>
                  </a:cubicBezTo>
                  <a:cubicBezTo>
                    <a:pt x="693" y="384"/>
                    <a:pt x="626" y="218"/>
                    <a:pt x="526" y="118"/>
                  </a:cubicBezTo>
                  <a:cubicBezTo>
                    <a:pt x="475" y="35"/>
                    <a:pt x="401"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4"/>
            <p:cNvSpPr/>
            <p:nvPr/>
          </p:nvSpPr>
          <p:spPr>
            <a:xfrm>
              <a:off x="3691475" y="4985575"/>
              <a:ext cx="37675" cy="29550"/>
            </a:xfrm>
            <a:custGeom>
              <a:avLst/>
              <a:gdLst/>
              <a:ahLst/>
              <a:cxnLst/>
              <a:rect l="l" t="t" r="r" b="b"/>
              <a:pathLst>
                <a:path w="1507" h="1182" extrusionOk="0">
                  <a:moveTo>
                    <a:pt x="384" y="0"/>
                  </a:moveTo>
                  <a:cubicBezTo>
                    <a:pt x="151" y="0"/>
                    <a:pt x="1" y="331"/>
                    <a:pt x="254" y="472"/>
                  </a:cubicBezTo>
                  <a:cubicBezTo>
                    <a:pt x="554" y="672"/>
                    <a:pt x="821" y="905"/>
                    <a:pt x="1088" y="1139"/>
                  </a:cubicBezTo>
                  <a:cubicBezTo>
                    <a:pt x="1133" y="1169"/>
                    <a:pt x="1180" y="1182"/>
                    <a:pt x="1225" y="1182"/>
                  </a:cubicBezTo>
                  <a:cubicBezTo>
                    <a:pt x="1378" y="1182"/>
                    <a:pt x="1507" y="1027"/>
                    <a:pt x="1455" y="872"/>
                  </a:cubicBezTo>
                  <a:cubicBezTo>
                    <a:pt x="1255" y="472"/>
                    <a:pt x="921" y="171"/>
                    <a:pt x="521" y="38"/>
                  </a:cubicBezTo>
                  <a:cubicBezTo>
                    <a:pt x="474" y="12"/>
                    <a:pt x="428"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4"/>
            <p:cNvSpPr/>
            <p:nvPr/>
          </p:nvSpPr>
          <p:spPr>
            <a:xfrm>
              <a:off x="3693400" y="5016675"/>
              <a:ext cx="30500" cy="23075"/>
            </a:xfrm>
            <a:custGeom>
              <a:avLst/>
              <a:gdLst/>
              <a:ahLst/>
              <a:cxnLst/>
              <a:rect l="l" t="t" r="r" b="b"/>
              <a:pathLst>
                <a:path w="1220" h="923" extrusionOk="0">
                  <a:moveTo>
                    <a:pt x="399" y="0"/>
                  </a:moveTo>
                  <a:cubicBezTo>
                    <a:pt x="182" y="0"/>
                    <a:pt x="1" y="245"/>
                    <a:pt x="210" y="428"/>
                  </a:cubicBezTo>
                  <a:cubicBezTo>
                    <a:pt x="377" y="629"/>
                    <a:pt x="577" y="762"/>
                    <a:pt x="811" y="895"/>
                  </a:cubicBezTo>
                  <a:cubicBezTo>
                    <a:pt x="841" y="914"/>
                    <a:pt x="875" y="922"/>
                    <a:pt x="910" y="922"/>
                  </a:cubicBezTo>
                  <a:cubicBezTo>
                    <a:pt x="1062" y="922"/>
                    <a:pt x="1220" y="759"/>
                    <a:pt x="1111" y="595"/>
                  </a:cubicBezTo>
                  <a:cubicBezTo>
                    <a:pt x="944" y="395"/>
                    <a:pt x="777" y="228"/>
                    <a:pt x="577" y="62"/>
                  </a:cubicBezTo>
                  <a:cubicBezTo>
                    <a:pt x="520" y="19"/>
                    <a:pt x="458"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4"/>
            <p:cNvSpPr/>
            <p:nvPr/>
          </p:nvSpPr>
          <p:spPr>
            <a:xfrm>
              <a:off x="3694475" y="5054750"/>
              <a:ext cx="15025" cy="12700"/>
            </a:xfrm>
            <a:custGeom>
              <a:avLst/>
              <a:gdLst/>
              <a:ahLst/>
              <a:cxnLst/>
              <a:rect l="l" t="t" r="r" b="b"/>
              <a:pathLst>
                <a:path w="601" h="508" extrusionOk="0">
                  <a:moveTo>
                    <a:pt x="258" y="0"/>
                  </a:moveTo>
                  <a:cubicBezTo>
                    <a:pt x="126" y="0"/>
                    <a:pt x="1" y="93"/>
                    <a:pt x="1" y="240"/>
                  </a:cubicBezTo>
                  <a:cubicBezTo>
                    <a:pt x="1" y="393"/>
                    <a:pt x="138" y="507"/>
                    <a:pt x="277" y="507"/>
                  </a:cubicBezTo>
                  <a:cubicBezTo>
                    <a:pt x="319" y="507"/>
                    <a:pt x="362" y="497"/>
                    <a:pt x="401" y="473"/>
                  </a:cubicBezTo>
                  <a:lnTo>
                    <a:pt x="434" y="440"/>
                  </a:lnTo>
                  <a:cubicBezTo>
                    <a:pt x="601" y="373"/>
                    <a:pt x="601" y="140"/>
                    <a:pt x="434" y="40"/>
                  </a:cubicBezTo>
                  <a:lnTo>
                    <a:pt x="401" y="40"/>
                  </a:lnTo>
                  <a:cubicBezTo>
                    <a:pt x="356" y="13"/>
                    <a:pt x="307"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0" name="Google Shape;3100;p24"/>
          <p:cNvSpPr/>
          <p:nvPr/>
        </p:nvSpPr>
        <p:spPr>
          <a:xfrm>
            <a:off x="6613540" y="1925250"/>
            <a:ext cx="375000" cy="375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4"/>
          <p:cNvSpPr/>
          <p:nvPr/>
        </p:nvSpPr>
        <p:spPr>
          <a:xfrm>
            <a:off x="5996777" y="3325775"/>
            <a:ext cx="375000" cy="375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4"/>
          <p:cNvSpPr/>
          <p:nvPr/>
        </p:nvSpPr>
        <p:spPr>
          <a:xfrm>
            <a:off x="7215977" y="2849525"/>
            <a:ext cx="375000" cy="375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03" name="Google Shape;3103;p24"/>
          <p:cNvCxnSpPr>
            <a:stCxn id="3064" idx="3"/>
            <a:endCxn id="3100" idx="2"/>
          </p:cNvCxnSpPr>
          <p:nvPr/>
        </p:nvCxnSpPr>
        <p:spPr>
          <a:xfrm>
            <a:off x="4991797" y="1541600"/>
            <a:ext cx="1621800" cy="571200"/>
          </a:xfrm>
          <a:prstGeom prst="bentConnector3">
            <a:avLst>
              <a:gd name="adj1" fmla="val 49998"/>
            </a:avLst>
          </a:prstGeom>
          <a:noFill/>
          <a:ln w="9525" cap="flat" cmpd="sng">
            <a:solidFill>
              <a:schemeClr val="dk1"/>
            </a:solidFill>
            <a:prstDash val="solid"/>
            <a:round/>
            <a:headEnd type="none" w="med" len="med"/>
            <a:tailEnd type="oval" w="med" len="med"/>
          </a:ln>
        </p:spPr>
      </p:cxnSp>
      <p:cxnSp>
        <p:nvCxnSpPr>
          <p:cNvPr id="3104" name="Google Shape;3104;p24"/>
          <p:cNvCxnSpPr>
            <a:stCxn id="3067" idx="3"/>
            <a:endCxn id="3102" idx="2"/>
          </p:cNvCxnSpPr>
          <p:nvPr/>
        </p:nvCxnSpPr>
        <p:spPr>
          <a:xfrm>
            <a:off x="4991712" y="2586451"/>
            <a:ext cx="2224200" cy="450600"/>
          </a:xfrm>
          <a:prstGeom prst="bentConnector3">
            <a:avLst>
              <a:gd name="adj1" fmla="val 50001"/>
            </a:avLst>
          </a:prstGeom>
          <a:noFill/>
          <a:ln w="9525" cap="flat" cmpd="sng">
            <a:solidFill>
              <a:schemeClr val="dk1"/>
            </a:solidFill>
            <a:prstDash val="solid"/>
            <a:round/>
            <a:headEnd type="none" w="med" len="med"/>
            <a:tailEnd type="oval" w="med" len="med"/>
          </a:ln>
        </p:spPr>
      </p:cxnSp>
      <p:cxnSp>
        <p:nvCxnSpPr>
          <p:cNvPr id="3105" name="Google Shape;3105;p24"/>
          <p:cNvCxnSpPr>
            <a:stCxn id="3070" idx="3"/>
            <a:endCxn id="3101" idx="2"/>
          </p:cNvCxnSpPr>
          <p:nvPr/>
        </p:nvCxnSpPr>
        <p:spPr>
          <a:xfrm rot="10800000" flipH="1">
            <a:off x="4991707" y="3513401"/>
            <a:ext cx="1005000" cy="117900"/>
          </a:xfrm>
          <a:prstGeom prst="bentConnector3">
            <a:avLst>
              <a:gd name="adj1" fmla="val 50004"/>
            </a:avLst>
          </a:prstGeom>
          <a:noFill/>
          <a:ln w="9525" cap="flat" cmpd="sng">
            <a:solidFill>
              <a:schemeClr val="dk1"/>
            </a:solidFill>
            <a:prstDash val="solid"/>
            <a:round/>
            <a:headEnd type="none" w="med" len="med"/>
            <a:tailEnd type="oval" w="med" len="med"/>
          </a:ln>
        </p:spPr>
      </p:cxnSp>
      <p:grpSp>
        <p:nvGrpSpPr>
          <p:cNvPr id="3106" name="Google Shape;3106;p24"/>
          <p:cNvGrpSpPr/>
          <p:nvPr/>
        </p:nvGrpSpPr>
        <p:grpSpPr>
          <a:xfrm>
            <a:off x="5532637" y="129261"/>
            <a:ext cx="660529" cy="164373"/>
            <a:chOff x="1663975" y="5122263"/>
            <a:chExt cx="503375" cy="125275"/>
          </a:xfrm>
        </p:grpSpPr>
        <p:sp>
          <p:nvSpPr>
            <p:cNvPr id="3107" name="Google Shape;3107;p24"/>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4"/>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4"/>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4"/>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4"/>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4"/>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4"/>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4"/>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4"/>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4"/>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4"/>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4"/>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4"/>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4"/>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4"/>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4"/>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4"/>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4"/>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8"/>
        <p:cNvGrpSpPr/>
        <p:nvPr/>
      </p:nvGrpSpPr>
      <p:grpSpPr>
        <a:xfrm>
          <a:off x="0" y="0"/>
          <a:ext cx="0" cy="0"/>
          <a:chOff x="0" y="0"/>
          <a:chExt cx="0" cy="0"/>
        </a:xfrm>
      </p:grpSpPr>
      <p:grpSp>
        <p:nvGrpSpPr>
          <p:cNvPr id="3129" name="Google Shape;3129;p25"/>
          <p:cNvGrpSpPr/>
          <p:nvPr/>
        </p:nvGrpSpPr>
        <p:grpSpPr>
          <a:xfrm>
            <a:off x="4825748" y="1169102"/>
            <a:ext cx="3581663" cy="2871204"/>
            <a:chOff x="4778272" y="1184205"/>
            <a:chExt cx="4479878" cy="2871204"/>
          </a:xfrm>
        </p:grpSpPr>
        <p:sp>
          <p:nvSpPr>
            <p:cNvPr id="3130" name="Google Shape;3130;p25"/>
            <p:cNvSpPr/>
            <p:nvPr/>
          </p:nvSpPr>
          <p:spPr>
            <a:xfrm>
              <a:off x="4778272" y="1414451"/>
              <a:ext cx="114575" cy="2321729"/>
            </a:xfrm>
            <a:custGeom>
              <a:avLst/>
              <a:gdLst/>
              <a:ahLst/>
              <a:cxnLst/>
              <a:rect l="l" t="t" r="r" b="b"/>
              <a:pathLst>
                <a:path w="365" h="7696" extrusionOk="0">
                  <a:moveTo>
                    <a:pt x="178" y="0"/>
                  </a:moveTo>
                  <a:cubicBezTo>
                    <a:pt x="146" y="0"/>
                    <a:pt x="105" y="31"/>
                    <a:pt x="95" y="83"/>
                  </a:cubicBezTo>
                  <a:cubicBezTo>
                    <a:pt x="1" y="1338"/>
                    <a:pt x="53" y="2603"/>
                    <a:pt x="53" y="3858"/>
                  </a:cubicBezTo>
                  <a:cubicBezTo>
                    <a:pt x="53" y="5113"/>
                    <a:pt x="22" y="6378"/>
                    <a:pt x="115" y="7633"/>
                  </a:cubicBezTo>
                  <a:cubicBezTo>
                    <a:pt x="125" y="7675"/>
                    <a:pt x="157" y="7696"/>
                    <a:pt x="178" y="7696"/>
                  </a:cubicBezTo>
                  <a:cubicBezTo>
                    <a:pt x="208" y="7696"/>
                    <a:pt x="240" y="7675"/>
                    <a:pt x="240" y="7633"/>
                  </a:cubicBezTo>
                  <a:cubicBezTo>
                    <a:pt x="344" y="6378"/>
                    <a:pt x="312" y="5113"/>
                    <a:pt x="312" y="3858"/>
                  </a:cubicBezTo>
                  <a:cubicBezTo>
                    <a:pt x="312" y="2603"/>
                    <a:pt x="364" y="1338"/>
                    <a:pt x="271" y="83"/>
                  </a:cubicBezTo>
                  <a:cubicBezTo>
                    <a:pt x="261" y="31"/>
                    <a:pt x="219" y="0"/>
                    <a:pt x="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1" name="Google Shape;3131;p25"/>
            <p:cNvGrpSpPr/>
            <p:nvPr/>
          </p:nvGrpSpPr>
          <p:grpSpPr>
            <a:xfrm>
              <a:off x="4892850" y="1184205"/>
              <a:ext cx="4365300" cy="2871204"/>
              <a:chOff x="4892850" y="1184205"/>
              <a:chExt cx="4365300" cy="2871204"/>
            </a:xfrm>
          </p:grpSpPr>
          <p:sp>
            <p:nvSpPr>
              <p:cNvPr id="3132" name="Google Shape;3132;p25"/>
              <p:cNvSpPr/>
              <p:nvPr/>
            </p:nvSpPr>
            <p:spPr>
              <a:xfrm>
                <a:off x="4892850" y="1402425"/>
                <a:ext cx="4365300" cy="2652900"/>
              </a:xfrm>
              <a:prstGeom prst="rect">
                <a:avLst/>
              </a:prstGeom>
              <a:solidFill>
                <a:schemeClr val="lt1"/>
              </a:solidFill>
              <a:ln w="19050"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3" name="Google Shape;3133;p25"/>
              <p:cNvGrpSpPr/>
              <p:nvPr/>
            </p:nvGrpSpPr>
            <p:grpSpPr>
              <a:xfrm>
                <a:off x="8547394" y="1184205"/>
                <a:ext cx="699580" cy="150294"/>
                <a:chOff x="8001394" y="1285030"/>
                <a:chExt cx="699580" cy="150294"/>
              </a:xfrm>
            </p:grpSpPr>
            <p:sp>
              <p:nvSpPr>
                <p:cNvPr id="3134" name="Google Shape;3134;p25"/>
                <p:cNvSpPr/>
                <p:nvPr/>
              </p:nvSpPr>
              <p:spPr>
                <a:xfrm>
                  <a:off x="8341562" y="1285030"/>
                  <a:ext cx="121698" cy="94208"/>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5"/>
                <p:cNvSpPr/>
                <p:nvPr/>
              </p:nvSpPr>
              <p:spPr>
                <a:xfrm>
                  <a:off x="8539137" y="1286863"/>
                  <a:ext cx="104836" cy="89626"/>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5"/>
                <p:cNvSpPr/>
                <p:nvPr/>
              </p:nvSpPr>
              <p:spPr>
                <a:xfrm>
                  <a:off x="8102015" y="1356328"/>
                  <a:ext cx="123897" cy="20711"/>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5"/>
                <p:cNvSpPr/>
                <p:nvPr/>
              </p:nvSpPr>
              <p:spPr>
                <a:xfrm>
                  <a:off x="8001394" y="1412780"/>
                  <a:ext cx="699580" cy="22544"/>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8" name="Google Shape;3138;p25"/>
              <p:cNvGrpSpPr/>
              <p:nvPr/>
            </p:nvGrpSpPr>
            <p:grpSpPr>
              <a:xfrm>
                <a:off x="4892860" y="1402430"/>
                <a:ext cx="1269958" cy="662767"/>
                <a:chOff x="1118547" y="1246905"/>
                <a:chExt cx="1269958" cy="662767"/>
              </a:xfrm>
            </p:grpSpPr>
            <p:sp>
              <p:nvSpPr>
                <p:cNvPr id="3139" name="Google Shape;3139;p25"/>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5"/>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5"/>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5"/>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5"/>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5"/>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5"/>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5"/>
                <p:cNvSpPr/>
                <p:nvPr/>
              </p:nvSpPr>
              <p:spPr>
                <a:xfrm>
                  <a:off x="1127905" y="1259377"/>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5"/>
                <p:cNvSpPr/>
                <p:nvPr/>
              </p:nvSpPr>
              <p:spPr>
                <a:xfrm>
                  <a:off x="1158330" y="1301166"/>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5"/>
                <p:cNvSpPr/>
                <p:nvPr/>
              </p:nvSpPr>
              <p:spPr>
                <a:xfrm>
                  <a:off x="1323832" y="1293468"/>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5"/>
                <p:cNvSpPr/>
                <p:nvPr/>
              </p:nvSpPr>
              <p:spPr>
                <a:xfrm>
                  <a:off x="1378816" y="1302999"/>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5"/>
                <p:cNvSpPr/>
                <p:nvPr/>
              </p:nvSpPr>
              <p:spPr>
                <a:xfrm>
                  <a:off x="1521408" y="1297317"/>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5"/>
                <p:cNvSpPr/>
                <p:nvPr/>
              </p:nvSpPr>
              <p:spPr>
                <a:xfrm>
                  <a:off x="1451028" y="1299150"/>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2" name="Google Shape;3152;p25"/>
              <p:cNvGrpSpPr/>
              <p:nvPr/>
            </p:nvGrpSpPr>
            <p:grpSpPr>
              <a:xfrm rot="10800000">
                <a:off x="7984422" y="3397405"/>
                <a:ext cx="1260600" cy="658005"/>
                <a:chOff x="199218" y="1246905"/>
                <a:chExt cx="1260600" cy="658005"/>
              </a:xfrm>
            </p:grpSpPr>
            <p:sp>
              <p:nvSpPr>
                <p:cNvPr id="3153" name="Google Shape;3153;p25"/>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5"/>
                <p:cNvSpPr/>
                <p:nvPr/>
              </p:nvSpPr>
              <p:spPr>
                <a:xfrm>
                  <a:off x="199218" y="125461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155" name="Google Shape;3155;p25"/>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156" name="Google Shape;3156;p25">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5">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5"/>
          <p:cNvSpPr/>
          <p:nvPr/>
        </p:nvSpPr>
        <p:spPr>
          <a:xfrm flipH="1">
            <a:off x="3300200" y="2018801"/>
            <a:ext cx="914400" cy="91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5"/>
          <p:cNvSpPr/>
          <p:nvPr/>
        </p:nvSpPr>
        <p:spPr>
          <a:xfrm flipH="1">
            <a:off x="3300200" y="2018801"/>
            <a:ext cx="914400" cy="914400"/>
          </a:xfrm>
          <a:prstGeom prst="pie">
            <a:avLst>
              <a:gd name="adj1" fmla="val 4490394"/>
              <a:gd name="adj2" fmla="val 16273669"/>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5"/>
          <p:cNvSpPr/>
          <p:nvPr/>
        </p:nvSpPr>
        <p:spPr>
          <a:xfrm flipH="1">
            <a:off x="1221240" y="2018801"/>
            <a:ext cx="914400" cy="91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5"/>
          <p:cNvSpPr/>
          <p:nvPr/>
        </p:nvSpPr>
        <p:spPr>
          <a:xfrm flipH="1">
            <a:off x="1221240" y="2018801"/>
            <a:ext cx="914400" cy="914400"/>
          </a:xfrm>
          <a:prstGeom prst="pie">
            <a:avLst>
              <a:gd name="adj1" fmla="val 6552453"/>
              <a:gd name="adj2" fmla="val 16275948"/>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2" name="Google Shape;3162;p25"/>
          <p:cNvGrpSpPr/>
          <p:nvPr/>
        </p:nvGrpSpPr>
        <p:grpSpPr>
          <a:xfrm>
            <a:off x="2815540" y="1397925"/>
            <a:ext cx="1883845" cy="2712675"/>
            <a:chOff x="2828425" y="1464600"/>
            <a:chExt cx="1883845" cy="2712675"/>
          </a:xfrm>
        </p:grpSpPr>
        <p:grpSp>
          <p:nvGrpSpPr>
            <p:cNvPr id="3163" name="Google Shape;3163;p25"/>
            <p:cNvGrpSpPr/>
            <p:nvPr/>
          </p:nvGrpSpPr>
          <p:grpSpPr>
            <a:xfrm>
              <a:off x="2828425" y="3241075"/>
              <a:ext cx="1883700" cy="936200"/>
              <a:chOff x="2828425" y="3241075"/>
              <a:chExt cx="1883700" cy="936200"/>
            </a:xfrm>
          </p:grpSpPr>
          <p:sp>
            <p:nvSpPr>
              <p:cNvPr id="3164" name="Google Shape;3164;p25"/>
              <p:cNvSpPr txBox="1"/>
              <p:nvPr/>
            </p:nvSpPr>
            <p:spPr>
              <a:xfrm>
                <a:off x="2828425" y="3241075"/>
                <a:ext cx="18837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sp>
            <p:nvSpPr>
              <p:cNvPr id="3165" name="Google Shape;3165;p25"/>
              <p:cNvSpPr txBox="1"/>
              <p:nvPr/>
            </p:nvSpPr>
            <p:spPr>
              <a:xfrm>
                <a:off x="2828570" y="3669375"/>
                <a:ext cx="1883400" cy="50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a very small planet</a:t>
                </a:r>
                <a:endParaRPr sz="1500" dirty="0">
                  <a:solidFill>
                    <a:schemeClr val="dk1"/>
                  </a:solidFill>
                  <a:latin typeface="Montserrat Medium" panose="00000600000000000000" pitchFamily="2" charset="0"/>
                  <a:ea typeface="DM Sans"/>
                  <a:cs typeface="DM Sans"/>
                  <a:sym typeface="DM Sans"/>
                </a:endParaRPr>
              </a:p>
            </p:txBody>
          </p:sp>
        </p:grpSp>
        <p:sp>
          <p:nvSpPr>
            <p:cNvPr id="3166" name="Google Shape;3166;p25"/>
            <p:cNvSpPr txBox="1"/>
            <p:nvPr/>
          </p:nvSpPr>
          <p:spPr>
            <a:xfrm flipH="1">
              <a:off x="2828570" y="1464600"/>
              <a:ext cx="1883700" cy="375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55%</a:t>
              </a:r>
              <a:endParaRPr sz="2100" b="1">
                <a:solidFill>
                  <a:schemeClr val="dk1"/>
                </a:solidFill>
                <a:latin typeface="Arvo"/>
                <a:ea typeface="Arvo"/>
                <a:cs typeface="Arvo"/>
                <a:sym typeface="Arvo"/>
              </a:endParaRPr>
            </a:p>
          </p:txBody>
        </p:sp>
      </p:grpSp>
      <p:grpSp>
        <p:nvGrpSpPr>
          <p:cNvPr id="3167" name="Google Shape;3167;p25"/>
          <p:cNvGrpSpPr/>
          <p:nvPr/>
        </p:nvGrpSpPr>
        <p:grpSpPr>
          <a:xfrm>
            <a:off x="736590" y="1397925"/>
            <a:ext cx="1883700" cy="2712675"/>
            <a:chOff x="749475" y="1464600"/>
            <a:chExt cx="1883700" cy="2712675"/>
          </a:xfrm>
        </p:grpSpPr>
        <p:grpSp>
          <p:nvGrpSpPr>
            <p:cNvPr id="3168" name="Google Shape;3168;p25"/>
            <p:cNvGrpSpPr/>
            <p:nvPr/>
          </p:nvGrpSpPr>
          <p:grpSpPr>
            <a:xfrm>
              <a:off x="749475" y="3241075"/>
              <a:ext cx="1883700" cy="936200"/>
              <a:chOff x="749475" y="3241075"/>
              <a:chExt cx="1883700" cy="936200"/>
            </a:xfrm>
          </p:grpSpPr>
          <p:sp>
            <p:nvSpPr>
              <p:cNvPr id="3169" name="Google Shape;3169;p25"/>
              <p:cNvSpPr txBox="1"/>
              <p:nvPr/>
            </p:nvSpPr>
            <p:spPr>
              <a:xfrm>
                <a:off x="749475" y="3241075"/>
                <a:ext cx="1883700" cy="3750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100" b="1">
                    <a:solidFill>
                      <a:schemeClr val="dk1"/>
                    </a:solidFill>
                    <a:latin typeface="Arvo"/>
                    <a:ea typeface="Arvo"/>
                    <a:cs typeface="Arvo"/>
                    <a:sym typeface="Arvo"/>
                  </a:rPr>
                  <a:t>VENUS</a:t>
                </a:r>
                <a:endParaRPr sz="2100" b="1">
                  <a:solidFill>
                    <a:schemeClr val="dk1"/>
                  </a:solidFill>
                  <a:latin typeface="Arvo"/>
                  <a:ea typeface="Arvo"/>
                  <a:cs typeface="Arvo"/>
                  <a:sym typeface="Arvo"/>
                </a:endParaRPr>
              </a:p>
            </p:txBody>
          </p:sp>
          <p:sp>
            <p:nvSpPr>
              <p:cNvPr id="3170" name="Google Shape;3170;p25"/>
              <p:cNvSpPr txBox="1"/>
              <p:nvPr/>
            </p:nvSpPr>
            <p:spPr>
              <a:xfrm>
                <a:off x="749620" y="3669375"/>
                <a:ext cx="1883400" cy="50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beautiful name</a:t>
                </a:r>
                <a:endParaRPr sz="1500" dirty="0">
                  <a:solidFill>
                    <a:schemeClr val="dk1"/>
                  </a:solidFill>
                  <a:latin typeface="Montserrat Medium" panose="00000600000000000000" pitchFamily="2" charset="0"/>
                  <a:ea typeface="DM Sans"/>
                  <a:cs typeface="DM Sans"/>
                  <a:sym typeface="DM Sans"/>
                </a:endParaRPr>
              </a:p>
            </p:txBody>
          </p:sp>
        </p:grpSp>
        <p:sp>
          <p:nvSpPr>
            <p:cNvPr id="3171" name="Google Shape;3171;p25"/>
            <p:cNvSpPr txBox="1"/>
            <p:nvPr/>
          </p:nvSpPr>
          <p:spPr>
            <a:xfrm flipH="1">
              <a:off x="749771" y="1464600"/>
              <a:ext cx="1883400" cy="3750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45%</a:t>
              </a:r>
              <a:endParaRPr sz="2100" b="1">
                <a:solidFill>
                  <a:schemeClr val="dk1"/>
                </a:solidFill>
                <a:latin typeface="Arvo"/>
                <a:ea typeface="Arvo"/>
                <a:cs typeface="Arvo"/>
                <a:sym typeface="Arvo"/>
              </a:endParaRPr>
            </a:p>
          </p:txBody>
        </p:sp>
      </p:grpSp>
      <p:cxnSp>
        <p:nvCxnSpPr>
          <p:cNvPr id="3172" name="Google Shape;3172;p25"/>
          <p:cNvCxnSpPr>
            <a:endCxn id="3160" idx="0"/>
          </p:cNvCxnSpPr>
          <p:nvPr/>
        </p:nvCxnSpPr>
        <p:spPr>
          <a:xfrm>
            <a:off x="1678440" y="2018801"/>
            <a:ext cx="0" cy="0"/>
          </a:xfrm>
          <a:prstGeom prst="straightConnector1">
            <a:avLst/>
          </a:prstGeom>
          <a:noFill/>
          <a:ln w="9525" cap="flat" cmpd="sng">
            <a:solidFill>
              <a:srgbClr val="FF744B"/>
            </a:solidFill>
            <a:prstDash val="solid"/>
            <a:round/>
            <a:headEnd type="none" w="med" len="med"/>
            <a:tailEnd type="none" w="med" len="med"/>
          </a:ln>
        </p:spPr>
      </p:cxnSp>
      <p:sp>
        <p:nvSpPr>
          <p:cNvPr id="3173" name="Google Shape;3173;p25"/>
          <p:cNvSpPr txBox="1"/>
          <p:nvPr/>
        </p:nvSpPr>
        <p:spPr>
          <a:xfrm>
            <a:off x="714225" y="4338100"/>
            <a:ext cx="7715400" cy="25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chemeClr val="dk1"/>
                </a:solidFill>
                <a:latin typeface="Montserrat Medium" panose="00000600000000000000" pitchFamily="2" charset="0"/>
                <a:ea typeface="DM Sans"/>
                <a:cs typeface="DM Sans"/>
                <a:sym typeface="DM Sans"/>
              </a:rPr>
              <a:t>Follow the link in the graph to modify its data and then paste the new one here. </a:t>
            </a:r>
            <a:r>
              <a:rPr lang="en" sz="1000" b="1" dirty="0">
                <a:solidFill>
                  <a:schemeClr val="dk1"/>
                </a:solidFill>
                <a:uFill>
                  <a:noFill/>
                </a:uFill>
                <a:latin typeface="Montserrat Medium" panose="00000600000000000000" pitchFamily="2" charset="0"/>
                <a:ea typeface="DM Sans"/>
                <a:cs typeface="DM Sans"/>
                <a:sym typeface="DM Sans"/>
                <a:hlinkClick r:id="rId3">
                  <a:extLst>
                    <a:ext uri="{A12FA001-AC4F-418D-AE19-62706E023703}">
                      <ahyp:hlinkClr xmlns:ahyp="http://schemas.microsoft.com/office/drawing/2018/hyperlinkcolor" val="tx"/>
                    </a:ext>
                  </a:extLst>
                </a:hlinkClick>
              </a:rPr>
              <a:t>For more info, click here</a:t>
            </a:r>
            <a:endParaRPr sz="1000" b="1" dirty="0">
              <a:solidFill>
                <a:schemeClr val="dk1"/>
              </a:solidFill>
              <a:latin typeface="Montserrat Medium" panose="00000600000000000000" pitchFamily="2" charset="0"/>
              <a:ea typeface="DM Sans"/>
              <a:cs typeface="DM Sans"/>
              <a:sym typeface="DM Sans"/>
            </a:endParaRPr>
          </a:p>
        </p:txBody>
      </p:sp>
      <p:grpSp>
        <p:nvGrpSpPr>
          <p:cNvPr id="3174" name="Google Shape;3174;p25"/>
          <p:cNvGrpSpPr/>
          <p:nvPr/>
        </p:nvGrpSpPr>
        <p:grpSpPr>
          <a:xfrm>
            <a:off x="5637412" y="129261"/>
            <a:ext cx="660529" cy="164373"/>
            <a:chOff x="1663975" y="5122263"/>
            <a:chExt cx="503375" cy="125275"/>
          </a:xfrm>
        </p:grpSpPr>
        <p:sp>
          <p:nvSpPr>
            <p:cNvPr id="3175" name="Google Shape;3175;p25"/>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5"/>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5"/>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5"/>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5"/>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5"/>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5"/>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5"/>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5"/>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5"/>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5"/>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5"/>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5"/>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5"/>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5"/>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5"/>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5"/>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5"/>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93" name="Google Shape;3193;p25" title="Chart">
            <a:hlinkClick r:id="rId4"/>
          </p:cNvPr>
          <p:cNvPicPr preferRelativeResize="0"/>
          <p:nvPr/>
        </p:nvPicPr>
        <p:blipFill>
          <a:blip r:embed="rId5">
            <a:alphaModFix/>
          </a:blip>
          <a:stretch>
            <a:fillRect/>
          </a:stretch>
        </p:blipFill>
        <p:spPr>
          <a:xfrm>
            <a:off x="5028950" y="1477475"/>
            <a:ext cx="3255625" cy="2495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7"/>
        <p:cNvGrpSpPr/>
        <p:nvPr/>
      </p:nvGrpSpPr>
      <p:grpSpPr>
        <a:xfrm>
          <a:off x="0" y="0"/>
          <a:ext cx="0" cy="0"/>
          <a:chOff x="0" y="0"/>
          <a:chExt cx="0" cy="0"/>
        </a:xfrm>
      </p:grpSpPr>
      <p:sp>
        <p:nvSpPr>
          <p:cNvPr id="3198" name="Google Shape;3198;p26"/>
          <p:cNvSpPr/>
          <p:nvPr/>
        </p:nvSpPr>
        <p:spPr>
          <a:xfrm>
            <a:off x="5409343" y="1297575"/>
            <a:ext cx="2811600" cy="1626600"/>
          </a:xfrm>
          <a:prstGeom prst="rect">
            <a:avLst/>
          </a:prstGeom>
          <a:solidFill>
            <a:schemeClr val="accent2"/>
          </a:solidFill>
          <a:ln w="9525" cap="flat" cmpd="sng">
            <a:solidFill>
              <a:schemeClr val="dk1"/>
            </a:solidFill>
            <a:prstDash val="solid"/>
            <a:round/>
            <a:headEnd type="none" w="sm" len="sm"/>
            <a:tailEnd type="none" w="sm" len="sm"/>
          </a:ln>
          <a:effectLst>
            <a:outerShdw dist="57150" dir="264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6"/>
          <p:cNvSpPr/>
          <p:nvPr/>
        </p:nvSpPr>
        <p:spPr>
          <a:xfrm>
            <a:off x="5409343" y="2926350"/>
            <a:ext cx="2811600" cy="1626600"/>
          </a:xfrm>
          <a:prstGeom prst="rect">
            <a:avLst/>
          </a:prstGeom>
          <a:solidFill>
            <a:schemeClr val="accent1"/>
          </a:solidFill>
          <a:ln w="9525" cap="flat" cmpd="sng">
            <a:solidFill>
              <a:schemeClr val="dk1"/>
            </a:solidFill>
            <a:prstDash val="solid"/>
            <a:round/>
            <a:headEnd type="none" w="sm" len="sm"/>
            <a:tailEnd type="none" w="sm" len="sm"/>
          </a:ln>
          <a:effectLst>
            <a:outerShdw dist="57150" dir="264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6"/>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201" name="Google Shape;3201;p26">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6">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3" name="Google Shape;3203;p26"/>
          <p:cNvGrpSpPr/>
          <p:nvPr/>
        </p:nvGrpSpPr>
        <p:grpSpPr>
          <a:xfrm>
            <a:off x="1284054" y="2925744"/>
            <a:ext cx="4048152" cy="457200"/>
            <a:chOff x="1174860" y="2925744"/>
            <a:chExt cx="4048152" cy="457200"/>
          </a:xfrm>
        </p:grpSpPr>
        <p:sp>
          <p:nvSpPr>
            <p:cNvPr id="3204" name="Google Shape;3204;p26"/>
            <p:cNvSpPr txBox="1"/>
            <p:nvPr/>
          </p:nvSpPr>
          <p:spPr>
            <a:xfrm flipH="1">
              <a:off x="2270113" y="2925744"/>
              <a:ext cx="29529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t>
              </a:r>
              <a:endParaRPr sz="1500" dirty="0">
                <a:solidFill>
                  <a:schemeClr val="dk1"/>
                </a:solidFill>
                <a:latin typeface="Montserrat Medium" panose="00000600000000000000" pitchFamily="2" charset="0"/>
                <a:ea typeface="DM Sans"/>
                <a:cs typeface="DM Sans"/>
                <a:sym typeface="DM Sans"/>
              </a:endParaRPr>
            </a:p>
          </p:txBody>
        </p:sp>
        <p:sp>
          <p:nvSpPr>
            <p:cNvPr id="3205" name="Google Shape;3205;p26"/>
            <p:cNvSpPr txBox="1"/>
            <p:nvPr/>
          </p:nvSpPr>
          <p:spPr>
            <a:xfrm flipH="1">
              <a:off x="1174860" y="2926344"/>
              <a:ext cx="1100700" cy="4560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grpSp>
      <p:grpSp>
        <p:nvGrpSpPr>
          <p:cNvPr id="3206" name="Google Shape;3206;p26"/>
          <p:cNvGrpSpPr/>
          <p:nvPr/>
        </p:nvGrpSpPr>
        <p:grpSpPr>
          <a:xfrm>
            <a:off x="1284054" y="3983524"/>
            <a:ext cx="4048152" cy="457200"/>
            <a:chOff x="1174860" y="3983524"/>
            <a:chExt cx="4048152" cy="457200"/>
          </a:xfrm>
        </p:grpSpPr>
        <p:sp>
          <p:nvSpPr>
            <p:cNvPr id="3207" name="Google Shape;3207;p26"/>
            <p:cNvSpPr txBox="1"/>
            <p:nvPr/>
          </p:nvSpPr>
          <p:spPr>
            <a:xfrm flipH="1">
              <a:off x="2270113" y="3983524"/>
              <a:ext cx="29529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Neptune is far away from us</a:t>
              </a:r>
              <a:endParaRPr sz="1500" dirty="0">
                <a:solidFill>
                  <a:schemeClr val="dk1"/>
                </a:solidFill>
                <a:latin typeface="Montserrat Medium" panose="00000600000000000000" pitchFamily="2" charset="0"/>
                <a:ea typeface="DM Sans"/>
                <a:cs typeface="DM Sans"/>
                <a:sym typeface="DM Sans"/>
              </a:endParaRPr>
            </a:p>
          </p:txBody>
        </p:sp>
        <p:sp>
          <p:nvSpPr>
            <p:cNvPr id="3208" name="Google Shape;3208;p26"/>
            <p:cNvSpPr txBox="1"/>
            <p:nvPr/>
          </p:nvSpPr>
          <p:spPr>
            <a:xfrm flipH="1">
              <a:off x="1174860" y="3984124"/>
              <a:ext cx="1100700" cy="456000"/>
            </a:xfrm>
            <a:prstGeom prst="rect">
              <a:avLst/>
            </a:prstGeom>
            <a:solidFill>
              <a:schemeClr val="accent5"/>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grpSp>
      <p:grpSp>
        <p:nvGrpSpPr>
          <p:cNvPr id="3209" name="Google Shape;3209;p26"/>
          <p:cNvGrpSpPr/>
          <p:nvPr/>
        </p:nvGrpSpPr>
        <p:grpSpPr>
          <a:xfrm>
            <a:off x="1284054" y="3454634"/>
            <a:ext cx="4048152" cy="457200"/>
            <a:chOff x="1174860" y="3454634"/>
            <a:chExt cx="4048152" cy="457200"/>
          </a:xfrm>
        </p:grpSpPr>
        <p:sp>
          <p:nvSpPr>
            <p:cNvPr id="3210" name="Google Shape;3210;p26"/>
            <p:cNvSpPr txBox="1"/>
            <p:nvPr/>
          </p:nvSpPr>
          <p:spPr>
            <a:xfrm flipH="1">
              <a:off x="2270113" y="3454634"/>
              <a:ext cx="29529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cold place</a:t>
              </a:r>
              <a:endParaRPr sz="1500" dirty="0">
                <a:solidFill>
                  <a:schemeClr val="dk1"/>
                </a:solidFill>
                <a:latin typeface="Montserrat Medium" panose="00000600000000000000" pitchFamily="2" charset="0"/>
                <a:ea typeface="DM Sans"/>
                <a:cs typeface="DM Sans"/>
                <a:sym typeface="DM Sans"/>
              </a:endParaRPr>
            </a:p>
          </p:txBody>
        </p:sp>
        <p:sp>
          <p:nvSpPr>
            <p:cNvPr id="3211" name="Google Shape;3211;p26"/>
            <p:cNvSpPr txBox="1"/>
            <p:nvPr/>
          </p:nvSpPr>
          <p:spPr>
            <a:xfrm flipH="1">
              <a:off x="1174860" y="3455234"/>
              <a:ext cx="1100700" cy="4560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grpSp>
      <p:grpSp>
        <p:nvGrpSpPr>
          <p:cNvPr id="3212" name="Google Shape;3212;p26"/>
          <p:cNvGrpSpPr/>
          <p:nvPr/>
        </p:nvGrpSpPr>
        <p:grpSpPr>
          <a:xfrm>
            <a:off x="1284054" y="1339075"/>
            <a:ext cx="4048152" cy="457200"/>
            <a:chOff x="1174860" y="1339075"/>
            <a:chExt cx="4048152" cy="457200"/>
          </a:xfrm>
        </p:grpSpPr>
        <p:sp>
          <p:nvSpPr>
            <p:cNvPr id="3213" name="Google Shape;3213;p26"/>
            <p:cNvSpPr txBox="1"/>
            <p:nvPr/>
          </p:nvSpPr>
          <p:spPr>
            <a:xfrm flipH="1">
              <a:off x="2270113" y="1339075"/>
              <a:ext cx="29529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beautiful name</a:t>
              </a:r>
              <a:endParaRPr sz="1500" dirty="0">
                <a:solidFill>
                  <a:schemeClr val="dk1"/>
                </a:solidFill>
                <a:latin typeface="Montserrat Medium" panose="00000600000000000000" pitchFamily="2" charset="0"/>
                <a:ea typeface="DM Sans"/>
                <a:cs typeface="DM Sans"/>
                <a:sym typeface="DM Sans"/>
              </a:endParaRPr>
            </a:p>
          </p:txBody>
        </p:sp>
        <p:sp>
          <p:nvSpPr>
            <p:cNvPr id="3214" name="Google Shape;3214;p26"/>
            <p:cNvSpPr txBox="1"/>
            <p:nvPr/>
          </p:nvSpPr>
          <p:spPr>
            <a:xfrm flipH="1">
              <a:off x="1174860" y="1339675"/>
              <a:ext cx="1100700" cy="456000"/>
            </a:xfrm>
            <a:prstGeom prst="rect">
              <a:avLst/>
            </a:prstGeom>
            <a:solidFill>
              <a:schemeClr val="dk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grpSp>
      <p:grpSp>
        <p:nvGrpSpPr>
          <p:cNvPr id="3215" name="Google Shape;3215;p26"/>
          <p:cNvGrpSpPr/>
          <p:nvPr/>
        </p:nvGrpSpPr>
        <p:grpSpPr>
          <a:xfrm>
            <a:off x="1284054" y="2396855"/>
            <a:ext cx="4048152" cy="457200"/>
            <a:chOff x="1174860" y="2396855"/>
            <a:chExt cx="4048152" cy="457200"/>
          </a:xfrm>
        </p:grpSpPr>
        <p:sp>
          <p:nvSpPr>
            <p:cNvPr id="3216" name="Google Shape;3216;p26"/>
            <p:cNvSpPr txBox="1"/>
            <p:nvPr/>
          </p:nvSpPr>
          <p:spPr>
            <a:xfrm flipH="1">
              <a:off x="2270113" y="2396855"/>
              <a:ext cx="29529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a very big planet</a:t>
              </a:r>
              <a:endParaRPr sz="1500" dirty="0">
                <a:solidFill>
                  <a:schemeClr val="dk1"/>
                </a:solidFill>
                <a:latin typeface="Montserrat Medium" panose="00000600000000000000" pitchFamily="2" charset="0"/>
                <a:ea typeface="DM Sans"/>
                <a:cs typeface="DM Sans"/>
                <a:sym typeface="DM Sans"/>
              </a:endParaRPr>
            </a:p>
          </p:txBody>
        </p:sp>
        <p:sp>
          <p:nvSpPr>
            <p:cNvPr id="3217" name="Google Shape;3217;p26"/>
            <p:cNvSpPr txBox="1"/>
            <p:nvPr/>
          </p:nvSpPr>
          <p:spPr>
            <a:xfrm flipH="1">
              <a:off x="1174860" y="2397455"/>
              <a:ext cx="1100700" cy="456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grpSp>
      <p:grpSp>
        <p:nvGrpSpPr>
          <p:cNvPr id="3218" name="Google Shape;3218;p26"/>
          <p:cNvGrpSpPr/>
          <p:nvPr/>
        </p:nvGrpSpPr>
        <p:grpSpPr>
          <a:xfrm>
            <a:off x="1284054" y="1867965"/>
            <a:ext cx="4048152" cy="457200"/>
            <a:chOff x="1174860" y="1867965"/>
            <a:chExt cx="4048152" cy="457200"/>
          </a:xfrm>
        </p:grpSpPr>
        <p:sp>
          <p:nvSpPr>
            <p:cNvPr id="3219" name="Google Shape;3219;p26"/>
            <p:cNvSpPr txBox="1"/>
            <p:nvPr/>
          </p:nvSpPr>
          <p:spPr>
            <a:xfrm flipH="1">
              <a:off x="2270113" y="1867965"/>
              <a:ext cx="29529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close to the Sun</a:t>
              </a:r>
              <a:endParaRPr sz="1500" dirty="0">
                <a:solidFill>
                  <a:schemeClr val="dk1"/>
                </a:solidFill>
                <a:latin typeface="Montserrat Medium" panose="00000600000000000000" pitchFamily="2" charset="0"/>
                <a:ea typeface="DM Sans"/>
                <a:cs typeface="DM Sans"/>
                <a:sym typeface="DM Sans"/>
              </a:endParaRPr>
            </a:p>
          </p:txBody>
        </p:sp>
        <p:sp>
          <p:nvSpPr>
            <p:cNvPr id="3220" name="Google Shape;3220;p26"/>
            <p:cNvSpPr txBox="1"/>
            <p:nvPr/>
          </p:nvSpPr>
          <p:spPr>
            <a:xfrm flipH="1">
              <a:off x="1174860" y="1868565"/>
              <a:ext cx="1100700" cy="456000"/>
            </a:xfrm>
            <a:prstGeom prst="rect">
              <a:avLst/>
            </a:prstGeom>
            <a:solidFill>
              <a:schemeClr val="accent3"/>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grpSp>
      <p:sp>
        <p:nvSpPr>
          <p:cNvPr id="3221" name="Google Shape;3221;p26"/>
          <p:cNvSpPr/>
          <p:nvPr/>
        </p:nvSpPr>
        <p:spPr>
          <a:xfrm>
            <a:off x="923057" y="1477225"/>
            <a:ext cx="180900" cy="18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6"/>
          <p:cNvSpPr/>
          <p:nvPr/>
        </p:nvSpPr>
        <p:spPr>
          <a:xfrm>
            <a:off x="923057" y="2006115"/>
            <a:ext cx="180900" cy="18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6"/>
          <p:cNvSpPr/>
          <p:nvPr/>
        </p:nvSpPr>
        <p:spPr>
          <a:xfrm>
            <a:off x="923057" y="2535005"/>
            <a:ext cx="180900" cy="18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6"/>
          <p:cNvSpPr/>
          <p:nvPr/>
        </p:nvSpPr>
        <p:spPr>
          <a:xfrm>
            <a:off x="923057" y="3063894"/>
            <a:ext cx="180900" cy="18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6"/>
          <p:cNvSpPr/>
          <p:nvPr/>
        </p:nvSpPr>
        <p:spPr>
          <a:xfrm>
            <a:off x="923057" y="3592784"/>
            <a:ext cx="180900" cy="18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6"/>
          <p:cNvSpPr/>
          <p:nvPr/>
        </p:nvSpPr>
        <p:spPr>
          <a:xfrm>
            <a:off x="923057" y="4121674"/>
            <a:ext cx="180900" cy="180900"/>
          </a:xfrm>
          <a:prstGeom prst="ellipse">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7" name="Google Shape;3227;p26"/>
          <p:cNvGrpSpPr/>
          <p:nvPr/>
        </p:nvGrpSpPr>
        <p:grpSpPr>
          <a:xfrm>
            <a:off x="5519356" y="3024600"/>
            <a:ext cx="2591575" cy="292500"/>
            <a:chOff x="5410161" y="3024600"/>
            <a:chExt cx="2591575" cy="292500"/>
          </a:xfrm>
        </p:grpSpPr>
        <p:sp>
          <p:nvSpPr>
            <p:cNvPr id="3228" name="Google Shape;3228;p26"/>
            <p:cNvSpPr txBox="1"/>
            <p:nvPr/>
          </p:nvSpPr>
          <p:spPr>
            <a:xfrm>
              <a:off x="5410161" y="3024600"/>
              <a:ext cx="1502100" cy="29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dk1"/>
                  </a:solidFill>
                  <a:latin typeface="Arvo"/>
                  <a:ea typeface="Arvo"/>
                  <a:cs typeface="Arvo"/>
                  <a:sym typeface="Arvo"/>
                </a:rPr>
                <a:t>AGE:</a:t>
              </a:r>
              <a:endParaRPr sz="1600" b="1">
                <a:solidFill>
                  <a:schemeClr val="dk1"/>
                </a:solidFill>
                <a:latin typeface="Arvo"/>
                <a:ea typeface="Arvo"/>
                <a:cs typeface="Arvo"/>
                <a:sym typeface="Arvo"/>
              </a:endParaRPr>
            </a:p>
          </p:txBody>
        </p:sp>
        <p:sp>
          <p:nvSpPr>
            <p:cNvPr id="3229" name="Google Shape;3229;p26"/>
            <p:cNvSpPr txBox="1"/>
            <p:nvPr/>
          </p:nvSpPr>
          <p:spPr>
            <a:xfrm>
              <a:off x="7012936" y="3024600"/>
              <a:ext cx="988800" cy="29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40</a:t>
              </a:r>
              <a:endParaRPr sz="1500" dirty="0">
                <a:solidFill>
                  <a:schemeClr val="dk1"/>
                </a:solidFill>
                <a:latin typeface="Montserrat Medium" panose="00000600000000000000" pitchFamily="2" charset="0"/>
                <a:ea typeface="DM Sans"/>
                <a:cs typeface="DM Sans"/>
                <a:sym typeface="DM Sans"/>
              </a:endParaRPr>
            </a:p>
          </p:txBody>
        </p:sp>
      </p:grpSp>
      <p:grpSp>
        <p:nvGrpSpPr>
          <p:cNvPr id="3230" name="Google Shape;3230;p26"/>
          <p:cNvGrpSpPr/>
          <p:nvPr/>
        </p:nvGrpSpPr>
        <p:grpSpPr>
          <a:xfrm>
            <a:off x="5519356" y="3403800"/>
            <a:ext cx="2591575" cy="292500"/>
            <a:chOff x="5410161" y="3403800"/>
            <a:chExt cx="2591575" cy="292500"/>
          </a:xfrm>
        </p:grpSpPr>
        <p:sp>
          <p:nvSpPr>
            <p:cNvPr id="3231" name="Google Shape;3231;p26"/>
            <p:cNvSpPr txBox="1"/>
            <p:nvPr/>
          </p:nvSpPr>
          <p:spPr>
            <a:xfrm>
              <a:off x="5410161" y="3403800"/>
              <a:ext cx="1502100" cy="29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dk1"/>
                  </a:solidFill>
                  <a:latin typeface="Arvo"/>
                  <a:ea typeface="Arvo"/>
                  <a:cs typeface="Arvo"/>
                  <a:sym typeface="Arvo"/>
                </a:rPr>
                <a:t>GENDER:</a:t>
              </a:r>
              <a:endParaRPr sz="1600" b="1">
                <a:solidFill>
                  <a:schemeClr val="dk1"/>
                </a:solidFill>
                <a:latin typeface="Arvo"/>
                <a:ea typeface="Arvo"/>
                <a:cs typeface="Arvo"/>
                <a:sym typeface="Arvo"/>
              </a:endParaRPr>
            </a:p>
          </p:txBody>
        </p:sp>
        <p:sp>
          <p:nvSpPr>
            <p:cNvPr id="3232" name="Google Shape;3232;p26"/>
            <p:cNvSpPr txBox="1"/>
            <p:nvPr/>
          </p:nvSpPr>
          <p:spPr>
            <a:xfrm>
              <a:off x="7012936" y="3403800"/>
              <a:ext cx="988800" cy="29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Male</a:t>
              </a:r>
              <a:endParaRPr sz="1500" dirty="0">
                <a:solidFill>
                  <a:schemeClr val="dk1"/>
                </a:solidFill>
                <a:latin typeface="Montserrat Medium" panose="00000600000000000000" pitchFamily="2" charset="0"/>
                <a:ea typeface="DM Sans"/>
                <a:cs typeface="DM Sans"/>
                <a:sym typeface="DM Sans"/>
              </a:endParaRPr>
            </a:p>
          </p:txBody>
        </p:sp>
      </p:grpSp>
      <p:grpSp>
        <p:nvGrpSpPr>
          <p:cNvPr id="3233" name="Google Shape;3233;p26"/>
          <p:cNvGrpSpPr/>
          <p:nvPr/>
        </p:nvGrpSpPr>
        <p:grpSpPr>
          <a:xfrm>
            <a:off x="5519356" y="3783000"/>
            <a:ext cx="2591575" cy="292500"/>
            <a:chOff x="5410161" y="3783000"/>
            <a:chExt cx="2591575" cy="292500"/>
          </a:xfrm>
        </p:grpSpPr>
        <p:sp>
          <p:nvSpPr>
            <p:cNvPr id="3234" name="Google Shape;3234;p26"/>
            <p:cNvSpPr txBox="1"/>
            <p:nvPr/>
          </p:nvSpPr>
          <p:spPr>
            <a:xfrm>
              <a:off x="5410161" y="3783000"/>
              <a:ext cx="1502100" cy="29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dk1"/>
                  </a:solidFill>
                  <a:latin typeface="Arvo"/>
                  <a:ea typeface="Arvo"/>
                  <a:cs typeface="Arvo"/>
                  <a:sym typeface="Arvo"/>
                </a:rPr>
                <a:t>ALLERGIES:</a:t>
              </a:r>
              <a:endParaRPr sz="1600" b="1">
                <a:solidFill>
                  <a:schemeClr val="dk1"/>
                </a:solidFill>
                <a:latin typeface="Arvo"/>
                <a:ea typeface="Arvo"/>
                <a:cs typeface="Arvo"/>
                <a:sym typeface="Arvo"/>
              </a:endParaRPr>
            </a:p>
          </p:txBody>
        </p:sp>
        <p:sp>
          <p:nvSpPr>
            <p:cNvPr id="3235" name="Google Shape;3235;p26"/>
            <p:cNvSpPr txBox="1"/>
            <p:nvPr/>
          </p:nvSpPr>
          <p:spPr>
            <a:xfrm>
              <a:off x="7012936" y="3783000"/>
              <a:ext cx="988800" cy="29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None</a:t>
              </a:r>
              <a:endParaRPr sz="1500" dirty="0">
                <a:solidFill>
                  <a:schemeClr val="dk1"/>
                </a:solidFill>
                <a:latin typeface="Montserrat Medium" panose="00000600000000000000" pitchFamily="2" charset="0"/>
                <a:ea typeface="DM Sans"/>
                <a:cs typeface="DM Sans"/>
                <a:sym typeface="DM Sans"/>
              </a:endParaRPr>
            </a:p>
          </p:txBody>
        </p:sp>
      </p:grpSp>
      <p:grpSp>
        <p:nvGrpSpPr>
          <p:cNvPr id="3236" name="Google Shape;3236;p26"/>
          <p:cNvGrpSpPr/>
          <p:nvPr/>
        </p:nvGrpSpPr>
        <p:grpSpPr>
          <a:xfrm>
            <a:off x="5519356" y="4162200"/>
            <a:ext cx="2591575" cy="292500"/>
            <a:chOff x="5410161" y="4162200"/>
            <a:chExt cx="2591575" cy="292500"/>
          </a:xfrm>
        </p:grpSpPr>
        <p:sp>
          <p:nvSpPr>
            <p:cNvPr id="3237" name="Google Shape;3237;p26"/>
            <p:cNvSpPr txBox="1"/>
            <p:nvPr/>
          </p:nvSpPr>
          <p:spPr>
            <a:xfrm>
              <a:off x="5410161" y="4162200"/>
              <a:ext cx="1502100" cy="29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dk1"/>
                  </a:solidFill>
                  <a:latin typeface="Arvo"/>
                  <a:ea typeface="Arvo"/>
                  <a:cs typeface="Arvo"/>
                  <a:sym typeface="Arvo"/>
                </a:rPr>
                <a:t>LOCATION:</a:t>
              </a:r>
              <a:endParaRPr sz="1600" b="1">
                <a:solidFill>
                  <a:schemeClr val="dk1"/>
                </a:solidFill>
                <a:latin typeface="Arvo"/>
                <a:ea typeface="Arvo"/>
                <a:cs typeface="Arvo"/>
                <a:sym typeface="Arvo"/>
              </a:endParaRPr>
            </a:p>
          </p:txBody>
        </p:sp>
        <p:sp>
          <p:nvSpPr>
            <p:cNvPr id="3238" name="Google Shape;3238;p26"/>
            <p:cNvSpPr txBox="1"/>
            <p:nvPr/>
          </p:nvSpPr>
          <p:spPr>
            <a:xfrm>
              <a:off x="7012936" y="4162200"/>
              <a:ext cx="988800" cy="29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Florida</a:t>
              </a:r>
              <a:endParaRPr sz="1500" dirty="0">
                <a:solidFill>
                  <a:schemeClr val="dk1"/>
                </a:solidFill>
                <a:latin typeface="Montserrat Medium" panose="00000600000000000000" pitchFamily="2" charset="0"/>
                <a:ea typeface="DM Sans"/>
                <a:cs typeface="DM Sans"/>
                <a:sym typeface="DM Sans"/>
              </a:endParaRPr>
            </a:p>
          </p:txBody>
        </p:sp>
      </p:grpSp>
      <p:grpSp>
        <p:nvGrpSpPr>
          <p:cNvPr id="3239" name="Google Shape;3239;p26"/>
          <p:cNvGrpSpPr/>
          <p:nvPr/>
        </p:nvGrpSpPr>
        <p:grpSpPr>
          <a:xfrm>
            <a:off x="6064092" y="1446782"/>
            <a:ext cx="1502103" cy="1328187"/>
            <a:chOff x="6071575" y="1485900"/>
            <a:chExt cx="1502103" cy="1328187"/>
          </a:xfrm>
        </p:grpSpPr>
        <p:sp>
          <p:nvSpPr>
            <p:cNvPr id="3240" name="Google Shape;3240;p26"/>
            <p:cNvSpPr/>
            <p:nvPr/>
          </p:nvSpPr>
          <p:spPr>
            <a:xfrm>
              <a:off x="6071575" y="1485900"/>
              <a:ext cx="1502103" cy="1328187"/>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1" name="Google Shape;3241;p26"/>
            <p:cNvGrpSpPr/>
            <p:nvPr/>
          </p:nvGrpSpPr>
          <p:grpSpPr>
            <a:xfrm>
              <a:off x="6438887" y="1589082"/>
              <a:ext cx="832965" cy="1122585"/>
              <a:chOff x="5421375" y="3982275"/>
              <a:chExt cx="1026325" cy="1383175"/>
            </a:xfrm>
          </p:grpSpPr>
          <p:sp>
            <p:nvSpPr>
              <p:cNvPr id="3242" name="Google Shape;3242;p26"/>
              <p:cNvSpPr/>
              <p:nvPr/>
            </p:nvSpPr>
            <p:spPr>
              <a:xfrm>
                <a:off x="5421375" y="3982275"/>
                <a:ext cx="1026325" cy="1383175"/>
              </a:xfrm>
              <a:custGeom>
                <a:avLst/>
                <a:gdLst/>
                <a:ahLst/>
                <a:cxnLst/>
                <a:rect l="l" t="t" r="r" b="b"/>
                <a:pathLst>
                  <a:path w="41053" h="55327" extrusionOk="0">
                    <a:moveTo>
                      <a:pt x="3625" y="24698"/>
                    </a:moveTo>
                    <a:cubicBezTo>
                      <a:pt x="2623" y="24777"/>
                      <a:pt x="2241" y="24593"/>
                      <a:pt x="1911" y="23789"/>
                    </a:cubicBezTo>
                    <a:cubicBezTo>
                      <a:pt x="1437" y="22603"/>
                      <a:pt x="1266" y="21377"/>
                      <a:pt x="1582" y="20112"/>
                    </a:cubicBezTo>
                    <a:cubicBezTo>
                      <a:pt x="1674" y="19757"/>
                      <a:pt x="1767" y="19361"/>
                      <a:pt x="2083" y="19163"/>
                    </a:cubicBezTo>
                    <a:cubicBezTo>
                      <a:pt x="2531" y="18887"/>
                      <a:pt x="2505" y="18504"/>
                      <a:pt x="2491" y="18082"/>
                    </a:cubicBezTo>
                    <a:cubicBezTo>
                      <a:pt x="2465" y="17265"/>
                      <a:pt x="2438" y="16462"/>
                      <a:pt x="2637" y="15657"/>
                    </a:cubicBezTo>
                    <a:cubicBezTo>
                      <a:pt x="2649" y="15592"/>
                      <a:pt x="2637" y="15499"/>
                      <a:pt x="2676" y="15434"/>
                    </a:cubicBezTo>
                    <a:cubicBezTo>
                      <a:pt x="3361" y="13944"/>
                      <a:pt x="3164" y="12310"/>
                      <a:pt x="3506" y="10768"/>
                    </a:cubicBezTo>
                    <a:cubicBezTo>
                      <a:pt x="3586" y="10412"/>
                      <a:pt x="3625" y="10043"/>
                      <a:pt x="3677" y="9674"/>
                    </a:cubicBezTo>
                    <a:cubicBezTo>
                      <a:pt x="3862" y="8462"/>
                      <a:pt x="4324" y="7381"/>
                      <a:pt x="5114" y="6432"/>
                    </a:cubicBezTo>
                    <a:cubicBezTo>
                      <a:pt x="6010" y="5339"/>
                      <a:pt x="6933" y="4297"/>
                      <a:pt x="8053" y="3401"/>
                    </a:cubicBezTo>
                    <a:cubicBezTo>
                      <a:pt x="8699" y="2887"/>
                      <a:pt x="9450" y="2610"/>
                      <a:pt x="10188" y="2281"/>
                    </a:cubicBezTo>
                    <a:cubicBezTo>
                      <a:pt x="11848" y="1517"/>
                      <a:pt x="13588" y="976"/>
                      <a:pt x="15354" y="489"/>
                    </a:cubicBezTo>
                    <a:cubicBezTo>
                      <a:pt x="16540" y="173"/>
                      <a:pt x="17792" y="238"/>
                      <a:pt x="19018" y="173"/>
                    </a:cubicBezTo>
                    <a:cubicBezTo>
                      <a:pt x="21311" y="67"/>
                      <a:pt x="23604" y="1"/>
                      <a:pt x="25911" y="41"/>
                    </a:cubicBezTo>
                    <a:cubicBezTo>
                      <a:pt x="27492" y="53"/>
                      <a:pt x="29100" y="27"/>
                      <a:pt x="30668" y="264"/>
                    </a:cubicBezTo>
                    <a:cubicBezTo>
                      <a:pt x="32460" y="528"/>
                      <a:pt x="34187" y="1055"/>
                      <a:pt x="35663" y="2176"/>
                    </a:cubicBezTo>
                    <a:cubicBezTo>
                      <a:pt x="36111" y="2518"/>
                      <a:pt x="36454" y="2940"/>
                      <a:pt x="36638" y="3467"/>
                    </a:cubicBezTo>
                    <a:cubicBezTo>
                      <a:pt x="36915" y="4244"/>
                      <a:pt x="37166" y="5049"/>
                      <a:pt x="37415" y="5840"/>
                    </a:cubicBezTo>
                    <a:cubicBezTo>
                      <a:pt x="37561" y="6353"/>
                      <a:pt x="37600" y="6868"/>
                      <a:pt x="37495" y="7395"/>
                    </a:cubicBezTo>
                    <a:cubicBezTo>
                      <a:pt x="37429" y="7750"/>
                      <a:pt x="37429" y="8119"/>
                      <a:pt x="37521" y="8488"/>
                    </a:cubicBezTo>
                    <a:cubicBezTo>
                      <a:pt x="38009" y="10531"/>
                      <a:pt x="38048" y="12626"/>
                      <a:pt x="38035" y="14709"/>
                    </a:cubicBezTo>
                    <a:cubicBezTo>
                      <a:pt x="38035" y="15777"/>
                      <a:pt x="38048" y="16857"/>
                      <a:pt x="38022" y="17924"/>
                    </a:cubicBezTo>
                    <a:cubicBezTo>
                      <a:pt x="38009" y="18281"/>
                      <a:pt x="38074" y="18439"/>
                      <a:pt x="38483" y="18412"/>
                    </a:cubicBezTo>
                    <a:cubicBezTo>
                      <a:pt x="38984" y="18386"/>
                      <a:pt x="39301" y="18715"/>
                      <a:pt x="39511" y="19137"/>
                    </a:cubicBezTo>
                    <a:cubicBezTo>
                      <a:pt x="40197" y="20547"/>
                      <a:pt x="39972" y="22405"/>
                      <a:pt x="38800" y="23380"/>
                    </a:cubicBezTo>
                    <a:cubicBezTo>
                      <a:pt x="38233" y="23842"/>
                      <a:pt x="37890" y="24435"/>
                      <a:pt x="37732" y="25199"/>
                    </a:cubicBezTo>
                    <a:cubicBezTo>
                      <a:pt x="37113" y="28112"/>
                      <a:pt x="35755" y="30682"/>
                      <a:pt x="33924" y="33001"/>
                    </a:cubicBezTo>
                    <a:cubicBezTo>
                      <a:pt x="33844" y="33106"/>
                      <a:pt x="33765" y="33212"/>
                      <a:pt x="33673" y="33305"/>
                    </a:cubicBezTo>
                    <a:cubicBezTo>
                      <a:pt x="33713" y="33555"/>
                      <a:pt x="33950" y="33621"/>
                      <a:pt x="34094" y="33753"/>
                    </a:cubicBezTo>
                    <a:cubicBezTo>
                      <a:pt x="34952" y="34543"/>
                      <a:pt x="35663" y="35426"/>
                      <a:pt x="36203" y="36454"/>
                    </a:cubicBezTo>
                    <a:cubicBezTo>
                      <a:pt x="36783" y="37601"/>
                      <a:pt x="37415" y="38708"/>
                      <a:pt x="37983" y="39854"/>
                    </a:cubicBezTo>
                    <a:cubicBezTo>
                      <a:pt x="39907" y="43808"/>
                      <a:pt x="41040" y="47946"/>
                      <a:pt x="41053" y="52362"/>
                    </a:cubicBezTo>
                    <a:cubicBezTo>
                      <a:pt x="41053" y="53258"/>
                      <a:pt x="40763" y="53600"/>
                      <a:pt x="39907" y="53587"/>
                    </a:cubicBezTo>
                    <a:cubicBezTo>
                      <a:pt x="37245" y="53574"/>
                      <a:pt x="34595" y="53903"/>
                      <a:pt x="31947" y="54101"/>
                    </a:cubicBezTo>
                    <a:cubicBezTo>
                      <a:pt x="27545" y="54457"/>
                      <a:pt x="23156" y="54787"/>
                      <a:pt x="18741" y="54997"/>
                    </a:cubicBezTo>
                    <a:cubicBezTo>
                      <a:pt x="14958" y="55182"/>
                      <a:pt x="11177" y="55326"/>
                      <a:pt x="7394" y="55247"/>
                    </a:cubicBezTo>
                    <a:cubicBezTo>
                      <a:pt x="6603" y="55221"/>
                      <a:pt x="5826" y="55168"/>
                      <a:pt x="5048" y="55010"/>
                    </a:cubicBezTo>
                    <a:cubicBezTo>
                      <a:pt x="4192" y="54826"/>
                      <a:pt x="3282" y="54892"/>
                      <a:pt x="2412" y="54667"/>
                    </a:cubicBezTo>
                    <a:cubicBezTo>
                      <a:pt x="1820" y="54509"/>
                      <a:pt x="1200" y="54377"/>
                      <a:pt x="593" y="54219"/>
                    </a:cubicBezTo>
                    <a:cubicBezTo>
                      <a:pt x="133" y="54087"/>
                      <a:pt x="1" y="53890"/>
                      <a:pt x="40" y="53429"/>
                    </a:cubicBezTo>
                    <a:cubicBezTo>
                      <a:pt x="66" y="53284"/>
                      <a:pt x="106" y="53126"/>
                      <a:pt x="145" y="52980"/>
                    </a:cubicBezTo>
                    <a:cubicBezTo>
                      <a:pt x="765" y="51004"/>
                      <a:pt x="1358" y="49040"/>
                      <a:pt x="1990" y="47076"/>
                    </a:cubicBezTo>
                    <a:cubicBezTo>
                      <a:pt x="2175" y="46484"/>
                      <a:pt x="2386" y="45877"/>
                      <a:pt x="2663" y="45324"/>
                    </a:cubicBezTo>
                    <a:cubicBezTo>
                      <a:pt x="4178" y="42253"/>
                      <a:pt x="5800" y="39248"/>
                      <a:pt x="7842" y="36494"/>
                    </a:cubicBezTo>
                    <a:cubicBezTo>
                      <a:pt x="8198" y="36020"/>
                      <a:pt x="8264" y="36125"/>
                      <a:pt x="7803" y="35610"/>
                    </a:cubicBezTo>
                    <a:cubicBezTo>
                      <a:pt x="6550" y="34201"/>
                      <a:pt x="5654" y="32593"/>
                      <a:pt x="5062" y="30813"/>
                    </a:cubicBezTo>
                    <a:cubicBezTo>
                      <a:pt x="4573" y="29325"/>
                      <a:pt x="4099" y="27835"/>
                      <a:pt x="3756" y="26306"/>
                    </a:cubicBezTo>
                    <a:cubicBezTo>
                      <a:pt x="3638" y="25793"/>
                      <a:pt x="3559" y="25278"/>
                      <a:pt x="3625" y="24698"/>
                    </a:cubicBezTo>
                    <a:close/>
                  </a:path>
                </a:pathLst>
              </a:custGeom>
              <a:solidFill>
                <a:schemeClr val="dk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6"/>
              <p:cNvSpPr/>
              <p:nvPr/>
            </p:nvSpPr>
            <p:spPr>
              <a:xfrm>
                <a:off x="5486625" y="4246200"/>
                <a:ext cx="899475" cy="719250"/>
              </a:xfrm>
              <a:custGeom>
                <a:avLst/>
                <a:gdLst/>
                <a:ahLst/>
                <a:cxnLst/>
                <a:rect l="l" t="t" r="r" b="b"/>
                <a:pathLst>
                  <a:path w="35979" h="28770" extrusionOk="0">
                    <a:moveTo>
                      <a:pt x="17146" y="28638"/>
                    </a:moveTo>
                    <a:cubicBezTo>
                      <a:pt x="13745" y="28612"/>
                      <a:pt x="10939" y="27847"/>
                      <a:pt x="8461" y="26201"/>
                    </a:cubicBezTo>
                    <a:cubicBezTo>
                      <a:pt x="6602" y="24962"/>
                      <a:pt x="5205" y="23235"/>
                      <a:pt x="4309" y="21193"/>
                    </a:cubicBezTo>
                    <a:cubicBezTo>
                      <a:pt x="3295" y="18886"/>
                      <a:pt x="2452" y="16501"/>
                      <a:pt x="2095" y="13970"/>
                    </a:cubicBezTo>
                    <a:cubicBezTo>
                      <a:pt x="1990" y="13298"/>
                      <a:pt x="1714" y="13022"/>
                      <a:pt x="1028" y="12969"/>
                    </a:cubicBezTo>
                    <a:cubicBezTo>
                      <a:pt x="765" y="12955"/>
                      <a:pt x="566" y="12902"/>
                      <a:pt x="475" y="12639"/>
                    </a:cubicBezTo>
                    <a:cubicBezTo>
                      <a:pt x="132" y="11690"/>
                      <a:pt x="0" y="10715"/>
                      <a:pt x="211" y="9713"/>
                    </a:cubicBezTo>
                    <a:cubicBezTo>
                      <a:pt x="303" y="9291"/>
                      <a:pt x="408" y="9279"/>
                      <a:pt x="804" y="9476"/>
                    </a:cubicBezTo>
                    <a:cubicBezTo>
                      <a:pt x="1146" y="9634"/>
                      <a:pt x="1450" y="9859"/>
                      <a:pt x="1714" y="10148"/>
                    </a:cubicBezTo>
                    <a:cubicBezTo>
                      <a:pt x="2174" y="10649"/>
                      <a:pt x="2636" y="10597"/>
                      <a:pt x="2991" y="10017"/>
                    </a:cubicBezTo>
                    <a:cubicBezTo>
                      <a:pt x="3360" y="9423"/>
                      <a:pt x="3611" y="8764"/>
                      <a:pt x="3796" y="8079"/>
                    </a:cubicBezTo>
                    <a:cubicBezTo>
                      <a:pt x="4270" y="6313"/>
                      <a:pt x="4889" y="4600"/>
                      <a:pt x="5272" y="2821"/>
                    </a:cubicBezTo>
                    <a:cubicBezTo>
                      <a:pt x="5522" y="1674"/>
                      <a:pt x="6392" y="1331"/>
                      <a:pt x="7381" y="1160"/>
                    </a:cubicBezTo>
                    <a:cubicBezTo>
                      <a:pt x="7762" y="1081"/>
                      <a:pt x="8171" y="1081"/>
                      <a:pt x="8553" y="1108"/>
                    </a:cubicBezTo>
                    <a:cubicBezTo>
                      <a:pt x="11004" y="1266"/>
                      <a:pt x="13390" y="857"/>
                      <a:pt x="15789" y="475"/>
                    </a:cubicBezTo>
                    <a:cubicBezTo>
                      <a:pt x="17752" y="171"/>
                      <a:pt x="19716" y="1"/>
                      <a:pt x="21706" y="159"/>
                    </a:cubicBezTo>
                    <a:cubicBezTo>
                      <a:pt x="23485" y="291"/>
                      <a:pt x="25251" y="422"/>
                      <a:pt x="27030" y="396"/>
                    </a:cubicBezTo>
                    <a:cubicBezTo>
                      <a:pt x="27782" y="396"/>
                      <a:pt x="28532" y="461"/>
                      <a:pt x="29284" y="554"/>
                    </a:cubicBezTo>
                    <a:cubicBezTo>
                      <a:pt x="30219" y="672"/>
                      <a:pt x="31010" y="1384"/>
                      <a:pt x="31050" y="2347"/>
                    </a:cubicBezTo>
                    <a:cubicBezTo>
                      <a:pt x="31063" y="2821"/>
                      <a:pt x="31221" y="3269"/>
                      <a:pt x="31432" y="3691"/>
                    </a:cubicBezTo>
                    <a:cubicBezTo>
                      <a:pt x="31932" y="4692"/>
                      <a:pt x="32170" y="5747"/>
                      <a:pt x="32143" y="6866"/>
                    </a:cubicBezTo>
                    <a:cubicBezTo>
                      <a:pt x="32117" y="7486"/>
                      <a:pt x="32170" y="8119"/>
                      <a:pt x="32315" y="8725"/>
                    </a:cubicBezTo>
                    <a:cubicBezTo>
                      <a:pt x="32473" y="9423"/>
                      <a:pt x="32816" y="9779"/>
                      <a:pt x="33501" y="9727"/>
                    </a:cubicBezTo>
                    <a:cubicBezTo>
                      <a:pt x="34067" y="9687"/>
                      <a:pt x="34687" y="9713"/>
                      <a:pt x="35201" y="9305"/>
                    </a:cubicBezTo>
                    <a:cubicBezTo>
                      <a:pt x="35596" y="8989"/>
                      <a:pt x="35689" y="9041"/>
                      <a:pt x="35821" y="9542"/>
                    </a:cubicBezTo>
                    <a:cubicBezTo>
                      <a:pt x="35979" y="10122"/>
                      <a:pt x="35912" y="10676"/>
                      <a:pt x="35675" y="11215"/>
                    </a:cubicBezTo>
                    <a:cubicBezTo>
                      <a:pt x="35504" y="11611"/>
                      <a:pt x="35227" y="11927"/>
                      <a:pt x="35135" y="12349"/>
                    </a:cubicBezTo>
                    <a:cubicBezTo>
                      <a:pt x="35095" y="12521"/>
                      <a:pt x="34937" y="12560"/>
                      <a:pt x="34779" y="12600"/>
                    </a:cubicBezTo>
                    <a:cubicBezTo>
                      <a:pt x="34318" y="12732"/>
                      <a:pt x="34107" y="13061"/>
                      <a:pt x="34041" y="13509"/>
                    </a:cubicBezTo>
                    <a:cubicBezTo>
                      <a:pt x="33567" y="16303"/>
                      <a:pt x="32407" y="18794"/>
                      <a:pt x="30694" y="21008"/>
                    </a:cubicBezTo>
                    <a:cubicBezTo>
                      <a:pt x="29152" y="22998"/>
                      <a:pt x="27439" y="24830"/>
                      <a:pt x="25290" y="26187"/>
                    </a:cubicBezTo>
                    <a:cubicBezTo>
                      <a:pt x="24118" y="26925"/>
                      <a:pt x="22826" y="27439"/>
                      <a:pt x="21508" y="27847"/>
                    </a:cubicBezTo>
                    <a:cubicBezTo>
                      <a:pt x="19966" y="28322"/>
                      <a:pt x="18398" y="28770"/>
                      <a:pt x="17146" y="286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6"/>
              <p:cNvSpPr/>
              <p:nvPr/>
            </p:nvSpPr>
            <p:spPr>
              <a:xfrm>
                <a:off x="5507375" y="4016900"/>
                <a:ext cx="840825" cy="457650"/>
              </a:xfrm>
              <a:custGeom>
                <a:avLst/>
                <a:gdLst/>
                <a:ahLst/>
                <a:cxnLst/>
                <a:rect l="l" t="t" r="r" b="b"/>
                <a:pathLst>
                  <a:path w="33633" h="18306" extrusionOk="0">
                    <a:moveTo>
                      <a:pt x="33554" y="17752"/>
                    </a:moveTo>
                    <a:cubicBezTo>
                      <a:pt x="32658" y="17528"/>
                      <a:pt x="32645" y="17528"/>
                      <a:pt x="32592" y="16632"/>
                    </a:cubicBezTo>
                    <a:cubicBezTo>
                      <a:pt x="32526" y="15643"/>
                      <a:pt x="32539" y="14655"/>
                      <a:pt x="32223" y="13693"/>
                    </a:cubicBezTo>
                    <a:cubicBezTo>
                      <a:pt x="32118" y="13350"/>
                      <a:pt x="32012" y="12995"/>
                      <a:pt x="31867" y="12665"/>
                    </a:cubicBezTo>
                    <a:cubicBezTo>
                      <a:pt x="31656" y="12177"/>
                      <a:pt x="31524" y="11689"/>
                      <a:pt x="31459" y="11162"/>
                    </a:cubicBezTo>
                    <a:cubicBezTo>
                      <a:pt x="31287" y="9765"/>
                      <a:pt x="30431" y="8856"/>
                      <a:pt x="29047" y="8526"/>
                    </a:cubicBezTo>
                    <a:cubicBezTo>
                      <a:pt x="28229" y="8342"/>
                      <a:pt x="27400" y="8210"/>
                      <a:pt x="26569" y="8197"/>
                    </a:cubicBezTo>
                    <a:cubicBezTo>
                      <a:pt x="24764" y="8145"/>
                      <a:pt x="22984" y="7960"/>
                      <a:pt x="21179" y="7841"/>
                    </a:cubicBezTo>
                    <a:cubicBezTo>
                      <a:pt x="18675" y="7670"/>
                      <a:pt x="16184" y="7894"/>
                      <a:pt x="13694" y="8315"/>
                    </a:cubicBezTo>
                    <a:cubicBezTo>
                      <a:pt x="11848" y="8619"/>
                      <a:pt x="9990" y="8909"/>
                      <a:pt x="8092" y="8777"/>
                    </a:cubicBezTo>
                    <a:cubicBezTo>
                      <a:pt x="6932" y="8698"/>
                      <a:pt x="5812" y="8883"/>
                      <a:pt x="4758" y="9423"/>
                    </a:cubicBezTo>
                    <a:cubicBezTo>
                      <a:pt x="4336" y="9633"/>
                      <a:pt x="4020" y="9897"/>
                      <a:pt x="3769" y="10280"/>
                    </a:cubicBezTo>
                    <a:cubicBezTo>
                      <a:pt x="3374" y="10912"/>
                      <a:pt x="3163" y="11610"/>
                      <a:pt x="2966" y="12309"/>
                    </a:cubicBezTo>
                    <a:cubicBezTo>
                      <a:pt x="2662" y="13390"/>
                      <a:pt x="2439" y="14483"/>
                      <a:pt x="1964" y="15511"/>
                    </a:cubicBezTo>
                    <a:cubicBezTo>
                      <a:pt x="1727" y="16012"/>
                      <a:pt x="1713" y="16579"/>
                      <a:pt x="1595" y="17106"/>
                    </a:cubicBezTo>
                    <a:cubicBezTo>
                      <a:pt x="1516" y="17488"/>
                      <a:pt x="1450" y="17871"/>
                      <a:pt x="1212" y="18305"/>
                    </a:cubicBezTo>
                    <a:cubicBezTo>
                      <a:pt x="857" y="18003"/>
                      <a:pt x="594" y="17581"/>
                      <a:pt x="119" y="17488"/>
                    </a:cubicBezTo>
                    <a:cubicBezTo>
                      <a:pt x="14" y="17462"/>
                      <a:pt x="0" y="17317"/>
                      <a:pt x="26" y="17212"/>
                    </a:cubicBezTo>
                    <a:cubicBezTo>
                      <a:pt x="185" y="16553"/>
                      <a:pt x="105" y="15854"/>
                      <a:pt x="225" y="15182"/>
                    </a:cubicBezTo>
                    <a:cubicBezTo>
                      <a:pt x="304" y="14668"/>
                      <a:pt x="395" y="14167"/>
                      <a:pt x="659" y="13706"/>
                    </a:cubicBezTo>
                    <a:cubicBezTo>
                      <a:pt x="884" y="13311"/>
                      <a:pt x="936" y="12863"/>
                      <a:pt x="963" y="12415"/>
                    </a:cubicBezTo>
                    <a:cubicBezTo>
                      <a:pt x="1042" y="11189"/>
                      <a:pt x="1332" y="9990"/>
                      <a:pt x="1502" y="8777"/>
                    </a:cubicBezTo>
                    <a:cubicBezTo>
                      <a:pt x="1674" y="7618"/>
                      <a:pt x="2149" y="6576"/>
                      <a:pt x="2913" y="5680"/>
                    </a:cubicBezTo>
                    <a:cubicBezTo>
                      <a:pt x="3625" y="4850"/>
                      <a:pt x="4323" y="4006"/>
                      <a:pt x="5180" y="3307"/>
                    </a:cubicBezTo>
                    <a:cubicBezTo>
                      <a:pt x="6220" y="2451"/>
                      <a:pt x="7512" y="2069"/>
                      <a:pt x="8738" y="1555"/>
                    </a:cubicBezTo>
                    <a:cubicBezTo>
                      <a:pt x="9450" y="1251"/>
                      <a:pt x="10214" y="1067"/>
                      <a:pt x="10952" y="791"/>
                    </a:cubicBezTo>
                    <a:cubicBezTo>
                      <a:pt x="12349" y="264"/>
                      <a:pt x="13812" y="250"/>
                      <a:pt x="15275" y="211"/>
                    </a:cubicBezTo>
                    <a:cubicBezTo>
                      <a:pt x="19004" y="105"/>
                      <a:pt x="22734" y="0"/>
                      <a:pt x="26463" y="264"/>
                    </a:cubicBezTo>
                    <a:cubicBezTo>
                      <a:pt x="28150" y="382"/>
                      <a:pt x="29746" y="843"/>
                      <a:pt x="31155" y="1831"/>
                    </a:cubicBezTo>
                    <a:cubicBezTo>
                      <a:pt x="31538" y="2095"/>
                      <a:pt x="31801" y="2425"/>
                      <a:pt x="31946" y="2859"/>
                    </a:cubicBezTo>
                    <a:cubicBezTo>
                      <a:pt x="32130" y="3400"/>
                      <a:pt x="32315" y="3940"/>
                      <a:pt x="32499" y="4494"/>
                    </a:cubicBezTo>
                    <a:cubicBezTo>
                      <a:pt x="32684" y="5008"/>
                      <a:pt x="32777" y="5535"/>
                      <a:pt x="32684" y="6101"/>
                    </a:cubicBezTo>
                    <a:cubicBezTo>
                      <a:pt x="32619" y="6537"/>
                      <a:pt x="32645" y="6998"/>
                      <a:pt x="32750" y="7419"/>
                    </a:cubicBezTo>
                    <a:cubicBezTo>
                      <a:pt x="33172" y="9027"/>
                      <a:pt x="33304" y="10661"/>
                      <a:pt x="33396" y="12309"/>
                    </a:cubicBezTo>
                    <a:cubicBezTo>
                      <a:pt x="33501" y="14049"/>
                      <a:pt x="33554" y="15801"/>
                      <a:pt x="33620" y="17555"/>
                    </a:cubicBezTo>
                    <a:cubicBezTo>
                      <a:pt x="33633" y="17620"/>
                      <a:pt x="33580" y="17686"/>
                      <a:pt x="33554" y="177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6"/>
              <p:cNvSpPr/>
              <p:nvPr/>
            </p:nvSpPr>
            <p:spPr>
              <a:xfrm>
                <a:off x="5624000" y="4901525"/>
                <a:ext cx="463275" cy="423075"/>
              </a:xfrm>
              <a:custGeom>
                <a:avLst/>
                <a:gdLst/>
                <a:ahLst/>
                <a:cxnLst/>
                <a:rect l="l" t="t" r="r" b="b"/>
                <a:pathLst>
                  <a:path w="18531" h="16923" extrusionOk="0">
                    <a:moveTo>
                      <a:pt x="18530" y="16395"/>
                    </a:moveTo>
                    <a:cubicBezTo>
                      <a:pt x="17186" y="16474"/>
                      <a:pt x="15987" y="16553"/>
                      <a:pt x="14801" y="16620"/>
                    </a:cubicBezTo>
                    <a:cubicBezTo>
                      <a:pt x="14406" y="16646"/>
                      <a:pt x="14010" y="16659"/>
                      <a:pt x="13627" y="16672"/>
                    </a:cubicBezTo>
                    <a:cubicBezTo>
                      <a:pt x="13127" y="16699"/>
                      <a:pt x="12573" y="16922"/>
                      <a:pt x="12165" y="16711"/>
                    </a:cubicBezTo>
                    <a:cubicBezTo>
                      <a:pt x="11743" y="16500"/>
                      <a:pt x="11480" y="16013"/>
                      <a:pt x="11150" y="15644"/>
                    </a:cubicBezTo>
                    <a:cubicBezTo>
                      <a:pt x="9898" y="14300"/>
                      <a:pt x="8791" y="12850"/>
                      <a:pt x="7802" y="11322"/>
                    </a:cubicBezTo>
                    <a:cubicBezTo>
                      <a:pt x="5667" y="8066"/>
                      <a:pt x="3242" y="5035"/>
                      <a:pt x="831" y="1991"/>
                    </a:cubicBezTo>
                    <a:cubicBezTo>
                      <a:pt x="594" y="1701"/>
                      <a:pt x="383" y="1411"/>
                      <a:pt x="0" y="1213"/>
                    </a:cubicBezTo>
                    <a:cubicBezTo>
                      <a:pt x="251" y="817"/>
                      <a:pt x="489" y="462"/>
                      <a:pt x="791" y="0"/>
                    </a:cubicBezTo>
                    <a:cubicBezTo>
                      <a:pt x="1727" y="1055"/>
                      <a:pt x="2940" y="1595"/>
                      <a:pt x="4112" y="2202"/>
                    </a:cubicBezTo>
                    <a:cubicBezTo>
                      <a:pt x="5022" y="2676"/>
                      <a:pt x="5957" y="3071"/>
                      <a:pt x="6973" y="3230"/>
                    </a:cubicBezTo>
                    <a:cubicBezTo>
                      <a:pt x="7421" y="3295"/>
                      <a:pt x="7632" y="3467"/>
                      <a:pt x="7697" y="3941"/>
                    </a:cubicBezTo>
                    <a:cubicBezTo>
                      <a:pt x="7816" y="4956"/>
                      <a:pt x="8145" y="5931"/>
                      <a:pt x="8514" y="6880"/>
                    </a:cubicBezTo>
                    <a:cubicBezTo>
                      <a:pt x="9318" y="8923"/>
                      <a:pt x="10874" y="9990"/>
                      <a:pt x="13021" y="10227"/>
                    </a:cubicBezTo>
                    <a:cubicBezTo>
                      <a:pt x="13285" y="10254"/>
                      <a:pt x="13496" y="10241"/>
                      <a:pt x="13680" y="10517"/>
                    </a:cubicBezTo>
                    <a:cubicBezTo>
                      <a:pt x="15024" y="12455"/>
                      <a:pt x="16553" y="14234"/>
                      <a:pt x="18148" y="15947"/>
                    </a:cubicBezTo>
                    <a:cubicBezTo>
                      <a:pt x="18254" y="16066"/>
                      <a:pt x="18346" y="16184"/>
                      <a:pt x="18530" y="163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6"/>
              <p:cNvSpPr/>
              <p:nvPr/>
            </p:nvSpPr>
            <p:spPr>
              <a:xfrm>
                <a:off x="6094175" y="4908450"/>
                <a:ext cx="319925" cy="385500"/>
              </a:xfrm>
              <a:custGeom>
                <a:avLst/>
                <a:gdLst/>
                <a:ahLst/>
                <a:cxnLst/>
                <a:rect l="l" t="t" r="r" b="b"/>
                <a:pathLst>
                  <a:path w="12797" h="15420" extrusionOk="0">
                    <a:moveTo>
                      <a:pt x="2952" y="1"/>
                    </a:moveTo>
                    <a:cubicBezTo>
                      <a:pt x="3598" y="923"/>
                      <a:pt x="4309" y="1687"/>
                      <a:pt x="5035" y="2438"/>
                    </a:cubicBezTo>
                    <a:cubicBezTo>
                      <a:pt x="7222" y="4652"/>
                      <a:pt x="9159" y="7064"/>
                      <a:pt x="11110" y="9489"/>
                    </a:cubicBezTo>
                    <a:cubicBezTo>
                      <a:pt x="11347" y="9792"/>
                      <a:pt x="11571" y="10135"/>
                      <a:pt x="11993" y="10214"/>
                    </a:cubicBezTo>
                    <a:cubicBezTo>
                      <a:pt x="12243" y="10254"/>
                      <a:pt x="12243" y="10438"/>
                      <a:pt x="12269" y="10609"/>
                    </a:cubicBezTo>
                    <a:cubicBezTo>
                      <a:pt x="12547" y="11967"/>
                      <a:pt x="12665" y="13350"/>
                      <a:pt x="12770" y="14721"/>
                    </a:cubicBezTo>
                    <a:cubicBezTo>
                      <a:pt x="12797" y="15064"/>
                      <a:pt x="12679" y="15195"/>
                      <a:pt x="12336" y="15156"/>
                    </a:cubicBezTo>
                    <a:cubicBezTo>
                      <a:pt x="12046" y="15130"/>
                      <a:pt x="11756" y="15143"/>
                      <a:pt x="11466" y="15143"/>
                    </a:cubicBezTo>
                    <a:cubicBezTo>
                      <a:pt x="10978" y="15169"/>
                      <a:pt x="10438" y="15420"/>
                      <a:pt x="10003" y="15195"/>
                    </a:cubicBezTo>
                    <a:cubicBezTo>
                      <a:pt x="9595" y="14985"/>
                      <a:pt x="9317" y="14524"/>
                      <a:pt x="8988" y="14141"/>
                    </a:cubicBezTo>
                    <a:cubicBezTo>
                      <a:pt x="7802" y="12758"/>
                      <a:pt x="6629" y="11361"/>
                      <a:pt x="5456" y="9964"/>
                    </a:cubicBezTo>
                    <a:cubicBezTo>
                      <a:pt x="5047" y="9489"/>
                      <a:pt x="4678" y="8989"/>
                      <a:pt x="4230" y="8553"/>
                    </a:cubicBezTo>
                    <a:cubicBezTo>
                      <a:pt x="3295" y="7631"/>
                      <a:pt x="2399" y="6682"/>
                      <a:pt x="1608" y="5641"/>
                    </a:cubicBezTo>
                    <a:cubicBezTo>
                      <a:pt x="1292" y="5232"/>
                      <a:pt x="936" y="4850"/>
                      <a:pt x="501" y="4547"/>
                    </a:cubicBezTo>
                    <a:cubicBezTo>
                      <a:pt x="145" y="4297"/>
                      <a:pt x="0" y="4033"/>
                      <a:pt x="92" y="3559"/>
                    </a:cubicBezTo>
                    <a:cubicBezTo>
                      <a:pt x="211" y="2979"/>
                      <a:pt x="39" y="2294"/>
                      <a:pt x="277" y="1793"/>
                    </a:cubicBezTo>
                    <a:cubicBezTo>
                      <a:pt x="527" y="1305"/>
                      <a:pt x="1292" y="1226"/>
                      <a:pt x="1766" y="870"/>
                    </a:cubicBezTo>
                    <a:cubicBezTo>
                      <a:pt x="2135" y="580"/>
                      <a:pt x="2517" y="317"/>
                      <a:pt x="29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6"/>
              <p:cNvSpPr/>
              <p:nvPr/>
            </p:nvSpPr>
            <p:spPr>
              <a:xfrm>
                <a:off x="5845750" y="4967100"/>
                <a:ext cx="221075" cy="157500"/>
              </a:xfrm>
              <a:custGeom>
                <a:avLst/>
                <a:gdLst/>
                <a:ahLst/>
                <a:cxnLst/>
                <a:rect l="l" t="t" r="r" b="b"/>
                <a:pathLst>
                  <a:path w="8843" h="6300" extrusionOk="0">
                    <a:moveTo>
                      <a:pt x="118" y="1055"/>
                    </a:moveTo>
                    <a:cubicBezTo>
                      <a:pt x="3032" y="1476"/>
                      <a:pt x="5891" y="1055"/>
                      <a:pt x="8619" y="0"/>
                    </a:cubicBezTo>
                    <a:cubicBezTo>
                      <a:pt x="8843" y="238"/>
                      <a:pt x="8751" y="448"/>
                      <a:pt x="8738" y="646"/>
                    </a:cubicBezTo>
                    <a:cubicBezTo>
                      <a:pt x="8699" y="1503"/>
                      <a:pt x="8527" y="2346"/>
                      <a:pt x="8342" y="3190"/>
                    </a:cubicBezTo>
                    <a:cubicBezTo>
                      <a:pt x="7947" y="4889"/>
                      <a:pt x="6444" y="6128"/>
                      <a:pt x="4599" y="6221"/>
                    </a:cubicBezTo>
                    <a:cubicBezTo>
                      <a:pt x="3032" y="6300"/>
                      <a:pt x="1594" y="5496"/>
                      <a:pt x="883" y="3861"/>
                    </a:cubicBezTo>
                    <a:cubicBezTo>
                      <a:pt x="554" y="3084"/>
                      <a:pt x="303" y="2294"/>
                      <a:pt x="79" y="1489"/>
                    </a:cubicBezTo>
                    <a:cubicBezTo>
                      <a:pt x="53" y="1371"/>
                      <a:pt x="0" y="1239"/>
                      <a:pt x="118" y="10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6"/>
              <p:cNvSpPr/>
              <p:nvPr/>
            </p:nvSpPr>
            <p:spPr>
              <a:xfrm>
                <a:off x="5487600" y="5104150"/>
                <a:ext cx="204300" cy="225050"/>
              </a:xfrm>
              <a:custGeom>
                <a:avLst/>
                <a:gdLst/>
                <a:ahLst/>
                <a:cxnLst/>
                <a:rect l="l" t="t" r="r" b="b"/>
                <a:pathLst>
                  <a:path w="8172" h="9002" extrusionOk="0">
                    <a:moveTo>
                      <a:pt x="8171" y="8989"/>
                    </a:moveTo>
                    <a:lnTo>
                      <a:pt x="6287" y="8989"/>
                    </a:lnTo>
                    <a:cubicBezTo>
                      <a:pt x="5641" y="8989"/>
                      <a:pt x="4982" y="8949"/>
                      <a:pt x="4337" y="8975"/>
                    </a:cubicBezTo>
                    <a:cubicBezTo>
                      <a:pt x="3783" y="9002"/>
                      <a:pt x="3374" y="8791"/>
                      <a:pt x="3058" y="8356"/>
                    </a:cubicBezTo>
                    <a:cubicBezTo>
                      <a:pt x="2372" y="7407"/>
                      <a:pt x="1675" y="6459"/>
                      <a:pt x="989" y="5510"/>
                    </a:cubicBezTo>
                    <a:cubicBezTo>
                      <a:pt x="778" y="5206"/>
                      <a:pt x="620" y="4863"/>
                      <a:pt x="317" y="4653"/>
                    </a:cubicBezTo>
                    <a:cubicBezTo>
                      <a:pt x="40" y="4455"/>
                      <a:pt x="0" y="4257"/>
                      <a:pt x="106" y="3928"/>
                    </a:cubicBezTo>
                    <a:cubicBezTo>
                      <a:pt x="515" y="2610"/>
                      <a:pt x="937" y="1305"/>
                      <a:pt x="1595" y="1"/>
                    </a:cubicBezTo>
                    <a:cubicBezTo>
                      <a:pt x="3730" y="3058"/>
                      <a:pt x="5852" y="6050"/>
                      <a:pt x="8171" y="89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6"/>
              <p:cNvSpPr/>
              <p:nvPr/>
            </p:nvSpPr>
            <p:spPr>
              <a:xfrm>
                <a:off x="5816400" y="4695600"/>
                <a:ext cx="230675" cy="50125"/>
              </a:xfrm>
              <a:custGeom>
                <a:avLst/>
                <a:gdLst/>
                <a:ahLst/>
                <a:cxnLst/>
                <a:rect l="l" t="t" r="r" b="b"/>
                <a:pathLst>
                  <a:path w="9227" h="2005" extrusionOk="0">
                    <a:moveTo>
                      <a:pt x="2809" y="514"/>
                    </a:moveTo>
                    <a:cubicBezTo>
                      <a:pt x="4324" y="739"/>
                      <a:pt x="5642" y="475"/>
                      <a:pt x="6959" y="435"/>
                    </a:cubicBezTo>
                    <a:cubicBezTo>
                      <a:pt x="7210" y="423"/>
                      <a:pt x="7460" y="317"/>
                      <a:pt x="7711" y="238"/>
                    </a:cubicBezTo>
                    <a:cubicBezTo>
                      <a:pt x="7935" y="172"/>
                      <a:pt x="8159" y="80"/>
                      <a:pt x="8383" y="54"/>
                    </a:cubicBezTo>
                    <a:cubicBezTo>
                      <a:pt x="8778" y="1"/>
                      <a:pt x="9121" y="198"/>
                      <a:pt x="9173" y="514"/>
                    </a:cubicBezTo>
                    <a:cubicBezTo>
                      <a:pt x="9226" y="883"/>
                      <a:pt x="9029" y="1108"/>
                      <a:pt x="8713" y="1240"/>
                    </a:cubicBezTo>
                    <a:cubicBezTo>
                      <a:pt x="8225" y="1424"/>
                      <a:pt x="7764" y="1674"/>
                      <a:pt x="7237" y="1714"/>
                    </a:cubicBezTo>
                    <a:cubicBezTo>
                      <a:pt x="5734" y="1820"/>
                      <a:pt x="4218" y="2004"/>
                      <a:pt x="2716" y="1767"/>
                    </a:cubicBezTo>
                    <a:cubicBezTo>
                      <a:pt x="2057" y="1661"/>
                      <a:pt x="1359" y="1793"/>
                      <a:pt x="713" y="1542"/>
                    </a:cubicBezTo>
                    <a:cubicBezTo>
                      <a:pt x="410" y="1424"/>
                      <a:pt x="1" y="1410"/>
                      <a:pt x="1" y="950"/>
                    </a:cubicBezTo>
                    <a:cubicBezTo>
                      <a:pt x="1" y="660"/>
                      <a:pt x="317" y="514"/>
                      <a:pt x="884" y="514"/>
                    </a:cubicBezTo>
                    <a:cubicBezTo>
                      <a:pt x="1582" y="528"/>
                      <a:pt x="2281" y="514"/>
                      <a:pt x="2809" y="5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6"/>
              <p:cNvSpPr/>
              <p:nvPr/>
            </p:nvSpPr>
            <p:spPr>
              <a:xfrm>
                <a:off x="5878350" y="4511425"/>
                <a:ext cx="89650" cy="135750"/>
              </a:xfrm>
              <a:custGeom>
                <a:avLst/>
                <a:gdLst/>
                <a:ahLst/>
                <a:cxnLst/>
                <a:rect l="l" t="t" r="r" b="b"/>
                <a:pathLst>
                  <a:path w="3586" h="5430" extrusionOk="0">
                    <a:moveTo>
                      <a:pt x="1292" y="2281"/>
                    </a:moveTo>
                    <a:cubicBezTo>
                      <a:pt x="1266" y="2715"/>
                      <a:pt x="1253" y="3163"/>
                      <a:pt x="1213" y="3599"/>
                    </a:cubicBezTo>
                    <a:cubicBezTo>
                      <a:pt x="1200" y="3889"/>
                      <a:pt x="1279" y="4033"/>
                      <a:pt x="1596" y="4047"/>
                    </a:cubicBezTo>
                    <a:cubicBezTo>
                      <a:pt x="2004" y="4059"/>
                      <a:pt x="2425" y="4138"/>
                      <a:pt x="2835" y="4205"/>
                    </a:cubicBezTo>
                    <a:cubicBezTo>
                      <a:pt x="3032" y="4244"/>
                      <a:pt x="3230" y="4323"/>
                      <a:pt x="3362" y="4495"/>
                    </a:cubicBezTo>
                    <a:cubicBezTo>
                      <a:pt x="3585" y="4785"/>
                      <a:pt x="3453" y="5193"/>
                      <a:pt x="3045" y="5272"/>
                    </a:cubicBezTo>
                    <a:cubicBezTo>
                      <a:pt x="2188" y="5430"/>
                      <a:pt x="1332" y="5365"/>
                      <a:pt x="501" y="5101"/>
                    </a:cubicBezTo>
                    <a:cubicBezTo>
                      <a:pt x="146" y="4996"/>
                      <a:pt x="1" y="4666"/>
                      <a:pt x="41" y="4284"/>
                    </a:cubicBezTo>
                    <a:cubicBezTo>
                      <a:pt x="172" y="3019"/>
                      <a:pt x="304" y="1754"/>
                      <a:pt x="449" y="488"/>
                    </a:cubicBezTo>
                    <a:cubicBezTo>
                      <a:pt x="475" y="237"/>
                      <a:pt x="541" y="0"/>
                      <a:pt x="844" y="14"/>
                    </a:cubicBezTo>
                    <a:cubicBezTo>
                      <a:pt x="1108" y="14"/>
                      <a:pt x="1227" y="237"/>
                      <a:pt x="1266" y="488"/>
                    </a:cubicBezTo>
                    <a:cubicBezTo>
                      <a:pt x="1359" y="1081"/>
                      <a:pt x="1318" y="1687"/>
                      <a:pt x="1292" y="22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6"/>
              <p:cNvSpPr/>
              <p:nvPr/>
            </p:nvSpPr>
            <p:spPr>
              <a:xfrm>
                <a:off x="6127425" y="4628050"/>
                <a:ext cx="89000" cy="55725"/>
              </a:xfrm>
              <a:custGeom>
                <a:avLst/>
                <a:gdLst/>
                <a:ahLst/>
                <a:cxnLst/>
                <a:rect l="l" t="t" r="r" b="b"/>
                <a:pathLst>
                  <a:path w="3560" h="2229" extrusionOk="0">
                    <a:moveTo>
                      <a:pt x="1714" y="2215"/>
                    </a:moveTo>
                    <a:cubicBezTo>
                      <a:pt x="1359" y="2202"/>
                      <a:pt x="1016" y="2228"/>
                      <a:pt x="700" y="2083"/>
                    </a:cubicBezTo>
                    <a:cubicBezTo>
                      <a:pt x="106" y="1793"/>
                      <a:pt x="1" y="1121"/>
                      <a:pt x="475" y="660"/>
                    </a:cubicBezTo>
                    <a:cubicBezTo>
                      <a:pt x="990" y="185"/>
                      <a:pt x="2268" y="1"/>
                      <a:pt x="2927" y="317"/>
                    </a:cubicBezTo>
                    <a:cubicBezTo>
                      <a:pt x="3296" y="501"/>
                      <a:pt x="3559" y="779"/>
                      <a:pt x="3547" y="1227"/>
                    </a:cubicBezTo>
                    <a:cubicBezTo>
                      <a:pt x="3520" y="1675"/>
                      <a:pt x="3257" y="1912"/>
                      <a:pt x="2848" y="2070"/>
                    </a:cubicBezTo>
                    <a:cubicBezTo>
                      <a:pt x="2479" y="2215"/>
                      <a:pt x="2083" y="2188"/>
                      <a:pt x="1714" y="22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6"/>
              <p:cNvSpPr/>
              <p:nvPr/>
            </p:nvSpPr>
            <p:spPr>
              <a:xfrm>
                <a:off x="5658250" y="4644875"/>
                <a:ext cx="86350" cy="51075"/>
              </a:xfrm>
              <a:custGeom>
                <a:avLst/>
                <a:gdLst/>
                <a:ahLst/>
                <a:cxnLst/>
                <a:rect l="l" t="t" r="r" b="b"/>
                <a:pathLst>
                  <a:path w="3454" h="2043" extrusionOk="0">
                    <a:moveTo>
                      <a:pt x="1412" y="2043"/>
                    </a:moveTo>
                    <a:cubicBezTo>
                      <a:pt x="621" y="2043"/>
                      <a:pt x="199" y="1805"/>
                      <a:pt x="106" y="1318"/>
                    </a:cubicBezTo>
                    <a:cubicBezTo>
                      <a:pt x="1" y="804"/>
                      <a:pt x="410" y="329"/>
                      <a:pt x="1134" y="145"/>
                    </a:cubicBezTo>
                    <a:cubicBezTo>
                      <a:pt x="1623" y="27"/>
                      <a:pt x="2123" y="0"/>
                      <a:pt x="2610" y="92"/>
                    </a:cubicBezTo>
                    <a:cubicBezTo>
                      <a:pt x="3006" y="158"/>
                      <a:pt x="3283" y="382"/>
                      <a:pt x="3375" y="777"/>
                    </a:cubicBezTo>
                    <a:cubicBezTo>
                      <a:pt x="3454" y="1160"/>
                      <a:pt x="3257" y="1515"/>
                      <a:pt x="2848" y="1740"/>
                    </a:cubicBezTo>
                    <a:cubicBezTo>
                      <a:pt x="2400" y="1977"/>
                      <a:pt x="1899" y="2016"/>
                      <a:pt x="1412" y="20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6"/>
              <p:cNvSpPr/>
              <p:nvPr/>
            </p:nvSpPr>
            <p:spPr>
              <a:xfrm>
                <a:off x="5739000" y="4490325"/>
                <a:ext cx="42200" cy="62325"/>
              </a:xfrm>
              <a:custGeom>
                <a:avLst/>
                <a:gdLst/>
                <a:ahLst/>
                <a:cxnLst/>
                <a:rect l="l" t="t" r="r" b="b"/>
                <a:pathLst>
                  <a:path w="1688" h="2493" extrusionOk="0">
                    <a:moveTo>
                      <a:pt x="1687" y="1332"/>
                    </a:moveTo>
                    <a:cubicBezTo>
                      <a:pt x="1674" y="1385"/>
                      <a:pt x="1674" y="1438"/>
                      <a:pt x="1674" y="1491"/>
                    </a:cubicBezTo>
                    <a:cubicBezTo>
                      <a:pt x="1582" y="2097"/>
                      <a:pt x="1266" y="2478"/>
                      <a:pt x="856" y="2478"/>
                    </a:cubicBezTo>
                    <a:cubicBezTo>
                      <a:pt x="408" y="2492"/>
                      <a:pt x="39" y="2044"/>
                      <a:pt x="13" y="1438"/>
                    </a:cubicBezTo>
                    <a:cubicBezTo>
                      <a:pt x="0" y="1280"/>
                      <a:pt x="39" y="1134"/>
                      <a:pt x="66" y="976"/>
                    </a:cubicBezTo>
                    <a:cubicBezTo>
                      <a:pt x="198" y="317"/>
                      <a:pt x="501" y="1"/>
                      <a:pt x="923" y="53"/>
                    </a:cubicBezTo>
                    <a:cubicBezTo>
                      <a:pt x="1292" y="94"/>
                      <a:pt x="1635" y="581"/>
                      <a:pt x="1687" y="11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6"/>
              <p:cNvSpPr/>
              <p:nvPr/>
            </p:nvSpPr>
            <p:spPr>
              <a:xfrm>
                <a:off x="6109325" y="4483075"/>
                <a:ext cx="44175" cy="62975"/>
              </a:xfrm>
              <a:custGeom>
                <a:avLst/>
                <a:gdLst/>
                <a:ahLst/>
                <a:cxnLst/>
                <a:rect l="l" t="t" r="r" b="b"/>
                <a:pathLst>
                  <a:path w="1767" h="2519" extrusionOk="0">
                    <a:moveTo>
                      <a:pt x="1" y="1424"/>
                    </a:moveTo>
                    <a:cubicBezTo>
                      <a:pt x="13" y="1082"/>
                      <a:pt x="40" y="753"/>
                      <a:pt x="238" y="463"/>
                    </a:cubicBezTo>
                    <a:cubicBezTo>
                      <a:pt x="514" y="54"/>
                      <a:pt x="1068" y="1"/>
                      <a:pt x="1357" y="384"/>
                    </a:cubicBezTo>
                    <a:cubicBezTo>
                      <a:pt x="1621" y="713"/>
                      <a:pt x="1767" y="1095"/>
                      <a:pt x="1687" y="1543"/>
                    </a:cubicBezTo>
                    <a:cubicBezTo>
                      <a:pt x="1595" y="2136"/>
                      <a:pt x="1187" y="2519"/>
                      <a:pt x="725" y="2466"/>
                    </a:cubicBezTo>
                    <a:cubicBezTo>
                      <a:pt x="290" y="2413"/>
                      <a:pt x="13" y="2018"/>
                      <a:pt x="1" y="1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255" name="Google Shape;3255;p26"/>
          <p:cNvCxnSpPr>
            <a:stCxn id="3221" idx="4"/>
            <a:endCxn id="3222" idx="0"/>
          </p:cNvCxnSpPr>
          <p:nvPr/>
        </p:nvCxnSpPr>
        <p:spPr>
          <a:xfrm>
            <a:off x="1013507" y="1658125"/>
            <a:ext cx="0" cy="348000"/>
          </a:xfrm>
          <a:prstGeom prst="straightConnector1">
            <a:avLst/>
          </a:prstGeom>
          <a:noFill/>
          <a:ln w="9525" cap="flat" cmpd="sng">
            <a:solidFill>
              <a:schemeClr val="dk1"/>
            </a:solidFill>
            <a:prstDash val="solid"/>
            <a:round/>
            <a:headEnd type="none" w="med" len="med"/>
            <a:tailEnd type="none" w="med" len="med"/>
          </a:ln>
        </p:spPr>
      </p:cxnSp>
      <p:cxnSp>
        <p:nvCxnSpPr>
          <p:cNvPr id="3256" name="Google Shape;3256;p26"/>
          <p:cNvCxnSpPr>
            <a:stCxn id="3222" idx="4"/>
            <a:endCxn id="3223" idx="0"/>
          </p:cNvCxnSpPr>
          <p:nvPr/>
        </p:nvCxnSpPr>
        <p:spPr>
          <a:xfrm>
            <a:off x="1013507" y="2187015"/>
            <a:ext cx="0" cy="348000"/>
          </a:xfrm>
          <a:prstGeom prst="straightConnector1">
            <a:avLst/>
          </a:prstGeom>
          <a:noFill/>
          <a:ln w="9525" cap="flat" cmpd="sng">
            <a:solidFill>
              <a:schemeClr val="dk1"/>
            </a:solidFill>
            <a:prstDash val="solid"/>
            <a:round/>
            <a:headEnd type="none" w="med" len="med"/>
            <a:tailEnd type="none" w="med" len="med"/>
          </a:ln>
        </p:spPr>
      </p:cxnSp>
      <p:cxnSp>
        <p:nvCxnSpPr>
          <p:cNvPr id="3257" name="Google Shape;3257;p26"/>
          <p:cNvCxnSpPr>
            <a:stCxn id="3223" idx="4"/>
            <a:endCxn id="3224" idx="0"/>
          </p:cNvCxnSpPr>
          <p:nvPr/>
        </p:nvCxnSpPr>
        <p:spPr>
          <a:xfrm>
            <a:off x="1013507" y="2715905"/>
            <a:ext cx="0" cy="348000"/>
          </a:xfrm>
          <a:prstGeom prst="straightConnector1">
            <a:avLst/>
          </a:prstGeom>
          <a:noFill/>
          <a:ln w="9525" cap="flat" cmpd="sng">
            <a:solidFill>
              <a:schemeClr val="dk1"/>
            </a:solidFill>
            <a:prstDash val="solid"/>
            <a:round/>
            <a:headEnd type="none" w="med" len="med"/>
            <a:tailEnd type="none" w="med" len="med"/>
          </a:ln>
        </p:spPr>
      </p:cxnSp>
      <p:cxnSp>
        <p:nvCxnSpPr>
          <p:cNvPr id="3258" name="Google Shape;3258;p26"/>
          <p:cNvCxnSpPr>
            <a:stCxn id="3224" idx="4"/>
            <a:endCxn id="3225" idx="0"/>
          </p:cNvCxnSpPr>
          <p:nvPr/>
        </p:nvCxnSpPr>
        <p:spPr>
          <a:xfrm>
            <a:off x="1013507" y="3244794"/>
            <a:ext cx="0" cy="348000"/>
          </a:xfrm>
          <a:prstGeom prst="straightConnector1">
            <a:avLst/>
          </a:prstGeom>
          <a:noFill/>
          <a:ln w="9525" cap="flat" cmpd="sng">
            <a:solidFill>
              <a:schemeClr val="dk1"/>
            </a:solidFill>
            <a:prstDash val="solid"/>
            <a:round/>
            <a:headEnd type="none" w="med" len="med"/>
            <a:tailEnd type="none" w="med" len="med"/>
          </a:ln>
        </p:spPr>
      </p:cxnSp>
      <p:cxnSp>
        <p:nvCxnSpPr>
          <p:cNvPr id="3259" name="Google Shape;3259;p26"/>
          <p:cNvCxnSpPr>
            <a:stCxn id="3225" idx="4"/>
            <a:endCxn id="3226" idx="0"/>
          </p:cNvCxnSpPr>
          <p:nvPr/>
        </p:nvCxnSpPr>
        <p:spPr>
          <a:xfrm>
            <a:off x="1013507" y="3773684"/>
            <a:ext cx="0" cy="348000"/>
          </a:xfrm>
          <a:prstGeom prst="straightConnector1">
            <a:avLst/>
          </a:prstGeom>
          <a:noFill/>
          <a:ln w="9525" cap="flat" cmpd="sng">
            <a:solidFill>
              <a:schemeClr val="dk1"/>
            </a:solidFill>
            <a:prstDash val="solid"/>
            <a:round/>
            <a:headEnd type="none" w="med" len="med"/>
            <a:tailEnd type="none" w="med" len="med"/>
          </a:ln>
        </p:spPr>
      </p:cxnSp>
      <p:cxnSp>
        <p:nvCxnSpPr>
          <p:cNvPr id="3260" name="Google Shape;3260;p26"/>
          <p:cNvCxnSpPr>
            <a:stCxn id="3221" idx="0"/>
          </p:cNvCxnSpPr>
          <p:nvPr/>
        </p:nvCxnSpPr>
        <p:spPr>
          <a:xfrm rot="10800000">
            <a:off x="1013507" y="1161925"/>
            <a:ext cx="0" cy="315300"/>
          </a:xfrm>
          <a:prstGeom prst="straightConnector1">
            <a:avLst/>
          </a:prstGeom>
          <a:noFill/>
          <a:ln w="9525" cap="flat" cmpd="sng">
            <a:solidFill>
              <a:schemeClr val="dk1"/>
            </a:solidFill>
            <a:prstDash val="solid"/>
            <a:round/>
            <a:headEnd type="none" w="med" len="med"/>
            <a:tailEnd type="oval" w="med" len="med"/>
          </a:ln>
        </p:spPr>
      </p:cxnSp>
      <p:cxnSp>
        <p:nvCxnSpPr>
          <p:cNvPr id="3261" name="Google Shape;3261;p26"/>
          <p:cNvCxnSpPr>
            <a:stCxn id="3226" idx="4"/>
          </p:cNvCxnSpPr>
          <p:nvPr/>
        </p:nvCxnSpPr>
        <p:spPr>
          <a:xfrm>
            <a:off x="1013507" y="4302574"/>
            <a:ext cx="0" cy="288600"/>
          </a:xfrm>
          <a:prstGeom prst="straightConnector1">
            <a:avLst/>
          </a:prstGeom>
          <a:noFill/>
          <a:ln w="9525" cap="flat" cmpd="sng">
            <a:solidFill>
              <a:schemeClr val="dk1"/>
            </a:solidFill>
            <a:prstDash val="solid"/>
            <a:round/>
            <a:headEnd type="none" w="med" len="med"/>
            <a:tailEnd type="oval" w="med" len="med"/>
          </a:ln>
        </p:spPr>
      </p:cxnSp>
      <p:grpSp>
        <p:nvGrpSpPr>
          <p:cNvPr id="3262" name="Google Shape;3262;p26"/>
          <p:cNvGrpSpPr/>
          <p:nvPr/>
        </p:nvGrpSpPr>
        <p:grpSpPr>
          <a:xfrm>
            <a:off x="5742187" y="129261"/>
            <a:ext cx="660529" cy="164373"/>
            <a:chOff x="1663975" y="5122263"/>
            <a:chExt cx="503375" cy="125275"/>
          </a:xfrm>
        </p:grpSpPr>
        <p:sp>
          <p:nvSpPr>
            <p:cNvPr id="3263" name="Google Shape;3263;p26"/>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6"/>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6"/>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6"/>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6"/>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6"/>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6"/>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6"/>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6"/>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6"/>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6"/>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6"/>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6"/>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6"/>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6"/>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6"/>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6"/>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6"/>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27"/>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286" name="Google Shape;3286;p2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8" name="Google Shape;3288;p27"/>
          <p:cNvGrpSpPr/>
          <p:nvPr/>
        </p:nvGrpSpPr>
        <p:grpSpPr>
          <a:xfrm>
            <a:off x="864127" y="3317713"/>
            <a:ext cx="1828809" cy="1066213"/>
            <a:chOff x="864127" y="3422488"/>
            <a:chExt cx="1828809" cy="1066213"/>
          </a:xfrm>
        </p:grpSpPr>
        <p:sp>
          <p:nvSpPr>
            <p:cNvPr id="3289" name="Google Shape;3289;p27"/>
            <p:cNvSpPr txBox="1"/>
            <p:nvPr/>
          </p:nvSpPr>
          <p:spPr>
            <a:xfrm>
              <a:off x="864136" y="3422488"/>
              <a:ext cx="18288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SATURN</a:t>
              </a:r>
              <a:endParaRPr sz="2100" b="1">
                <a:solidFill>
                  <a:schemeClr val="dk1"/>
                </a:solidFill>
                <a:latin typeface="Arvo"/>
                <a:ea typeface="Arvo"/>
                <a:cs typeface="Arvo"/>
                <a:sym typeface="Arvo"/>
              </a:endParaRPr>
            </a:p>
          </p:txBody>
        </p:sp>
        <p:sp>
          <p:nvSpPr>
            <p:cNvPr id="3290" name="Google Shape;3290;p27"/>
            <p:cNvSpPr txBox="1"/>
            <p:nvPr/>
          </p:nvSpPr>
          <p:spPr>
            <a:xfrm>
              <a:off x="864127" y="3844301"/>
              <a:ext cx="1828800" cy="64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several rings</a:t>
              </a:r>
              <a:endParaRPr sz="1500" dirty="0">
                <a:solidFill>
                  <a:schemeClr val="dk1"/>
                </a:solidFill>
                <a:latin typeface="Montserrat Medium" panose="00000600000000000000" pitchFamily="2" charset="0"/>
                <a:ea typeface="DM Sans"/>
                <a:cs typeface="DM Sans"/>
                <a:sym typeface="DM Sans"/>
              </a:endParaRPr>
            </a:p>
          </p:txBody>
        </p:sp>
      </p:grpSp>
      <p:grpSp>
        <p:nvGrpSpPr>
          <p:cNvPr id="3291" name="Google Shape;3291;p27"/>
          <p:cNvGrpSpPr/>
          <p:nvPr/>
        </p:nvGrpSpPr>
        <p:grpSpPr>
          <a:xfrm>
            <a:off x="6451073" y="1677788"/>
            <a:ext cx="1828800" cy="1067862"/>
            <a:chOff x="6451073" y="1782563"/>
            <a:chExt cx="1828800" cy="1067862"/>
          </a:xfrm>
        </p:grpSpPr>
        <p:sp>
          <p:nvSpPr>
            <p:cNvPr id="3292" name="Google Shape;3292;p27"/>
            <p:cNvSpPr txBox="1"/>
            <p:nvPr/>
          </p:nvSpPr>
          <p:spPr>
            <a:xfrm>
              <a:off x="6451073" y="1782563"/>
              <a:ext cx="18288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JUPITER</a:t>
              </a:r>
              <a:endParaRPr sz="2100" b="1">
                <a:solidFill>
                  <a:schemeClr val="dk1"/>
                </a:solidFill>
                <a:latin typeface="Arvo"/>
                <a:ea typeface="Arvo"/>
                <a:cs typeface="Arvo"/>
                <a:sym typeface="Arvo"/>
              </a:endParaRPr>
            </a:p>
          </p:txBody>
        </p:sp>
        <p:sp>
          <p:nvSpPr>
            <p:cNvPr id="3293" name="Google Shape;3293;p27"/>
            <p:cNvSpPr txBox="1"/>
            <p:nvPr/>
          </p:nvSpPr>
          <p:spPr>
            <a:xfrm>
              <a:off x="6451073" y="2206025"/>
              <a:ext cx="1828800" cy="64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a gas giant and a very big planet</a:t>
              </a:r>
              <a:endParaRPr sz="1500" dirty="0">
                <a:solidFill>
                  <a:schemeClr val="dk1"/>
                </a:solidFill>
                <a:latin typeface="Montserrat Medium" panose="00000600000000000000" pitchFamily="2" charset="0"/>
                <a:ea typeface="DM Sans"/>
                <a:cs typeface="DM Sans"/>
                <a:sym typeface="DM Sans"/>
              </a:endParaRPr>
            </a:p>
          </p:txBody>
        </p:sp>
      </p:grpSp>
      <p:grpSp>
        <p:nvGrpSpPr>
          <p:cNvPr id="3294" name="Google Shape;3294;p27"/>
          <p:cNvGrpSpPr/>
          <p:nvPr/>
        </p:nvGrpSpPr>
        <p:grpSpPr>
          <a:xfrm>
            <a:off x="6451073" y="3316088"/>
            <a:ext cx="1828800" cy="1067839"/>
            <a:chOff x="6451073" y="3420863"/>
            <a:chExt cx="1828800" cy="1067839"/>
          </a:xfrm>
        </p:grpSpPr>
        <p:sp>
          <p:nvSpPr>
            <p:cNvPr id="3295" name="Google Shape;3295;p27"/>
            <p:cNvSpPr txBox="1"/>
            <p:nvPr/>
          </p:nvSpPr>
          <p:spPr>
            <a:xfrm flipH="1">
              <a:off x="6451073" y="3420863"/>
              <a:ext cx="18288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MARS</a:t>
              </a:r>
              <a:endParaRPr sz="2100" b="1">
                <a:solidFill>
                  <a:schemeClr val="dk1"/>
                </a:solidFill>
                <a:latin typeface="Arvo"/>
                <a:ea typeface="Arvo"/>
                <a:cs typeface="Arvo"/>
                <a:sym typeface="Arvo"/>
              </a:endParaRPr>
            </a:p>
          </p:txBody>
        </p:sp>
        <p:sp>
          <p:nvSpPr>
            <p:cNvPr id="3296" name="Google Shape;3296;p27"/>
            <p:cNvSpPr txBox="1"/>
            <p:nvPr/>
          </p:nvSpPr>
          <p:spPr>
            <a:xfrm flipH="1">
              <a:off x="6451073" y="3844301"/>
              <a:ext cx="1828800" cy="64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Despite being red, Mars is actually a cold place</a:t>
              </a:r>
              <a:endParaRPr sz="1500" dirty="0">
                <a:solidFill>
                  <a:schemeClr val="dk1"/>
                </a:solidFill>
                <a:latin typeface="Montserrat Medium" panose="00000600000000000000" pitchFamily="2" charset="0"/>
                <a:ea typeface="DM Sans"/>
                <a:cs typeface="DM Sans"/>
                <a:sym typeface="DM Sans"/>
              </a:endParaRPr>
            </a:p>
          </p:txBody>
        </p:sp>
      </p:grpSp>
      <p:grpSp>
        <p:nvGrpSpPr>
          <p:cNvPr id="3297" name="Google Shape;3297;p27"/>
          <p:cNvGrpSpPr/>
          <p:nvPr/>
        </p:nvGrpSpPr>
        <p:grpSpPr>
          <a:xfrm>
            <a:off x="1981295" y="1530336"/>
            <a:ext cx="4343761" cy="2314080"/>
            <a:chOff x="233350" y="949250"/>
            <a:chExt cx="7137300" cy="3802300"/>
          </a:xfrm>
        </p:grpSpPr>
        <p:sp>
          <p:nvSpPr>
            <p:cNvPr id="3298" name="Google Shape;3298;p27"/>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7"/>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7"/>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7"/>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7"/>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7"/>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7"/>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7"/>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7"/>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7"/>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7"/>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7"/>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7"/>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7"/>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7"/>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7"/>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7"/>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7"/>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7"/>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7"/>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7"/>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7"/>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7"/>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7"/>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7"/>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7"/>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7"/>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7"/>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7"/>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7"/>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7"/>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7"/>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7"/>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7"/>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7"/>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7"/>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7"/>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7"/>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7"/>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7"/>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7"/>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7"/>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7"/>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7"/>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7"/>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7"/>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7"/>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7"/>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7"/>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7"/>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7"/>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9" name="Google Shape;3349;p27"/>
          <p:cNvSpPr/>
          <p:nvPr/>
        </p:nvSpPr>
        <p:spPr>
          <a:xfrm flipH="1">
            <a:off x="1826087" y="1727813"/>
            <a:ext cx="865500" cy="865500"/>
          </a:xfrm>
          <a:prstGeom prst="pie">
            <a:avLst>
              <a:gd name="adj1" fmla="val 10789390"/>
              <a:gd name="adj2" fmla="val 16275948"/>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7"/>
          <p:cNvSpPr/>
          <p:nvPr/>
        </p:nvSpPr>
        <p:spPr>
          <a:xfrm flipH="1">
            <a:off x="1899373" y="1800784"/>
            <a:ext cx="719100" cy="7194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1600" b="1">
                <a:solidFill>
                  <a:schemeClr val="dk1"/>
                </a:solidFill>
                <a:latin typeface="Arvo"/>
                <a:ea typeface="Arvo"/>
                <a:cs typeface="Arvo"/>
                <a:sym typeface="Arvo"/>
              </a:rPr>
              <a:t>25%</a:t>
            </a:r>
            <a:endParaRPr sz="1600" b="1">
              <a:solidFill>
                <a:schemeClr val="dk1"/>
              </a:solidFill>
              <a:latin typeface="Arvo"/>
              <a:ea typeface="Arvo"/>
              <a:cs typeface="Arvo"/>
              <a:sym typeface="Arvo"/>
            </a:endParaRPr>
          </a:p>
        </p:txBody>
      </p:sp>
      <p:sp>
        <p:nvSpPr>
          <p:cNvPr id="3351" name="Google Shape;3351;p27"/>
          <p:cNvSpPr/>
          <p:nvPr/>
        </p:nvSpPr>
        <p:spPr>
          <a:xfrm flipH="1">
            <a:off x="3988262" y="1432538"/>
            <a:ext cx="865500" cy="865500"/>
          </a:xfrm>
          <a:prstGeom prst="pie">
            <a:avLst>
              <a:gd name="adj1" fmla="val 8901735"/>
              <a:gd name="adj2" fmla="val 16275948"/>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7"/>
          <p:cNvSpPr/>
          <p:nvPr/>
        </p:nvSpPr>
        <p:spPr>
          <a:xfrm flipH="1">
            <a:off x="4061548" y="1505588"/>
            <a:ext cx="719100" cy="7194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1600" b="1">
                <a:solidFill>
                  <a:schemeClr val="dk1"/>
                </a:solidFill>
                <a:latin typeface="Arvo"/>
                <a:ea typeface="Arvo"/>
                <a:cs typeface="Arvo"/>
                <a:sym typeface="Arvo"/>
              </a:rPr>
              <a:t>35%</a:t>
            </a:r>
            <a:endParaRPr sz="1600" b="1">
              <a:solidFill>
                <a:schemeClr val="dk1"/>
              </a:solidFill>
              <a:latin typeface="Arvo"/>
              <a:ea typeface="Arvo"/>
              <a:cs typeface="Arvo"/>
              <a:sym typeface="Arvo"/>
            </a:endParaRPr>
          </a:p>
        </p:txBody>
      </p:sp>
      <p:sp>
        <p:nvSpPr>
          <p:cNvPr id="3353" name="Google Shape;3353;p27"/>
          <p:cNvSpPr/>
          <p:nvPr/>
        </p:nvSpPr>
        <p:spPr>
          <a:xfrm flipH="1">
            <a:off x="4778837" y="3070838"/>
            <a:ext cx="865500" cy="865500"/>
          </a:xfrm>
          <a:prstGeom prst="pie">
            <a:avLst>
              <a:gd name="adj1" fmla="val 8030350"/>
              <a:gd name="adj2" fmla="val 16275948"/>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7"/>
          <p:cNvSpPr/>
          <p:nvPr/>
        </p:nvSpPr>
        <p:spPr>
          <a:xfrm flipH="1">
            <a:off x="4852123" y="3143888"/>
            <a:ext cx="719100" cy="7194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1600" b="1">
                <a:solidFill>
                  <a:schemeClr val="dk1"/>
                </a:solidFill>
                <a:latin typeface="Arvo"/>
                <a:ea typeface="Arvo"/>
                <a:cs typeface="Arvo"/>
                <a:sym typeface="Arvo"/>
              </a:rPr>
              <a:t>40%</a:t>
            </a:r>
            <a:endParaRPr sz="1600" b="1">
              <a:solidFill>
                <a:schemeClr val="dk1"/>
              </a:solidFill>
              <a:latin typeface="Arvo"/>
              <a:ea typeface="Arvo"/>
              <a:cs typeface="Arvo"/>
              <a:sym typeface="Arvo"/>
            </a:endParaRPr>
          </a:p>
        </p:txBody>
      </p:sp>
      <p:cxnSp>
        <p:nvCxnSpPr>
          <p:cNvPr id="3355" name="Google Shape;3355;p27"/>
          <p:cNvCxnSpPr>
            <a:stCxn id="3289" idx="0"/>
            <a:endCxn id="3350" idx="6"/>
          </p:cNvCxnSpPr>
          <p:nvPr/>
        </p:nvCxnSpPr>
        <p:spPr>
          <a:xfrm rot="-5400000">
            <a:off x="1260436" y="2678713"/>
            <a:ext cx="1157100" cy="120900"/>
          </a:xfrm>
          <a:prstGeom prst="bentConnector2">
            <a:avLst/>
          </a:prstGeom>
          <a:noFill/>
          <a:ln w="9525" cap="flat" cmpd="sng">
            <a:solidFill>
              <a:schemeClr val="dk1"/>
            </a:solidFill>
            <a:prstDash val="solid"/>
            <a:round/>
            <a:headEnd type="none" w="med" len="med"/>
            <a:tailEnd type="none" w="med" len="med"/>
          </a:ln>
        </p:spPr>
      </p:cxnSp>
      <p:cxnSp>
        <p:nvCxnSpPr>
          <p:cNvPr id="3356" name="Google Shape;3356;p27"/>
          <p:cNvCxnSpPr>
            <a:stCxn id="3292" idx="1"/>
            <a:endCxn id="3352" idx="2"/>
          </p:cNvCxnSpPr>
          <p:nvPr/>
        </p:nvCxnSpPr>
        <p:spPr>
          <a:xfrm flipH="1">
            <a:off x="4780673" y="1865288"/>
            <a:ext cx="1670400" cy="600"/>
          </a:xfrm>
          <a:prstGeom prst="bentConnector3">
            <a:avLst>
              <a:gd name="adj1" fmla="val 50001"/>
            </a:avLst>
          </a:prstGeom>
          <a:noFill/>
          <a:ln w="9525" cap="flat" cmpd="sng">
            <a:solidFill>
              <a:schemeClr val="dk1"/>
            </a:solidFill>
            <a:prstDash val="solid"/>
            <a:round/>
            <a:headEnd type="none" w="med" len="med"/>
            <a:tailEnd type="none" w="med" len="med"/>
          </a:ln>
        </p:spPr>
      </p:cxnSp>
      <p:cxnSp>
        <p:nvCxnSpPr>
          <p:cNvPr id="3357" name="Google Shape;3357;p27"/>
          <p:cNvCxnSpPr>
            <a:stCxn id="3295" idx="3"/>
            <a:endCxn id="3354" idx="2"/>
          </p:cNvCxnSpPr>
          <p:nvPr/>
        </p:nvCxnSpPr>
        <p:spPr>
          <a:xfrm flipH="1">
            <a:off x="5571173" y="3503588"/>
            <a:ext cx="879900" cy="600"/>
          </a:xfrm>
          <a:prstGeom prst="bentConnector3">
            <a:avLst>
              <a:gd name="adj1" fmla="val 49997"/>
            </a:avLst>
          </a:prstGeom>
          <a:noFill/>
          <a:ln w="9525" cap="flat" cmpd="sng">
            <a:solidFill>
              <a:schemeClr val="dk1"/>
            </a:solidFill>
            <a:prstDash val="solid"/>
            <a:round/>
            <a:headEnd type="none" w="med" len="med"/>
            <a:tailEnd type="none" w="med" len="med"/>
          </a:ln>
        </p:spPr>
      </p:cxnSp>
      <p:grpSp>
        <p:nvGrpSpPr>
          <p:cNvPr id="3358" name="Google Shape;3358;p27"/>
          <p:cNvGrpSpPr/>
          <p:nvPr/>
        </p:nvGrpSpPr>
        <p:grpSpPr>
          <a:xfrm>
            <a:off x="5846962" y="129261"/>
            <a:ext cx="660529" cy="164373"/>
            <a:chOff x="1663975" y="5122263"/>
            <a:chExt cx="503375" cy="125275"/>
          </a:xfrm>
        </p:grpSpPr>
        <p:sp>
          <p:nvSpPr>
            <p:cNvPr id="3359" name="Google Shape;3359;p2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sp>
        <p:nvSpPr>
          <p:cNvPr id="3381" name="Google Shape;3381;p28"/>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382" name="Google Shape;3382;p28">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8">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384" name="Google Shape;3384;p28"/>
          <p:cNvGraphicFramePr/>
          <p:nvPr/>
        </p:nvGraphicFramePr>
        <p:xfrm>
          <a:off x="720571" y="1405030"/>
          <a:ext cx="5269150" cy="2900550"/>
        </p:xfrm>
        <a:graphic>
          <a:graphicData uri="http://schemas.openxmlformats.org/drawingml/2006/table">
            <a:tbl>
              <a:tblPr>
                <a:noFill/>
                <a:tableStyleId>{4466D2B8-AA64-49E1-9BC0-81E3B129A0CE}</a:tableStyleId>
              </a:tblPr>
              <a:tblGrid>
                <a:gridCol w="1147225">
                  <a:extLst>
                    <a:ext uri="{9D8B030D-6E8A-4147-A177-3AD203B41FA5}">
                      <a16:colId xmlns:a16="http://schemas.microsoft.com/office/drawing/2014/main" val="20000"/>
                    </a:ext>
                  </a:extLst>
                </a:gridCol>
                <a:gridCol w="1373975">
                  <a:extLst>
                    <a:ext uri="{9D8B030D-6E8A-4147-A177-3AD203B41FA5}">
                      <a16:colId xmlns:a16="http://schemas.microsoft.com/office/drawing/2014/main" val="20001"/>
                    </a:ext>
                  </a:extLst>
                </a:gridCol>
                <a:gridCol w="1373975">
                  <a:extLst>
                    <a:ext uri="{9D8B030D-6E8A-4147-A177-3AD203B41FA5}">
                      <a16:colId xmlns:a16="http://schemas.microsoft.com/office/drawing/2014/main" val="20002"/>
                    </a:ext>
                  </a:extLst>
                </a:gridCol>
                <a:gridCol w="1373975">
                  <a:extLst>
                    <a:ext uri="{9D8B030D-6E8A-4147-A177-3AD203B41FA5}">
                      <a16:colId xmlns:a16="http://schemas.microsoft.com/office/drawing/2014/main" val="20003"/>
                    </a:ext>
                  </a:extLst>
                </a:gridCol>
              </a:tblGrid>
              <a:tr h="617450">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WEEK</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PHASE 1</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PHASE 2</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PHASE 3</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570775">
                <a:tc>
                  <a:txBody>
                    <a:bodyPr/>
                    <a:lstStyle/>
                    <a:p>
                      <a:pPr marL="0" lvl="0" indent="0" algn="ctr" rtl="0">
                        <a:spcBef>
                          <a:spcPts val="0"/>
                        </a:spcBef>
                        <a:spcAft>
                          <a:spcPts val="0"/>
                        </a:spcAft>
                        <a:buNone/>
                      </a:pPr>
                      <a:r>
                        <a:rPr lang="en" sz="1600" b="1">
                          <a:solidFill>
                            <a:schemeClr val="dk1"/>
                          </a:solidFill>
                          <a:latin typeface="Arvo"/>
                          <a:ea typeface="Arvo"/>
                          <a:cs typeface="Arvo"/>
                          <a:sym typeface="Arvo"/>
                        </a:rPr>
                        <a:t>WEEK 1</a:t>
                      </a:r>
                      <a:endParaRPr sz="16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570775">
                <a:tc>
                  <a:txBody>
                    <a:bodyPr/>
                    <a:lstStyle/>
                    <a:p>
                      <a:pPr marL="0" lvl="0" indent="0" algn="ctr" rtl="0">
                        <a:spcBef>
                          <a:spcPts val="0"/>
                        </a:spcBef>
                        <a:spcAft>
                          <a:spcPts val="0"/>
                        </a:spcAft>
                        <a:buNone/>
                      </a:pPr>
                      <a:r>
                        <a:rPr lang="en" sz="1600" b="1">
                          <a:solidFill>
                            <a:schemeClr val="dk1"/>
                          </a:solidFill>
                          <a:latin typeface="Arvo"/>
                          <a:ea typeface="Arvo"/>
                          <a:cs typeface="Arvo"/>
                          <a:sym typeface="Arvo"/>
                        </a:rPr>
                        <a:t>WEEK 2</a:t>
                      </a:r>
                      <a:endParaRPr sz="16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r h="570775">
                <a:tc>
                  <a:txBody>
                    <a:bodyPr/>
                    <a:lstStyle/>
                    <a:p>
                      <a:pPr marL="0" lvl="0" indent="0" algn="ctr" rtl="0">
                        <a:spcBef>
                          <a:spcPts val="0"/>
                        </a:spcBef>
                        <a:spcAft>
                          <a:spcPts val="0"/>
                        </a:spcAft>
                        <a:buNone/>
                      </a:pPr>
                      <a:r>
                        <a:rPr lang="en" sz="1600" b="1">
                          <a:solidFill>
                            <a:schemeClr val="dk1"/>
                          </a:solidFill>
                          <a:latin typeface="Arvo"/>
                          <a:ea typeface="Arvo"/>
                          <a:cs typeface="Arvo"/>
                          <a:sym typeface="Arvo"/>
                        </a:rPr>
                        <a:t>WEEK 3</a:t>
                      </a:r>
                      <a:endParaRPr sz="16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3"/>
                  </a:ext>
                </a:extLst>
              </a:tr>
              <a:tr h="570775">
                <a:tc>
                  <a:txBody>
                    <a:bodyPr/>
                    <a:lstStyle/>
                    <a:p>
                      <a:pPr marL="0" lvl="0" indent="0" algn="ctr" rtl="0">
                        <a:spcBef>
                          <a:spcPts val="0"/>
                        </a:spcBef>
                        <a:spcAft>
                          <a:spcPts val="0"/>
                        </a:spcAft>
                        <a:buNone/>
                      </a:pPr>
                      <a:r>
                        <a:rPr lang="en" sz="1600" b="1">
                          <a:solidFill>
                            <a:schemeClr val="dk1"/>
                          </a:solidFill>
                          <a:latin typeface="Arvo"/>
                          <a:ea typeface="Arvo"/>
                          <a:cs typeface="Arvo"/>
                          <a:sym typeface="Arvo"/>
                        </a:rPr>
                        <a:t>WEEK 4</a:t>
                      </a:r>
                      <a:endParaRPr sz="16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extLst>
                  <a:ext uri="{0D108BD9-81ED-4DB2-BD59-A6C34878D82A}">
                    <a16:rowId xmlns:a16="http://schemas.microsoft.com/office/drawing/2014/main" val="10004"/>
                  </a:ext>
                </a:extLst>
              </a:tr>
            </a:tbl>
          </a:graphicData>
        </a:graphic>
      </p:graphicFrame>
      <p:grpSp>
        <p:nvGrpSpPr>
          <p:cNvPr id="3385" name="Google Shape;3385;p28"/>
          <p:cNvGrpSpPr/>
          <p:nvPr/>
        </p:nvGrpSpPr>
        <p:grpSpPr>
          <a:xfrm>
            <a:off x="6578282" y="1459725"/>
            <a:ext cx="1845147" cy="863501"/>
            <a:chOff x="6578282" y="1459725"/>
            <a:chExt cx="1845147" cy="863501"/>
          </a:xfrm>
        </p:grpSpPr>
        <p:sp>
          <p:nvSpPr>
            <p:cNvPr id="3386" name="Google Shape;3386;p28"/>
            <p:cNvSpPr txBox="1"/>
            <p:nvPr/>
          </p:nvSpPr>
          <p:spPr>
            <a:xfrm flipH="1">
              <a:off x="6578282" y="1847726"/>
              <a:ext cx="1845000" cy="47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It’s the smallest planet of them all</a:t>
              </a:r>
              <a:endParaRPr sz="1500" dirty="0">
                <a:solidFill>
                  <a:schemeClr val="dk1"/>
                </a:solidFill>
                <a:latin typeface="Montserrat Medium" panose="00000600000000000000" pitchFamily="2" charset="0"/>
                <a:ea typeface="DM Sans"/>
                <a:cs typeface="DM Sans"/>
                <a:sym typeface="DM Sans"/>
              </a:endParaRPr>
            </a:p>
          </p:txBody>
        </p:sp>
        <p:sp>
          <p:nvSpPr>
            <p:cNvPr id="3387" name="Google Shape;3387;p28"/>
            <p:cNvSpPr txBox="1"/>
            <p:nvPr/>
          </p:nvSpPr>
          <p:spPr>
            <a:xfrm>
              <a:off x="6578429" y="1459725"/>
              <a:ext cx="18450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grpSp>
      <p:grpSp>
        <p:nvGrpSpPr>
          <p:cNvPr id="3388" name="Google Shape;3388;p28"/>
          <p:cNvGrpSpPr/>
          <p:nvPr/>
        </p:nvGrpSpPr>
        <p:grpSpPr>
          <a:xfrm>
            <a:off x="6578282" y="2488423"/>
            <a:ext cx="1845147" cy="863565"/>
            <a:chOff x="6578282" y="2488423"/>
            <a:chExt cx="1845147" cy="863565"/>
          </a:xfrm>
        </p:grpSpPr>
        <p:sp>
          <p:nvSpPr>
            <p:cNvPr id="3389" name="Google Shape;3389;p28"/>
            <p:cNvSpPr txBox="1"/>
            <p:nvPr/>
          </p:nvSpPr>
          <p:spPr>
            <a:xfrm flipH="1">
              <a:off x="6578282" y="2876488"/>
              <a:ext cx="1845000" cy="47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nice name, but is hot</a:t>
              </a:r>
              <a:endParaRPr sz="1500" dirty="0">
                <a:solidFill>
                  <a:schemeClr val="dk1"/>
                </a:solidFill>
                <a:latin typeface="Montserrat Medium" panose="00000600000000000000" pitchFamily="2" charset="0"/>
                <a:ea typeface="DM Sans"/>
                <a:cs typeface="DM Sans"/>
                <a:sym typeface="DM Sans"/>
              </a:endParaRPr>
            </a:p>
          </p:txBody>
        </p:sp>
        <p:sp>
          <p:nvSpPr>
            <p:cNvPr id="3390" name="Google Shape;3390;p28"/>
            <p:cNvSpPr txBox="1"/>
            <p:nvPr/>
          </p:nvSpPr>
          <p:spPr>
            <a:xfrm>
              <a:off x="6578429" y="2488423"/>
              <a:ext cx="18450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VENUS</a:t>
              </a:r>
              <a:endParaRPr sz="2100" b="1">
                <a:solidFill>
                  <a:schemeClr val="dk1"/>
                </a:solidFill>
                <a:latin typeface="Arvo"/>
                <a:ea typeface="Arvo"/>
                <a:cs typeface="Arvo"/>
                <a:sym typeface="Arvo"/>
              </a:endParaRPr>
            </a:p>
          </p:txBody>
        </p:sp>
      </p:grpSp>
      <p:grpSp>
        <p:nvGrpSpPr>
          <p:cNvPr id="3391" name="Google Shape;3391;p28"/>
          <p:cNvGrpSpPr/>
          <p:nvPr/>
        </p:nvGrpSpPr>
        <p:grpSpPr>
          <a:xfrm>
            <a:off x="6578282" y="3517121"/>
            <a:ext cx="1845147" cy="863629"/>
            <a:chOff x="6578282" y="3517121"/>
            <a:chExt cx="1845147" cy="863629"/>
          </a:xfrm>
        </p:grpSpPr>
        <p:sp>
          <p:nvSpPr>
            <p:cNvPr id="3392" name="Google Shape;3392;p28"/>
            <p:cNvSpPr txBox="1"/>
            <p:nvPr/>
          </p:nvSpPr>
          <p:spPr>
            <a:xfrm flipH="1">
              <a:off x="6578282" y="3905250"/>
              <a:ext cx="1845000" cy="47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rings</a:t>
              </a:r>
              <a:endParaRPr sz="1500" dirty="0">
                <a:solidFill>
                  <a:schemeClr val="dk1"/>
                </a:solidFill>
                <a:latin typeface="Montserrat Medium" panose="00000600000000000000" pitchFamily="2" charset="0"/>
                <a:ea typeface="DM Sans"/>
                <a:cs typeface="DM Sans"/>
                <a:sym typeface="DM Sans"/>
              </a:endParaRPr>
            </a:p>
          </p:txBody>
        </p:sp>
        <p:sp>
          <p:nvSpPr>
            <p:cNvPr id="3393" name="Google Shape;3393;p28"/>
            <p:cNvSpPr txBox="1"/>
            <p:nvPr/>
          </p:nvSpPr>
          <p:spPr>
            <a:xfrm>
              <a:off x="6578429" y="3517121"/>
              <a:ext cx="18450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SATURN</a:t>
              </a:r>
              <a:endParaRPr sz="2100" b="1">
                <a:solidFill>
                  <a:schemeClr val="dk1"/>
                </a:solidFill>
                <a:latin typeface="Arvo"/>
                <a:ea typeface="Arvo"/>
                <a:cs typeface="Arvo"/>
                <a:sym typeface="Arvo"/>
              </a:endParaRPr>
            </a:p>
          </p:txBody>
        </p:sp>
      </p:grpSp>
      <p:grpSp>
        <p:nvGrpSpPr>
          <p:cNvPr id="3394" name="Google Shape;3394;p28"/>
          <p:cNvGrpSpPr/>
          <p:nvPr/>
        </p:nvGrpSpPr>
        <p:grpSpPr>
          <a:xfrm rot="-5400000" flipH="1">
            <a:off x="6115157" y="1469100"/>
            <a:ext cx="416632" cy="375602"/>
            <a:chOff x="1832000" y="1402550"/>
            <a:chExt cx="416632" cy="375602"/>
          </a:xfrm>
        </p:grpSpPr>
        <p:sp>
          <p:nvSpPr>
            <p:cNvPr id="3395" name="Google Shape;3395;p28"/>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96" name="Google Shape;3396;p28"/>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97" name="Google Shape;3397;p28"/>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98" name="Google Shape;3398;p28"/>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99" name="Google Shape;3399;p28"/>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0" name="Google Shape;3400;p28"/>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1" name="Google Shape;3401;p28"/>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2" name="Google Shape;3402;p28"/>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3" name="Google Shape;3403;p28"/>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4" name="Google Shape;3404;p28"/>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5" name="Google Shape;3405;p28"/>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6" name="Google Shape;3406;p28"/>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7" name="Google Shape;3407;p28"/>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8" name="Google Shape;3408;p28"/>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9" name="Google Shape;3409;p28"/>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0" name="Google Shape;3410;p28"/>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1" name="Google Shape;3411;p28"/>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2" name="Google Shape;3412;p28"/>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3" name="Google Shape;3413;p28"/>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4" name="Google Shape;3414;p28"/>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5" name="Google Shape;3415;p28"/>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6" name="Google Shape;3416;p28"/>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7" name="Google Shape;3417;p28"/>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8" name="Google Shape;3418;p28"/>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9" name="Google Shape;3419;p28"/>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0" name="Google Shape;3420;p28"/>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1" name="Google Shape;3421;p28"/>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2" name="Google Shape;3422;p28"/>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423" name="Google Shape;3423;p28"/>
          <p:cNvGrpSpPr/>
          <p:nvPr/>
        </p:nvGrpSpPr>
        <p:grpSpPr>
          <a:xfrm rot="-5400000" flipH="1">
            <a:off x="6115157" y="2500181"/>
            <a:ext cx="416632" cy="375602"/>
            <a:chOff x="1832000" y="1402550"/>
            <a:chExt cx="416632" cy="375602"/>
          </a:xfrm>
        </p:grpSpPr>
        <p:sp>
          <p:nvSpPr>
            <p:cNvPr id="3424" name="Google Shape;3424;p28"/>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5" name="Google Shape;3425;p28"/>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6" name="Google Shape;3426;p28"/>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7" name="Google Shape;3427;p28"/>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8" name="Google Shape;3428;p28"/>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9" name="Google Shape;3429;p28"/>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0" name="Google Shape;3430;p28"/>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1" name="Google Shape;3431;p28"/>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2" name="Google Shape;3432;p28"/>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3" name="Google Shape;3433;p28"/>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4" name="Google Shape;3434;p28"/>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5" name="Google Shape;3435;p28"/>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6" name="Google Shape;3436;p28"/>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7" name="Google Shape;3437;p28"/>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8" name="Google Shape;3438;p28"/>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9" name="Google Shape;3439;p28"/>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0" name="Google Shape;3440;p28"/>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1" name="Google Shape;3441;p28"/>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2" name="Google Shape;3442;p28"/>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3" name="Google Shape;3443;p28"/>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4" name="Google Shape;3444;p28"/>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5" name="Google Shape;3445;p28"/>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6" name="Google Shape;3446;p28"/>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7" name="Google Shape;3447;p28"/>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8" name="Google Shape;3448;p28"/>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9" name="Google Shape;3449;p28"/>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50" name="Google Shape;3450;p28"/>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51" name="Google Shape;3451;p28"/>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452" name="Google Shape;3452;p28"/>
          <p:cNvGrpSpPr/>
          <p:nvPr/>
        </p:nvGrpSpPr>
        <p:grpSpPr>
          <a:xfrm rot="-5400000" flipH="1">
            <a:off x="6115157" y="3531263"/>
            <a:ext cx="416632" cy="375602"/>
            <a:chOff x="1832000" y="1402550"/>
            <a:chExt cx="416632" cy="375602"/>
          </a:xfrm>
        </p:grpSpPr>
        <p:sp>
          <p:nvSpPr>
            <p:cNvPr id="3453" name="Google Shape;3453;p28"/>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54" name="Google Shape;3454;p28"/>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55" name="Google Shape;3455;p28"/>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56" name="Google Shape;3456;p28"/>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57" name="Google Shape;3457;p28"/>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58" name="Google Shape;3458;p28"/>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59" name="Google Shape;3459;p28"/>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0" name="Google Shape;3460;p28"/>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1" name="Google Shape;3461;p28"/>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2" name="Google Shape;3462;p28"/>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3" name="Google Shape;3463;p28"/>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4" name="Google Shape;3464;p28"/>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5" name="Google Shape;3465;p28"/>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6" name="Google Shape;3466;p28"/>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7" name="Google Shape;3467;p28"/>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8" name="Google Shape;3468;p28"/>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9" name="Google Shape;3469;p28"/>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0" name="Google Shape;3470;p28"/>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1" name="Google Shape;3471;p28"/>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2" name="Google Shape;3472;p28"/>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3" name="Google Shape;3473;p28"/>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4" name="Google Shape;3474;p28"/>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5" name="Google Shape;3475;p28"/>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6" name="Google Shape;3476;p28"/>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7" name="Google Shape;3477;p28"/>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8" name="Google Shape;3478;p28"/>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9" name="Google Shape;3479;p28"/>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80" name="Google Shape;3480;p28"/>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481" name="Google Shape;3481;p28"/>
          <p:cNvGrpSpPr/>
          <p:nvPr/>
        </p:nvGrpSpPr>
        <p:grpSpPr>
          <a:xfrm>
            <a:off x="5951737" y="129261"/>
            <a:ext cx="660529" cy="164373"/>
            <a:chOff x="1663975" y="5122263"/>
            <a:chExt cx="503375" cy="125275"/>
          </a:xfrm>
        </p:grpSpPr>
        <p:sp>
          <p:nvSpPr>
            <p:cNvPr id="3482" name="Google Shape;3482;p28"/>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8"/>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8"/>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8"/>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8"/>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8"/>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8"/>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8"/>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8"/>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8"/>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8"/>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8"/>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8"/>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8"/>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8"/>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8"/>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8"/>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8"/>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3"/>
        <p:cNvGrpSpPr/>
        <p:nvPr/>
      </p:nvGrpSpPr>
      <p:grpSpPr>
        <a:xfrm>
          <a:off x="0" y="0"/>
          <a:ext cx="0" cy="0"/>
          <a:chOff x="0" y="0"/>
          <a:chExt cx="0" cy="0"/>
        </a:xfrm>
      </p:grpSpPr>
      <p:sp>
        <p:nvSpPr>
          <p:cNvPr id="3504" name="Google Shape;3504;p29"/>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505" name="Google Shape;3505;p29">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9">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9"/>
          <p:cNvSpPr/>
          <p:nvPr/>
        </p:nvSpPr>
        <p:spPr>
          <a:xfrm>
            <a:off x="4678913" y="1348600"/>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sp>
        <p:nvSpPr>
          <p:cNvPr id="3508" name="Google Shape;3508;p29"/>
          <p:cNvSpPr/>
          <p:nvPr/>
        </p:nvSpPr>
        <p:spPr>
          <a:xfrm>
            <a:off x="3916913" y="1996158"/>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sp>
        <p:nvSpPr>
          <p:cNvPr id="3509" name="Google Shape;3509;p29"/>
          <p:cNvSpPr/>
          <p:nvPr/>
        </p:nvSpPr>
        <p:spPr>
          <a:xfrm>
            <a:off x="4678913" y="2643716"/>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sp>
        <p:nvSpPr>
          <p:cNvPr id="3510" name="Google Shape;3510;p29"/>
          <p:cNvSpPr/>
          <p:nvPr/>
        </p:nvSpPr>
        <p:spPr>
          <a:xfrm>
            <a:off x="3916913" y="3291275"/>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sp>
        <p:nvSpPr>
          <p:cNvPr id="3511" name="Google Shape;3511;p29"/>
          <p:cNvSpPr/>
          <p:nvPr/>
        </p:nvSpPr>
        <p:spPr>
          <a:xfrm>
            <a:off x="4678913" y="3938833"/>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cxnSp>
        <p:nvCxnSpPr>
          <p:cNvPr id="3512" name="Google Shape;3512;p29"/>
          <p:cNvCxnSpPr>
            <a:stCxn id="3513" idx="1"/>
            <a:endCxn id="3507" idx="6"/>
          </p:cNvCxnSpPr>
          <p:nvPr/>
        </p:nvCxnSpPr>
        <p:spPr>
          <a:xfrm rot="10800000">
            <a:off x="5227038" y="1622675"/>
            <a:ext cx="290700" cy="0"/>
          </a:xfrm>
          <a:prstGeom prst="straightConnector1">
            <a:avLst/>
          </a:prstGeom>
          <a:noFill/>
          <a:ln w="9525" cap="flat" cmpd="sng">
            <a:solidFill>
              <a:schemeClr val="dk1"/>
            </a:solidFill>
            <a:prstDash val="solid"/>
            <a:round/>
            <a:headEnd type="none" w="med" len="med"/>
            <a:tailEnd type="none" w="med" len="med"/>
          </a:ln>
        </p:spPr>
      </p:cxnSp>
      <p:cxnSp>
        <p:nvCxnSpPr>
          <p:cNvPr id="3514" name="Google Shape;3514;p29"/>
          <p:cNvCxnSpPr>
            <a:stCxn id="3507" idx="2"/>
            <a:endCxn id="3515" idx="3"/>
          </p:cNvCxnSpPr>
          <p:nvPr/>
        </p:nvCxnSpPr>
        <p:spPr>
          <a:xfrm rot="10800000">
            <a:off x="3626213" y="1622650"/>
            <a:ext cx="1052700" cy="0"/>
          </a:xfrm>
          <a:prstGeom prst="straightConnector1">
            <a:avLst/>
          </a:prstGeom>
          <a:noFill/>
          <a:ln w="9525" cap="flat" cmpd="sng">
            <a:solidFill>
              <a:schemeClr val="dk1"/>
            </a:solidFill>
            <a:prstDash val="solid"/>
            <a:round/>
            <a:headEnd type="none" w="med" len="med"/>
            <a:tailEnd type="oval" w="med" len="med"/>
          </a:ln>
        </p:spPr>
      </p:cxnSp>
      <p:cxnSp>
        <p:nvCxnSpPr>
          <p:cNvPr id="3516" name="Google Shape;3516;p29"/>
          <p:cNvCxnSpPr>
            <a:stCxn id="3517" idx="3"/>
            <a:endCxn id="3508" idx="2"/>
          </p:cNvCxnSpPr>
          <p:nvPr/>
        </p:nvCxnSpPr>
        <p:spPr>
          <a:xfrm>
            <a:off x="3626263" y="2270094"/>
            <a:ext cx="290700" cy="0"/>
          </a:xfrm>
          <a:prstGeom prst="straightConnector1">
            <a:avLst/>
          </a:prstGeom>
          <a:noFill/>
          <a:ln w="9525" cap="flat" cmpd="sng">
            <a:solidFill>
              <a:schemeClr val="dk1"/>
            </a:solidFill>
            <a:prstDash val="solid"/>
            <a:round/>
            <a:headEnd type="none" w="med" len="med"/>
            <a:tailEnd type="none" w="med" len="med"/>
          </a:ln>
        </p:spPr>
      </p:cxnSp>
      <p:cxnSp>
        <p:nvCxnSpPr>
          <p:cNvPr id="3518" name="Google Shape;3518;p29"/>
          <p:cNvCxnSpPr>
            <a:stCxn id="3508" idx="6"/>
            <a:endCxn id="3519" idx="1"/>
          </p:cNvCxnSpPr>
          <p:nvPr/>
        </p:nvCxnSpPr>
        <p:spPr>
          <a:xfrm>
            <a:off x="4465013" y="2270208"/>
            <a:ext cx="1052700" cy="0"/>
          </a:xfrm>
          <a:prstGeom prst="straightConnector1">
            <a:avLst/>
          </a:prstGeom>
          <a:noFill/>
          <a:ln w="9525" cap="flat" cmpd="sng">
            <a:solidFill>
              <a:schemeClr val="dk1"/>
            </a:solidFill>
            <a:prstDash val="solid"/>
            <a:round/>
            <a:headEnd type="none" w="med" len="med"/>
            <a:tailEnd type="oval" w="med" len="med"/>
          </a:ln>
        </p:spPr>
      </p:cxnSp>
      <p:cxnSp>
        <p:nvCxnSpPr>
          <p:cNvPr id="3520" name="Google Shape;3520;p29"/>
          <p:cNvCxnSpPr>
            <a:stCxn id="3521" idx="1"/>
            <a:endCxn id="3509" idx="6"/>
          </p:cNvCxnSpPr>
          <p:nvPr/>
        </p:nvCxnSpPr>
        <p:spPr>
          <a:xfrm flipH="1">
            <a:off x="5227038" y="2917025"/>
            <a:ext cx="290700" cy="600"/>
          </a:xfrm>
          <a:prstGeom prst="straightConnector1">
            <a:avLst/>
          </a:prstGeom>
          <a:noFill/>
          <a:ln w="9525" cap="flat" cmpd="sng">
            <a:solidFill>
              <a:schemeClr val="dk1"/>
            </a:solidFill>
            <a:prstDash val="solid"/>
            <a:round/>
            <a:headEnd type="none" w="med" len="med"/>
            <a:tailEnd type="none" w="med" len="med"/>
          </a:ln>
        </p:spPr>
      </p:cxnSp>
      <p:cxnSp>
        <p:nvCxnSpPr>
          <p:cNvPr id="3522" name="Google Shape;3522;p29"/>
          <p:cNvCxnSpPr>
            <a:stCxn id="3509" idx="2"/>
            <a:endCxn id="3523" idx="3"/>
          </p:cNvCxnSpPr>
          <p:nvPr/>
        </p:nvCxnSpPr>
        <p:spPr>
          <a:xfrm rot="10800000">
            <a:off x="3626213" y="2917166"/>
            <a:ext cx="1052700" cy="600"/>
          </a:xfrm>
          <a:prstGeom prst="straightConnector1">
            <a:avLst/>
          </a:prstGeom>
          <a:noFill/>
          <a:ln w="9525" cap="flat" cmpd="sng">
            <a:solidFill>
              <a:schemeClr val="dk1"/>
            </a:solidFill>
            <a:prstDash val="solid"/>
            <a:round/>
            <a:headEnd type="none" w="med" len="med"/>
            <a:tailEnd type="oval" w="med" len="med"/>
          </a:ln>
        </p:spPr>
      </p:cxnSp>
      <p:cxnSp>
        <p:nvCxnSpPr>
          <p:cNvPr id="3524" name="Google Shape;3524;p29"/>
          <p:cNvCxnSpPr>
            <a:stCxn id="3525" idx="3"/>
            <a:endCxn id="3510" idx="2"/>
          </p:cNvCxnSpPr>
          <p:nvPr/>
        </p:nvCxnSpPr>
        <p:spPr>
          <a:xfrm>
            <a:off x="3626263" y="3564831"/>
            <a:ext cx="290700" cy="600"/>
          </a:xfrm>
          <a:prstGeom prst="straightConnector1">
            <a:avLst/>
          </a:prstGeom>
          <a:noFill/>
          <a:ln w="9525" cap="flat" cmpd="sng">
            <a:solidFill>
              <a:schemeClr val="dk1"/>
            </a:solidFill>
            <a:prstDash val="solid"/>
            <a:round/>
            <a:headEnd type="none" w="med" len="med"/>
            <a:tailEnd type="none" w="med" len="med"/>
          </a:ln>
        </p:spPr>
      </p:cxnSp>
      <p:cxnSp>
        <p:nvCxnSpPr>
          <p:cNvPr id="3526" name="Google Shape;3526;p29"/>
          <p:cNvCxnSpPr>
            <a:stCxn id="3510" idx="6"/>
            <a:endCxn id="3527" idx="1"/>
          </p:cNvCxnSpPr>
          <p:nvPr/>
        </p:nvCxnSpPr>
        <p:spPr>
          <a:xfrm rot="10800000" flipH="1">
            <a:off x="4465013" y="3564725"/>
            <a:ext cx="1052700" cy="600"/>
          </a:xfrm>
          <a:prstGeom prst="straightConnector1">
            <a:avLst/>
          </a:prstGeom>
          <a:noFill/>
          <a:ln w="9525" cap="flat" cmpd="sng">
            <a:solidFill>
              <a:schemeClr val="dk1"/>
            </a:solidFill>
            <a:prstDash val="solid"/>
            <a:round/>
            <a:headEnd type="none" w="med" len="med"/>
            <a:tailEnd type="oval" w="med" len="med"/>
          </a:ln>
        </p:spPr>
      </p:cxnSp>
      <p:cxnSp>
        <p:nvCxnSpPr>
          <p:cNvPr id="3528" name="Google Shape;3528;p29"/>
          <p:cNvCxnSpPr>
            <a:stCxn id="3529" idx="1"/>
            <a:endCxn id="3511" idx="6"/>
          </p:cNvCxnSpPr>
          <p:nvPr/>
        </p:nvCxnSpPr>
        <p:spPr>
          <a:xfrm rot="10800000">
            <a:off x="5227038" y="4212875"/>
            <a:ext cx="290700" cy="0"/>
          </a:xfrm>
          <a:prstGeom prst="straightConnector1">
            <a:avLst/>
          </a:prstGeom>
          <a:noFill/>
          <a:ln w="9525" cap="flat" cmpd="sng">
            <a:solidFill>
              <a:schemeClr val="dk1"/>
            </a:solidFill>
            <a:prstDash val="solid"/>
            <a:round/>
            <a:headEnd type="none" w="med" len="med"/>
            <a:tailEnd type="none" w="med" len="med"/>
          </a:ln>
        </p:spPr>
      </p:cxnSp>
      <p:cxnSp>
        <p:nvCxnSpPr>
          <p:cNvPr id="3530" name="Google Shape;3530;p29"/>
          <p:cNvCxnSpPr>
            <a:stCxn id="3511" idx="2"/>
            <a:endCxn id="3531" idx="3"/>
          </p:cNvCxnSpPr>
          <p:nvPr/>
        </p:nvCxnSpPr>
        <p:spPr>
          <a:xfrm rot="10800000">
            <a:off x="3626213" y="4212883"/>
            <a:ext cx="1052700" cy="0"/>
          </a:xfrm>
          <a:prstGeom prst="straightConnector1">
            <a:avLst/>
          </a:prstGeom>
          <a:noFill/>
          <a:ln w="9525" cap="flat" cmpd="sng">
            <a:solidFill>
              <a:schemeClr val="dk1"/>
            </a:solidFill>
            <a:prstDash val="solid"/>
            <a:round/>
            <a:headEnd type="none" w="med" len="med"/>
            <a:tailEnd type="oval" w="med" len="med"/>
          </a:ln>
        </p:spPr>
      </p:cxnSp>
      <p:cxnSp>
        <p:nvCxnSpPr>
          <p:cNvPr id="3532" name="Google Shape;3532;p29"/>
          <p:cNvCxnSpPr>
            <a:stCxn id="3507" idx="4"/>
            <a:endCxn id="3508" idx="0"/>
          </p:cNvCxnSpPr>
          <p:nvPr/>
        </p:nvCxnSpPr>
        <p:spPr>
          <a:xfrm rot="5400000">
            <a:off x="4522163" y="1565500"/>
            <a:ext cx="99600" cy="762000"/>
          </a:xfrm>
          <a:prstGeom prst="bentConnector3">
            <a:avLst>
              <a:gd name="adj1" fmla="val 49929"/>
            </a:avLst>
          </a:prstGeom>
          <a:noFill/>
          <a:ln w="9525" cap="flat" cmpd="sng">
            <a:solidFill>
              <a:schemeClr val="dk1"/>
            </a:solidFill>
            <a:prstDash val="solid"/>
            <a:round/>
            <a:headEnd type="none" w="med" len="med"/>
            <a:tailEnd type="none" w="med" len="med"/>
          </a:ln>
        </p:spPr>
      </p:cxnSp>
      <p:cxnSp>
        <p:nvCxnSpPr>
          <p:cNvPr id="3533" name="Google Shape;3533;p29"/>
          <p:cNvCxnSpPr>
            <a:stCxn id="3508" idx="4"/>
            <a:endCxn id="3509" idx="0"/>
          </p:cNvCxnSpPr>
          <p:nvPr/>
        </p:nvCxnSpPr>
        <p:spPr>
          <a:xfrm rot="-5400000" flipH="1">
            <a:off x="4522163" y="2213058"/>
            <a:ext cx="99600" cy="762000"/>
          </a:xfrm>
          <a:prstGeom prst="bentConnector3">
            <a:avLst>
              <a:gd name="adj1" fmla="val 49929"/>
            </a:avLst>
          </a:prstGeom>
          <a:noFill/>
          <a:ln w="9525" cap="flat" cmpd="sng">
            <a:solidFill>
              <a:schemeClr val="dk1"/>
            </a:solidFill>
            <a:prstDash val="solid"/>
            <a:round/>
            <a:headEnd type="none" w="med" len="med"/>
            <a:tailEnd type="none" w="med" len="med"/>
          </a:ln>
        </p:spPr>
      </p:cxnSp>
      <p:cxnSp>
        <p:nvCxnSpPr>
          <p:cNvPr id="3534" name="Google Shape;3534;p29"/>
          <p:cNvCxnSpPr>
            <a:stCxn id="3509" idx="4"/>
            <a:endCxn id="3510" idx="0"/>
          </p:cNvCxnSpPr>
          <p:nvPr/>
        </p:nvCxnSpPr>
        <p:spPr>
          <a:xfrm rot="5400000">
            <a:off x="4522163" y="2860616"/>
            <a:ext cx="99600" cy="762000"/>
          </a:xfrm>
          <a:prstGeom prst="bentConnector3">
            <a:avLst>
              <a:gd name="adj1" fmla="val 49929"/>
            </a:avLst>
          </a:prstGeom>
          <a:noFill/>
          <a:ln w="9525" cap="flat" cmpd="sng">
            <a:solidFill>
              <a:schemeClr val="dk1"/>
            </a:solidFill>
            <a:prstDash val="solid"/>
            <a:round/>
            <a:headEnd type="none" w="med" len="med"/>
            <a:tailEnd type="none" w="med" len="med"/>
          </a:ln>
        </p:spPr>
      </p:cxnSp>
      <p:cxnSp>
        <p:nvCxnSpPr>
          <p:cNvPr id="3535" name="Google Shape;3535;p29"/>
          <p:cNvCxnSpPr>
            <a:stCxn id="3510" idx="4"/>
            <a:endCxn id="3511" idx="0"/>
          </p:cNvCxnSpPr>
          <p:nvPr/>
        </p:nvCxnSpPr>
        <p:spPr>
          <a:xfrm rot="-5400000" flipH="1">
            <a:off x="4522163" y="3508175"/>
            <a:ext cx="99600" cy="762000"/>
          </a:xfrm>
          <a:prstGeom prst="bentConnector3">
            <a:avLst>
              <a:gd name="adj1" fmla="val 49929"/>
            </a:avLst>
          </a:prstGeom>
          <a:noFill/>
          <a:ln w="9525" cap="flat" cmpd="sng">
            <a:solidFill>
              <a:schemeClr val="dk1"/>
            </a:solidFill>
            <a:prstDash val="solid"/>
            <a:round/>
            <a:headEnd type="none" w="med" len="med"/>
            <a:tailEnd type="none" w="med" len="med"/>
          </a:ln>
        </p:spPr>
      </p:cxnSp>
      <p:grpSp>
        <p:nvGrpSpPr>
          <p:cNvPr id="3536" name="Google Shape;3536;p29"/>
          <p:cNvGrpSpPr/>
          <p:nvPr/>
        </p:nvGrpSpPr>
        <p:grpSpPr>
          <a:xfrm>
            <a:off x="4639510" y="1338119"/>
            <a:ext cx="626923" cy="572668"/>
            <a:chOff x="625350" y="539400"/>
            <a:chExt cx="1450539" cy="1325006"/>
          </a:xfrm>
        </p:grpSpPr>
        <p:grpSp>
          <p:nvGrpSpPr>
            <p:cNvPr id="3537" name="Google Shape;3537;p29"/>
            <p:cNvGrpSpPr/>
            <p:nvPr/>
          </p:nvGrpSpPr>
          <p:grpSpPr>
            <a:xfrm>
              <a:off x="625350" y="539400"/>
              <a:ext cx="1450539" cy="1325006"/>
              <a:chOff x="625350" y="539400"/>
              <a:chExt cx="1450539" cy="1325006"/>
            </a:xfrm>
          </p:grpSpPr>
          <p:sp>
            <p:nvSpPr>
              <p:cNvPr id="3538" name="Google Shape;3538;p2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3" name="Google Shape;3553;p29"/>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4" name="Google Shape;3554;p29"/>
          <p:cNvGrpSpPr/>
          <p:nvPr/>
        </p:nvGrpSpPr>
        <p:grpSpPr>
          <a:xfrm>
            <a:off x="1134463" y="1405925"/>
            <a:ext cx="6875075" cy="433500"/>
            <a:chOff x="1134463" y="1405925"/>
            <a:chExt cx="6875075" cy="433500"/>
          </a:xfrm>
        </p:grpSpPr>
        <p:grpSp>
          <p:nvGrpSpPr>
            <p:cNvPr id="3555" name="Google Shape;3555;p29"/>
            <p:cNvGrpSpPr/>
            <p:nvPr/>
          </p:nvGrpSpPr>
          <p:grpSpPr>
            <a:xfrm>
              <a:off x="1134463" y="1405925"/>
              <a:ext cx="6875075" cy="433500"/>
              <a:chOff x="1134463" y="1405925"/>
              <a:chExt cx="6875075" cy="433500"/>
            </a:xfrm>
          </p:grpSpPr>
          <p:sp>
            <p:nvSpPr>
              <p:cNvPr id="3515" name="Google Shape;3515;p29"/>
              <p:cNvSpPr txBox="1"/>
              <p:nvPr/>
            </p:nvSpPr>
            <p:spPr>
              <a:xfrm>
                <a:off x="1134463" y="1406200"/>
                <a:ext cx="2491800" cy="432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closest planet to the Sun </a:t>
                </a:r>
                <a:endParaRPr sz="1500" dirty="0">
                  <a:solidFill>
                    <a:schemeClr val="dk1"/>
                  </a:solidFill>
                  <a:latin typeface="Montserrat Medium" panose="00000600000000000000" pitchFamily="2" charset="0"/>
                  <a:ea typeface="DM Sans"/>
                  <a:cs typeface="DM Sans"/>
                  <a:sym typeface="DM Sans"/>
                </a:endParaRPr>
              </a:p>
            </p:txBody>
          </p:sp>
          <p:sp>
            <p:nvSpPr>
              <p:cNvPr id="3513" name="Google Shape;3513;p29"/>
              <p:cNvSpPr txBox="1"/>
              <p:nvPr/>
            </p:nvSpPr>
            <p:spPr>
              <a:xfrm>
                <a:off x="5517738" y="1405925"/>
                <a:ext cx="2491800" cy="433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grpSp>
        <p:sp>
          <p:nvSpPr>
            <p:cNvPr id="3556" name="Google Shape;3556;p29"/>
            <p:cNvSpPr txBox="1"/>
            <p:nvPr/>
          </p:nvSpPr>
          <p:spPr>
            <a:xfrm>
              <a:off x="4664088" y="14285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Arvo"/>
                  <a:ea typeface="Arvo"/>
                  <a:cs typeface="Arvo"/>
                  <a:sym typeface="Arvo"/>
                </a:rPr>
                <a:t>01</a:t>
              </a:r>
              <a:endParaRPr sz="2500" b="1">
                <a:solidFill>
                  <a:schemeClr val="dk1"/>
                </a:solidFill>
                <a:latin typeface="Arvo"/>
                <a:ea typeface="Arvo"/>
                <a:cs typeface="Arvo"/>
                <a:sym typeface="Arvo"/>
              </a:endParaRPr>
            </a:p>
          </p:txBody>
        </p:sp>
      </p:grpSp>
      <p:grpSp>
        <p:nvGrpSpPr>
          <p:cNvPr id="3557" name="Google Shape;3557;p29"/>
          <p:cNvGrpSpPr/>
          <p:nvPr/>
        </p:nvGrpSpPr>
        <p:grpSpPr>
          <a:xfrm>
            <a:off x="3887035" y="1995344"/>
            <a:ext cx="626923" cy="572668"/>
            <a:chOff x="625350" y="539400"/>
            <a:chExt cx="1450539" cy="1325006"/>
          </a:xfrm>
        </p:grpSpPr>
        <p:grpSp>
          <p:nvGrpSpPr>
            <p:cNvPr id="3558" name="Google Shape;3558;p29"/>
            <p:cNvGrpSpPr/>
            <p:nvPr/>
          </p:nvGrpSpPr>
          <p:grpSpPr>
            <a:xfrm>
              <a:off x="625350" y="539400"/>
              <a:ext cx="1450539" cy="1325006"/>
              <a:chOff x="625350" y="539400"/>
              <a:chExt cx="1450539" cy="1325006"/>
            </a:xfrm>
          </p:grpSpPr>
          <p:sp>
            <p:nvSpPr>
              <p:cNvPr id="3559" name="Google Shape;3559;p2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4" name="Google Shape;3574;p29"/>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5" name="Google Shape;3575;p29"/>
          <p:cNvGrpSpPr/>
          <p:nvPr/>
        </p:nvGrpSpPr>
        <p:grpSpPr>
          <a:xfrm>
            <a:off x="1134463" y="2054094"/>
            <a:ext cx="6875075" cy="432000"/>
            <a:chOff x="1134463" y="2054094"/>
            <a:chExt cx="6875075" cy="432000"/>
          </a:xfrm>
        </p:grpSpPr>
        <p:grpSp>
          <p:nvGrpSpPr>
            <p:cNvPr id="3576" name="Google Shape;3576;p29"/>
            <p:cNvGrpSpPr/>
            <p:nvPr/>
          </p:nvGrpSpPr>
          <p:grpSpPr>
            <a:xfrm>
              <a:off x="1134463" y="2054094"/>
              <a:ext cx="6875075" cy="432000"/>
              <a:chOff x="1134463" y="2054094"/>
              <a:chExt cx="6875075" cy="432000"/>
            </a:xfrm>
          </p:grpSpPr>
          <p:sp>
            <p:nvSpPr>
              <p:cNvPr id="3519" name="Google Shape;3519;p29"/>
              <p:cNvSpPr txBox="1"/>
              <p:nvPr/>
            </p:nvSpPr>
            <p:spPr>
              <a:xfrm>
                <a:off x="5517738" y="2054375"/>
                <a:ext cx="2491800" cy="43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Neptune is the farthest planet from the Sun</a:t>
                </a:r>
                <a:endParaRPr sz="1500" dirty="0">
                  <a:solidFill>
                    <a:schemeClr val="dk1"/>
                  </a:solidFill>
                  <a:latin typeface="Montserrat Medium" panose="00000600000000000000" pitchFamily="2" charset="0"/>
                  <a:ea typeface="DM Sans"/>
                  <a:cs typeface="DM Sans"/>
                  <a:sym typeface="DM Sans"/>
                </a:endParaRPr>
              </a:p>
            </p:txBody>
          </p:sp>
          <p:sp>
            <p:nvSpPr>
              <p:cNvPr id="3517" name="Google Shape;3517;p29"/>
              <p:cNvSpPr txBox="1"/>
              <p:nvPr/>
            </p:nvSpPr>
            <p:spPr>
              <a:xfrm>
                <a:off x="1134463" y="2054094"/>
                <a:ext cx="2491800" cy="432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r" rtl="0">
                  <a:lnSpc>
                    <a:spcPct val="100000"/>
                  </a:lnSpc>
                  <a:spcBef>
                    <a:spcPts val="0"/>
                  </a:spcBef>
                  <a:spcAft>
                    <a:spcPts val="0"/>
                  </a:spcAft>
                  <a:buNone/>
                </a:pPr>
                <a:r>
                  <a:rPr lang="en" sz="2100" b="1">
                    <a:solidFill>
                      <a:schemeClr val="dk1"/>
                    </a:solidFill>
                    <a:latin typeface="Arvo"/>
                    <a:ea typeface="Arvo"/>
                    <a:cs typeface="Arvo"/>
                    <a:sym typeface="Arvo"/>
                  </a:rPr>
                  <a:t>NEPTUNE</a:t>
                </a:r>
                <a:endParaRPr sz="2100" b="1">
                  <a:solidFill>
                    <a:schemeClr val="dk1"/>
                  </a:solidFill>
                  <a:latin typeface="Arvo"/>
                  <a:ea typeface="Arvo"/>
                  <a:cs typeface="Arvo"/>
                  <a:sym typeface="Arvo"/>
                </a:endParaRPr>
              </a:p>
            </p:txBody>
          </p:sp>
        </p:grpSp>
        <p:sp>
          <p:nvSpPr>
            <p:cNvPr id="3577" name="Google Shape;3577;p29"/>
            <p:cNvSpPr txBox="1"/>
            <p:nvPr/>
          </p:nvSpPr>
          <p:spPr>
            <a:xfrm>
              <a:off x="3911613" y="2085750"/>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Arvo"/>
                  <a:ea typeface="Arvo"/>
                  <a:cs typeface="Arvo"/>
                  <a:sym typeface="Arvo"/>
                </a:rPr>
                <a:t>02</a:t>
              </a:r>
              <a:endParaRPr sz="2500" b="1">
                <a:solidFill>
                  <a:schemeClr val="dk1"/>
                </a:solidFill>
                <a:latin typeface="Arvo"/>
                <a:ea typeface="Arvo"/>
                <a:cs typeface="Arvo"/>
                <a:sym typeface="Arvo"/>
              </a:endParaRPr>
            </a:p>
          </p:txBody>
        </p:sp>
      </p:grpSp>
      <p:grpSp>
        <p:nvGrpSpPr>
          <p:cNvPr id="3578" name="Google Shape;3578;p29"/>
          <p:cNvGrpSpPr/>
          <p:nvPr/>
        </p:nvGrpSpPr>
        <p:grpSpPr>
          <a:xfrm>
            <a:off x="4610935" y="2633519"/>
            <a:ext cx="626923" cy="572668"/>
            <a:chOff x="625350" y="539400"/>
            <a:chExt cx="1450539" cy="1325006"/>
          </a:xfrm>
        </p:grpSpPr>
        <p:grpSp>
          <p:nvGrpSpPr>
            <p:cNvPr id="3579" name="Google Shape;3579;p29"/>
            <p:cNvGrpSpPr/>
            <p:nvPr/>
          </p:nvGrpSpPr>
          <p:grpSpPr>
            <a:xfrm>
              <a:off x="625350" y="539400"/>
              <a:ext cx="1450539" cy="1325006"/>
              <a:chOff x="625350" y="539400"/>
              <a:chExt cx="1450539" cy="1325006"/>
            </a:xfrm>
          </p:grpSpPr>
          <p:sp>
            <p:nvSpPr>
              <p:cNvPr id="3580" name="Google Shape;3580;p2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5" name="Google Shape;3595;p29"/>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6" name="Google Shape;3596;p29"/>
          <p:cNvGrpSpPr/>
          <p:nvPr/>
        </p:nvGrpSpPr>
        <p:grpSpPr>
          <a:xfrm>
            <a:off x="1134463" y="2700725"/>
            <a:ext cx="6875075" cy="432600"/>
            <a:chOff x="1134463" y="2700725"/>
            <a:chExt cx="6875075" cy="432600"/>
          </a:xfrm>
        </p:grpSpPr>
        <p:grpSp>
          <p:nvGrpSpPr>
            <p:cNvPr id="3597" name="Google Shape;3597;p29"/>
            <p:cNvGrpSpPr/>
            <p:nvPr/>
          </p:nvGrpSpPr>
          <p:grpSpPr>
            <a:xfrm>
              <a:off x="1134463" y="2700725"/>
              <a:ext cx="6875075" cy="432600"/>
              <a:chOff x="1134463" y="2700725"/>
              <a:chExt cx="6875075" cy="432600"/>
            </a:xfrm>
          </p:grpSpPr>
          <p:sp>
            <p:nvSpPr>
              <p:cNvPr id="3523" name="Google Shape;3523;p29"/>
              <p:cNvSpPr txBox="1"/>
              <p:nvPr/>
            </p:nvSpPr>
            <p:spPr>
              <a:xfrm>
                <a:off x="1134463" y="2701088"/>
                <a:ext cx="2491800" cy="432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composed of hydrogen and helium </a:t>
                </a:r>
                <a:endParaRPr sz="1500" dirty="0">
                  <a:solidFill>
                    <a:schemeClr val="dk1"/>
                  </a:solidFill>
                  <a:latin typeface="Montserrat Medium" panose="00000600000000000000" pitchFamily="2" charset="0"/>
                  <a:ea typeface="DM Sans"/>
                  <a:cs typeface="DM Sans"/>
                  <a:sym typeface="DM Sans"/>
                </a:endParaRPr>
              </a:p>
            </p:txBody>
          </p:sp>
          <p:sp>
            <p:nvSpPr>
              <p:cNvPr id="3521" name="Google Shape;3521;p29"/>
              <p:cNvSpPr txBox="1"/>
              <p:nvPr/>
            </p:nvSpPr>
            <p:spPr>
              <a:xfrm>
                <a:off x="5517738" y="2700725"/>
                <a:ext cx="2491800" cy="432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SATURN</a:t>
                </a:r>
                <a:endParaRPr sz="2100" b="1">
                  <a:solidFill>
                    <a:schemeClr val="dk1"/>
                  </a:solidFill>
                  <a:latin typeface="Arvo"/>
                  <a:ea typeface="Arvo"/>
                  <a:cs typeface="Arvo"/>
                  <a:sym typeface="Arvo"/>
                </a:endParaRPr>
              </a:p>
            </p:txBody>
          </p:sp>
        </p:grpSp>
        <p:sp>
          <p:nvSpPr>
            <p:cNvPr id="3598" name="Google Shape;3598;p29"/>
            <p:cNvSpPr txBox="1"/>
            <p:nvPr/>
          </p:nvSpPr>
          <p:spPr>
            <a:xfrm>
              <a:off x="4635513" y="27239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Arvo"/>
                  <a:ea typeface="Arvo"/>
                  <a:cs typeface="Arvo"/>
                  <a:sym typeface="Arvo"/>
                </a:rPr>
                <a:t>03</a:t>
              </a:r>
              <a:endParaRPr sz="2500" b="1">
                <a:solidFill>
                  <a:schemeClr val="dk1"/>
                </a:solidFill>
                <a:latin typeface="Arvo"/>
                <a:ea typeface="Arvo"/>
                <a:cs typeface="Arvo"/>
                <a:sym typeface="Arvo"/>
              </a:endParaRPr>
            </a:p>
          </p:txBody>
        </p:sp>
      </p:grpSp>
      <p:grpSp>
        <p:nvGrpSpPr>
          <p:cNvPr id="3599" name="Google Shape;3599;p29"/>
          <p:cNvGrpSpPr/>
          <p:nvPr/>
        </p:nvGrpSpPr>
        <p:grpSpPr>
          <a:xfrm>
            <a:off x="3877510" y="3290744"/>
            <a:ext cx="626923" cy="572668"/>
            <a:chOff x="625350" y="539400"/>
            <a:chExt cx="1450539" cy="1325006"/>
          </a:xfrm>
        </p:grpSpPr>
        <p:grpSp>
          <p:nvGrpSpPr>
            <p:cNvPr id="3600" name="Google Shape;3600;p29"/>
            <p:cNvGrpSpPr/>
            <p:nvPr/>
          </p:nvGrpSpPr>
          <p:grpSpPr>
            <a:xfrm>
              <a:off x="625350" y="539400"/>
              <a:ext cx="1450539" cy="1325006"/>
              <a:chOff x="625350" y="539400"/>
              <a:chExt cx="1450539" cy="1325006"/>
            </a:xfrm>
          </p:grpSpPr>
          <p:sp>
            <p:nvSpPr>
              <p:cNvPr id="3601" name="Google Shape;3601;p2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6" name="Google Shape;3616;p29"/>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7" name="Google Shape;3617;p29"/>
          <p:cNvGrpSpPr/>
          <p:nvPr/>
        </p:nvGrpSpPr>
        <p:grpSpPr>
          <a:xfrm>
            <a:off x="1134463" y="3348081"/>
            <a:ext cx="6875075" cy="433500"/>
            <a:chOff x="1134463" y="3348081"/>
            <a:chExt cx="6875075" cy="433500"/>
          </a:xfrm>
        </p:grpSpPr>
        <p:grpSp>
          <p:nvGrpSpPr>
            <p:cNvPr id="3618" name="Google Shape;3618;p29"/>
            <p:cNvGrpSpPr/>
            <p:nvPr/>
          </p:nvGrpSpPr>
          <p:grpSpPr>
            <a:xfrm>
              <a:off x="1134463" y="3348081"/>
              <a:ext cx="6875075" cy="433500"/>
              <a:chOff x="1134463" y="3348081"/>
              <a:chExt cx="6875075" cy="433500"/>
            </a:xfrm>
          </p:grpSpPr>
          <p:sp>
            <p:nvSpPr>
              <p:cNvPr id="3527" name="Google Shape;3527;p29"/>
              <p:cNvSpPr txBox="1"/>
              <p:nvPr/>
            </p:nvSpPr>
            <p:spPr>
              <a:xfrm>
                <a:off x="5517738" y="3348275"/>
                <a:ext cx="2491800" cy="43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the biggest planet of them all</a:t>
                </a:r>
                <a:endParaRPr sz="1500" dirty="0">
                  <a:solidFill>
                    <a:schemeClr val="dk1"/>
                  </a:solidFill>
                  <a:latin typeface="Montserrat Medium" panose="00000600000000000000" pitchFamily="2" charset="0"/>
                  <a:ea typeface="DM Sans"/>
                  <a:cs typeface="DM Sans"/>
                  <a:sym typeface="DM Sans"/>
                </a:endParaRPr>
              </a:p>
            </p:txBody>
          </p:sp>
          <p:sp>
            <p:nvSpPr>
              <p:cNvPr id="3525" name="Google Shape;3525;p29"/>
              <p:cNvSpPr txBox="1"/>
              <p:nvPr/>
            </p:nvSpPr>
            <p:spPr>
              <a:xfrm>
                <a:off x="1134463" y="3348081"/>
                <a:ext cx="2491800" cy="433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r" rtl="0">
                  <a:lnSpc>
                    <a:spcPct val="100000"/>
                  </a:lnSpc>
                  <a:spcBef>
                    <a:spcPts val="0"/>
                  </a:spcBef>
                  <a:spcAft>
                    <a:spcPts val="0"/>
                  </a:spcAft>
                  <a:buNone/>
                </a:pPr>
                <a:r>
                  <a:rPr lang="en" sz="2100" b="1">
                    <a:solidFill>
                      <a:schemeClr val="dk1"/>
                    </a:solidFill>
                    <a:latin typeface="Arvo"/>
                    <a:ea typeface="Arvo"/>
                    <a:cs typeface="Arvo"/>
                    <a:sym typeface="Arvo"/>
                  </a:rPr>
                  <a:t>JUPITER</a:t>
                </a:r>
                <a:endParaRPr sz="2100" b="1">
                  <a:solidFill>
                    <a:schemeClr val="dk1"/>
                  </a:solidFill>
                  <a:latin typeface="Arvo"/>
                  <a:ea typeface="Arvo"/>
                  <a:cs typeface="Arvo"/>
                  <a:sym typeface="Arvo"/>
                </a:endParaRPr>
              </a:p>
            </p:txBody>
          </p:sp>
        </p:grpSp>
        <p:sp>
          <p:nvSpPr>
            <p:cNvPr id="3619" name="Google Shape;3619;p29"/>
            <p:cNvSpPr txBox="1"/>
            <p:nvPr/>
          </p:nvSpPr>
          <p:spPr>
            <a:xfrm>
              <a:off x="3902088" y="3381150"/>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Arvo"/>
                  <a:ea typeface="Arvo"/>
                  <a:cs typeface="Arvo"/>
                  <a:sym typeface="Arvo"/>
                </a:rPr>
                <a:t>04</a:t>
              </a:r>
              <a:endParaRPr sz="2500" b="1">
                <a:solidFill>
                  <a:schemeClr val="dk1"/>
                </a:solidFill>
                <a:latin typeface="Arvo"/>
                <a:ea typeface="Arvo"/>
                <a:cs typeface="Arvo"/>
                <a:sym typeface="Arvo"/>
              </a:endParaRPr>
            </a:p>
          </p:txBody>
        </p:sp>
      </p:grpSp>
      <p:grpSp>
        <p:nvGrpSpPr>
          <p:cNvPr id="3620" name="Google Shape;3620;p29"/>
          <p:cNvGrpSpPr/>
          <p:nvPr/>
        </p:nvGrpSpPr>
        <p:grpSpPr>
          <a:xfrm>
            <a:off x="4629985" y="3928919"/>
            <a:ext cx="626923" cy="572668"/>
            <a:chOff x="625350" y="539400"/>
            <a:chExt cx="1450539" cy="1325006"/>
          </a:xfrm>
        </p:grpSpPr>
        <p:grpSp>
          <p:nvGrpSpPr>
            <p:cNvPr id="3621" name="Google Shape;3621;p29"/>
            <p:cNvGrpSpPr/>
            <p:nvPr/>
          </p:nvGrpSpPr>
          <p:grpSpPr>
            <a:xfrm>
              <a:off x="625350" y="539400"/>
              <a:ext cx="1450539" cy="1325006"/>
              <a:chOff x="625350" y="539400"/>
              <a:chExt cx="1450539" cy="1325006"/>
            </a:xfrm>
          </p:grpSpPr>
          <p:sp>
            <p:nvSpPr>
              <p:cNvPr id="3622" name="Google Shape;3622;p2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7" name="Google Shape;3637;p29"/>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8" name="Google Shape;3638;p29"/>
          <p:cNvGrpSpPr/>
          <p:nvPr/>
        </p:nvGrpSpPr>
        <p:grpSpPr>
          <a:xfrm>
            <a:off x="1134463" y="3996125"/>
            <a:ext cx="6875075" cy="433500"/>
            <a:chOff x="1134463" y="3996125"/>
            <a:chExt cx="6875075" cy="433500"/>
          </a:xfrm>
        </p:grpSpPr>
        <p:grpSp>
          <p:nvGrpSpPr>
            <p:cNvPr id="3639" name="Google Shape;3639;p29"/>
            <p:cNvGrpSpPr/>
            <p:nvPr/>
          </p:nvGrpSpPr>
          <p:grpSpPr>
            <a:xfrm>
              <a:off x="1134463" y="3996125"/>
              <a:ext cx="6875075" cy="433500"/>
              <a:chOff x="1134463" y="3996125"/>
              <a:chExt cx="6875075" cy="433500"/>
            </a:xfrm>
          </p:grpSpPr>
          <p:sp>
            <p:nvSpPr>
              <p:cNvPr id="3531" name="Google Shape;3531;p29"/>
              <p:cNvSpPr txBox="1"/>
              <p:nvPr/>
            </p:nvSpPr>
            <p:spPr>
              <a:xfrm>
                <a:off x="1134463" y="3996575"/>
                <a:ext cx="2491800" cy="43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Despite being red, Mars is actually a cold place</a:t>
                </a:r>
                <a:endParaRPr sz="1500" dirty="0">
                  <a:solidFill>
                    <a:schemeClr val="dk1"/>
                  </a:solidFill>
                  <a:latin typeface="Montserrat Medium" panose="00000600000000000000" pitchFamily="2" charset="0"/>
                  <a:ea typeface="DM Sans"/>
                  <a:cs typeface="DM Sans"/>
                  <a:sym typeface="DM Sans"/>
                </a:endParaRPr>
              </a:p>
            </p:txBody>
          </p:sp>
          <p:sp>
            <p:nvSpPr>
              <p:cNvPr id="3529" name="Google Shape;3529;p29"/>
              <p:cNvSpPr txBox="1"/>
              <p:nvPr/>
            </p:nvSpPr>
            <p:spPr>
              <a:xfrm>
                <a:off x="5517738" y="3996125"/>
                <a:ext cx="2491800" cy="433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MARS</a:t>
                </a:r>
                <a:endParaRPr sz="2100" b="1">
                  <a:solidFill>
                    <a:schemeClr val="dk1"/>
                  </a:solidFill>
                  <a:latin typeface="Arvo"/>
                  <a:ea typeface="Arvo"/>
                  <a:cs typeface="Arvo"/>
                  <a:sym typeface="Arvo"/>
                </a:endParaRPr>
              </a:p>
            </p:txBody>
          </p:sp>
        </p:grpSp>
        <p:sp>
          <p:nvSpPr>
            <p:cNvPr id="3640" name="Google Shape;3640;p29"/>
            <p:cNvSpPr txBox="1"/>
            <p:nvPr/>
          </p:nvSpPr>
          <p:spPr>
            <a:xfrm>
              <a:off x="4654563" y="40193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Arvo"/>
                  <a:ea typeface="Arvo"/>
                  <a:cs typeface="Arvo"/>
                  <a:sym typeface="Arvo"/>
                </a:rPr>
                <a:t>05</a:t>
              </a:r>
              <a:endParaRPr sz="2500" b="1">
                <a:solidFill>
                  <a:schemeClr val="dk1"/>
                </a:solidFill>
                <a:latin typeface="Arvo"/>
                <a:ea typeface="Arvo"/>
                <a:cs typeface="Arvo"/>
                <a:sym typeface="Arvo"/>
              </a:endParaRPr>
            </a:p>
          </p:txBody>
        </p:sp>
      </p:grpSp>
      <p:grpSp>
        <p:nvGrpSpPr>
          <p:cNvPr id="3641" name="Google Shape;3641;p29"/>
          <p:cNvGrpSpPr/>
          <p:nvPr/>
        </p:nvGrpSpPr>
        <p:grpSpPr>
          <a:xfrm>
            <a:off x="6056512" y="129261"/>
            <a:ext cx="660529" cy="164373"/>
            <a:chOff x="1663975" y="5122263"/>
            <a:chExt cx="503375" cy="125275"/>
          </a:xfrm>
        </p:grpSpPr>
        <p:sp>
          <p:nvSpPr>
            <p:cNvPr id="3642" name="Google Shape;3642;p29"/>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9"/>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9"/>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9"/>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9"/>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9"/>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9"/>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9"/>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9"/>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9"/>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9"/>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9"/>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9"/>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9"/>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9"/>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9"/>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9"/>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9"/>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3"/>
        <p:cNvGrpSpPr/>
        <p:nvPr/>
      </p:nvGrpSpPr>
      <p:grpSpPr>
        <a:xfrm>
          <a:off x="0" y="0"/>
          <a:ext cx="0" cy="0"/>
          <a:chOff x="0" y="0"/>
          <a:chExt cx="0" cy="0"/>
        </a:xfrm>
      </p:grpSpPr>
      <p:sp>
        <p:nvSpPr>
          <p:cNvPr id="3664" name="Google Shape;3664;p30"/>
          <p:cNvSpPr/>
          <p:nvPr/>
        </p:nvSpPr>
        <p:spPr>
          <a:xfrm>
            <a:off x="3537725" y="1352425"/>
            <a:ext cx="2052600" cy="205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30"/>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666" name="Google Shape;3666;p30">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30">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8" name="Google Shape;3668;p30"/>
          <p:cNvGrpSpPr/>
          <p:nvPr/>
        </p:nvGrpSpPr>
        <p:grpSpPr>
          <a:xfrm>
            <a:off x="3943381" y="1875608"/>
            <a:ext cx="1200158" cy="1181539"/>
            <a:chOff x="5848352" y="1933112"/>
            <a:chExt cx="1464321" cy="1441604"/>
          </a:xfrm>
        </p:grpSpPr>
        <p:grpSp>
          <p:nvGrpSpPr>
            <p:cNvPr id="3669" name="Google Shape;3669;p30"/>
            <p:cNvGrpSpPr/>
            <p:nvPr/>
          </p:nvGrpSpPr>
          <p:grpSpPr>
            <a:xfrm>
              <a:off x="6049827" y="1956483"/>
              <a:ext cx="1262846" cy="1369573"/>
              <a:chOff x="4565300" y="840900"/>
              <a:chExt cx="1031400" cy="1118475"/>
            </a:xfrm>
          </p:grpSpPr>
          <p:sp>
            <p:nvSpPr>
              <p:cNvPr id="3670" name="Google Shape;3670;p30"/>
              <p:cNvSpPr/>
              <p:nvPr/>
            </p:nvSpPr>
            <p:spPr>
              <a:xfrm>
                <a:off x="4596775" y="1241325"/>
                <a:ext cx="813125" cy="718050"/>
              </a:xfrm>
              <a:custGeom>
                <a:avLst/>
                <a:gdLst/>
                <a:ahLst/>
                <a:cxnLst/>
                <a:rect l="l" t="t" r="r" b="b"/>
                <a:pathLst>
                  <a:path w="32525" h="28722" extrusionOk="0">
                    <a:moveTo>
                      <a:pt x="5071" y="1"/>
                    </a:moveTo>
                    <a:cubicBezTo>
                      <a:pt x="4337" y="1468"/>
                      <a:pt x="3604" y="2903"/>
                      <a:pt x="2803" y="4304"/>
                    </a:cubicBezTo>
                    <a:lnTo>
                      <a:pt x="2336" y="5038"/>
                    </a:lnTo>
                    <a:lnTo>
                      <a:pt x="1669" y="4871"/>
                    </a:lnTo>
                    <a:lnTo>
                      <a:pt x="1" y="4471"/>
                    </a:lnTo>
                    <a:lnTo>
                      <a:pt x="1" y="4471"/>
                    </a:lnTo>
                    <a:cubicBezTo>
                      <a:pt x="1702" y="13244"/>
                      <a:pt x="5738" y="21383"/>
                      <a:pt x="11142" y="28721"/>
                    </a:cubicBezTo>
                    <a:cubicBezTo>
                      <a:pt x="13978" y="27120"/>
                      <a:pt x="16746" y="25419"/>
                      <a:pt x="19448" y="23518"/>
                    </a:cubicBezTo>
                    <a:cubicBezTo>
                      <a:pt x="24118" y="20215"/>
                      <a:pt x="28922" y="16746"/>
                      <a:pt x="32524" y="12376"/>
                    </a:cubicBezTo>
                    <a:cubicBezTo>
                      <a:pt x="30556" y="11843"/>
                      <a:pt x="28588" y="11275"/>
                      <a:pt x="26620" y="10808"/>
                    </a:cubicBezTo>
                    <a:lnTo>
                      <a:pt x="25786" y="10608"/>
                    </a:lnTo>
                    <a:cubicBezTo>
                      <a:pt x="24485" y="12610"/>
                      <a:pt x="23117" y="14611"/>
                      <a:pt x="21750" y="16579"/>
                    </a:cubicBezTo>
                    <a:cubicBezTo>
                      <a:pt x="21678" y="16771"/>
                      <a:pt x="21528" y="16851"/>
                      <a:pt x="21375" y="16851"/>
                    </a:cubicBezTo>
                    <a:cubicBezTo>
                      <a:pt x="21103" y="16851"/>
                      <a:pt x="20821" y="16599"/>
                      <a:pt x="20949" y="16279"/>
                    </a:cubicBezTo>
                    <a:cubicBezTo>
                      <a:pt x="21283" y="14077"/>
                      <a:pt x="21783" y="11909"/>
                      <a:pt x="22350" y="9774"/>
                    </a:cubicBezTo>
                    <a:lnTo>
                      <a:pt x="22584" y="8940"/>
                    </a:lnTo>
                    <a:cubicBezTo>
                      <a:pt x="23017" y="7339"/>
                      <a:pt x="23518" y="5738"/>
                      <a:pt x="24018" y="4170"/>
                    </a:cubicBezTo>
                    <a:lnTo>
                      <a:pt x="24018" y="4170"/>
                    </a:lnTo>
                    <a:cubicBezTo>
                      <a:pt x="22984" y="5671"/>
                      <a:pt x="21850" y="7106"/>
                      <a:pt x="20649" y="8473"/>
                    </a:cubicBezTo>
                    <a:lnTo>
                      <a:pt x="20015" y="9207"/>
                    </a:lnTo>
                    <a:lnTo>
                      <a:pt x="15279" y="8073"/>
                    </a:lnTo>
                    <a:lnTo>
                      <a:pt x="13044" y="7573"/>
                    </a:lnTo>
                    <a:cubicBezTo>
                      <a:pt x="11643" y="10241"/>
                      <a:pt x="10308" y="12943"/>
                      <a:pt x="9608" y="15912"/>
                    </a:cubicBezTo>
                    <a:cubicBezTo>
                      <a:pt x="9564" y="16088"/>
                      <a:pt x="9398" y="16167"/>
                      <a:pt x="9232" y="16167"/>
                    </a:cubicBezTo>
                    <a:cubicBezTo>
                      <a:pt x="9018" y="16167"/>
                      <a:pt x="8803" y="16037"/>
                      <a:pt x="8841" y="15812"/>
                    </a:cubicBezTo>
                    <a:cubicBezTo>
                      <a:pt x="9074" y="12777"/>
                      <a:pt x="9374" y="9774"/>
                      <a:pt x="9675" y="6772"/>
                    </a:cubicBezTo>
                    <a:lnTo>
                      <a:pt x="9741" y="5938"/>
                    </a:lnTo>
                    <a:cubicBezTo>
                      <a:pt x="9941" y="4137"/>
                      <a:pt x="10108" y="2369"/>
                      <a:pt x="10342" y="568"/>
                    </a:cubicBezTo>
                    <a:lnTo>
                      <a:pt x="10342" y="568"/>
                    </a:lnTo>
                    <a:cubicBezTo>
                      <a:pt x="9374" y="2236"/>
                      <a:pt x="8274" y="3837"/>
                      <a:pt x="7039" y="5305"/>
                    </a:cubicBezTo>
                    <a:lnTo>
                      <a:pt x="5605" y="7139"/>
                    </a:lnTo>
                    <a:lnTo>
                      <a:pt x="5505" y="5805"/>
                    </a:lnTo>
                    <a:lnTo>
                      <a:pt x="5405" y="4904"/>
                    </a:lnTo>
                    <a:cubicBezTo>
                      <a:pt x="5271" y="3270"/>
                      <a:pt x="5171" y="1635"/>
                      <a:pt x="5071" y="1"/>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30"/>
              <p:cNvSpPr/>
              <p:nvPr/>
            </p:nvSpPr>
            <p:spPr>
              <a:xfrm>
                <a:off x="4565300" y="840900"/>
                <a:ext cx="1031400" cy="763225"/>
              </a:xfrm>
              <a:custGeom>
                <a:avLst/>
                <a:gdLst/>
                <a:ahLst/>
                <a:cxnLst/>
                <a:rect l="l" t="t" r="r" b="b"/>
                <a:pathLst>
                  <a:path w="41256" h="30529" extrusionOk="0">
                    <a:moveTo>
                      <a:pt x="11017" y="0"/>
                    </a:moveTo>
                    <a:cubicBezTo>
                      <a:pt x="2486" y="0"/>
                      <a:pt x="1" y="8775"/>
                      <a:pt x="559" y="15251"/>
                    </a:cubicBezTo>
                    <a:cubicBezTo>
                      <a:pt x="660" y="16718"/>
                      <a:pt x="860" y="18186"/>
                      <a:pt x="1093" y="19620"/>
                    </a:cubicBezTo>
                    <a:lnTo>
                      <a:pt x="3328" y="20121"/>
                    </a:lnTo>
                    <a:cubicBezTo>
                      <a:pt x="4329" y="18219"/>
                      <a:pt x="5330" y="16351"/>
                      <a:pt x="6230" y="14417"/>
                    </a:cubicBezTo>
                    <a:cubicBezTo>
                      <a:pt x="6303" y="14283"/>
                      <a:pt x="6416" y="14229"/>
                      <a:pt x="6532" y="14229"/>
                    </a:cubicBezTo>
                    <a:cubicBezTo>
                      <a:pt x="6733" y="14229"/>
                      <a:pt x="6943" y="14393"/>
                      <a:pt x="6964" y="14583"/>
                    </a:cubicBezTo>
                    <a:cubicBezTo>
                      <a:pt x="7131" y="16685"/>
                      <a:pt x="7431" y="18853"/>
                      <a:pt x="7598" y="20988"/>
                    </a:cubicBezTo>
                    <a:cubicBezTo>
                      <a:pt x="9099" y="18853"/>
                      <a:pt x="10600" y="16752"/>
                      <a:pt x="11868" y="14450"/>
                    </a:cubicBezTo>
                    <a:cubicBezTo>
                      <a:pt x="11931" y="14336"/>
                      <a:pt x="12061" y="14285"/>
                      <a:pt x="12197" y="14285"/>
                    </a:cubicBezTo>
                    <a:cubicBezTo>
                      <a:pt x="12419" y="14285"/>
                      <a:pt x="12655" y="14422"/>
                      <a:pt x="12635" y="14650"/>
                    </a:cubicBezTo>
                    <a:cubicBezTo>
                      <a:pt x="12335" y="17152"/>
                      <a:pt x="12034" y="19654"/>
                      <a:pt x="11801" y="22122"/>
                    </a:cubicBezTo>
                    <a:lnTo>
                      <a:pt x="11701" y="22956"/>
                    </a:lnTo>
                    <a:cubicBezTo>
                      <a:pt x="11534" y="24757"/>
                      <a:pt x="11334" y="26559"/>
                      <a:pt x="11200" y="28360"/>
                    </a:cubicBezTo>
                    <a:cubicBezTo>
                      <a:pt x="11734" y="27026"/>
                      <a:pt x="12335" y="25725"/>
                      <a:pt x="13002" y="24457"/>
                    </a:cubicBezTo>
                    <a:cubicBezTo>
                      <a:pt x="13168" y="24090"/>
                      <a:pt x="13335" y="23757"/>
                      <a:pt x="13502" y="23390"/>
                    </a:cubicBezTo>
                    <a:lnTo>
                      <a:pt x="13869" y="22622"/>
                    </a:lnTo>
                    <a:lnTo>
                      <a:pt x="14703" y="22823"/>
                    </a:lnTo>
                    <a:lnTo>
                      <a:pt x="17171" y="23390"/>
                    </a:lnTo>
                    <a:lnTo>
                      <a:pt x="21141" y="24324"/>
                    </a:lnTo>
                    <a:cubicBezTo>
                      <a:pt x="22809" y="21955"/>
                      <a:pt x="24610" y="19687"/>
                      <a:pt x="26211" y="17285"/>
                    </a:cubicBezTo>
                    <a:cubicBezTo>
                      <a:pt x="26306" y="17132"/>
                      <a:pt x="26451" y="17066"/>
                      <a:pt x="26592" y="17066"/>
                    </a:cubicBezTo>
                    <a:cubicBezTo>
                      <a:pt x="26850" y="17066"/>
                      <a:pt x="27098" y="17284"/>
                      <a:pt x="27012" y="17586"/>
                    </a:cubicBezTo>
                    <a:cubicBezTo>
                      <a:pt x="26278" y="20121"/>
                      <a:pt x="25477" y="22656"/>
                      <a:pt x="24743" y="25191"/>
                    </a:cubicBezTo>
                    <a:lnTo>
                      <a:pt x="24510" y="26025"/>
                    </a:lnTo>
                    <a:cubicBezTo>
                      <a:pt x="24076" y="27493"/>
                      <a:pt x="23709" y="28994"/>
                      <a:pt x="23409" y="30528"/>
                    </a:cubicBezTo>
                    <a:cubicBezTo>
                      <a:pt x="24310" y="29160"/>
                      <a:pt x="25177" y="27759"/>
                      <a:pt x="26078" y="26392"/>
                    </a:cubicBezTo>
                    <a:lnTo>
                      <a:pt x="26545" y="25625"/>
                    </a:lnTo>
                    <a:lnTo>
                      <a:pt x="27545" y="25858"/>
                    </a:lnTo>
                    <a:lnTo>
                      <a:pt x="28880" y="26158"/>
                    </a:lnTo>
                    <a:cubicBezTo>
                      <a:pt x="30714" y="26592"/>
                      <a:pt x="32649" y="26992"/>
                      <a:pt x="34517" y="27526"/>
                    </a:cubicBezTo>
                    <a:cubicBezTo>
                      <a:pt x="34884" y="27059"/>
                      <a:pt x="35218" y="26592"/>
                      <a:pt x="35518" y="26125"/>
                    </a:cubicBezTo>
                    <a:cubicBezTo>
                      <a:pt x="38853" y="21188"/>
                      <a:pt x="41255" y="13349"/>
                      <a:pt x="37319" y="8079"/>
                    </a:cubicBezTo>
                    <a:cubicBezTo>
                      <a:pt x="36121" y="6497"/>
                      <a:pt x="34509" y="5895"/>
                      <a:pt x="32803" y="5895"/>
                    </a:cubicBezTo>
                    <a:cubicBezTo>
                      <a:pt x="30947" y="5895"/>
                      <a:pt x="28980" y="6607"/>
                      <a:pt x="27312" y="7545"/>
                    </a:cubicBezTo>
                    <a:cubicBezTo>
                      <a:pt x="25210" y="8746"/>
                      <a:pt x="23409" y="10414"/>
                      <a:pt x="22075" y="12449"/>
                    </a:cubicBezTo>
                    <a:lnTo>
                      <a:pt x="21408" y="13549"/>
                    </a:lnTo>
                    <a:cubicBezTo>
                      <a:pt x="21274" y="13749"/>
                      <a:pt x="21141" y="13983"/>
                      <a:pt x="21007" y="14216"/>
                    </a:cubicBezTo>
                    <a:cubicBezTo>
                      <a:pt x="20951" y="14329"/>
                      <a:pt x="20841" y="14377"/>
                      <a:pt x="20727" y="14377"/>
                    </a:cubicBezTo>
                    <a:cubicBezTo>
                      <a:pt x="20504" y="14377"/>
                      <a:pt x="20263" y="14193"/>
                      <a:pt x="20374" y="13950"/>
                    </a:cubicBezTo>
                    <a:cubicBezTo>
                      <a:pt x="20640" y="13282"/>
                      <a:pt x="20974" y="12615"/>
                      <a:pt x="21374" y="12015"/>
                    </a:cubicBezTo>
                    <a:cubicBezTo>
                      <a:pt x="21241" y="9513"/>
                      <a:pt x="20941" y="7045"/>
                      <a:pt x="19706" y="4810"/>
                    </a:cubicBezTo>
                    <a:cubicBezTo>
                      <a:pt x="17939" y="1874"/>
                      <a:pt x="14803" y="73"/>
                      <a:pt x="11401" y="6"/>
                    </a:cubicBezTo>
                    <a:cubicBezTo>
                      <a:pt x="11271" y="2"/>
                      <a:pt x="11143" y="0"/>
                      <a:pt x="11017"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2" name="Google Shape;3672;p30"/>
            <p:cNvSpPr/>
            <p:nvPr/>
          </p:nvSpPr>
          <p:spPr>
            <a:xfrm>
              <a:off x="5848352" y="1933112"/>
              <a:ext cx="1464321" cy="1441604"/>
            </a:xfrm>
            <a:custGeom>
              <a:avLst/>
              <a:gdLst/>
              <a:ahLst/>
              <a:cxnLst/>
              <a:rect l="l" t="t" r="r" b="b"/>
              <a:pathLst>
                <a:path w="47838" h="47092" extrusionOk="0">
                  <a:moveTo>
                    <a:pt x="17568" y="919"/>
                  </a:moveTo>
                  <a:cubicBezTo>
                    <a:pt x="17694" y="919"/>
                    <a:pt x="17821" y="921"/>
                    <a:pt x="17949" y="925"/>
                  </a:cubicBezTo>
                  <a:cubicBezTo>
                    <a:pt x="21385" y="992"/>
                    <a:pt x="24521" y="2793"/>
                    <a:pt x="26288" y="5729"/>
                  </a:cubicBezTo>
                  <a:cubicBezTo>
                    <a:pt x="27523" y="7964"/>
                    <a:pt x="27823" y="10432"/>
                    <a:pt x="27956" y="12934"/>
                  </a:cubicBezTo>
                  <a:cubicBezTo>
                    <a:pt x="27556" y="13534"/>
                    <a:pt x="27222" y="14201"/>
                    <a:pt x="26956" y="14869"/>
                  </a:cubicBezTo>
                  <a:cubicBezTo>
                    <a:pt x="26867" y="15112"/>
                    <a:pt x="27101" y="15296"/>
                    <a:pt x="27327" y="15296"/>
                  </a:cubicBezTo>
                  <a:cubicBezTo>
                    <a:pt x="27442" y="15296"/>
                    <a:pt x="27555" y="15248"/>
                    <a:pt x="27623" y="15135"/>
                  </a:cubicBezTo>
                  <a:cubicBezTo>
                    <a:pt x="27723" y="14902"/>
                    <a:pt x="27856" y="14668"/>
                    <a:pt x="27990" y="14435"/>
                  </a:cubicBezTo>
                  <a:lnTo>
                    <a:pt x="28690" y="13368"/>
                  </a:lnTo>
                  <a:cubicBezTo>
                    <a:pt x="30024" y="11333"/>
                    <a:pt x="31792" y="9665"/>
                    <a:pt x="33894" y="8464"/>
                  </a:cubicBezTo>
                  <a:cubicBezTo>
                    <a:pt x="35557" y="7511"/>
                    <a:pt x="37516" y="6802"/>
                    <a:pt x="39366" y="6802"/>
                  </a:cubicBezTo>
                  <a:cubicBezTo>
                    <a:pt x="41079" y="6802"/>
                    <a:pt x="42698" y="7410"/>
                    <a:pt x="43901" y="8998"/>
                  </a:cubicBezTo>
                  <a:cubicBezTo>
                    <a:pt x="47837" y="14268"/>
                    <a:pt x="45469" y="22107"/>
                    <a:pt x="42133" y="27044"/>
                  </a:cubicBezTo>
                  <a:cubicBezTo>
                    <a:pt x="41800" y="27511"/>
                    <a:pt x="41433" y="27978"/>
                    <a:pt x="41099" y="28412"/>
                  </a:cubicBezTo>
                  <a:cubicBezTo>
                    <a:pt x="39231" y="27911"/>
                    <a:pt x="37296" y="27511"/>
                    <a:pt x="35428" y="27077"/>
                  </a:cubicBezTo>
                  <a:lnTo>
                    <a:pt x="34127" y="26744"/>
                  </a:lnTo>
                  <a:lnTo>
                    <a:pt x="33127" y="26510"/>
                  </a:lnTo>
                  <a:lnTo>
                    <a:pt x="32660" y="27277"/>
                  </a:lnTo>
                  <a:cubicBezTo>
                    <a:pt x="31759" y="28678"/>
                    <a:pt x="30892" y="30046"/>
                    <a:pt x="29991" y="31414"/>
                  </a:cubicBezTo>
                  <a:cubicBezTo>
                    <a:pt x="30291" y="29913"/>
                    <a:pt x="30658" y="28412"/>
                    <a:pt x="31092" y="26911"/>
                  </a:cubicBezTo>
                  <a:lnTo>
                    <a:pt x="31325" y="26077"/>
                  </a:lnTo>
                  <a:cubicBezTo>
                    <a:pt x="32059" y="23541"/>
                    <a:pt x="32860" y="21040"/>
                    <a:pt x="33594" y="18471"/>
                  </a:cubicBezTo>
                  <a:cubicBezTo>
                    <a:pt x="33681" y="18187"/>
                    <a:pt x="33425" y="17974"/>
                    <a:pt x="33162" y="17974"/>
                  </a:cubicBezTo>
                  <a:cubicBezTo>
                    <a:pt x="33025" y="17974"/>
                    <a:pt x="32885" y="18033"/>
                    <a:pt x="32793" y="18171"/>
                  </a:cubicBezTo>
                  <a:cubicBezTo>
                    <a:pt x="31192" y="20606"/>
                    <a:pt x="29391" y="22874"/>
                    <a:pt x="27723" y="25243"/>
                  </a:cubicBezTo>
                  <a:lnTo>
                    <a:pt x="23753" y="24342"/>
                  </a:lnTo>
                  <a:lnTo>
                    <a:pt x="21285" y="23775"/>
                  </a:lnTo>
                  <a:lnTo>
                    <a:pt x="20451" y="23575"/>
                  </a:lnTo>
                  <a:lnTo>
                    <a:pt x="20084" y="24342"/>
                  </a:lnTo>
                  <a:cubicBezTo>
                    <a:pt x="19917" y="24676"/>
                    <a:pt x="19750" y="25043"/>
                    <a:pt x="19550" y="25409"/>
                  </a:cubicBezTo>
                  <a:cubicBezTo>
                    <a:pt x="18917" y="26677"/>
                    <a:pt x="18316" y="27978"/>
                    <a:pt x="17749" y="29312"/>
                  </a:cubicBezTo>
                  <a:cubicBezTo>
                    <a:pt x="17916" y="27511"/>
                    <a:pt x="18083" y="25710"/>
                    <a:pt x="18283" y="23908"/>
                  </a:cubicBezTo>
                  <a:lnTo>
                    <a:pt x="18383" y="23074"/>
                  </a:lnTo>
                  <a:cubicBezTo>
                    <a:pt x="18616" y="20573"/>
                    <a:pt x="18917" y="18071"/>
                    <a:pt x="19217" y="15602"/>
                  </a:cubicBezTo>
                  <a:cubicBezTo>
                    <a:pt x="19237" y="15358"/>
                    <a:pt x="19009" y="15213"/>
                    <a:pt x="18790" y="15213"/>
                  </a:cubicBezTo>
                  <a:cubicBezTo>
                    <a:pt x="18650" y="15213"/>
                    <a:pt x="18515" y="15272"/>
                    <a:pt x="18450" y="15402"/>
                  </a:cubicBezTo>
                  <a:cubicBezTo>
                    <a:pt x="17182" y="17671"/>
                    <a:pt x="15648" y="19772"/>
                    <a:pt x="14213" y="21907"/>
                  </a:cubicBezTo>
                  <a:cubicBezTo>
                    <a:pt x="14013" y="19772"/>
                    <a:pt x="13746" y="17637"/>
                    <a:pt x="13546" y="15536"/>
                  </a:cubicBezTo>
                  <a:cubicBezTo>
                    <a:pt x="13546" y="15345"/>
                    <a:pt x="13331" y="15181"/>
                    <a:pt x="13131" y="15181"/>
                  </a:cubicBezTo>
                  <a:cubicBezTo>
                    <a:pt x="13016" y="15181"/>
                    <a:pt x="12906" y="15235"/>
                    <a:pt x="12846" y="15369"/>
                  </a:cubicBezTo>
                  <a:cubicBezTo>
                    <a:pt x="11912" y="17270"/>
                    <a:pt x="10911" y="19172"/>
                    <a:pt x="9910" y="21073"/>
                  </a:cubicBezTo>
                  <a:lnTo>
                    <a:pt x="7709" y="20573"/>
                  </a:lnTo>
                  <a:cubicBezTo>
                    <a:pt x="7442" y="19105"/>
                    <a:pt x="7242" y="17637"/>
                    <a:pt x="7108" y="16203"/>
                  </a:cubicBezTo>
                  <a:cubicBezTo>
                    <a:pt x="6582" y="9727"/>
                    <a:pt x="9069" y="919"/>
                    <a:pt x="17568" y="919"/>
                  </a:cubicBezTo>
                  <a:close/>
                  <a:moveTo>
                    <a:pt x="12912" y="16937"/>
                  </a:moveTo>
                  <a:cubicBezTo>
                    <a:pt x="13046" y="18571"/>
                    <a:pt x="13112" y="20206"/>
                    <a:pt x="13246" y="21840"/>
                  </a:cubicBezTo>
                  <a:lnTo>
                    <a:pt x="13346" y="22708"/>
                  </a:lnTo>
                  <a:lnTo>
                    <a:pt x="13479" y="24042"/>
                  </a:lnTo>
                  <a:lnTo>
                    <a:pt x="14880" y="22207"/>
                  </a:lnTo>
                  <a:cubicBezTo>
                    <a:pt x="16115" y="20739"/>
                    <a:pt x="17215" y="19172"/>
                    <a:pt x="18183" y="17470"/>
                  </a:cubicBezTo>
                  <a:lnTo>
                    <a:pt x="18183" y="17470"/>
                  </a:lnTo>
                  <a:cubicBezTo>
                    <a:pt x="17983" y="19272"/>
                    <a:pt x="17782" y="21073"/>
                    <a:pt x="17582" y="22874"/>
                  </a:cubicBezTo>
                  <a:lnTo>
                    <a:pt x="17516" y="23708"/>
                  </a:lnTo>
                  <a:cubicBezTo>
                    <a:pt x="17215" y="26710"/>
                    <a:pt x="16915" y="29713"/>
                    <a:pt x="16682" y="32715"/>
                  </a:cubicBezTo>
                  <a:cubicBezTo>
                    <a:pt x="16663" y="32953"/>
                    <a:pt x="16877" y="33081"/>
                    <a:pt x="17089" y="33081"/>
                  </a:cubicBezTo>
                  <a:cubicBezTo>
                    <a:pt x="17264" y="33081"/>
                    <a:pt x="17437" y="32995"/>
                    <a:pt x="17482" y="32815"/>
                  </a:cubicBezTo>
                  <a:cubicBezTo>
                    <a:pt x="18183" y="29913"/>
                    <a:pt x="19484" y="27177"/>
                    <a:pt x="20918" y="24475"/>
                  </a:cubicBezTo>
                  <a:lnTo>
                    <a:pt x="23120" y="25009"/>
                  </a:lnTo>
                  <a:lnTo>
                    <a:pt x="27856" y="26143"/>
                  </a:lnTo>
                  <a:lnTo>
                    <a:pt x="28490" y="25409"/>
                  </a:lnTo>
                  <a:cubicBezTo>
                    <a:pt x="29691" y="24042"/>
                    <a:pt x="30825" y="22607"/>
                    <a:pt x="31859" y="21073"/>
                  </a:cubicBezTo>
                  <a:lnTo>
                    <a:pt x="31859" y="21073"/>
                  </a:lnTo>
                  <a:cubicBezTo>
                    <a:pt x="31359" y="22674"/>
                    <a:pt x="30892" y="24275"/>
                    <a:pt x="30425" y="25876"/>
                  </a:cubicBezTo>
                  <a:lnTo>
                    <a:pt x="30225" y="26710"/>
                  </a:lnTo>
                  <a:cubicBezTo>
                    <a:pt x="29624" y="28845"/>
                    <a:pt x="29157" y="31013"/>
                    <a:pt x="28824" y="33182"/>
                  </a:cubicBezTo>
                  <a:cubicBezTo>
                    <a:pt x="28673" y="33525"/>
                    <a:pt x="28951" y="33786"/>
                    <a:pt x="29231" y="33786"/>
                  </a:cubicBezTo>
                  <a:cubicBezTo>
                    <a:pt x="29386" y="33786"/>
                    <a:pt x="29541" y="33706"/>
                    <a:pt x="29624" y="33515"/>
                  </a:cubicBezTo>
                  <a:cubicBezTo>
                    <a:pt x="30958" y="31547"/>
                    <a:pt x="32326" y="29546"/>
                    <a:pt x="33660" y="27544"/>
                  </a:cubicBezTo>
                  <a:lnTo>
                    <a:pt x="34494" y="27744"/>
                  </a:lnTo>
                  <a:cubicBezTo>
                    <a:pt x="36462" y="28211"/>
                    <a:pt x="38430" y="28779"/>
                    <a:pt x="40399" y="29312"/>
                  </a:cubicBezTo>
                  <a:cubicBezTo>
                    <a:pt x="36796" y="33682"/>
                    <a:pt x="31993" y="37151"/>
                    <a:pt x="27289" y="40454"/>
                  </a:cubicBezTo>
                  <a:lnTo>
                    <a:pt x="27289" y="40420"/>
                  </a:lnTo>
                  <a:cubicBezTo>
                    <a:pt x="24587" y="42322"/>
                    <a:pt x="21819" y="44023"/>
                    <a:pt x="18983" y="45624"/>
                  </a:cubicBezTo>
                  <a:cubicBezTo>
                    <a:pt x="13579" y="38285"/>
                    <a:pt x="9577" y="30180"/>
                    <a:pt x="7842" y="21373"/>
                  </a:cubicBezTo>
                  <a:lnTo>
                    <a:pt x="7842" y="21373"/>
                  </a:lnTo>
                  <a:lnTo>
                    <a:pt x="9510" y="21807"/>
                  </a:lnTo>
                  <a:lnTo>
                    <a:pt x="10210" y="21974"/>
                  </a:lnTo>
                  <a:lnTo>
                    <a:pt x="10644" y="21206"/>
                  </a:lnTo>
                  <a:cubicBezTo>
                    <a:pt x="11445" y="19805"/>
                    <a:pt x="12178" y="18371"/>
                    <a:pt x="12912" y="16937"/>
                  </a:cubicBezTo>
                  <a:close/>
                  <a:moveTo>
                    <a:pt x="17703" y="1"/>
                  </a:moveTo>
                  <a:cubicBezTo>
                    <a:pt x="15016" y="1"/>
                    <a:pt x="12340" y="954"/>
                    <a:pt x="10210" y="2827"/>
                  </a:cubicBezTo>
                  <a:cubicBezTo>
                    <a:pt x="5807" y="6829"/>
                    <a:pt x="5640" y="13001"/>
                    <a:pt x="6374" y="18304"/>
                  </a:cubicBezTo>
                  <a:cubicBezTo>
                    <a:pt x="6474" y="18972"/>
                    <a:pt x="6574" y="19639"/>
                    <a:pt x="6674" y="20306"/>
                  </a:cubicBezTo>
                  <a:cubicBezTo>
                    <a:pt x="4640" y="19839"/>
                    <a:pt x="2572" y="19372"/>
                    <a:pt x="470" y="18938"/>
                  </a:cubicBezTo>
                  <a:cubicBezTo>
                    <a:pt x="439" y="18930"/>
                    <a:pt x="409" y="18926"/>
                    <a:pt x="382" y="18926"/>
                  </a:cubicBezTo>
                  <a:cubicBezTo>
                    <a:pt x="84" y="18926"/>
                    <a:pt x="1" y="19383"/>
                    <a:pt x="337" y="19505"/>
                  </a:cubicBezTo>
                  <a:cubicBezTo>
                    <a:pt x="2505" y="20072"/>
                    <a:pt x="4673" y="20606"/>
                    <a:pt x="6841" y="21173"/>
                  </a:cubicBezTo>
                  <a:cubicBezTo>
                    <a:pt x="7742" y="25743"/>
                    <a:pt x="9143" y="30246"/>
                    <a:pt x="11111" y="34516"/>
                  </a:cubicBezTo>
                  <a:cubicBezTo>
                    <a:pt x="12946" y="38652"/>
                    <a:pt x="15281" y="42555"/>
                    <a:pt x="18016" y="46191"/>
                  </a:cubicBezTo>
                  <a:lnTo>
                    <a:pt x="18750" y="47092"/>
                  </a:lnTo>
                  <a:lnTo>
                    <a:pt x="19684" y="46558"/>
                  </a:lnTo>
                  <a:cubicBezTo>
                    <a:pt x="22119" y="45124"/>
                    <a:pt x="24454" y="43589"/>
                    <a:pt x="26689" y="42055"/>
                  </a:cubicBezTo>
                  <a:cubicBezTo>
                    <a:pt x="31792" y="38552"/>
                    <a:pt x="36996" y="34883"/>
                    <a:pt x="40966" y="30213"/>
                  </a:cubicBezTo>
                  <a:cubicBezTo>
                    <a:pt x="41132" y="30013"/>
                    <a:pt x="41299" y="29779"/>
                    <a:pt x="41466" y="29579"/>
                  </a:cubicBezTo>
                  <a:cubicBezTo>
                    <a:pt x="42767" y="29913"/>
                    <a:pt x="44068" y="30213"/>
                    <a:pt x="45369" y="30413"/>
                  </a:cubicBezTo>
                  <a:cubicBezTo>
                    <a:pt x="45390" y="30419"/>
                    <a:pt x="45410" y="30422"/>
                    <a:pt x="45430" y="30422"/>
                  </a:cubicBezTo>
                  <a:cubicBezTo>
                    <a:pt x="45634" y="30422"/>
                    <a:pt x="45779" y="30134"/>
                    <a:pt x="45536" y="30013"/>
                  </a:cubicBezTo>
                  <a:cubicBezTo>
                    <a:pt x="44435" y="29479"/>
                    <a:pt x="43301" y="29079"/>
                    <a:pt x="42166" y="28712"/>
                  </a:cubicBezTo>
                  <a:cubicBezTo>
                    <a:pt x="45035" y="24876"/>
                    <a:pt x="46970" y="20373"/>
                    <a:pt x="46870" y="15636"/>
                  </a:cubicBezTo>
                  <a:cubicBezTo>
                    <a:pt x="46803" y="11412"/>
                    <a:pt x="44880" y="5795"/>
                    <a:pt x="39413" y="5795"/>
                  </a:cubicBezTo>
                  <a:cubicBezTo>
                    <a:pt x="39397" y="5795"/>
                    <a:pt x="39381" y="5795"/>
                    <a:pt x="39364" y="5795"/>
                  </a:cubicBezTo>
                  <a:cubicBezTo>
                    <a:pt x="35128" y="5795"/>
                    <a:pt x="31092" y="8497"/>
                    <a:pt x="28623" y="11833"/>
                  </a:cubicBezTo>
                  <a:cubicBezTo>
                    <a:pt x="28490" y="8064"/>
                    <a:pt x="27423" y="4328"/>
                    <a:pt x="24020" y="1926"/>
                  </a:cubicBezTo>
                  <a:cubicBezTo>
                    <a:pt x="22101" y="636"/>
                    <a:pt x="19898" y="1"/>
                    <a:pt x="17703" y="1"/>
                  </a:cubicBezTo>
                  <a:close/>
                </a:path>
              </a:pathLst>
            </a:custGeom>
            <a:solidFill>
              <a:schemeClr val="dk1"/>
            </a:solidFill>
            <a:ln w="19050" cap="flat" cmpd="sng">
              <a:solidFill>
                <a:schemeClr val="lt2"/>
              </a:solidFill>
              <a:prstDash val="solid"/>
              <a:round/>
              <a:headEnd type="none" w="sm" len="sm"/>
              <a:tailEnd type="none" w="sm" len="sm"/>
            </a:ln>
            <a:effectLst>
              <a:outerShdw dist="38100" dir="5280000" algn="bl" rotWithShape="0">
                <a:schemeClr val="accent5">
                  <a:alpha val="7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3" name="Google Shape;3673;p30"/>
          <p:cNvGrpSpPr/>
          <p:nvPr/>
        </p:nvGrpSpPr>
        <p:grpSpPr>
          <a:xfrm>
            <a:off x="6265800" y="1415250"/>
            <a:ext cx="2052600" cy="897225"/>
            <a:chOff x="6265800" y="1415250"/>
            <a:chExt cx="2052600" cy="897225"/>
          </a:xfrm>
        </p:grpSpPr>
        <p:sp>
          <p:nvSpPr>
            <p:cNvPr id="3674" name="Google Shape;3674;p30"/>
            <p:cNvSpPr txBox="1"/>
            <p:nvPr/>
          </p:nvSpPr>
          <p:spPr>
            <a:xfrm>
              <a:off x="6265800" y="1762275"/>
              <a:ext cx="2052600" cy="550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rings</a:t>
              </a:r>
              <a:endParaRPr sz="1500" dirty="0">
                <a:solidFill>
                  <a:schemeClr val="dk1"/>
                </a:solidFill>
                <a:latin typeface="Montserrat Medium" panose="00000600000000000000" pitchFamily="2" charset="0"/>
                <a:ea typeface="DM Sans"/>
                <a:cs typeface="DM Sans"/>
                <a:sym typeface="DM Sans"/>
              </a:endParaRPr>
            </a:p>
          </p:txBody>
        </p:sp>
        <p:sp>
          <p:nvSpPr>
            <p:cNvPr id="3675" name="Google Shape;3675;p30"/>
            <p:cNvSpPr txBox="1"/>
            <p:nvPr/>
          </p:nvSpPr>
          <p:spPr>
            <a:xfrm>
              <a:off x="6265800" y="1415250"/>
              <a:ext cx="20526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SATURN</a:t>
              </a:r>
              <a:endParaRPr sz="2100" b="1">
                <a:solidFill>
                  <a:schemeClr val="dk1"/>
                </a:solidFill>
                <a:latin typeface="Arvo"/>
                <a:ea typeface="Arvo"/>
                <a:cs typeface="Arvo"/>
                <a:sym typeface="Arvo"/>
              </a:endParaRPr>
            </a:p>
          </p:txBody>
        </p:sp>
      </p:grpSp>
      <p:grpSp>
        <p:nvGrpSpPr>
          <p:cNvPr id="3676" name="Google Shape;3676;p30"/>
          <p:cNvGrpSpPr/>
          <p:nvPr/>
        </p:nvGrpSpPr>
        <p:grpSpPr>
          <a:xfrm>
            <a:off x="825600" y="2965450"/>
            <a:ext cx="2052600" cy="899975"/>
            <a:chOff x="825600" y="2965450"/>
            <a:chExt cx="2052600" cy="899975"/>
          </a:xfrm>
        </p:grpSpPr>
        <p:sp>
          <p:nvSpPr>
            <p:cNvPr id="3677" name="Google Shape;3677;p30"/>
            <p:cNvSpPr txBox="1"/>
            <p:nvPr/>
          </p:nvSpPr>
          <p:spPr>
            <a:xfrm>
              <a:off x="825600" y="3315225"/>
              <a:ext cx="2052600" cy="55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It’s the biggest planet of them all</a:t>
              </a:r>
              <a:endParaRPr sz="1500" dirty="0">
                <a:solidFill>
                  <a:schemeClr val="dk1"/>
                </a:solidFill>
                <a:latin typeface="Montserrat Medium" panose="00000600000000000000" pitchFamily="2" charset="0"/>
                <a:ea typeface="DM Sans"/>
                <a:cs typeface="DM Sans"/>
                <a:sym typeface="DM Sans"/>
              </a:endParaRPr>
            </a:p>
          </p:txBody>
        </p:sp>
        <p:sp>
          <p:nvSpPr>
            <p:cNvPr id="3678" name="Google Shape;3678;p30"/>
            <p:cNvSpPr txBox="1"/>
            <p:nvPr/>
          </p:nvSpPr>
          <p:spPr>
            <a:xfrm>
              <a:off x="825600" y="2965450"/>
              <a:ext cx="20526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JUPITER</a:t>
              </a:r>
              <a:endParaRPr sz="2100" b="1">
                <a:solidFill>
                  <a:schemeClr val="dk1"/>
                </a:solidFill>
                <a:latin typeface="Arvo"/>
                <a:ea typeface="Arvo"/>
                <a:cs typeface="Arvo"/>
                <a:sym typeface="Arvo"/>
              </a:endParaRPr>
            </a:p>
          </p:txBody>
        </p:sp>
      </p:grpSp>
      <p:grpSp>
        <p:nvGrpSpPr>
          <p:cNvPr id="3679" name="Google Shape;3679;p30"/>
          <p:cNvGrpSpPr/>
          <p:nvPr/>
        </p:nvGrpSpPr>
        <p:grpSpPr>
          <a:xfrm>
            <a:off x="825600" y="1415250"/>
            <a:ext cx="2052600" cy="897225"/>
            <a:chOff x="825600" y="1415250"/>
            <a:chExt cx="2052600" cy="897225"/>
          </a:xfrm>
        </p:grpSpPr>
        <p:sp>
          <p:nvSpPr>
            <p:cNvPr id="3680" name="Google Shape;3680;p30"/>
            <p:cNvSpPr txBox="1"/>
            <p:nvPr/>
          </p:nvSpPr>
          <p:spPr>
            <a:xfrm>
              <a:off x="825600" y="1762275"/>
              <a:ext cx="2052600" cy="55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It’s the farthest planet from the Sun</a:t>
              </a:r>
              <a:endParaRPr sz="1500" dirty="0">
                <a:solidFill>
                  <a:schemeClr val="dk1"/>
                </a:solidFill>
                <a:latin typeface="Montserrat Medium" panose="00000600000000000000" pitchFamily="2" charset="0"/>
                <a:ea typeface="DM Sans"/>
                <a:cs typeface="DM Sans"/>
                <a:sym typeface="DM Sans"/>
              </a:endParaRPr>
            </a:p>
          </p:txBody>
        </p:sp>
        <p:sp>
          <p:nvSpPr>
            <p:cNvPr id="3681" name="Google Shape;3681;p30"/>
            <p:cNvSpPr txBox="1"/>
            <p:nvPr/>
          </p:nvSpPr>
          <p:spPr>
            <a:xfrm>
              <a:off x="825600" y="1415250"/>
              <a:ext cx="20526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NEPTUNE</a:t>
              </a:r>
              <a:endParaRPr sz="2100" b="1">
                <a:solidFill>
                  <a:schemeClr val="dk1"/>
                </a:solidFill>
                <a:latin typeface="Arvo"/>
                <a:ea typeface="Arvo"/>
                <a:cs typeface="Arvo"/>
                <a:sym typeface="Arvo"/>
              </a:endParaRPr>
            </a:p>
          </p:txBody>
        </p:sp>
      </p:grpSp>
      <p:grpSp>
        <p:nvGrpSpPr>
          <p:cNvPr id="3682" name="Google Shape;3682;p30"/>
          <p:cNvGrpSpPr/>
          <p:nvPr/>
        </p:nvGrpSpPr>
        <p:grpSpPr>
          <a:xfrm>
            <a:off x="6265800" y="2965450"/>
            <a:ext cx="2052600" cy="899975"/>
            <a:chOff x="6265800" y="2965450"/>
            <a:chExt cx="2052600" cy="899975"/>
          </a:xfrm>
        </p:grpSpPr>
        <p:sp>
          <p:nvSpPr>
            <p:cNvPr id="3683" name="Google Shape;3683;p30"/>
            <p:cNvSpPr txBox="1"/>
            <p:nvPr/>
          </p:nvSpPr>
          <p:spPr>
            <a:xfrm>
              <a:off x="6265800" y="3315225"/>
              <a:ext cx="2052600" cy="550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is the second planet from the Sun</a:t>
              </a:r>
              <a:endParaRPr sz="1500" dirty="0">
                <a:solidFill>
                  <a:schemeClr val="dk1"/>
                </a:solidFill>
                <a:latin typeface="Montserrat Medium" panose="00000600000000000000" pitchFamily="2" charset="0"/>
                <a:ea typeface="DM Sans"/>
                <a:cs typeface="DM Sans"/>
                <a:sym typeface="DM Sans"/>
              </a:endParaRPr>
            </a:p>
          </p:txBody>
        </p:sp>
        <p:sp>
          <p:nvSpPr>
            <p:cNvPr id="3684" name="Google Shape;3684;p30"/>
            <p:cNvSpPr txBox="1"/>
            <p:nvPr/>
          </p:nvSpPr>
          <p:spPr>
            <a:xfrm>
              <a:off x="6265800" y="2965450"/>
              <a:ext cx="20526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VENUS</a:t>
              </a:r>
              <a:endParaRPr sz="2100" b="1">
                <a:solidFill>
                  <a:schemeClr val="dk1"/>
                </a:solidFill>
                <a:latin typeface="Arvo"/>
                <a:ea typeface="Arvo"/>
                <a:cs typeface="Arvo"/>
                <a:sym typeface="Arvo"/>
              </a:endParaRPr>
            </a:p>
          </p:txBody>
        </p:sp>
      </p:grpSp>
      <p:grpSp>
        <p:nvGrpSpPr>
          <p:cNvPr id="3685" name="Google Shape;3685;p30"/>
          <p:cNvGrpSpPr/>
          <p:nvPr/>
        </p:nvGrpSpPr>
        <p:grpSpPr>
          <a:xfrm>
            <a:off x="3545700" y="3732075"/>
            <a:ext cx="2052600" cy="899975"/>
            <a:chOff x="3545700" y="3732075"/>
            <a:chExt cx="2052600" cy="899975"/>
          </a:xfrm>
        </p:grpSpPr>
        <p:sp>
          <p:nvSpPr>
            <p:cNvPr id="3686" name="Google Shape;3686;p30"/>
            <p:cNvSpPr txBox="1"/>
            <p:nvPr/>
          </p:nvSpPr>
          <p:spPr>
            <a:xfrm>
              <a:off x="3545700" y="4081850"/>
              <a:ext cx="2052600" cy="55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It’s the smallest planet of them all</a:t>
              </a:r>
              <a:endParaRPr sz="1500" dirty="0">
                <a:solidFill>
                  <a:schemeClr val="dk1"/>
                </a:solidFill>
                <a:latin typeface="Montserrat Medium" panose="00000600000000000000" pitchFamily="2" charset="0"/>
                <a:ea typeface="DM Sans"/>
                <a:cs typeface="DM Sans"/>
                <a:sym typeface="DM Sans"/>
              </a:endParaRPr>
            </a:p>
          </p:txBody>
        </p:sp>
        <p:sp>
          <p:nvSpPr>
            <p:cNvPr id="3687" name="Google Shape;3687;p30"/>
            <p:cNvSpPr txBox="1"/>
            <p:nvPr/>
          </p:nvSpPr>
          <p:spPr>
            <a:xfrm>
              <a:off x="3545700" y="3732075"/>
              <a:ext cx="20526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grpSp>
      <p:grpSp>
        <p:nvGrpSpPr>
          <p:cNvPr id="3688" name="Google Shape;3688;p30"/>
          <p:cNvGrpSpPr/>
          <p:nvPr/>
        </p:nvGrpSpPr>
        <p:grpSpPr>
          <a:xfrm rot="2700000">
            <a:off x="3676155" y="1534911"/>
            <a:ext cx="278490" cy="283786"/>
            <a:chOff x="6057856" y="2790219"/>
            <a:chExt cx="667985" cy="680690"/>
          </a:xfrm>
        </p:grpSpPr>
        <p:sp>
          <p:nvSpPr>
            <p:cNvPr id="3689" name="Google Shape;3689;p30"/>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0"/>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0"/>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0"/>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0"/>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0"/>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0"/>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rgbClr val="43C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0"/>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0"/>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0"/>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9" name="Google Shape;3699;p30"/>
          <p:cNvGrpSpPr/>
          <p:nvPr/>
        </p:nvGrpSpPr>
        <p:grpSpPr>
          <a:xfrm rot="2700000">
            <a:off x="3461268" y="2502161"/>
            <a:ext cx="278490" cy="283786"/>
            <a:chOff x="6057856" y="2790219"/>
            <a:chExt cx="667985" cy="680690"/>
          </a:xfrm>
        </p:grpSpPr>
        <p:sp>
          <p:nvSpPr>
            <p:cNvPr id="3700" name="Google Shape;3700;p30"/>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30"/>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0"/>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0"/>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0"/>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0"/>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0"/>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rgbClr val="43C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0"/>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0"/>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0"/>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0" name="Google Shape;3710;p30"/>
          <p:cNvGrpSpPr/>
          <p:nvPr/>
        </p:nvGrpSpPr>
        <p:grpSpPr>
          <a:xfrm rot="2700000">
            <a:off x="4432755" y="3252723"/>
            <a:ext cx="278490" cy="283786"/>
            <a:chOff x="6057856" y="2790219"/>
            <a:chExt cx="667985" cy="680690"/>
          </a:xfrm>
        </p:grpSpPr>
        <p:sp>
          <p:nvSpPr>
            <p:cNvPr id="3711" name="Google Shape;3711;p30"/>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0"/>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0"/>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0"/>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0"/>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0"/>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0"/>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rgbClr val="43C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0"/>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30"/>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0"/>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1" name="Google Shape;3721;p30"/>
          <p:cNvGrpSpPr/>
          <p:nvPr/>
        </p:nvGrpSpPr>
        <p:grpSpPr>
          <a:xfrm rot="2700000">
            <a:off x="5385193" y="2502161"/>
            <a:ext cx="278490" cy="283786"/>
            <a:chOff x="6057856" y="2790219"/>
            <a:chExt cx="667985" cy="680690"/>
          </a:xfrm>
        </p:grpSpPr>
        <p:sp>
          <p:nvSpPr>
            <p:cNvPr id="3722" name="Google Shape;3722;p30"/>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0"/>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0"/>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0"/>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0"/>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0"/>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0"/>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rgbClr val="43C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0"/>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0"/>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0"/>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2" name="Google Shape;3732;p30"/>
          <p:cNvGrpSpPr/>
          <p:nvPr/>
        </p:nvGrpSpPr>
        <p:grpSpPr>
          <a:xfrm rot="2700000">
            <a:off x="5189355" y="1534911"/>
            <a:ext cx="278490" cy="283786"/>
            <a:chOff x="6057856" y="2790219"/>
            <a:chExt cx="667985" cy="680690"/>
          </a:xfrm>
        </p:grpSpPr>
        <p:sp>
          <p:nvSpPr>
            <p:cNvPr id="3733" name="Google Shape;3733;p30"/>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0"/>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0"/>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0"/>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30"/>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0"/>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0"/>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rgbClr val="43C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0"/>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0"/>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0"/>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3" name="Google Shape;3743;p30"/>
          <p:cNvSpPr/>
          <p:nvPr/>
        </p:nvSpPr>
        <p:spPr>
          <a:xfrm>
            <a:off x="3655800" y="1553588"/>
            <a:ext cx="249600" cy="249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0"/>
          <p:cNvSpPr/>
          <p:nvPr/>
        </p:nvSpPr>
        <p:spPr>
          <a:xfrm>
            <a:off x="5237125" y="1553588"/>
            <a:ext cx="249600" cy="249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30"/>
          <p:cNvSpPr/>
          <p:nvPr/>
        </p:nvSpPr>
        <p:spPr>
          <a:xfrm>
            <a:off x="5432963" y="2519238"/>
            <a:ext cx="249600" cy="249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30"/>
          <p:cNvSpPr/>
          <p:nvPr/>
        </p:nvSpPr>
        <p:spPr>
          <a:xfrm>
            <a:off x="4447200" y="3303138"/>
            <a:ext cx="249600" cy="249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30"/>
          <p:cNvSpPr/>
          <p:nvPr/>
        </p:nvSpPr>
        <p:spPr>
          <a:xfrm>
            <a:off x="3442375" y="2519250"/>
            <a:ext cx="249600" cy="249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48" name="Google Shape;3748;p30"/>
          <p:cNvCxnSpPr>
            <a:stCxn id="3681" idx="3"/>
            <a:endCxn id="3743" idx="2"/>
          </p:cNvCxnSpPr>
          <p:nvPr/>
        </p:nvCxnSpPr>
        <p:spPr>
          <a:xfrm>
            <a:off x="2878200" y="1602750"/>
            <a:ext cx="777600" cy="75600"/>
          </a:xfrm>
          <a:prstGeom prst="bentConnector3">
            <a:avLst>
              <a:gd name="adj1" fmla="val 50000"/>
            </a:avLst>
          </a:prstGeom>
          <a:noFill/>
          <a:ln w="9525" cap="flat" cmpd="sng">
            <a:solidFill>
              <a:schemeClr val="dk1"/>
            </a:solidFill>
            <a:prstDash val="solid"/>
            <a:round/>
            <a:headEnd type="none" w="med" len="med"/>
            <a:tailEnd type="oval" w="med" len="med"/>
          </a:ln>
        </p:spPr>
      </p:cxnSp>
      <p:cxnSp>
        <p:nvCxnSpPr>
          <p:cNvPr id="3749" name="Google Shape;3749;p30"/>
          <p:cNvCxnSpPr>
            <a:stCxn id="3675" idx="1"/>
            <a:endCxn id="3744" idx="6"/>
          </p:cNvCxnSpPr>
          <p:nvPr/>
        </p:nvCxnSpPr>
        <p:spPr>
          <a:xfrm flipH="1">
            <a:off x="5486700" y="1602750"/>
            <a:ext cx="779100" cy="75600"/>
          </a:xfrm>
          <a:prstGeom prst="bentConnector3">
            <a:avLst>
              <a:gd name="adj1" fmla="val 49998"/>
            </a:avLst>
          </a:prstGeom>
          <a:noFill/>
          <a:ln w="9525" cap="flat" cmpd="sng">
            <a:solidFill>
              <a:schemeClr val="dk1"/>
            </a:solidFill>
            <a:prstDash val="solid"/>
            <a:round/>
            <a:headEnd type="none" w="med" len="med"/>
            <a:tailEnd type="oval" w="med" len="med"/>
          </a:ln>
        </p:spPr>
      </p:cxnSp>
      <p:cxnSp>
        <p:nvCxnSpPr>
          <p:cNvPr id="3750" name="Google Shape;3750;p30"/>
          <p:cNvCxnSpPr>
            <a:stCxn id="3678" idx="3"/>
            <a:endCxn id="3747" idx="2"/>
          </p:cNvCxnSpPr>
          <p:nvPr/>
        </p:nvCxnSpPr>
        <p:spPr>
          <a:xfrm rot="10800000" flipH="1">
            <a:off x="2878200" y="2644150"/>
            <a:ext cx="564300" cy="508800"/>
          </a:xfrm>
          <a:prstGeom prst="bentConnector3">
            <a:avLst>
              <a:gd name="adj1" fmla="val 49989"/>
            </a:avLst>
          </a:prstGeom>
          <a:noFill/>
          <a:ln w="9525" cap="flat" cmpd="sng">
            <a:solidFill>
              <a:schemeClr val="dk1"/>
            </a:solidFill>
            <a:prstDash val="solid"/>
            <a:round/>
            <a:headEnd type="none" w="med" len="med"/>
            <a:tailEnd type="oval" w="med" len="med"/>
          </a:ln>
        </p:spPr>
      </p:cxnSp>
      <p:cxnSp>
        <p:nvCxnSpPr>
          <p:cNvPr id="3751" name="Google Shape;3751;p30"/>
          <p:cNvCxnSpPr>
            <a:stCxn id="3684" idx="1"/>
            <a:endCxn id="3745" idx="6"/>
          </p:cNvCxnSpPr>
          <p:nvPr/>
        </p:nvCxnSpPr>
        <p:spPr>
          <a:xfrm rot="10800000">
            <a:off x="5682600" y="2644150"/>
            <a:ext cx="583200" cy="508800"/>
          </a:xfrm>
          <a:prstGeom prst="bentConnector3">
            <a:avLst>
              <a:gd name="adj1" fmla="val 50003"/>
            </a:avLst>
          </a:prstGeom>
          <a:noFill/>
          <a:ln w="9525" cap="flat" cmpd="sng">
            <a:solidFill>
              <a:schemeClr val="dk1"/>
            </a:solidFill>
            <a:prstDash val="solid"/>
            <a:round/>
            <a:headEnd type="none" w="med" len="med"/>
            <a:tailEnd type="oval" w="med" len="med"/>
          </a:ln>
        </p:spPr>
      </p:cxnSp>
      <p:cxnSp>
        <p:nvCxnSpPr>
          <p:cNvPr id="3752" name="Google Shape;3752;p30"/>
          <p:cNvCxnSpPr>
            <a:stCxn id="3687" idx="0"/>
            <a:endCxn id="3746" idx="4"/>
          </p:cNvCxnSpPr>
          <p:nvPr/>
        </p:nvCxnSpPr>
        <p:spPr>
          <a:xfrm rot="10800000">
            <a:off x="4572000" y="3552675"/>
            <a:ext cx="0" cy="179400"/>
          </a:xfrm>
          <a:prstGeom prst="straightConnector1">
            <a:avLst/>
          </a:prstGeom>
          <a:noFill/>
          <a:ln w="9525" cap="flat" cmpd="sng">
            <a:solidFill>
              <a:schemeClr val="dk1"/>
            </a:solidFill>
            <a:prstDash val="solid"/>
            <a:round/>
            <a:headEnd type="none" w="med" len="med"/>
            <a:tailEnd type="oval" w="med" len="med"/>
          </a:ln>
        </p:spPr>
      </p:cxnSp>
      <p:grpSp>
        <p:nvGrpSpPr>
          <p:cNvPr id="3753" name="Google Shape;3753;p30"/>
          <p:cNvGrpSpPr/>
          <p:nvPr/>
        </p:nvGrpSpPr>
        <p:grpSpPr>
          <a:xfrm>
            <a:off x="6199387" y="129261"/>
            <a:ext cx="660529" cy="164373"/>
            <a:chOff x="1663975" y="5122263"/>
            <a:chExt cx="503375" cy="125275"/>
          </a:xfrm>
        </p:grpSpPr>
        <p:sp>
          <p:nvSpPr>
            <p:cNvPr id="3754" name="Google Shape;3754;p30"/>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30"/>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30"/>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0"/>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0"/>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30"/>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30"/>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0"/>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0"/>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30"/>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30"/>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0"/>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0"/>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0"/>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0"/>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0"/>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0"/>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0"/>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sp>
        <p:nvSpPr>
          <p:cNvPr id="3776" name="Google Shape;3776;p31"/>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777" name="Google Shape;3777;p31">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31">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779" name="Google Shape;3779;p31"/>
          <p:cNvGraphicFramePr/>
          <p:nvPr/>
        </p:nvGraphicFramePr>
        <p:xfrm>
          <a:off x="761510" y="1387600"/>
          <a:ext cx="5354250" cy="2984580"/>
        </p:xfrm>
        <a:graphic>
          <a:graphicData uri="http://schemas.openxmlformats.org/drawingml/2006/table">
            <a:tbl>
              <a:tblPr>
                <a:noFill/>
                <a:tableStyleId>{4466D2B8-AA64-49E1-9BC0-81E3B129A0CE}</a:tableStyleId>
              </a:tblPr>
              <a:tblGrid>
                <a:gridCol w="1784750">
                  <a:extLst>
                    <a:ext uri="{9D8B030D-6E8A-4147-A177-3AD203B41FA5}">
                      <a16:colId xmlns:a16="http://schemas.microsoft.com/office/drawing/2014/main" val="20000"/>
                    </a:ext>
                  </a:extLst>
                </a:gridCol>
                <a:gridCol w="1784750">
                  <a:extLst>
                    <a:ext uri="{9D8B030D-6E8A-4147-A177-3AD203B41FA5}">
                      <a16:colId xmlns:a16="http://schemas.microsoft.com/office/drawing/2014/main" val="20001"/>
                    </a:ext>
                  </a:extLst>
                </a:gridCol>
                <a:gridCol w="1784750">
                  <a:extLst>
                    <a:ext uri="{9D8B030D-6E8A-4147-A177-3AD203B41FA5}">
                      <a16:colId xmlns:a16="http://schemas.microsoft.com/office/drawing/2014/main" val="20002"/>
                    </a:ext>
                  </a:extLst>
                </a:gridCol>
              </a:tblGrid>
              <a:tr h="505900">
                <a:tc>
                  <a:txBody>
                    <a:bodyPr/>
                    <a:lstStyle/>
                    <a:p>
                      <a:pPr marL="0" lvl="0" indent="0" algn="ctr" rtl="0">
                        <a:spcBef>
                          <a:spcPts val="0"/>
                        </a:spcBef>
                        <a:spcAft>
                          <a:spcPts val="0"/>
                        </a:spcAft>
                        <a:buNone/>
                      </a:pPr>
                      <a:r>
                        <a:rPr lang="en" sz="2100" b="1" dirty="0">
                          <a:solidFill>
                            <a:schemeClr val="dk1"/>
                          </a:solidFill>
                          <a:latin typeface="Arvo"/>
                          <a:ea typeface="Arvo"/>
                          <a:cs typeface="Arvo"/>
                          <a:sym typeface="Arvo"/>
                        </a:rPr>
                        <a:t>NAME</a:t>
                      </a:r>
                      <a:endParaRPr sz="2100" b="1" dirty="0">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ABOUT</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IMAGE</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803500">
                <a:tc>
                  <a:txBody>
                    <a:bodyPr/>
                    <a:lstStyle/>
                    <a:p>
                      <a:pPr marL="0" lvl="0" indent="0" algn="ctr" rtl="0">
                        <a:spcBef>
                          <a:spcPts val="0"/>
                        </a:spcBef>
                        <a:spcAft>
                          <a:spcPts val="0"/>
                        </a:spcAft>
                        <a:buClr>
                          <a:srgbClr val="000000"/>
                        </a:buClr>
                        <a:buSzPts val="1100"/>
                        <a:buFont typeface="Arial"/>
                        <a:buNone/>
                      </a:pPr>
                      <a:r>
                        <a:rPr lang="en" dirty="0">
                          <a:solidFill>
                            <a:schemeClr val="dk1"/>
                          </a:solidFill>
                          <a:latin typeface="Montserrat Medium" panose="00000600000000000000" pitchFamily="2" charset="0"/>
                          <a:ea typeface="DM Sans"/>
                          <a:cs typeface="DM Sans"/>
                          <a:sym typeface="DM Sans"/>
                        </a:rPr>
                        <a:t>Josh Smith</a:t>
                      </a:r>
                      <a:endParaRPr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dirty="0">
                          <a:solidFill>
                            <a:schemeClr val="dk1"/>
                          </a:solidFill>
                          <a:latin typeface="Montserrat Medium" panose="00000600000000000000" pitchFamily="2" charset="0"/>
                          <a:ea typeface="DM Sans"/>
                          <a:cs typeface="DM Sans"/>
                          <a:sym typeface="DM Sans"/>
                        </a:rPr>
                        <a:t>Neptune is the farthest planet from the Sun</a:t>
                      </a:r>
                      <a:endParaRPr sz="22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598900">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AGE</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GENDER</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ALLERGIES</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401750">
                <a:tc>
                  <a:txBody>
                    <a:bodyPr/>
                    <a:lstStyle/>
                    <a:p>
                      <a:pPr marL="0" lvl="0" indent="0" algn="ctr" rtl="0">
                        <a:spcBef>
                          <a:spcPts val="0"/>
                        </a:spcBef>
                        <a:spcAft>
                          <a:spcPts val="0"/>
                        </a:spcAft>
                        <a:buClr>
                          <a:srgbClr val="000000"/>
                        </a:buClr>
                        <a:buSzPts val="1100"/>
                        <a:buFont typeface="Arial"/>
                        <a:buNone/>
                      </a:pPr>
                      <a:r>
                        <a:rPr lang="en" sz="1500" dirty="0">
                          <a:solidFill>
                            <a:schemeClr val="dk1"/>
                          </a:solidFill>
                          <a:latin typeface="Montserrat Medium" panose="00000600000000000000" pitchFamily="2" charset="0"/>
                          <a:ea typeface="DM Sans"/>
                          <a:cs typeface="DM Sans"/>
                          <a:sym typeface="DM Sans"/>
                        </a:rPr>
                        <a:t>26</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Male</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None</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3"/>
                  </a:ext>
                </a:extLst>
              </a:tr>
              <a:tr h="645400">
                <a:tc gridSpan="2">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OBSERVATIONS</a:t>
                      </a:r>
                      <a:endParaRPr sz="1300">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hMerge="1">
                  <a:txBody>
                    <a:bodyPr/>
                    <a:lstStyle/>
                    <a:p>
                      <a:endParaRPr lang="en-US"/>
                    </a:p>
                  </a:txBody>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full of iron oxide dust</a:t>
                      </a:r>
                      <a:r>
                        <a:rPr lang="en" sz="1500" dirty="0">
                          <a:solidFill>
                            <a:schemeClr val="dk1"/>
                          </a:solidFill>
                          <a:latin typeface="DM Sans Medium"/>
                          <a:ea typeface="DM Sans Medium"/>
                          <a:cs typeface="DM Sans Medium"/>
                          <a:sym typeface="DM Sans Medium"/>
                        </a:rPr>
                        <a:t> </a:t>
                      </a:r>
                      <a:endParaRPr sz="1500" dirty="0">
                        <a:solidFill>
                          <a:schemeClr val="dk1"/>
                        </a:solidFill>
                        <a:latin typeface="DM Sans Medium"/>
                        <a:ea typeface="DM Sans Medium"/>
                        <a:cs typeface="DM Sans Medium"/>
                        <a:sym typeface="DM Sans Medium"/>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4"/>
                  </a:ext>
                </a:extLst>
              </a:tr>
            </a:tbl>
          </a:graphicData>
        </a:graphic>
      </p:graphicFrame>
      <p:grpSp>
        <p:nvGrpSpPr>
          <p:cNvPr id="3780" name="Google Shape;3780;p31"/>
          <p:cNvGrpSpPr/>
          <p:nvPr/>
        </p:nvGrpSpPr>
        <p:grpSpPr>
          <a:xfrm>
            <a:off x="6467796" y="1459038"/>
            <a:ext cx="1541410" cy="887389"/>
            <a:chOff x="6467796" y="1459038"/>
            <a:chExt cx="1541410" cy="887389"/>
          </a:xfrm>
        </p:grpSpPr>
        <p:sp>
          <p:nvSpPr>
            <p:cNvPr id="3781" name="Google Shape;3781;p31"/>
            <p:cNvSpPr txBox="1"/>
            <p:nvPr/>
          </p:nvSpPr>
          <p:spPr>
            <a:xfrm>
              <a:off x="6467796" y="1834926"/>
              <a:ext cx="1541400" cy="511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a huge planet</a:t>
              </a:r>
              <a:endParaRPr sz="1500" dirty="0">
                <a:solidFill>
                  <a:schemeClr val="dk1"/>
                </a:solidFill>
                <a:latin typeface="Montserrat Medium" panose="00000600000000000000" pitchFamily="2" charset="0"/>
                <a:ea typeface="DM Sans"/>
                <a:cs typeface="DM Sans"/>
                <a:sym typeface="DM Sans"/>
              </a:endParaRPr>
            </a:p>
          </p:txBody>
        </p:sp>
        <p:sp>
          <p:nvSpPr>
            <p:cNvPr id="3782" name="Google Shape;3782;p31"/>
            <p:cNvSpPr txBox="1"/>
            <p:nvPr/>
          </p:nvSpPr>
          <p:spPr>
            <a:xfrm>
              <a:off x="6467806" y="1459038"/>
              <a:ext cx="15414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grpSp>
      <p:grpSp>
        <p:nvGrpSpPr>
          <p:cNvPr id="3783" name="Google Shape;3783;p31"/>
          <p:cNvGrpSpPr/>
          <p:nvPr/>
        </p:nvGrpSpPr>
        <p:grpSpPr>
          <a:xfrm>
            <a:off x="6467796" y="2444963"/>
            <a:ext cx="1541410" cy="887389"/>
            <a:chOff x="6467796" y="2444963"/>
            <a:chExt cx="1541410" cy="887389"/>
          </a:xfrm>
        </p:grpSpPr>
        <p:sp>
          <p:nvSpPr>
            <p:cNvPr id="3784" name="Google Shape;3784;p31"/>
            <p:cNvSpPr txBox="1"/>
            <p:nvPr/>
          </p:nvSpPr>
          <p:spPr>
            <a:xfrm>
              <a:off x="6467796" y="2820851"/>
              <a:ext cx="1541400" cy="511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a small planet</a:t>
              </a:r>
              <a:endParaRPr sz="1500" dirty="0">
                <a:solidFill>
                  <a:schemeClr val="dk1"/>
                </a:solidFill>
                <a:latin typeface="Montserrat Medium" panose="00000600000000000000" pitchFamily="2" charset="0"/>
                <a:ea typeface="DM Sans"/>
                <a:cs typeface="DM Sans"/>
                <a:sym typeface="DM Sans"/>
              </a:endParaRPr>
            </a:p>
          </p:txBody>
        </p:sp>
        <p:sp>
          <p:nvSpPr>
            <p:cNvPr id="3785" name="Google Shape;3785;p31"/>
            <p:cNvSpPr txBox="1"/>
            <p:nvPr/>
          </p:nvSpPr>
          <p:spPr>
            <a:xfrm>
              <a:off x="6467806" y="2444963"/>
              <a:ext cx="1541400" cy="3750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grpSp>
      <p:grpSp>
        <p:nvGrpSpPr>
          <p:cNvPr id="3786" name="Google Shape;3786;p31"/>
          <p:cNvGrpSpPr/>
          <p:nvPr/>
        </p:nvGrpSpPr>
        <p:grpSpPr>
          <a:xfrm>
            <a:off x="6467796" y="3430888"/>
            <a:ext cx="1541410" cy="887489"/>
            <a:chOff x="6467796" y="3430888"/>
            <a:chExt cx="1541410" cy="887489"/>
          </a:xfrm>
        </p:grpSpPr>
        <p:sp>
          <p:nvSpPr>
            <p:cNvPr id="3787" name="Google Shape;3787;p31"/>
            <p:cNvSpPr txBox="1"/>
            <p:nvPr/>
          </p:nvSpPr>
          <p:spPr>
            <a:xfrm>
              <a:off x="6467796" y="3806876"/>
              <a:ext cx="1541400" cy="511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has several rings</a:t>
              </a:r>
              <a:endParaRPr sz="1500" dirty="0">
                <a:solidFill>
                  <a:schemeClr val="dk1"/>
                </a:solidFill>
                <a:latin typeface="Montserrat Medium" panose="00000600000000000000" pitchFamily="2" charset="0"/>
                <a:ea typeface="DM Sans"/>
                <a:cs typeface="DM Sans"/>
                <a:sym typeface="DM Sans"/>
              </a:endParaRPr>
            </a:p>
          </p:txBody>
        </p:sp>
        <p:sp>
          <p:nvSpPr>
            <p:cNvPr id="3788" name="Google Shape;3788;p31"/>
            <p:cNvSpPr txBox="1"/>
            <p:nvPr/>
          </p:nvSpPr>
          <p:spPr>
            <a:xfrm>
              <a:off x="6467806" y="3430888"/>
              <a:ext cx="1541400" cy="3750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grpSp>
      <p:grpSp>
        <p:nvGrpSpPr>
          <p:cNvPr id="3789" name="Google Shape;3789;p31"/>
          <p:cNvGrpSpPr/>
          <p:nvPr/>
        </p:nvGrpSpPr>
        <p:grpSpPr>
          <a:xfrm>
            <a:off x="4994018" y="1930284"/>
            <a:ext cx="457425" cy="693708"/>
            <a:chOff x="1086775" y="234475"/>
            <a:chExt cx="1132800" cy="1717950"/>
          </a:xfrm>
        </p:grpSpPr>
        <p:sp>
          <p:nvSpPr>
            <p:cNvPr id="3790" name="Google Shape;3790;p31"/>
            <p:cNvSpPr/>
            <p:nvPr/>
          </p:nvSpPr>
          <p:spPr>
            <a:xfrm>
              <a:off x="1086775" y="234475"/>
              <a:ext cx="1132800" cy="1717950"/>
            </a:xfrm>
            <a:custGeom>
              <a:avLst/>
              <a:gdLst/>
              <a:ahLst/>
              <a:cxnLst/>
              <a:rect l="l" t="t" r="r" b="b"/>
              <a:pathLst>
                <a:path w="45312" h="68718" extrusionOk="0">
                  <a:moveTo>
                    <a:pt x="39407" y="17384"/>
                  </a:moveTo>
                  <a:cubicBezTo>
                    <a:pt x="39354" y="17503"/>
                    <a:pt x="39341" y="17542"/>
                    <a:pt x="39328" y="17595"/>
                  </a:cubicBezTo>
                  <a:cubicBezTo>
                    <a:pt x="39249" y="17899"/>
                    <a:pt x="39077" y="18228"/>
                    <a:pt x="39144" y="18491"/>
                  </a:cubicBezTo>
                  <a:cubicBezTo>
                    <a:pt x="39209" y="18795"/>
                    <a:pt x="39631" y="18834"/>
                    <a:pt x="39882" y="19006"/>
                  </a:cubicBezTo>
                  <a:cubicBezTo>
                    <a:pt x="40672" y="19572"/>
                    <a:pt x="41226" y="20310"/>
                    <a:pt x="41542" y="21232"/>
                  </a:cubicBezTo>
                  <a:cubicBezTo>
                    <a:pt x="41753" y="21812"/>
                    <a:pt x="41806" y="22406"/>
                    <a:pt x="41476" y="22972"/>
                  </a:cubicBezTo>
                  <a:cubicBezTo>
                    <a:pt x="41305" y="23276"/>
                    <a:pt x="41397" y="23460"/>
                    <a:pt x="41569" y="23724"/>
                  </a:cubicBezTo>
                  <a:cubicBezTo>
                    <a:pt x="42240" y="24778"/>
                    <a:pt x="42386" y="25912"/>
                    <a:pt x="42043" y="27110"/>
                  </a:cubicBezTo>
                  <a:cubicBezTo>
                    <a:pt x="41938" y="27519"/>
                    <a:pt x="41739" y="27888"/>
                    <a:pt x="41358" y="28126"/>
                  </a:cubicBezTo>
                  <a:cubicBezTo>
                    <a:pt x="41041" y="28310"/>
                    <a:pt x="41001" y="28560"/>
                    <a:pt x="41186" y="28837"/>
                  </a:cubicBezTo>
                  <a:cubicBezTo>
                    <a:pt x="41555" y="29430"/>
                    <a:pt x="41569" y="30076"/>
                    <a:pt x="41581" y="30721"/>
                  </a:cubicBezTo>
                  <a:cubicBezTo>
                    <a:pt x="41595" y="31486"/>
                    <a:pt x="41476" y="32238"/>
                    <a:pt x="41291" y="32976"/>
                  </a:cubicBezTo>
                  <a:cubicBezTo>
                    <a:pt x="41080" y="33740"/>
                    <a:pt x="40672" y="34373"/>
                    <a:pt x="39921" y="34675"/>
                  </a:cubicBezTo>
                  <a:cubicBezTo>
                    <a:pt x="39631" y="34794"/>
                    <a:pt x="39539" y="34939"/>
                    <a:pt x="39513" y="35229"/>
                  </a:cubicBezTo>
                  <a:cubicBezTo>
                    <a:pt x="39381" y="36626"/>
                    <a:pt x="38945" y="37944"/>
                    <a:pt x="38524" y="39249"/>
                  </a:cubicBezTo>
                  <a:cubicBezTo>
                    <a:pt x="37917" y="41120"/>
                    <a:pt x="36810" y="42702"/>
                    <a:pt x="35664" y="44257"/>
                  </a:cubicBezTo>
                  <a:cubicBezTo>
                    <a:pt x="35480" y="44520"/>
                    <a:pt x="35282" y="44758"/>
                    <a:pt x="35084" y="45007"/>
                  </a:cubicBezTo>
                  <a:cubicBezTo>
                    <a:pt x="35203" y="45297"/>
                    <a:pt x="35480" y="45429"/>
                    <a:pt x="35691" y="45587"/>
                  </a:cubicBezTo>
                  <a:cubicBezTo>
                    <a:pt x="37021" y="46484"/>
                    <a:pt x="37799" y="47828"/>
                    <a:pt x="38445" y="49225"/>
                  </a:cubicBezTo>
                  <a:cubicBezTo>
                    <a:pt x="40646" y="53983"/>
                    <a:pt x="42187" y="58951"/>
                    <a:pt x="43084" y="64117"/>
                  </a:cubicBezTo>
                  <a:cubicBezTo>
                    <a:pt x="43163" y="64592"/>
                    <a:pt x="43229" y="65053"/>
                    <a:pt x="43255" y="65514"/>
                  </a:cubicBezTo>
                  <a:cubicBezTo>
                    <a:pt x="43308" y="66226"/>
                    <a:pt x="43071" y="66542"/>
                    <a:pt x="42372" y="66674"/>
                  </a:cubicBezTo>
                  <a:cubicBezTo>
                    <a:pt x="41660" y="66819"/>
                    <a:pt x="40936" y="66898"/>
                    <a:pt x="40198" y="66977"/>
                  </a:cubicBezTo>
                  <a:cubicBezTo>
                    <a:pt x="37852" y="67254"/>
                    <a:pt x="35492" y="67531"/>
                    <a:pt x="33120" y="67768"/>
                  </a:cubicBezTo>
                  <a:cubicBezTo>
                    <a:pt x="31750" y="67913"/>
                    <a:pt x="30366" y="68018"/>
                    <a:pt x="28996" y="68097"/>
                  </a:cubicBezTo>
                  <a:cubicBezTo>
                    <a:pt x="25055" y="68348"/>
                    <a:pt x="21127" y="68717"/>
                    <a:pt x="17174" y="68585"/>
                  </a:cubicBezTo>
                  <a:cubicBezTo>
                    <a:pt x="13655" y="68466"/>
                    <a:pt x="10136" y="68269"/>
                    <a:pt x="6618" y="68032"/>
                  </a:cubicBezTo>
                  <a:cubicBezTo>
                    <a:pt x="4984" y="67913"/>
                    <a:pt x="3336" y="67807"/>
                    <a:pt x="1728" y="67491"/>
                  </a:cubicBezTo>
                  <a:cubicBezTo>
                    <a:pt x="1346" y="67426"/>
                    <a:pt x="951" y="67346"/>
                    <a:pt x="582" y="67215"/>
                  </a:cubicBezTo>
                  <a:cubicBezTo>
                    <a:pt x="94" y="67030"/>
                    <a:pt x="1" y="66819"/>
                    <a:pt x="55" y="66319"/>
                  </a:cubicBezTo>
                  <a:cubicBezTo>
                    <a:pt x="397" y="62114"/>
                    <a:pt x="1860" y="58253"/>
                    <a:pt x="3678" y="54496"/>
                  </a:cubicBezTo>
                  <a:cubicBezTo>
                    <a:pt x="4785" y="52230"/>
                    <a:pt x="6446" y="50398"/>
                    <a:pt x="8212" y="48645"/>
                  </a:cubicBezTo>
                  <a:cubicBezTo>
                    <a:pt x="8845" y="48026"/>
                    <a:pt x="9544" y="47472"/>
                    <a:pt x="10203" y="46879"/>
                  </a:cubicBezTo>
                  <a:cubicBezTo>
                    <a:pt x="10229" y="46615"/>
                    <a:pt x="10004" y="46524"/>
                    <a:pt x="9873" y="46392"/>
                  </a:cubicBezTo>
                  <a:cubicBezTo>
                    <a:pt x="8027" y="44468"/>
                    <a:pt x="6723" y="42240"/>
                    <a:pt x="5933" y="39709"/>
                  </a:cubicBezTo>
                  <a:cubicBezTo>
                    <a:pt x="5603" y="38643"/>
                    <a:pt x="5128" y="37601"/>
                    <a:pt x="5102" y="36455"/>
                  </a:cubicBezTo>
                  <a:cubicBezTo>
                    <a:pt x="5102" y="36230"/>
                    <a:pt x="4996" y="36178"/>
                    <a:pt x="4785" y="36112"/>
                  </a:cubicBezTo>
                  <a:cubicBezTo>
                    <a:pt x="3376" y="35677"/>
                    <a:pt x="2743" y="34847"/>
                    <a:pt x="2664" y="33384"/>
                  </a:cubicBezTo>
                  <a:cubicBezTo>
                    <a:pt x="2650" y="33120"/>
                    <a:pt x="2650" y="32856"/>
                    <a:pt x="2664" y="32593"/>
                  </a:cubicBezTo>
                  <a:cubicBezTo>
                    <a:pt x="2730" y="31842"/>
                    <a:pt x="2624" y="31236"/>
                    <a:pt x="2123" y="30551"/>
                  </a:cubicBezTo>
                  <a:cubicBezTo>
                    <a:pt x="990" y="29022"/>
                    <a:pt x="1425" y="26887"/>
                    <a:pt x="2650" y="25951"/>
                  </a:cubicBezTo>
                  <a:cubicBezTo>
                    <a:pt x="2940" y="25727"/>
                    <a:pt x="3046" y="25502"/>
                    <a:pt x="2954" y="25147"/>
                  </a:cubicBezTo>
                  <a:cubicBezTo>
                    <a:pt x="2875" y="24817"/>
                    <a:pt x="2875" y="24475"/>
                    <a:pt x="2861" y="24132"/>
                  </a:cubicBezTo>
                  <a:cubicBezTo>
                    <a:pt x="2782" y="22221"/>
                    <a:pt x="3666" y="20890"/>
                    <a:pt x="5339" y="20060"/>
                  </a:cubicBezTo>
                  <a:cubicBezTo>
                    <a:pt x="5616" y="19928"/>
                    <a:pt x="5734" y="19809"/>
                    <a:pt x="5734" y="19493"/>
                  </a:cubicBezTo>
                  <a:cubicBezTo>
                    <a:pt x="5761" y="17793"/>
                    <a:pt x="6683" y="16541"/>
                    <a:pt x="7883" y="15474"/>
                  </a:cubicBezTo>
                  <a:cubicBezTo>
                    <a:pt x="8528" y="14907"/>
                    <a:pt x="9359" y="14696"/>
                    <a:pt x="10203" y="14683"/>
                  </a:cubicBezTo>
                  <a:cubicBezTo>
                    <a:pt x="10651" y="14669"/>
                    <a:pt x="10821" y="14485"/>
                    <a:pt x="11006" y="14116"/>
                  </a:cubicBezTo>
                  <a:cubicBezTo>
                    <a:pt x="11902" y="12297"/>
                    <a:pt x="13286" y="11164"/>
                    <a:pt x="15421" y="11190"/>
                  </a:cubicBezTo>
                  <a:cubicBezTo>
                    <a:pt x="15527" y="11204"/>
                    <a:pt x="15619" y="11190"/>
                    <a:pt x="15764" y="11190"/>
                  </a:cubicBezTo>
                  <a:cubicBezTo>
                    <a:pt x="15711" y="10887"/>
                    <a:pt x="15474" y="10808"/>
                    <a:pt x="15302" y="10677"/>
                  </a:cubicBezTo>
                  <a:cubicBezTo>
                    <a:pt x="14881" y="10373"/>
                    <a:pt x="14775" y="9978"/>
                    <a:pt x="14933" y="9503"/>
                  </a:cubicBezTo>
                  <a:cubicBezTo>
                    <a:pt x="15026" y="9240"/>
                    <a:pt x="15131" y="8963"/>
                    <a:pt x="15263" y="8712"/>
                  </a:cubicBezTo>
                  <a:cubicBezTo>
                    <a:pt x="16792" y="5774"/>
                    <a:pt x="18940" y="3375"/>
                    <a:pt x="21839" y="1741"/>
                  </a:cubicBezTo>
                  <a:cubicBezTo>
                    <a:pt x="24040" y="502"/>
                    <a:pt x="26452" y="1"/>
                    <a:pt x="28996" y="186"/>
                  </a:cubicBezTo>
                  <a:cubicBezTo>
                    <a:pt x="30683" y="318"/>
                    <a:pt x="32291" y="726"/>
                    <a:pt x="33753" y="1609"/>
                  </a:cubicBezTo>
                  <a:cubicBezTo>
                    <a:pt x="35348" y="2571"/>
                    <a:pt x="36600" y="3876"/>
                    <a:pt x="37496" y="5510"/>
                  </a:cubicBezTo>
                  <a:cubicBezTo>
                    <a:pt x="38511" y="7355"/>
                    <a:pt x="39130" y="9345"/>
                    <a:pt x="39525" y="11401"/>
                  </a:cubicBezTo>
                  <a:cubicBezTo>
                    <a:pt x="39604" y="11796"/>
                    <a:pt x="39631" y="12179"/>
                    <a:pt x="39578" y="12574"/>
                  </a:cubicBezTo>
                  <a:cubicBezTo>
                    <a:pt x="39552" y="12877"/>
                    <a:pt x="39631" y="13061"/>
                    <a:pt x="39921" y="13193"/>
                  </a:cubicBezTo>
                  <a:cubicBezTo>
                    <a:pt x="41318" y="13787"/>
                    <a:pt x="42544" y="14696"/>
                    <a:pt x="43901" y="15355"/>
                  </a:cubicBezTo>
                  <a:cubicBezTo>
                    <a:pt x="44231" y="15513"/>
                    <a:pt x="44521" y="15737"/>
                    <a:pt x="44797" y="15987"/>
                  </a:cubicBezTo>
                  <a:cubicBezTo>
                    <a:pt x="45127" y="16304"/>
                    <a:pt x="45311" y="16660"/>
                    <a:pt x="45153" y="17108"/>
                  </a:cubicBezTo>
                  <a:cubicBezTo>
                    <a:pt x="44995" y="17542"/>
                    <a:pt x="44612" y="17767"/>
                    <a:pt x="44178" y="17806"/>
                  </a:cubicBezTo>
                  <a:cubicBezTo>
                    <a:pt x="43690" y="17832"/>
                    <a:pt x="43189" y="17832"/>
                    <a:pt x="42702" y="17780"/>
                  </a:cubicBezTo>
                  <a:cubicBezTo>
                    <a:pt x="41608" y="17661"/>
                    <a:pt x="40514" y="17595"/>
                    <a:pt x="39407" y="17384"/>
                  </a:cubicBezTo>
                  <a:close/>
                </a:path>
              </a:pathLst>
            </a:custGeom>
            <a:solidFill>
              <a:schemeClr val="dk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1"/>
            <p:cNvSpPr/>
            <p:nvPr/>
          </p:nvSpPr>
          <p:spPr>
            <a:xfrm>
              <a:off x="1172125" y="795275"/>
              <a:ext cx="932450" cy="705750"/>
            </a:xfrm>
            <a:custGeom>
              <a:avLst/>
              <a:gdLst/>
              <a:ahLst/>
              <a:cxnLst/>
              <a:rect l="l" t="t" r="r" b="b"/>
              <a:pathLst>
                <a:path w="37298" h="28230" extrusionOk="0">
                  <a:moveTo>
                    <a:pt x="94" y="9753"/>
                  </a:moveTo>
                  <a:cubicBezTo>
                    <a:pt x="94" y="9357"/>
                    <a:pt x="54" y="8962"/>
                    <a:pt x="106" y="8579"/>
                  </a:cubicBezTo>
                  <a:cubicBezTo>
                    <a:pt x="212" y="7644"/>
                    <a:pt x="976" y="7103"/>
                    <a:pt x="1886" y="7328"/>
                  </a:cubicBezTo>
                  <a:cubicBezTo>
                    <a:pt x="2598" y="7499"/>
                    <a:pt x="3137" y="7881"/>
                    <a:pt x="3269" y="8658"/>
                  </a:cubicBezTo>
                  <a:cubicBezTo>
                    <a:pt x="3362" y="9265"/>
                    <a:pt x="3744" y="9476"/>
                    <a:pt x="4297" y="9489"/>
                  </a:cubicBezTo>
                  <a:cubicBezTo>
                    <a:pt x="4403" y="9489"/>
                    <a:pt x="4508" y="9502"/>
                    <a:pt x="4613" y="9516"/>
                  </a:cubicBezTo>
                  <a:cubicBezTo>
                    <a:pt x="5852" y="9595"/>
                    <a:pt x="6051" y="9423"/>
                    <a:pt x="6195" y="8171"/>
                  </a:cubicBezTo>
                  <a:cubicBezTo>
                    <a:pt x="6248" y="7710"/>
                    <a:pt x="6274" y="7235"/>
                    <a:pt x="6300" y="6774"/>
                  </a:cubicBezTo>
                  <a:cubicBezTo>
                    <a:pt x="6300" y="6484"/>
                    <a:pt x="6379" y="6300"/>
                    <a:pt x="6709" y="6207"/>
                  </a:cubicBezTo>
                  <a:cubicBezTo>
                    <a:pt x="7843" y="5864"/>
                    <a:pt x="8673" y="5140"/>
                    <a:pt x="9108" y="4019"/>
                  </a:cubicBezTo>
                  <a:cubicBezTo>
                    <a:pt x="9279" y="3585"/>
                    <a:pt x="9490" y="3360"/>
                    <a:pt x="10004" y="3387"/>
                  </a:cubicBezTo>
                  <a:cubicBezTo>
                    <a:pt x="10649" y="3413"/>
                    <a:pt x="11124" y="3018"/>
                    <a:pt x="11572" y="2610"/>
                  </a:cubicBezTo>
                  <a:cubicBezTo>
                    <a:pt x="11981" y="2227"/>
                    <a:pt x="12324" y="1793"/>
                    <a:pt x="12587" y="1318"/>
                  </a:cubicBezTo>
                  <a:cubicBezTo>
                    <a:pt x="12705" y="1107"/>
                    <a:pt x="12825" y="1002"/>
                    <a:pt x="13088" y="1081"/>
                  </a:cubicBezTo>
                  <a:cubicBezTo>
                    <a:pt x="14366" y="1515"/>
                    <a:pt x="15434" y="1067"/>
                    <a:pt x="16409" y="264"/>
                  </a:cubicBezTo>
                  <a:cubicBezTo>
                    <a:pt x="16685" y="27"/>
                    <a:pt x="16857" y="0"/>
                    <a:pt x="17200" y="171"/>
                  </a:cubicBezTo>
                  <a:cubicBezTo>
                    <a:pt x="18109" y="646"/>
                    <a:pt x="19058" y="909"/>
                    <a:pt x="20033" y="356"/>
                  </a:cubicBezTo>
                  <a:cubicBezTo>
                    <a:pt x="20217" y="250"/>
                    <a:pt x="20349" y="277"/>
                    <a:pt x="20534" y="369"/>
                  </a:cubicBezTo>
                  <a:cubicBezTo>
                    <a:pt x="21878" y="1028"/>
                    <a:pt x="23196" y="988"/>
                    <a:pt x="24487" y="238"/>
                  </a:cubicBezTo>
                  <a:cubicBezTo>
                    <a:pt x="24698" y="106"/>
                    <a:pt x="24844" y="79"/>
                    <a:pt x="25028" y="264"/>
                  </a:cubicBezTo>
                  <a:cubicBezTo>
                    <a:pt x="25634" y="844"/>
                    <a:pt x="26412" y="976"/>
                    <a:pt x="27202" y="1002"/>
                  </a:cubicBezTo>
                  <a:cubicBezTo>
                    <a:pt x="27585" y="1015"/>
                    <a:pt x="27822" y="1107"/>
                    <a:pt x="27993" y="1463"/>
                  </a:cubicBezTo>
                  <a:cubicBezTo>
                    <a:pt x="28336" y="2122"/>
                    <a:pt x="28916" y="2531"/>
                    <a:pt x="29615" y="2742"/>
                  </a:cubicBezTo>
                  <a:cubicBezTo>
                    <a:pt x="30010" y="2860"/>
                    <a:pt x="30300" y="2979"/>
                    <a:pt x="30379" y="3466"/>
                  </a:cubicBezTo>
                  <a:cubicBezTo>
                    <a:pt x="30484" y="3993"/>
                    <a:pt x="30827" y="4441"/>
                    <a:pt x="31301" y="4692"/>
                  </a:cubicBezTo>
                  <a:cubicBezTo>
                    <a:pt x="31750" y="4929"/>
                    <a:pt x="31829" y="5258"/>
                    <a:pt x="31776" y="5720"/>
                  </a:cubicBezTo>
                  <a:cubicBezTo>
                    <a:pt x="31736" y="6128"/>
                    <a:pt x="31709" y="6550"/>
                    <a:pt x="31736" y="6971"/>
                  </a:cubicBezTo>
                  <a:cubicBezTo>
                    <a:pt x="31776" y="7697"/>
                    <a:pt x="31908" y="7855"/>
                    <a:pt x="32606" y="8040"/>
                  </a:cubicBezTo>
                  <a:cubicBezTo>
                    <a:pt x="32778" y="8092"/>
                    <a:pt x="32857" y="8158"/>
                    <a:pt x="32948" y="8303"/>
                  </a:cubicBezTo>
                  <a:cubicBezTo>
                    <a:pt x="33252" y="8790"/>
                    <a:pt x="33818" y="8988"/>
                    <a:pt x="34333" y="8790"/>
                  </a:cubicBezTo>
                  <a:cubicBezTo>
                    <a:pt x="34543" y="8711"/>
                    <a:pt x="34688" y="8579"/>
                    <a:pt x="34741" y="8356"/>
                  </a:cubicBezTo>
                  <a:cubicBezTo>
                    <a:pt x="34899" y="7736"/>
                    <a:pt x="35373" y="7354"/>
                    <a:pt x="35782" y="6919"/>
                  </a:cubicBezTo>
                  <a:cubicBezTo>
                    <a:pt x="36046" y="6655"/>
                    <a:pt x="36375" y="6563"/>
                    <a:pt x="36717" y="6682"/>
                  </a:cubicBezTo>
                  <a:cubicBezTo>
                    <a:pt x="37087" y="6801"/>
                    <a:pt x="37206" y="7143"/>
                    <a:pt x="37232" y="7486"/>
                  </a:cubicBezTo>
                  <a:cubicBezTo>
                    <a:pt x="37297" y="8382"/>
                    <a:pt x="37258" y="9265"/>
                    <a:pt x="37021" y="10122"/>
                  </a:cubicBezTo>
                  <a:cubicBezTo>
                    <a:pt x="36797" y="10925"/>
                    <a:pt x="36322" y="11452"/>
                    <a:pt x="35440" y="11505"/>
                  </a:cubicBezTo>
                  <a:cubicBezTo>
                    <a:pt x="34925" y="11545"/>
                    <a:pt x="34939" y="11584"/>
                    <a:pt x="35004" y="12085"/>
                  </a:cubicBezTo>
                  <a:cubicBezTo>
                    <a:pt x="35071" y="12559"/>
                    <a:pt x="34939" y="13021"/>
                    <a:pt x="34820" y="13469"/>
                  </a:cubicBezTo>
                  <a:cubicBezTo>
                    <a:pt x="34556" y="14484"/>
                    <a:pt x="34280" y="15499"/>
                    <a:pt x="33911" y="16460"/>
                  </a:cubicBezTo>
                  <a:cubicBezTo>
                    <a:pt x="33041" y="18701"/>
                    <a:pt x="31697" y="20651"/>
                    <a:pt x="30089" y="22431"/>
                  </a:cubicBezTo>
                  <a:cubicBezTo>
                    <a:pt x="28639" y="24039"/>
                    <a:pt x="26900" y="25264"/>
                    <a:pt x="25015" y="26306"/>
                  </a:cubicBezTo>
                  <a:cubicBezTo>
                    <a:pt x="23631" y="27070"/>
                    <a:pt x="22115" y="27478"/>
                    <a:pt x="20547" y="27663"/>
                  </a:cubicBezTo>
                  <a:cubicBezTo>
                    <a:pt x="15974" y="28230"/>
                    <a:pt x="11928" y="26872"/>
                    <a:pt x="8370" y="24025"/>
                  </a:cubicBezTo>
                  <a:cubicBezTo>
                    <a:pt x="6367" y="22417"/>
                    <a:pt x="4903" y="20361"/>
                    <a:pt x="3981" y="17936"/>
                  </a:cubicBezTo>
                  <a:cubicBezTo>
                    <a:pt x="3480" y="16606"/>
                    <a:pt x="2847" y="15301"/>
                    <a:pt x="2571" y="13877"/>
                  </a:cubicBezTo>
                  <a:cubicBezTo>
                    <a:pt x="2505" y="13548"/>
                    <a:pt x="2466" y="13271"/>
                    <a:pt x="2716" y="13021"/>
                  </a:cubicBezTo>
                  <a:cubicBezTo>
                    <a:pt x="2782" y="12942"/>
                    <a:pt x="2821" y="12837"/>
                    <a:pt x="2847" y="12731"/>
                  </a:cubicBezTo>
                  <a:cubicBezTo>
                    <a:pt x="2914" y="12533"/>
                    <a:pt x="2940" y="12310"/>
                    <a:pt x="2729" y="12178"/>
                  </a:cubicBezTo>
                  <a:cubicBezTo>
                    <a:pt x="2571" y="12072"/>
                    <a:pt x="2439" y="12230"/>
                    <a:pt x="2320" y="12322"/>
                  </a:cubicBezTo>
                  <a:cubicBezTo>
                    <a:pt x="2004" y="12559"/>
                    <a:pt x="1714" y="12810"/>
                    <a:pt x="1266" y="12638"/>
                  </a:cubicBezTo>
                  <a:cubicBezTo>
                    <a:pt x="792" y="12454"/>
                    <a:pt x="489" y="12125"/>
                    <a:pt x="291" y="11677"/>
                  </a:cubicBezTo>
                  <a:cubicBezTo>
                    <a:pt x="1" y="11071"/>
                    <a:pt x="80" y="10398"/>
                    <a:pt x="94" y="9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1"/>
            <p:cNvSpPr/>
            <p:nvPr/>
          </p:nvSpPr>
          <p:spPr>
            <a:xfrm>
              <a:off x="1485800" y="259200"/>
              <a:ext cx="566725" cy="374650"/>
            </a:xfrm>
            <a:custGeom>
              <a:avLst/>
              <a:gdLst/>
              <a:ahLst/>
              <a:cxnLst/>
              <a:rect l="l" t="t" r="r" b="b"/>
              <a:pathLst>
                <a:path w="22669" h="14986" extrusionOk="0">
                  <a:moveTo>
                    <a:pt x="5509" y="10992"/>
                  </a:moveTo>
                  <a:cubicBezTo>
                    <a:pt x="5904" y="10043"/>
                    <a:pt x="5904" y="10043"/>
                    <a:pt x="6801" y="10096"/>
                  </a:cubicBezTo>
                  <a:cubicBezTo>
                    <a:pt x="8039" y="10162"/>
                    <a:pt x="9173" y="10663"/>
                    <a:pt x="10346" y="11018"/>
                  </a:cubicBezTo>
                  <a:cubicBezTo>
                    <a:pt x="11281" y="11295"/>
                    <a:pt x="12230" y="11624"/>
                    <a:pt x="13167" y="11928"/>
                  </a:cubicBezTo>
                  <a:cubicBezTo>
                    <a:pt x="13654" y="12086"/>
                    <a:pt x="14049" y="11941"/>
                    <a:pt x="14326" y="11533"/>
                  </a:cubicBezTo>
                  <a:cubicBezTo>
                    <a:pt x="14471" y="11322"/>
                    <a:pt x="14603" y="11085"/>
                    <a:pt x="14708" y="10847"/>
                  </a:cubicBezTo>
                  <a:cubicBezTo>
                    <a:pt x="15262" y="9542"/>
                    <a:pt x="14972" y="8857"/>
                    <a:pt x="13627" y="8370"/>
                  </a:cubicBezTo>
                  <a:cubicBezTo>
                    <a:pt x="12798" y="8066"/>
                    <a:pt x="11940" y="7829"/>
                    <a:pt x="11071" y="7658"/>
                  </a:cubicBezTo>
                  <a:cubicBezTo>
                    <a:pt x="10478" y="7526"/>
                    <a:pt x="9884" y="7539"/>
                    <a:pt x="9278" y="7684"/>
                  </a:cubicBezTo>
                  <a:cubicBezTo>
                    <a:pt x="8646" y="7843"/>
                    <a:pt x="8118" y="8145"/>
                    <a:pt x="7855" y="8791"/>
                  </a:cubicBezTo>
                  <a:cubicBezTo>
                    <a:pt x="7763" y="9015"/>
                    <a:pt x="7644" y="9108"/>
                    <a:pt x="7394" y="9055"/>
                  </a:cubicBezTo>
                  <a:cubicBezTo>
                    <a:pt x="7170" y="9015"/>
                    <a:pt x="6920" y="9015"/>
                    <a:pt x="6695" y="9002"/>
                  </a:cubicBezTo>
                  <a:cubicBezTo>
                    <a:pt x="5694" y="8976"/>
                    <a:pt x="5259" y="9239"/>
                    <a:pt x="4864" y="10148"/>
                  </a:cubicBezTo>
                  <a:cubicBezTo>
                    <a:pt x="4600" y="10728"/>
                    <a:pt x="4587" y="10755"/>
                    <a:pt x="3980" y="10531"/>
                  </a:cubicBezTo>
                  <a:cubicBezTo>
                    <a:pt x="2821" y="10096"/>
                    <a:pt x="1648" y="9621"/>
                    <a:pt x="501" y="9147"/>
                  </a:cubicBezTo>
                  <a:cubicBezTo>
                    <a:pt x="27" y="8950"/>
                    <a:pt x="0" y="8857"/>
                    <a:pt x="211" y="8449"/>
                  </a:cubicBezTo>
                  <a:cubicBezTo>
                    <a:pt x="1885" y="5219"/>
                    <a:pt x="4258" y="2676"/>
                    <a:pt x="7644" y="1253"/>
                  </a:cubicBezTo>
                  <a:cubicBezTo>
                    <a:pt x="10399" y="106"/>
                    <a:pt x="13232" y="0"/>
                    <a:pt x="16040" y="1121"/>
                  </a:cubicBezTo>
                  <a:cubicBezTo>
                    <a:pt x="17911" y="1859"/>
                    <a:pt x="19294" y="3177"/>
                    <a:pt x="20310" y="4877"/>
                  </a:cubicBezTo>
                  <a:cubicBezTo>
                    <a:pt x="21417" y="6709"/>
                    <a:pt x="22088" y="8712"/>
                    <a:pt x="22445" y="10807"/>
                  </a:cubicBezTo>
                  <a:cubicBezTo>
                    <a:pt x="22668" y="12072"/>
                    <a:pt x="22471" y="13351"/>
                    <a:pt x="22167" y="14603"/>
                  </a:cubicBezTo>
                  <a:cubicBezTo>
                    <a:pt x="22076" y="14986"/>
                    <a:pt x="21865" y="14933"/>
                    <a:pt x="21575" y="14866"/>
                  </a:cubicBezTo>
                  <a:cubicBezTo>
                    <a:pt x="19901" y="14497"/>
                    <a:pt x="18214" y="14102"/>
                    <a:pt x="16527" y="13786"/>
                  </a:cubicBezTo>
                  <a:cubicBezTo>
                    <a:pt x="14708" y="13457"/>
                    <a:pt x="12916" y="12995"/>
                    <a:pt x="11097" y="12613"/>
                  </a:cubicBezTo>
                  <a:cubicBezTo>
                    <a:pt x="9397" y="12244"/>
                    <a:pt x="7737" y="11664"/>
                    <a:pt x="6063" y="11190"/>
                  </a:cubicBezTo>
                  <a:cubicBezTo>
                    <a:pt x="5892" y="11137"/>
                    <a:pt x="5720" y="11071"/>
                    <a:pt x="5509" y="109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1"/>
            <p:cNvSpPr/>
            <p:nvPr/>
          </p:nvSpPr>
          <p:spPr>
            <a:xfrm>
              <a:off x="1901925" y="1379425"/>
              <a:ext cx="173325" cy="513350"/>
            </a:xfrm>
            <a:custGeom>
              <a:avLst/>
              <a:gdLst/>
              <a:ahLst/>
              <a:cxnLst/>
              <a:rect l="l" t="t" r="r" b="b"/>
              <a:pathLst>
                <a:path w="6933" h="20534" extrusionOk="0">
                  <a:moveTo>
                    <a:pt x="6933" y="19862"/>
                  </a:moveTo>
                  <a:cubicBezTo>
                    <a:pt x="5114" y="20243"/>
                    <a:pt x="3308" y="20310"/>
                    <a:pt x="1477" y="20533"/>
                  </a:cubicBezTo>
                  <a:cubicBezTo>
                    <a:pt x="1437" y="19901"/>
                    <a:pt x="1371" y="19282"/>
                    <a:pt x="1331" y="18662"/>
                  </a:cubicBezTo>
                  <a:cubicBezTo>
                    <a:pt x="1121" y="15275"/>
                    <a:pt x="844" y="11901"/>
                    <a:pt x="593" y="8514"/>
                  </a:cubicBezTo>
                  <a:cubicBezTo>
                    <a:pt x="435" y="6432"/>
                    <a:pt x="251" y="4363"/>
                    <a:pt x="40" y="2293"/>
                  </a:cubicBezTo>
                  <a:cubicBezTo>
                    <a:pt x="1" y="1872"/>
                    <a:pt x="66" y="1555"/>
                    <a:pt x="435" y="1279"/>
                  </a:cubicBezTo>
                  <a:cubicBezTo>
                    <a:pt x="831" y="989"/>
                    <a:pt x="1161" y="606"/>
                    <a:pt x="1503" y="251"/>
                  </a:cubicBezTo>
                  <a:cubicBezTo>
                    <a:pt x="1727" y="14"/>
                    <a:pt x="1872" y="0"/>
                    <a:pt x="2136" y="251"/>
                  </a:cubicBezTo>
                  <a:cubicBezTo>
                    <a:pt x="3454" y="1490"/>
                    <a:pt x="4350" y="2992"/>
                    <a:pt x="5009" y="4666"/>
                  </a:cubicBezTo>
                  <a:cubicBezTo>
                    <a:pt x="5074" y="4864"/>
                    <a:pt x="5141" y="5061"/>
                    <a:pt x="5246" y="5245"/>
                  </a:cubicBezTo>
                  <a:cubicBezTo>
                    <a:pt x="5958" y="6472"/>
                    <a:pt x="6090" y="7842"/>
                    <a:pt x="6169" y="9226"/>
                  </a:cubicBezTo>
                  <a:cubicBezTo>
                    <a:pt x="6353" y="12481"/>
                    <a:pt x="6590" y="15736"/>
                    <a:pt x="6801" y="18978"/>
                  </a:cubicBezTo>
                  <a:cubicBezTo>
                    <a:pt x="6828" y="19268"/>
                    <a:pt x="6893" y="19545"/>
                    <a:pt x="6933" y="19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1"/>
            <p:cNvSpPr/>
            <p:nvPr/>
          </p:nvSpPr>
          <p:spPr>
            <a:xfrm>
              <a:off x="1381375" y="1439075"/>
              <a:ext cx="155525" cy="480050"/>
            </a:xfrm>
            <a:custGeom>
              <a:avLst/>
              <a:gdLst/>
              <a:ahLst/>
              <a:cxnLst/>
              <a:rect l="l" t="t" r="r" b="b"/>
              <a:pathLst>
                <a:path w="6221" h="19202" extrusionOk="0">
                  <a:moveTo>
                    <a:pt x="6154" y="19136"/>
                  </a:moveTo>
                  <a:cubicBezTo>
                    <a:pt x="4402" y="19201"/>
                    <a:pt x="2715" y="19043"/>
                    <a:pt x="1028" y="18964"/>
                  </a:cubicBezTo>
                  <a:cubicBezTo>
                    <a:pt x="764" y="18964"/>
                    <a:pt x="659" y="18846"/>
                    <a:pt x="659" y="18583"/>
                  </a:cubicBezTo>
                  <a:cubicBezTo>
                    <a:pt x="619" y="17277"/>
                    <a:pt x="513" y="15973"/>
                    <a:pt x="513" y="14668"/>
                  </a:cubicBezTo>
                  <a:cubicBezTo>
                    <a:pt x="513" y="11360"/>
                    <a:pt x="422" y="8039"/>
                    <a:pt x="316" y="4731"/>
                  </a:cubicBezTo>
                  <a:cubicBezTo>
                    <a:pt x="276" y="3638"/>
                    <a:pt x="158" y="2543"/>
                    <a:pt x="79" y="1450"/>
                  </a:cubicBezTo>
                  <a:cubicBezTo>
                    <a:pt x="53" y="988"/>
                    <a:pt x="26" y="514"/>
                    <a:pt x="0" y="79"/>
                  </a:cubicBezTo>
                  <a:cubicBezTo>
                    <a:pt x="105" y="0"/>
                    <a:pt x="171" y="0"/>
                    <a:pt x="237" y="53"/>
                  </a:cubicBezTo>
                  <a:cubicBezTo>
                    <a:pt x="1265" y="830"/>
                    <a:pt x="2399" y="1410"/>
                    <a:pt x="3585" y="1898"/>
                  </a:cubicBezTo>
                  <a:cubicBezTo>
                    <a:pt x="3901" y="2030"/>
                    <a:pt x="4059" y="2214"/>
                    <a:pt x="4177" y="2543"/>
                  </a:cubicBezTo>
                  <a:cubicBezTo>
                    <a:pt x="4546" y="3598"/>
                    <a:pt x="5179" y="4534"/>
                    <a:pt x="5732" y="5509"/>
                  </a:cubicBezTo>
                  <a:cubicBezTo>
                    <a:pt x="5904" y="5825"/>
                    <a:pt x="5996" y="6115"/>
                    <a:pt x="5996" y="6471"/>
                  </a:cubicBezTo>
                  <a:cubicBezTo>
                    <a:pt x="5983" y="9463"/>
                    <a:pt x="5996" y="12468"/>
                    <a:pt x="5996" y="15472"/>
                  </a:cubicBezTo>
                  <a:cubicBezTo>
                    <a:pt x="5996" y="16671"/>
                    <a:pt x="6220" y="17857"/>
                    <a:pt x="6154" y="191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1"/>
            <p:cNvSpPr/>
            <p:nvPr/>
          </p:nvSpPr>
          <p:spPr>
            <a:xfrm>
              <a:off x="1631425" y="1554375"/>
              <a:ext cx="192125" cy="361150"/>
            </a:xfrm>
            <a:custGeom>
              <a:avLst/>
              <a:gdLst/>
              <a:ahLst/>
              <a:cxnLst/>
              <a:rect l="l" t="t" r="r" b="b"/>
              <a:pathLst>
                <a:path w="7685" h="14446" extrusionOk="0">
                  <a:moveTo>
                    <a:pt x="6445" y="1"/>
                  </a:moveTo>
                  <a:cubicBezTo>
                    <a:pt x="6722" y="4652"/>
                    <a:pt x="6827" y="9292"/>
                    <a:pt x="7684" y="13892"/>
                  </a:cubicBezTo>
                  <a:cubicBezTo>
                    <a:pt x="6801" y="14129"/>
                    <a:pt x="5918" y="14129"/>
                    <a:pt x="5035" y="14208"/>
                  </a:cubicBezTo>
                  <a:cubicBezTo>
                    <a:pt x="3664" y="14313"/>
                    <a:pt x="2281" y="14352"/>
                    <a:pt x="897" y="14419"/>
                  </a:cubicBezTo>
                  <a:cubicBezTo>
                    <a:pt x="343" y="14445"/>
                    <a:pt x="343" y="14445"/>
                    <a:pt x="343" y="13904"/>
                  </a:cubicBezTo>
                  <a:cubicBezTo>
                    <a:pt x="357" y="12600"/>
                    <a:pt x="225" y="11295"/>
                    <a:pt x="132" y="9991"/>
                  </a:cubicBezTo>
                  <a:cubicBezTo>
                    <a:pt x="40" y="8606"/>
                    <a:pt x="53" y="7223"/>
                    <a:pt x="40" y="5839"/>
                  </a:cubicBezTo>
                  <a:cubicBezTo>
                    <a:pt x="40" y="5641"/>
                    <a:pt x="0" y="5443"/>
                    <a:pt x="304" y="5378"/>
                  </a:cubicBezTo>
                  <a:cubicBezTo>
                    <a:pt x="1622" y="5074"/>
                    <a:pt x="2636" y="4244"/>
                    <a:pt x="3585" y="3335"/>
                  </a:cubicBezTo>
                  <a:cubicBezTo>
                    <a:pt x="4639" y="2333"/>
                    <a:pt x="5628" y="1266"/>
                    <a:pt x="6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1"/>
            <p:cNvSpPr/>
            <p:nvPr/>
          </p:nvSpPr>
          <p:spPr>
            <a:xfrm>
              <a:off x="1173450" y="1526375"/>
              <a:ext cx="103175" cy="379575"/>
            </a:xfrm>
            <a:custGeom>
              <a:avLst/>
              <a:gdLst/>
              <a:ahLst/>
              <a:cxnLst/>
              <a:rect l="l" t="t" r="r" b="b"/>
              <a:pathLst>
                <a:path w="4127" h="15183" extrusionOk="0">
                  <a:moveTo>
                    <a:pt x="3875" y="40"/>
                  </a:moveTo>
                  <a:cubicBezTo>
                    <a:pt x="3836" y="2530"/>
                    <a:pt x="3652" y="5048"/>
                    <a:pt x="3836" y="7552"/>
                  </a:cubicBezTo>
                  <a:cubicBezTo>
                    <a:pt x="4033" y="10069"/>
                    <a:pt x="3810" y="12599"/>
                    <a:pt x="4126" y="15182"/>
                  </a:cubicBezTo>
                  <a:cubicBezTo>
                    <a:pt x="2835" y="15077"/>
                    <a:pt x="1596" y="14971"/>
                    <a:pt x="357" y="14892"/>
                  </a:cubicBezTo>
                  <a:cubicBezTo>
                    <a:pt x="1" y="14866"/>
                    <a:pt x="14" y="14643"/>
                    <a:pt x="41" y="14405"/>
                  </a:cubicBezTo>
                  <a:lnTo>
                    <a:pt x="278" y="11360"/>
                  </a:lnTo>
                  <a:cubicBezTo>
                    <a:pt x="410" y="9463"/>
                    <a:pt x="568" y="7565"/>
                    <a:pt x="489" y="5654"/>
                  </a:cubicBezTo>
                  <a:cubicBezTo>
                    <a:pt x="489" y="5444"/>
                    <a:pt x="515" y="5245"/>
                    <a:pt x="607" y="5048"/>
                  </a:cubicBezTo>
                  <a:cubicBezTo>
                    <a:pt x="1385" y="3335"/>
                    <a:pt x="2228" y="1661"/>
                    <a:pt x="3480" y="237"/>
                  </a:cubicBezTo>
                  <a:cubicBezTo>
                    <a:pt x="3546" y="158"/>
                    <a:pt x="3625" y="79"/>
                    <a:pt x="3691" y="14"/>
                  </a:cubicBezTo>
                  <a:cubicBezTo>
                    <a:pt x="3704" y="0"/>
                    <a:pt x="3743" y="14"/>
                    <a:pt x="3875" y="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1"/>
            <p:cNvSpPr/>
            <p:nvPr/>
          </p:nvSpPr>
          <p:spPr>
            <a:xfrm>
              <a:off x="1510525" y="1493100"/>
              <a:ext cx="277750" cy="167725"/>
            </a:xfrm>
            <a:custGeom>
              <a:avLst/>
              <a:gdLst/>
              <a:ahLst/>
              <a:cxnLst/>
              <a:rect l="l" t="t" r="r" b="b"/>
              <a:pathLst>
                <a:path w="11110" h="6709" extrusionOk="0">
                  <a:moveTo>
                    <a:pt x="0" y="396"/>
                  </a:moveTo>
                  <a:cubicBezTo>
                    <a:pt x="1858" y="857"/>
                    <a:pt x="3650" y="1252"/>
                    <a:pt x="5522" y="1187"/>
                  </a:cubicBezTo>
                  <a:cubicBezTo>
                    <a:pt x="7393" y="1120"/>
                    <a:pt x="9173" y="672"/>
                    <a:pt x="11110" y="1"/>
                  </a:cubicBezTo>
                  <a:cubicBezTo>
                    <a:pt x="10860" y="461"/>
                    <a:pt x="10702" y="791"/>
                    <a:pt x="10517" y="1120"/>
                  </a:cubicBezTo>
                  <a:cubicBezTo>
                    <a:pt x="9344" y="3229"/>
                    <a:pt x="7802" y="4995"/>
                    <a:pt x="5733" y="6286"/>
                  </a:cubicBezTo>
                  <a:cubicBezTo>
                    <a:pt x="5061" y="6708"/>
                    <a:pt x="5047" y="6708"/>
                    <a:pt x="4467" y="6181"/>
                  </a:cubicBezTo>
                  <a:cubicBezTo>
                    <a:pt x="2649" y="4547"/>
                    <a:pt x="1225" y="2596"/>
                    <a:pt x="0" y="3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1"/>
            <p:cNvSpPr/>
            <p:nvPr/>
          </p:nvSpPr>
          <p:spPr>
            <a:xfrm>
              <a:off x="2065000" y="585725"/>
              <a:ext cx="123600" cy="68875"/>
            </a:xfrm>
            <a:custGeom>
              <a:avLst/>
              <a:gdLst/>
              <a:ahLst/>
              <a:cxnLst/>
              <a:rect l="l" t="t" r="r" b="b"/>
              <a:pathLst>
                <a:path w="4944" h="2755" extrusionOk="0">
                  <a:moveTo>
                    <a:pt x="199" y="0"/>
                  </a:moveTo>
                  <a:cubicBezTo>
                    <a:pt x="1846" y="712"/>
                    <a:pt x="3204" y="1819"/>
                    <a:pt x="4944" y="2584"/>
                  </a:cubicBezTo>
                  <a:cubicBezTo>
                    <a:pt x="4495" y="2754"/>
                    <a:pt x="4232" y="2675"/>
                    <a:pt x="3968" y="2663"/>
                  </a:cubicBezTo>
                  <a:cubicBezTo>
                    <a:pt x="2861" y="2570"/>
                    <a:pt x="1741" y="2491"/>
                    <a:pt x="647" y="2254"/>
                  </a:cubicBezTo>
                  <a:cubicBezTo>
                    <a:pt x="1" y="2122"/>
                    <a:pt x="1" y="2109"/>
                    <a:pt x="80" y="1476"/>
                  </a:cubicBezTo>
                  <a:cubicBezTo>
                    <a:pt x="133" y="1015"/>
                    <a:pt x="159" y="554"/>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1"/>
            <p:cNvSpPr/>
            <p:nvPr/>
          </p:nvSpPr>
          <p:spPr>
            <a:xfrm>
              <a:off x="1328300" y="1172850"/>
              <a:ext cx="193450" cy="107100"/>
            </a:xfrm>
            <a:custGeom>
              <a:avLst/>
              <a:gdLst/>
              <a:ahLst/>
              <a:cxnLst/>
              <a:rect l="l" t="t" r="r" b="b"/>
              <a:pathLst>
                <a:path w="7738" h="4284" extrusionOk="0">
                  <a:moveTo>
                    <a:pt x="6024" y="0"/>
                  </a:moveTo>
                  <a:cubicBezTo>
                    <a:pt x="6235" y="0"/>
                    <a:pt x="6432" y="13"/>
                    <a:pt x="6630" y="106"/>
                  </a:cubicBezTo>
                  <a:cubicBezTo>
                    <a:pt x="7592" y="501"/>
                    <a:pt x="7737" y="1160"/>
                    <a:pt x="7012" y="1911"/>
                  </a:cubicBezTo>
                  <a:cubicBezTo>
                    <a:pt x="6696" y="2241"/>
                    <a:pt x="6314" y="2464"/>
                    <a:pt x="5919" y="2663"/>
                  </a:cubicBezTo>
                  <a:cubicBezTo>
                    <a:pt x="4613" y="3322"/>
                    <a:pt x="3243" y="3796"/>
                    <a:pt x="1833" y="4191"/>
                  </a:cubicBezTo>
                  <a:cubicBezTo>
                    <a:pt x="1569" y="4257"/>
                    <a:pt x="1319" y="4283"/>
                    <a:pt x="1069" y="4178"/>
                  </a:cubicBezTo>
                  <a:cubicBezTo>
                    <a:pt x="252" y="3875"/>
                    <a:pt x="1" y="2794"/>
                    <a:pt x="700" y="2294"/>
                  </a:cubicBezTo>
                  <a:cubicBezTo>
                    <a:pt x="2228" y="1199"/>
                    <a:pt x="3902" y="343"/>
                    <a:pt x="5787" y="13"/>
                  </a:cubicBezTo>
                  <a:cubicBezTo>
                    <a:pt x="5866" y="0"/>
                    <a:pt x="5945" y="0"/>
                    <a:pt x="6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1"/>
            <p:cNvSpPr/>
            <p:nvPr/>
          </p:nvSpPr>
          <p:spPr>
            <a:xfrm>
              <a:off x="1546750" y="1233125"/>
              <a:ext cx="220450" cy="67575"/>
            </a:xfrm>
            <a:custGeom>
              <a:avLst/>
              <a:gdLst/>
              <a:ahLst/>
              <a:cxnLst/>
              <a:rect l="l" t="t" r="r" b="b"/>
              <a:pathLst>
                <a:path w="8818" h="2703" extrusionOk="0">
                  <a:moveTo>
                    <a:pt x="3823" y="2703"/>
                  </a:moveTo>
                  <a:cubicBezTo>
                    <a:pt x="2900" y="2689"/>
                    <a:pt x="2043" y="2466"/>
                    <a:pt x="1213" y="2162"/>
                  </a:cubicBezTo>
                  <a:cubicBezTo>
                    <a:pt x="1029" y="2083"/>
                    <a:pt x="844" y="1978"/>
                    <a:pt x="672" y="1846"/>
                  </a:cubicBezTo>
                  <a:cubicBezTo>
                    <a:pt x="409" y="1661"/>
                    <a:pt x="1" y="1464"/>
                    <a:pt x="185" y="1081"/>
                  </a:cubicBezTo>
                  <a:cubicBezTo>
                    <a:pt x="370" y="712"/>
                    <a:pt x="752" y="950"/>
                    <a:pt x="1015" y="1055"/>
                  </a:cubicBezTo>
                  <a:cubicBezTo>
                    <a:pt x="1609" y="1280"/>
                    <a:pt x="2228" y="1398"/>
                    <a:pt x="2834" y="1490"/>
                  </a:cubicBezTo>
                  <a:cubicBezTo>
                    <a:pt x="4178" y="1714"/>
                    <a:pt x="5404" y="1306"/>
                    <a:pt x="6603" y="752"/>
                  </a:cubicBezTo>
                  <a:cubicBezTo>
                    <a:pt x="6959" y="594"/>
                    <a:pt x="7288" y="383"/>
                    <a:pt x="7645" y="212"/>
                  </a:cubicBezTo>
                  <a:cubicBezTo>
                    <a:pt x="7829" y="120"/>
                    <a:pt x="8026" y="41"/>
                    <a:pt x="8225" y="27"/>
                  </a:cubicBezTo>
                  <a:cubicBezTo>
                    <a:pt x="8435" y="1"/>
                    <a:pt x="8646" y="94"/>
                    <a:pt x="8738" y="317"/>
                  </a:cubicBezTo>
                  <a:cubicBezTo>
                    <a:pt x="8817" y="489"/>
                    <a:pt x="8778" y="673"/>
                    <a:pt x="8646" y="818"/>
                  </a:cubicBezTo>
                  <a:cubicBezTo>
                    <a:pt x="8580" y="897"/>
                    <a:pt x="8514" y="976"/>
                    <a:pt x="8422" y="1042"/>
                  </a:cubicBezTo>
                  <a:cubicBezTo>
                    <a:pt x="7038" y="2030"/>
                    <a:pt x="5510" y="2610"/>
                    <a:pt x="3823" y="27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1"/>
            <p:cNvSpPr/>
            <p:nvPr/>
          </p:nvSpPr>
          <p:spPr>
            <a:xfrm>
              <a:off x="1611325" y="1035450"/>
              <a:ext cx="65925" cy="135775"/>
            </a:xfrm>
            <a:custGeom>
              <a:avLst/>
              <a:gdLst/>
              <a:ahLst/>
              <a:cxnLst/>
              <a:rect l="l" t="t" r="r" b="b"/>
              <a:pathLst>
                <a:path w="2637" h="5431" extrusionOk="0">
                  <a:moveTo>
                    <a:pt x="1372" y="2346"/>
                  </a:moveTo>
                  <a:cubicBezTo>
                    <a:pt x="1358" y="2571"/>
                    <a:pt x="1345" y="2808"/>
                    <a:pt x="1332" y="3045"/>
                  </a:cubicBezTo>
                  <a:cubicBezTo>
                    <a:pt x="1319" y="3348"/>
                    <a:pt x="1200" y="3704"/>
                    <a:pt x="1305" y="3968"/>
                  </a:cubicBezTo>
                  <a:cubicBezTo>
                    <a:pt x="1411" y="4258"/>
                    <a:pt x="1820" y="4059"/>
                    <a:pt x="2070" y="4179"/>
                  </a:cubicBezTo>
                  <a:cubicBezTo>
                    <a:pt x="2347" y="4310"/>
                    <a:pt x="2637" y="4402"/>
                    <a:pt x="2623" y="4758"/>
                  </a:cubicBezTo>
                  <a:cubicBezTo>
                    <a:pt x="2623" y="5114"/>
                    <a:pt x="2347" y="5246"/>
                    <a:pt x="2070" y="5312"/>
                  </a:cubicBezTo>
                  <a:cubicBezTo>
                    <a:pt x="1542" y="5430"/>
                    <a:pt x="1029" y="5404"/>
                    <a:pt x="541" y="5180"/>
                  </a:cubicBezTo>
                  <a:cubicBezTo>
                    <a:pt x="119" y="4982"/>
                    <a:pt x="1" y="4718"/>
                    <a:pt x="80" y="4139"/>
                  </a:cubicBezTo>
                  <a:cubicBezTo>
                    <a:pt x="198" y="3309"/>
                    <a:pt x="356" y="2492"/>
                    <a:pt x="488" y="1675"/>
                  </a:cubicBezTo>
                  <a:cubicBezTo>
                    <a:pt x="554" y="1239"/>
                    <a:pt x="607" y="805"/>
                    <a:pt x="686" y="369"/>
                  </a:cubicBezTo>
                  <a:cubicBezTo>
                    <a:pt x="725" y="172"/>
                    <a:pt x="804" y="0"/>
                    <a:pt x="1029" y="14"/>
                  </a:cubicBezTo>
                  <a:cubicBezTo>
                    <a:pt x="1252" y="14"/>
                    <a:pt x="1305" y="211"/>
                    <a:pt x="1345" y="396"/>
                  </a:cubicBezTo>
                  <a:cubicBezTo>
                    <a:pt x="1463" y="1042"/>
                    <a:pt x="1424" y="1687"/>
                    <a:pt x="1372" y="2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1"/>
            <p:cNvSpPr/>
            <p:nvPr/>
          </p:nvSpPr>
          <p:spPr>
            <a:xfrm>
              <a:off x="1836350" y="1031825"/>
              <a:ext cx="52750" cy="71200"/>
            </a:xfrm>
            <a:custGeom>
              <a:avLst/>
              <a:gdLst/>
              <a:ahLst/>
              <a:cxnLst/>
              <a:rect l="l" t="t" r="r" b="b"/>
              <a:pathLst>
                <a:path w="2110" h="2848" extrusionOk="0">
                  <a:moveTo>
                    <a:pt x="2109" y="1437"/>
                  </a:moveTo>
                  <a:cubicBezTo>
                    <a:pt x="2083" y="1595"/>
                    <a:pt x="2083" y="1700"/>
                    <a:pt x="2070" y="1806"/>
                  </a:cubicBezTo>
                  <a:cubicBezTo>
                    <a:pt x="1978" y="2386"/>
                    <a:pt x="1675" y="2755"/>
                    <a:pt x="1240" y="2807"/>
                  </a:cubicBezTo>
                  <a:cubicBezTo>
                    <a:pt x="791" y="2848"/>
                    <a:pt x="317" y="2491"/>
                    <a:pt x="159" y="1951"/>
                  </a:cubicBezTo>
                  <a:cubicBezTo>
                    <a:pt x="1" y="1451"/>
                    <a:pt x="93" y="976"/>
                    <a:pt x="383" y="541"/>
                  </a:cubicBezTo>
                  <a:cubicBezTo>
                    <a:pt x="594" y="224"/>
                    <a:pt x="897" y="1"/>
                    <a:pt x="1292" y="66"/>
                  </a:cubicBezTo>
                  <a:cubicBezTo>
                    <a:pt x="1728" y="145"/>
                    <a:pt x="1951" y="462"/>
                    <a:pt x="2044" y="871"/>
                  </a:cubicBezTo>
                  <a:cubicBezTo>
                    <a:pt x="2083" y="1082"/>
                    <a:pt x="2083" y="1292"/>
                    <a:pt x="2109" y="14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1"/>
            <p:cNvSpPr/>
            <p:nvPr/>
          </p:nvSpPr>
          <p:spPr>
            <a:xfrm>
              <a:off x="1416950" y="1054550"/>
              <a:ext cx="47775" cy="63950"/>
            </a:xfrm>
            <a:custGeom>
              <a:avLst/>
              <a:gdLst/>
              <a:ahLst/>
              <a:cxnLst/>
              <a:rect l="l" t="t" r="r" b="b"/>
              <a:pathLst>
                <a:path w="1911" h="2558" extrusionOk="0">
                  <a:moveTo>
                    <a:pt x="1911" y="1266"/>
                  </a:moveTo>
                  <a:cubicBezTo>
                    <a:pt x="1898" y="2044"/>
                    <a:pt x="1503" y="2557"/>
                    <a:pt x="936" y="2545"/>
                  </a:cubicBezTo>
                  <a:cubicBezTo>
                    <a:pt x="382" y="2531"/>
                    <a:pt x="0" y="1978"/>
                    <a:pt x="27" y="1213"/>
                  </a:cubicBezTo>
                  <a:cubicBezTo>
                    <a:pt x="53" y="422"/>
                    <a:pt x="435" y="1"/>
                    <a:pt x="1081" y="67"/>
                  </a:cubicBezTo>
                  <a:cubicBezTo>
                    <a:pt x="1635" y="120"/>
                    <a:pt x="1911" y="528"/>
                    <a:pt x="1911"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1"/>
            <p:cNvSpPr/>
            <p:nvPr/>
          </p:nvSpPr>
          <p:spPr>
            <a:xfrm>
              <a:off x="1204775" y="1023925"/>
              <a:ext cx="22725" cy="46150"/>
            </a:xfrm>
            <a:custGeom>
              <a:avLst/>
              <a:gdLst/>
              <a:ahLst/>
              <a:cxnLst/>
              <a:rect l="l" t="t" r="r" b="b"/>
              <a:pathLst>
                <a:path w="909" h="1846" extrusionOk="0">
                  <a:moveTo>
                    <a:pt x="830" y="976"/>
                  </a:moveTo>
                  <a:cubicBezTo>
                    <a:pt x="777" y="1266"/>
                    <a:pt x="909" y="1608"/>
                    <a:pt x="593" y="1753"/>
                  </a:cubicBezTo>
                  <a:cubicBezTo>
                    <a:pt x="422" y="1846"/>
                    <a:pt x="92" y="1384"/>
                    <a:pt x="53" y="988"/>
                  </a:cubicBezTo>
                  <a:cubicBezTo>
                    <a:pt x="26" y="739"/>
                    <a:pt x="0" y="475"/>
                    <a:pt x="145" y="238"/>
                  </a:cubicBezTo>
                  <a:cubicBezTo>
                    <a:pt x="237" y="92"/>
                    <a:pt x="355" y="1"/>
                    <a:pt x="527" y="27"/>
                  </a:cubicBezTo>
                  <a:cubicBezTo>
                    <a:pt x="672" y="53"/>
                    <a:pt x="738" y="185"/>
                    <a:pt x="764" y="303"/>
                  </a:cubicBezTo>
                  <a:cubicBezTo>
                    <a:pt x="803" y="540"/>
                    <a:pt x="817" y="765"/>
                    <a:pt x="830" y="9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1"/>
            <p:cNvSpPr/>
            <p:nvPr/>
          </p:nvSpPr>
          <p:spPr>
            <a:xfrm>
              <a:off x="2049550" y="1013050"/>
              <a:ext cx="19125" cy="34625"/>
            </a:xfrm>
            <a:custGeom>
              <a:avLst/>
              <a:gdLst/>
              <a:ahLst/>
              <a:cxnLst/>
              <a:rect l="l" t="t" r="r" b="b"/>
              <a:pathLst>
                <a:path w="765" h="1385" extrusionOk="0">
                  <a:moveTo>
                    <a:pt x="316" y="1384"/>
                  </a:moveTo>
                  <a:cubicBezTo>
                    <a:pt x="0" y="1028"/>
                    <a:pt x="13" y="659"/>
                    <a:pt x="132" y="277"/>
                  </a:cubicBezTo>
                  <a:cubicBezTo>
                    <a:pt x="171" y="119"/>
                    <a:pt x="276" y="0"/>
                    <a:pt x="461" y="14"/>
                  </a:cubicBezTo>
                  <a:cubicBezTo>
                    <a:pt x="645" y="40"/>
                    <a:pt x="712" y="185"/>
                    <a:pt x="738" y="343"/>
                  </a:cubicBezTo>
                  <a:cubicBezTo>
                    <a:pt x="764" y="738"/>
                    <a:pt x="764" y="1121"/>
                    <a:pt x="316" y="138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1"/>
            <p:cNvSpPr/>
            <p:nvPr/>
          </p:nvSpPr>
          <p:spPr>
            <a:xfrm>
              <a:off x="1443975" y="1190650"/>
              <a:ext cx="53400" cy="36575"/>
            </a:xfrm>
            <a:custGeom>
              <a:avLst/>
              <a:gdLst/>
              <a:ahLst/>
              <a:cxnLst/>
              <a:rect l="l" t="t" r="r" b="b"/>
              <a:pathLst>
                <a:path w="2136" h="1463" extrusionOk="0">
                  <a:moveTo>
                    <a:pt x="422" y="1462"/>
                  </a:moveTo>
                  <a:cubicBezTo>
                    <a:pt x="343" y="1239"/>
                    <a:pt x="290" y="1093"/>
                    <a:pt x="237" y="949"/>
                  </a:cubicBezTo>
                  <a:cubicBezTo>
                    <a:pt x="0" y="343"/>
                    <a:pt x="0" y="329"/>
                    <a:pt x="672" y="185"/>
                  </a:cubicBezTo>
                  <a:cubicBezTo>
                    <a:pt x="1041" y="92"/>
                    <a:pt x="1423" y="0"/>
                    <a:pt x="1805" y="145"/>
                  </a:cubicBezTo>
                  <a:cubicBezTo>
                    <a:pt x="2042" y="250"/>
                    <a:pt x="2135" y="382"/>
                    <a:pt x="1910" y="606"/>
                  </a:cubicBezTo>
                  <a:cubicBezTo>
                    <a:pt x="1502" y="1028"/>
                    <a:pt x="988" y="1239"/>
                    <a:pt x="422" y="14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1"/>
            <p:cNvSpPr/>
            <p:nvPr/>
          </p:nvSpPr>
          <p:spPr>
            <a:xfrm>
              <a:off x="1400800" y="1205150"/>
              <a:ext cx="43200" cy="38550"/>
            </a:xfrm>
            <a:custGeom>
              <a:avLst/>
              <a:gdLst/>
              <a:ahLst/>
              <a:cxnLst/>
              <a:rect l="l" t="t" r="r" b="b"/>
              <a:pathLst>
                <a:path w="1728" h="1542" extrusionOk="0">
                  <a:moveTo>
                    <a:pt x="0" y="527"/>
                  </a:moveTo>
                  <a:cubicBezTo>
                    <a:pt x="356" y="264"/>
                    <a:pt x="791" y="158"/>
                    <a:pt x="1186" y="0"/>
                  </a:cubicBezTo>
                  <a:cubicBezTo>
                    <a:pt x="1384" y="132"/>
                    <a:pt x="1411" y="355"/>
                    <a:pt x="1463" y="540"/>
                  </a:cubicBezTo>
                  <a:cubicBezTo>
                    <a:pt x="1516" y="724"/>
                    <a:pt x="1727" y="882"/>
                    <a:pt x="1608" y="1107"/>
                  </a:cubicBezTo>
                  <a:cubicBezTo>
                    <a:pt x="1555" y="1186"/>
                    <a:pt x="685" y="1541"/>
                    <a:pt x="606" y="1489"/>
                  </a:cubicBezTo>
                  <a:cubicBezTo>
                    <a:pt x="515" y="1450"/>
                    <a:pt x="435" y="1371"/>
                    <a:pt x="383" y="1292"/>
                  </a:cubicBezTo>
                  <a:cubicBezTo>
                    <a:pt x="251" y="1041"/>
                    <a:pt x="53" y="830"/>
                    <a:pt x="0" y="52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1"/>
            <p:cNvSpPr/>
            <p:nvPr/>
          </p:nvSpPr>
          <p:spPr>
            <a:xfrm>
              <a:off x="1351700" y="1222275"/>
              <a:ext cx="47475" cy="38250"/>
            </a:xfrm>
            <a:custGeom>
              <a:avLst/>
              <a:gdLst/>
              <a:ahLst/>
              <a:cxnLst/>
              <a:rect l="l" t="t" r="r" b="b"/>
              <a:pathLst>
                <a:path w="1899" h="1530" extrusionOk="0">
                  <a:moveTo>
                    <a:pt x="1451" y="0"/>
                  </a:moveTo>
                  <a:cubicBezTo>
                    <a:pt x="1621" y="382"/>
                    <a:pt x="1753" y="672"/>
                    <a:pt x="1899" y="988"/>
                  </a:cubicBezTo>
                  <a:cubicBezTo>
                    <a:pt x="1516" y="1266"/>
                    <a:pt x="1042" y="1331"/>
                    <a:pt x="607" y="1463"/>
                  </a:cubicBezTo>
                  <a:cubicBezTo>
                    <a:pt x="370" y="1529"/>
                    <a:pt x="198" y="1410"/>
                    <a:pt x="106" y="1199"/>
                  </a:cubicBezTo>
                  <a:cubicBezTo>
                    <a:pt x="1" y="1002"/>
                    <a:pt x="106" y="844"/>
                    <a:pt x="264" y="738"/>
                  </a:cubicBezTo>
                  <a:cubicBezTo>
                    <a:pt x="633" y="501"/>
                    <a:pt x="1015" y="277"/>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9" name="Google Shape;3809;p31"/>
          <p:cNvSpPr/>
          <p:nvPr/>
        </p:nvSpPr>
        <p:spPr>
          <a:xfrm>
            <a:off x="8201590" y="1556100"/>
            <a:ext cx="180900" cy="18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1"/>
          <p:cNvSpPr/>
          <p:nvPr/>
        </p:nvSpPr>
        <p:spPr>
          <a:xfrm>
            <a:off x="8201590" y="2546700"/>
            <a:ext cx="180900" cy="18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1"/>
          <p:cNvSpPr/>
          <p:nvPr/>
        </p:nvSpPr>
        <p:spPr>
          <a:xfrm>
            <a:off x="8201590" y="3537300"/>
            <a:ext cx="180900" cy="18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12" name="Google Shape;3812;p31"/>
          <p:cNvCxnSpPr>
            <a:stCxn id="3809" idx="4"/>
            <a:endCxn id="3810" idx="0"/>
          </p:cNvCxnSpPr>
          <p:nvPr/>
        </p:nvCxnSpPr>
        <p:spPr>
          <a:xfrm>
            <a:off x="8292040" y="1737000"/>
            <a:ext cx="0" cy="809700"/>
          </a:xfrm>
          <a:prstGeom prst="straightConnector1">
            <a:avLst/>
          </a:prstGeom>
          <a:noFill/>
          <a:ln w="9525" cap="flat" cmpd="sng">
            <a:solidFill>
              <a:schemeClr val="dk1"/>
            </a:solidFill>
            <a:prstDash val="solid"/>
            <a:round/>
            <a:headEnd type="none" w="med" len="med"/>
            <a:tailEnd type="none" w="med" len="med"/>
          </a:ln>
        </p:spPr>
      </p:cxnSp>
      <p:cxnSp>
        <p:nvCxnSpPr>
          <p:cNvPr id="3813" name="Google Shape;3813;p31"/>
          <p:cNvCxnSpPr>
            <a:stCxn id="3810" idx="4"/>
            <a:endCxn id="3811" idx="0"/>
          </p:cNvCxnSpPr>
          <p:nvPr/>
        </p:nvCxnSpPr>
        <p:spPr>
          <a:xfrm>
            <a:off x="8292040" y="2727600"/>
            <a:ext cx="0" cy="809700"/>
          </a:xfrm>
          <a:prstGeom prst="straightConnector1">
            <a:avLst/>
          </a:prstGeom>
          <a:noFill/>
          <a:ln w="9525" cap="flat" cmpd="sng">
            <a:solidFill>
              <a:schemeClr val="dk1"/>
            </a:solidFill>
            <a:prstDash val="solid"/>
            <a:round/>
            <a:headEnd type="none" w="med" len="med"/>
            <a:tailEnd type="none" w="med" len="med"/>
          </a:ln>
        </p:spPr>
      </p:cxnSp>
      <p:cxnSp>
        <p:nvCxnSpPr>
          <p:cNvPr id="3814" name="Google Shape;3814;p31"/>
          <p:cNvCxnSpPr>
            <a:stCxn id="3811" idx="4"/>
          </p:cNvCxnSpPr>
          <p:nvPr/>
        </p:nvCxnSpPr>
        <p:spPr>
          <a:xfrm>
            <a:off x="8292040" y="3718200"/>
            <a:ext cx="0" cy="558600"/>
          </a:xfrm>
          <a:prstGeom prst="straightConnector1">
            <a:avLst/>
          </a:prstGeom>
          <a:noFill/>
          <a:ln w="9525" cap="flat" cmpd="sng">
            <a:solidFill>
              <a:schemeClr val="dk1"/>
            </a:solidFill>
            <a:prstDash val="solid"/>
            <a:round/>
            <a:headEnd type="none" w="med" len="med"/>
            <a:tailEnd type="oval" w="med" len="med"/>
          </a:ln>
        </p:spPr>
      </p:cxnSp>
      <p:grpSp>
        <p:nvGrpSpPr>
          <p:cNvPr id="3815" name="Google Shape;3815;p31"/>
          <p:cNvGrpSpPr/>
          <p:nvPr/>
        </p:nvGrpSpPr>
        <p:grpSpPr>
          <a:xfrm>
            <a:off x="6304162" y="129261"/>
            <a:ext cx="660529" cy="164373"/>
            <a:chOff x="1663975" y="5122263"/>
            <a:chExt cx="503375" cy="125275"/>
          </a:xfrm>
        </p:grpSpPr>
        <p:sp>
          <p:nvSpPr>
            <p:cNvPr id="3816" name="Google Shape;3816;p31"/>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1"/>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1"/>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1"/>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1"/>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1"/>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1"/>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1"/>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1"/>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1"/>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1"/>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1"/>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1"/>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1"/>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1"/>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1"/>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1"/>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1"/>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7"/>
        <p:cNvGrpSpPr/>
        <p:nvPr/>
      </p:nvGrpSpPr>
      <p:grpSpPr>
        <a:xfrm>
          <a:off x="0" y="0"/>
          <a:ext cx="0" cy="0"/>
          <a:chOff x="0" y="0"/>
          <a:chExt cx="0" cy="0"/>
        </a:xfrm>
      </p:grpSpPr>
      <p:sp>
        <p:nvSpPr>
          <p:cNvPr id="3838" name="Google Shape;3838;p32"/>
          <p:cNvSpPr/>
          <p:nvPr/>
        </p:nvSpPr>
        <p:spPr>
          <a:xfrm>
            <a:off x="762788" y="1863979"/>
            <a:ext cx="1781100" cy="1949700"/>
          </a:xfrm>
          <a:prstGeom prst="rect">
            <a:avLst/>
          </a:prstGeom>
          <a:solidFill>
            <a:schemeClr val="accent2"/>
          </a:solidFill>
          <a:ln w="9525" cap="flat" cmpd="sng">
            <a:solidFill>
              <a:schemeClr val="dk1"/>
            </a:solidFill>
            <a:prstDash val="solid"/>
            <a:round/>
            <a:headEnd type="none" w="sm" len="sm"/>
            <a:tailEnd type="none" w="sm" len="sm"/>
          </a:ln>
          <a:effectLst>
            <a:outerShdw dist="57150" dir="264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2"/>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840" name="Google Shape;3840;p32">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2">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2"/>
          <p:cNvSpPr txBox="1"/>
          <p:nvPr/>
        </p:nvSpPr>
        <p:spPr>
          <a:xfrm>
            <a:off x="762788" y="3124833"/>
            <a:ext cx="1781100" cy="37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DISEASE</a:t>
            </a:r>
            <a:endParaRPr sz="2100" b="1">
              <a:solidFill>
                <a:schemeClr val="dk1"/>
              </a:solidFill>
              <a:latin typeface="Arvo"/>
              <a:ea typeface="Arvo"/>
              <a:cs typeface="Arvo"/>
              <a:sym typeface="Arvo"/>
            </a:endParaRPr>
          </a:p>
        </p:txBody>
      </p:sp>
      <p:grpSp>
        <p:nvGrpSpPr>
          <p:cNvPr id="3843" name="Google Shape;3843;p32"/>
          <p:cNvGrpSpPr/>
          <p:nvPr/>
        </p:nvGrpSpPr>
        <p:grpSpPr>
          <a:xfrm>
            <a:off x="4937688" y="1488969"/>
            <a:ext cx="3443424" cy="375000"/>
            <a:chOff x="4937688" y="1488969"/>
            <a:chExt cx="3443424" cy="375000"/>
          </a:xfrm>
        </p:grpSpPr>
        <p:sp>
          <p:nvSpPr>
            <p:cNvPr id="3844" name="Google Shape;3844;p32"/>
            <p:cNvSpPr txBox="1"/>
            <p:nvPr/>
          </p:nvSpPr>
          <p:spPr>
            <a:xfrm flipH="1">
              <a:off x="4937688" y="1488969"/>
              <a:ext cx="1781100" cy="375000"/>
            </a:xfrm>
            <a:prstGeom prst="rect">
              <a:avLst/>
            </a:prstGeom>
            <a:solidFill>
              <a:schemeClr val="accent3"/>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VENUS</a:t>
              </a:r>
              <a:endParaRPr sz="2100" b="1">
                <a:solidFill>
                  <a:schemeClr val="dk1"/>
                </a:solidFill>
                <a:latin typeface="Arvo"/>
                <a:ea typeface="Arvo"/>
                <a:cs typeface="Arvo"/>
                <a:sym typeface="Arvo"/>
              </a:endParaRPr>
            </a:p>
          </p:txBody>
        </p:sp>
        <p:sp>
          <p:nvSpPr>
            <p:cNvPr id="3845" name="Google Shape;3845;p32"/>
            <p:cNvSpPr txBox="1"/>
            <p:nvPr/>
          </p:nvSpPr>
          <p:spPr>
            <a:xfrm flipH="1">
              <a:off x="6742813" y="1488969"/>
              <a:ext cx="1638300" cy="37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beautiful name</a:t>
              </a:r>
              <a:endParaRPr sz="1500" dirty="0">
                <a:solidFill>
                  <a:schemeClr val="dk1"/>
                </a:solidFill>
                <a:latin typeface="Montserrat Medium" panose="00000600000000000000" pitchFamily="2" charset="0"/>
                <a:ea typeface="DM Sans"/>
                <a:cs typeface="DM Sans"/>
                <a:sym typeface="DM Sans"/>
              </a:endParaRPr>
            </a:p>
          </p:txBody>
        </p:sp>
      </p:grpSp>
      <p:grpSp>
        <p:nvGrpSpPr>
          <p:cNvPr id="3846" name="Google Shape;3846;p32"/>
          <p:cNvGrpSpPr/>
          <p:nvPr/>
        </p:nvGrpSpPr>
        <p:grpSpPr>
          <a:xfrm>
            <a:off x="4937688" y="2268801"/>
            <a:ext cx="3443424" cy="375001"/>
            <a:chOff x="4937688" y="2268801"/>
            <a:chExt cx="3443424" cy="375001"/>
          </a:xfrm>
        </p:grpSpPr>
        <p:sp>
          <p:nvSpPr>
            <p:cNvPr id="3847" name="Google Shape;3847;p32"/>
            <p:cNvSpPr txBox="1"/>
            <p:nvPr/>
          </p:nvSpPr>
          <p:spPr>
            <a:xfrm flipH="1">
              <a:off x="4937688" y="2268801"/>
              <a:ext cx="1781100" cy="375000"/>
            </a:xfrm>
            <a:prstGeom prst="rect">
              <a:avLst/>
            </a:prstGeom>
            <a:solidFill>
              <a:schemeClr val="accent3"/>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sp>
          <p:nvSpPr>
            <p:cNvPr id="3848" name="Google Shape;3848;p32"/>
            <p:cNvSpPr txBox="1"/>
            <p:nvPr/>
          </p:nvSpPr>
          <p:spPr>
            <a:xfrm flipH="1">
              <a:off x="6742813" y="2268802"/>
              <a:ext cx="1638300" cy="37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close to the Sun</a:t>
              </a:r>
              <a:endParaRPr sz="1500" dirty="0">
                <a:solidFill>
                  <a:schemeClr val="dk1"/>
                </a:solidFill>
                <a:latin typeface="Montserrat Medium" panose="00000600000000000000" pitchFamily="2" charset="0"/>
                <a:ea typeface="DM Sans"/>
                <a:cs typeface="DM Sans"/>
                <a:sym typeface="DM Sans"/>
              </a:endParaRPr>
            </a:p>
          </p:txBody>
        </p:sp>
      </p:grpSp>
      <p:grpSp>
        <p:nvGrpSpPr>
          <p:cNvPr id="3849" name="Google Shape;3849;p32"/>
          <p:cNvGrpSpPr/>
          <p:nvPr/>
        </p:nvGrpSpPr>
        <p:grpSpPr>
          <a:xfrm>
            <a:off x="4937688" y="3048634"/>
            <a:ext cx="3443424" cy="375001"/>
            <a:chOff x="4937688" y="3048634"/>
            <a:chExt cx="3443424" cy="375001"/>
          </a:xfrm>
        </p:grpSpPr>
        <p:sp>
          <p:nvSpPr>
            <p:cNvPr id="3850" name="Google Shape;3850;p32"/>
            <p:cNvSpPr txBox="1"/>
            <p:nvPr/>
          </p:nvSpPr>
          <p:spPr>
            <a:xfrm flipH="1">
              <a:off x="4937688" y="3048634"/>
              <a:ext cx="1781100" cy="375000"/>
            </a:xfrm>
            <a:prstGeom prst="rect">
              <a:avLst/>
            </a:prstGeom>
            <a:solidFill>
              <a:schemeClr val="accent3"/>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JUPITER</a:t>
              </a:r>
              <a:endParaRPr sz="2100" b="1">
                <a:solidFill>
                  <a:schemeClr val="dk1"/>
                </a:solidFill>
                <a:latin typeface="Arvo"/>
                <a:ea typeface="Arvo"/>
                <a:cs typeface="Arvo"/>
                <a:sym typeface="Arvo"/>
              </a:endParaRPr>
            </a:p>
          </p:txBody>
        </p:sp>
        <p:sp>
          <p:nvSpPr>
            <p:cNvPr id="3851" name="Google Shape;3851;p32"/>
            <p:cNvSpPr txBox="1"/>
            <p:nvPr/>
          </p:nvSpPr>
          <p:spPr>
            <a:xfrm flipH="1">
              <a:off x="6742813" y="3048635"/>
              <a:ext cx="1638300" cy="37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a very big planet</a:t>
              </a:r>
              <a:endParaRPr sz="1500" dirty="0">
                <a:solidFill>
                  <a:schemeClr val="dk1"/>
                </a:solidFill>
                <a:latin typeface="Montserrat Medium" panose="00000600000000000000" pitchFamily="2" charset="0"/>
                <a:ea typeface="DM Sans"/>
                <a:cs typeface="DM Sans"/>
                <a:sym typeface="DM Sans"/>
              </a:endParaRPr>
            </a:p>
          </p:txBody>
        </p:sp>
      </p:grpSp>
      <p:grpSp>
        <p:nvGrpSpPr>
          <p:cNvPr id="3852" name="Google Shape;3852;p32"/>
          <p:cNvGrpSpPr/>
          <p:nvPr/>
        </p:nvGrpSpPr>
        <p:grpSpPr>
          <a:xfrm>
            <a:off x="4937688" y="3828467"/>
            <a:ext cx="3443524" cy="375002"/>
            <a:chOff x="4937688" y="3828467"/>
            <a:chExt cx="3443524" cy="375002"/>
          </a:xfrm>
        </p:grpSpPr>
        <p:sp>
          <p:nvSpPr>
            <p:cNvPr id="3853" name="Google Shape;3853;p32"/>
            <p:cNvSpPr txBox="1"/>
            <p:nvPr/>
          </p:nvSpPr>
          <p:spPr>
            <a:xfrm>
              <a:off x="4937688" y="3828467"/>
              <a:ext cx="1781100" cy="375000"/>
            </a:xfrm>
            <a:prstGeom prst="rect">
              <a:avLst/>
            </a:prstGeom>
            <a:solidFill>
              <a:schemeClr val="accent3"/>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MARS</a:t>
              </a:r>
              <a:endParaRPr sz="2100" b="1">
                <a:solidFill>
                  <a:schemeClr val="dk1"/>
                </a:solidFill>
                <a:latin typeface="Arvo"/>
                <a:ea typeface="Arvo"/>
                <a:cs typeface="Arvo"/>
                <a:sym typeface="Arvo"/>
              </a:endParaRPr>
            </a:p>
          </p:txBody>
        </p:sp>
        <p:sp>
          <p:nvSpPr>
            <p:cNvPr id="3854" name="Google Shape;3854;p32"/>
            <p:cNvSpPr txBox="1"/>
            <p:nvPr/>
          </p:nvSpPr>
          <p:spPr>
            <a:xfrm>
              <a:off x="6742913" y="3828469"/>
              <a:ext cx="1638300" cy="37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cold place</a:t>
              </a:r>
              <a:endParaRPr sz="1500" dirty="0">
                <a:solidFill>
                  <a:schemeClr val="dk1"/>
                </a:solidFill>
                <a:latin typeface="Montserrat Medium" panose="00000600000000000000" pitchFamily="2" charset="0"/>
                <a:ea typeface="DM Sans"/>
                <a:cs typeface="DM Sans"/>
                <a:sym typeface="DM Sans"/>
              </a:endParaRPr>
            </a:p>
          </p:txBody>
        </p:sp>
      </p:grpSp>
      <p:grpSp>
        <p:nvGrpSpPr>
          <p:cNvPr id="3855" name="Google Shape;3855;p32"/>
          <p:cNvGrpSpPr/>
          <p:nvPr/>
        </p:nvGrpSpPr>
        <p:grpSpPr>
          <a:xfrm>
            <a:off x="1234275" y="2095876"/>
            <a:ext cx="838125" cy="873250"/>
            <a:chOff x="3790375" y="3352750"/>
            <a:chExt cx="838125" cy="873250"/>
          </a:xfrm>
        </p:grpSpPr>
        <p:sp>
          <p:nvSpPr>
            <p:cNvPr id="3856" name="Google Shape;3856;p32"/>
            <p:cNvSpPr/>
            <p:nvPr/>
          </p:nvSpPr>
          <p:spPr>
            <a:xfrm>
              <a:off x="4589275" y="4043325"/>
              <a:ext cx="19200" cy="17550"/>
            </a:xfrm>
            <a:custGeom>
              <a:avLst/>
              <a:gdLst/>
              <a:ahLst/>
              <a:cxnLst/>
              <a:rect l="l" t="t" r="r" b="b"/>
              <a:pathLst>
                <a:path w="768" h="702" extrusionOk="0">
                  <a:moveTo>
                    <a:pt x="67" y="1"/>
                  </a:moveTo>
                  <a:cubicBezTo>
                    <a:pt x="67" y="201"/>
                    <a:pt x="34" y="401"/>
                    <a:pt x="1" y="635"/>
                  </a:cubicBezTo>
                  <a:lnTo>
                    <a:pt x="1" y="701"/>
                  </a:lnTo>
                  <a:cubicBezTo>
                    <a:pt x="234" y="635"/>
                    <a:pt x="468" y="535"/>
                    <a:pt x="701" y="435"/>
                  </a:cubicBezTo>
                  <a:cubicBezTo>
                    <a:pt x="701" y="401"/>
                    <a:pt x="735" y="401"/>
                    <a:pt x="768" y="401"/>
                  </a:cubicBezTo>
                  <a:cubicBezTo>
                    <a:pt x="534" y="268"/>
                    <a:pt x="301" y="10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2"/>
            <p:cNvSpPr/>
            <p:nvPr/>
          </p:nvSpPr>
          <p:spPr>
            <a:xfrm>
              <a:off x="4566775" y="4030000"/>
              <a:ext cx="11700" cy="34200"/>
            </a:xfrm>
            <a:custGeom>
              <a:avLst/>
              <a:gdLst/>
              <a:ahLst/>
              <a:cxnLst/>
              <a:rect l="l" t="t" r="r" b="b"/>
              <a:pathLst>
                <a:path w="468" h="1368" extrusionOk="0">
                  <a:moveTo>
                    <a:pt x="33" y="0"/>
                  </a:moveTo>
                  <a:cubicBezTo>
                    <a:pt x="33" y="367"/>
                    <a:pt x="33" y="734"/>
                    <a:pt x="0" y="1134"/>
                  </a:cubicBezTo>
                  <a:cubicBezTo>
                    <a:pt x="0" y="1134"/>
                    <a:pt x="0" y="1168"/>
                    <a:pt x="0" y="1168"/>
                  </a:cubicBezTo>
                  <a:cubicBezTo>
                    <a:pt x="100" y="1234"/>
                    <a:pt x="200" y="1301"/>
                    <a:pt x="300" y="1368"/>
                  </a:cubicBezTo>
                  <a:lnTo>
                    <a:pt x="334" y="1034"/>
                  </a:lnTo>
                  <a:cubicBezTo>
                    <a:pt x="367" y="734"/>
                    <a:pt x="400" y="467"/>
                    <a:pt x="467" y="200"/>
                  </a:cubicBezTo>
                  <a:cubicBezTo>
                    <a:pt x="334" y="134"/>
                    <a:pt x="167" y="67"/>
                    <a:pt x="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2"/>
            <p:cNvSpPr/>
            <p:nvPr/>
          </p:nvSpPr>
          <p:spPr>
            <a:xfrm>
              <a:off x="3853750" y="4019150"/>
              <a:ext cx="13375" cy="34225"/>
            </a:xfrm>
            <a:custGeom>
              <a:avLst/>
              <a:gdLst/>
              <a:ahLst/>
              <a:cxnLst/>
              <a:rect l="l" t="t" r="r" b="b"/>
              <a:pathLst>
                <a:path w="535" h="1369" extrusionOk="0">
                  <a:moveTo>
                    <a:pt x="368" y="1"/>
                  </a:moveTo>
                  <a:lnTo>
                    <a:pt x="1" y="134"/>
                  </a:lnTo>
                  <a:cubicBezTo>
                    <a:pt x="101" y="501"/>
                    <a:pt x="201" y="901"/>
                    <a:pt x="268" y="1302"/>
                  </a:cubicBezTo>
                  <a:lnTo>
                    <a:pt x="434" y="1368"/>
                  </a:lnTo>
                  <a:lnTo>
                    <a:pt x="534" y="1335"/>
                  </a:lnTo>
                  <a:cubicBezTo>
                    <a:pt x="434" y="901"/>
                    <a:pt x="401" y="434"/>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2"/>
            <p:cNvSpPr/>
            <p:nvPr/>
          </p:nvSpPr>
          <p:spPr>
            <a:xfrm>
              <a:off x="3888775" y="4017650"/>
              <a:ext cx="668850" cy="117350"/>
            </a:xfrm>
            <a:custGeom>
              <a:avLst/>
              <a:gdLst/>
              <a:ahLst/>
              <a:cxnLst/>
              <a:rect l="l" t="t" r="r" b="b"/>
              <a:pathLst>
                <a:path w="26754" h="4694" extrusionOk="0">
                  <a:moveTo>
                    <a:pt x="5295" y="1261"/>
                  </a:moveTo>
                  <a:cubicBezTo>
                    <a:pt x="5309" y="1261"/>
                    <a:pt x="5324" y="1261"/>
                    <a:pt x="5338" y="1261"/>
                  </a:cubicBezTo>
                  <a:lnTo>
                    <a:pt x="5571" y="1261"/>
                  </a:lnTo>
                  <a:cubicBezTo>
                    <a:pt x="6038" y="1428"/>
                    <a:pt x="6305" y="1895"/>
                    <a:pt x="6172" y="2396"/>
                  </a:cubicBezTo>
                  <a:cubicBezTo>
                    <a:pt x="6072" y="2835"/>
                    <a:pt x="5686" y="3083"/>
                    <a:pt x="5292" y="3083"/>
                  </a:cubicBezTo>
                  <a:cubicBezTo>
                    <a:pt x="5027" y="3083"/>
                    <a:pt x="4758" y="2971"/>
                    <a:pt x="4571" y="2729"/>
                  </a:cubicBezTo>
                  <a:cubicBezTo>
                    <a:pt x="4112" y="2107"/>
                    <a:pt x="4554" y="1261"/>
                    <a:pt x="5295" y="1261"/>
                  </a:cubicBezTo>
                  <a:close/>
                  <a:moveTo>
                    <a:pt x="12866" y="539"/>
                  </a:moveTo>
                  <a:cubicBezTo>
                    <a:pt x="14586" y="539"/>
                    <a:pt x="17407" y="734"/>
                    <a:pt x="17146" y="2195"/>
                  </a:cubicBezTo>
                  <a:cubicBezTo>
                    <a:pt x="16900" y="3369"/>
                    <a:pt x="15472" y="3651"/>
                    <a:pt x="14052" y="3651"/>
                  </a:cubicBezTo>
                  <a:cubicBezTo>
                    <a:pt x="12969" y="3651"/>
                    <a:pt x="11890" y="3487"/>
                    <a:pt x="11342" y="3430"/>
                  </a:cubicBezTo>
                  <a:cubicBezTo>
                    <a:pt x="10408" y="3396"/>
                    <a:pt x="9508" y="3230"/>
                    <a:pt x="8640" y="2963"/>
                  </a:cubicBezTo>
                  <a:lnTo>
                    <a:pt x="8574" y="2996"/>
                  </a:lnTo>
                  <a:lnTo>
                    <a:pt x="8440" y="2963"/>
                  </a:lnTo>
                  <a:cubicBezTo>
                    <a:pt x="8340" y="2896"/>
                    <a:pt x="8273" y="2863"/>
                    <a:pt x="8173" y="2796"/>
                  </a:cubicBezTo>
                  <a:lnTo>
                    <a:pt x="8107" y="2696"/>
                  </a:lnTo>
                  <a:cubicBezTo>
                    <a:pt x="7906" y="2529"/>
                    <a:pt x="7840" y="2229"/>
                    <a:pt x="8006" y="1995"/>
                  </a:cubicBezTo>
                  <a:cubicBezTo>
                    <a:pt x="8240" y="794"/>
                    <a:pt x="10875" y="594"/>
                    <a:pt x="11776" y="561"/>
                  </a:cubicBezTo>
                  <a:cubicBezTo>
                    <a:pt x="11994" y="554"/>
                    <a:pt x="12387" y="539"/>
                    <a:pt x="12866" y="539"/>
                  </a:cubicBezTo>
                  <a:close/>
                  <a:moveTo>
                    <a:pt x="11988" y="0"/>
                  </a:moveTo>
                  <a:cubicBezTo>
                    <a:pt x="7923" y="0"/>
                    <a:pt x="3896" y="610"/>
                    <a:pt x="1" y="1829"/>
                  </a:cubicBezTo>
                  <a:cubicBezTo>
                    <a:pt x="3937" y="3363"/>
                    <a:pt x="7906" y="4464"/>
                    <a:pt x="12276" y="4664"/>
                  </a:cubicBezTo>
                  <a:cubicBezTo>
                    <a:pt x="12756" y="4683"/>
                    <a:pt x="13236" y="4693"/>
                    <a:pt x="13716" y="4693"/>
                  </a:cubicBezTo>
                  <a:cubicBezTo>
                    <a:pt x="18170" y="4693"/>
                    <a:pt x="22597" y="3858"/>
                    <a:pt x="26753" y="2262"/>
                  </a:cubicBezTo>
                  <a:cubicBezTo>
                    <a:pt x="24785" y="1228"/>
                    <a:pt x="22717" y="961"/>
                    <a:pt x="20449" y="661"/>
                  </a:cubicBezTo>
                  <a:cubicBezTo>
                    <a:pt x="18147" y="361"/>
                    <a:pt x="15812" y="127"/>
                    <a:pt x="13477" y="27"/>
                  </a:cubicBezTo>
                  <a:cubicBezTo>
                    <a:pt x="12980" y="9"/>
                    <a:pt x="12484" y="0"/>
                    <a:pt x="11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2"/>
            <p:cNvSpPr/>
            <p:nvPr/>
          </p:nvSpPr>
          <p:spPr>
            <a:xfrm>
              <a:off x="3814550" y="4049175"/>
              <a:ext cx="792275" cy="154200"/>
            </a:xfrm>
            <a:custGeom>
              <a:avLst/>
              <a:gdLst/>
              <a:ahLst/>
              <a:cxnLst/>
              <a:rect l="l" t="t" r="r" b="b"/>
              <a:pathLst>
                <a:path w="31691" h="6168" extrusionOk="0">
                  <a:moveTo>
                    <a:pt x="1" y="0"/>
                  </a:moveTo>
                  <a:cubicBezTo>
                    <a:pt x="1" y="801"/>
                    <a:pt x="1" y="1602"/>
                    <a:pt x="34" y="2436"/>
                  </a:cubicBezTo>
                  <a:cubicBezTo>
                    <a:pt x="4704" y="5304"/>
                    <a:pt x="10242" y="5905"/>
                    <a:pt x="15679" y="6105"/>
                  </a:cubicBezTo>
                  <a:cubicBezTo>
                    <a:pt x="16719" y="6142"/>
                    <a:pt x="17745" y="6167"/>
                    <a:pt x="18760" y="6167"/>
                  </a:cubicBezTo>
                  <a:cubicBezTo>
                    <a:pt x="23150" y="6167"/>
                    <a:pt x="27314" y="5706"/>
                    <a:pt x="31323" y="3837"/>
                  </a:cubicBezTo>
                  <a:cubicBezTo>
                    <a:pt x="31490" y="2903"/>
                    <a:pt x="31624" y="1969"/>
                    <a:pt x="31690" y="1035"/>
                  </a:cubicBezTo>
                  <a:lnTo>
                    <a:pt x="31690" y="1035"/>
                  </a:lnTo>
                  <a:cubicBezTo>
                    <a:pt x="27016" y="3140"/>
                    <a:pt x="21708" y="4277"/>
                    <a:pt x="16417" y="4277"/>
                  </a:cubicBezTo>
                  <a:cubicBezTo>
                    <a:pt x="10644" y="4277"/>
                    <a:pt x="4891" y="292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2"/>
            <p:cNvSpPr/>
            <p:nvPr/>
          </p:nvSpPr>
          <p:spPr>
            <a:xfrm>
              <a:off x="4105600" y="4048275"/>
              <a:ext cx="193500" cy="45275"/>
            </a:xfrm>
            <a:custGeom>
              <a:avLst/>
              <a:gdLst/>
              <a:ahLst/>
              <a:cxnLst/>
              <a:rect l="l" t="t" r="r" b="b"/>
              <a:pathLst>
                <a:path w="7740" h="1811" extrusionOk="0">
                  <a:moveTo>
                    <a:pt x="3846" y="1"/>
                  </a:moveTo>
                  <a:cubicBezTo>
                    <a:pt x="2721" y="1"/>
                    <a:pt x="313" y="73"/>
                    <a:pt x="1" y="1037"/>
                  </a:cubicBezTo>
                  <a:cubicBezTo>
                    <a:pt x="368" y="1271"/>
                    <a:pt x="1602" y="1404"/>
                    <a:pt x="1769" y="1437"/>
                  </a:cubicBezTo>
                  <a:cubicBezTo>
                    <a:pt x="2369" y="1504"/>
                    <a:pt x="2969" y="1571"/>
                    <a:pt x="3603" y="1604"/>
                  </a:cubicBezTo>
                  <a:cubicBezTo>
                    <a:pt x="4337" y="1738"/>
                    <a:pt x="5104" y="1804"/>
                    <a:pt x="5838" y="1804"/>
                  </a:cubicBezTo>
                  <a:lnTo>
                    <a:pt x="5871" y="1804"/>
                  </a:lnTo>
                  <a:cubicBezTo>
                    <a:pt x="5923" y="1809"/>
                    <a:pt x="5975" y="1811"/>
                    <a:pt x="6026" y="1811"/>
                  </a:cubicBezTo>
                  <a:cubicBezTo>
                    <a:pt x="6374" y="1811"/>
                    <a:pt x="6715" y="1716"/>
                    <a:pt x="7006" y="1571"/>
                  </a:cubicBezTo>
                  <a:cubicBezTo>
                    <a:pt x="7039" y="1571"/>
                    <a:pt x="7072" y="1571"/>
                    <a:pt x="7072" y="1538"/>
                  </a:cubicBezTo>
                  <a:cubicBezTo>
                    <a:pt x="7172" y="1504"/>
                    <a:pt x="7239" y="1437"/>
                    <a:pt x="7306" y="1371"/>
                  </a:cubicBezTo>
                  <a:cubicBezTo>
                    <a:pt x="7473" y="1304"/>
                    <a:pt x="7606" y="1137"/>
                    <a:pt x="7573" y="937"/>
                  </a:cubicBezTo>
                  <a:cubicBezTo>
                    <a:pt x="7739" y="737"/>
                    <a:pt x="7639" y="437"/>
                    <a:pt x="7373" y="370"/>
                  </a:cubicBezTo>
                  <a:lnTo>
                    <a:pt x="7373" y="337"/>
                  </a:lnTo>
                  <a:cubicBezTo>
                    <a:pt x="7339" y="303"/>
                    <a:pt x="7306" y="270"/>
                    <a:pt x="7239" y="237"/>
                  </a:cubicBezTo>
                  <a:cubicBezTo>
                    <a:pt x="6772" y="137"/>
                    <a:pt x="6305" y="103"/>
                    <a:pt x="5838" y="70"/>
                  </a:cubicBezTo>
                  <a:cubicBezTo>
                    <a:pt x="5338" y="36"/>
                    <a:pt x="4837" y="36"/>
                    <a:pt x="4304" y="3"/>
                  </a:cubicBezTo>
                  <a:cubicBezTo>
                    <a:pt x="4204" y="3"/>
                    <a:pt x="4045" y="1"/>
                    <a:pt x="3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2"/>
            <p:cNvSpPr/>
            <p:nvPr/>
          </p:nvSpPr>
          <p:spPr>
            <a:xfrm>
              <a:off x="4006375" y="4060850"/>
              <a:ext cx="27525" cy="20875"/>
            </a:xfrm>
            <a:custGeom>
              <a:avLst/>
              <a:gdLst/>
              <a:ahLst/>
              <a:cxnLst/>
              <a:rect l="l" t="t" r="r" b="b"/>
              <a:pathLst>
                <a:path w="1101" h="835" extrusionOk="0">
                  <a:moveTo>
                    <a:pt x="634" y="0"/>
                  </a:moveTo>
                  <a:cubicBezTo>
                    <a:pt x="167" y="0"/>
                    <a:pt x="0" y="701"/>
                    <a:pt x="500" y="834"/>
                  </a:cubicBezTo>
                  <a:cubicBezTo>
                    <a:pt x="967" y="834"/>
                    <a:pt x="1101" y="267"/>
                    <a:pt x="734" y="34"/>
                  </a:cubicBezTo>
                  <a:lnTo>
                    <a:pt x="6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2"/>
            <p:cNvSpPr/>
            <p:nvPr/>
          </p:nvSpPr>
          <p:spPr>
            <a:xfrm>
              <a:off x="3876275" y="3966250"/>
              <a:ext cx="678000" cy="85450"/>
            </a:xfrm>
            <a:custGeom>
              <a:avLst/>
              <a:gdLst/>
              <a:ahLst/>
              <a:cxnLst/>
              <a:rect l="l" t="t" r="r" b="b"/>
              <a:pathLst>
                <a:path w="27120" h="3418" extrusionOk="0">
                  <a:moveTo>
                    <a:pt x="12847" y="1"/>
                  </a:moveTo>
                  <a:cubicBezTo>
                    <a:pt x="8545" y="1"/>
                    <a:pt x="4081" y="466"/>
                    <a:pt x="0" y="1916"/>
                  </a:cubicBezTo>
                  <a:cubicBezTo>
                    <a:pt x="100" y="2350"/>
                    <a:pt x="134" y="2784"/>
                    <a:pt x="134" y="3217"/>
                  </a:cubicBezTo>
                  <a:cubicBezTo>
                    <a:pt x="3626" y="1779"/>
                    <a:pt x="7553" y="1350"/>
                    <a:pt x="11382" y="1350"/>
                  </a:cubicBezTo>
                  <a:cubicBezTo>
                    <a:pt x="12528" y="1350"/>
                    <a:pt x="13664" y="1388"/>
                    <a:pt x="14778" y="1449"/>
                  </a:cubicBezTo>
                  <a:cubicBezTo>
                    <a:pt x="17480" y="1583"/>
                    <a:pt x="20181" y="1916"/>
                    <a:pt x="22883" y="2283"/>
                  </a:cubicBezTo>
                  <a:cubicBezTo>
                    <a:pt x="24351" y="2417"/>
                    <a:pt x="25752" y="2817"/>
                    <a:pt x="27086" y="3418"/>
                  </a:cubicBezTo>
                  <a:cubicBezTo>
                    <a:pt x="27086" y="3051"/>
                    <a:pt x="27086" y="2684"/>
                    <a:pt x="27120" y="2283"/>
                  </a:cubicBezTo>
                  <a:cubicBezTo>
                    <a:pt x="23184" y="482"/>
                    <a:pt x="18280" y="115"/>
                    <a:pt x="14177" y="15"/>
                  </a:cubicBezTo>
                  <a:cubicBezTo>
                    <a:pt x="13736" y="6"/>
                    <a:pt x="13292" y="1"/>
                    <a:pt x="128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2"/>
            <p:cNvSpPr/>
            <p:nvPr/>
          </p:nvSpPr>
          <p:spPr>
            <a:xfrm>
              <a:off x="3790375" y="3944125"/>
              <a:ext cx="838125" cy="281875"/>
            </a:xfrm>
            <a:custGeom>
              <a:avLst/>
              <a:gdLst/>
              <a:ahLst/>
              <a:cxnLst/>
              <a:rect l="l" t="t" r="r" b="b"/>
              <a:pathLst>
                <a:path w="33525" h="11275" extrusionOk="0">
                  <a:moveTo>
                    <a:pt x="16286" y="886"/>
                  </a:moveTo>
                  <a:cubicBezTo>
                    <a:pt x="16731" y="886"/>
                    <a:pt x="17173" y="891"/>
                    <a:pt x="17613" y="900"/>
                  </a:cubicBezTo>
                  <a:lnTo>
                    <a:pt x="17613" y="933"/>
                  </a:lnTo>
                  <a:cubicBezTo>
                    <a:pt x="21716" y="1034"/>
                    <a:pt x="26620" y="1367"/>
                    <a:pt x="30556" y="3202"/>
                  </a:cubicBezTo>
                  <a:cubicBezTo>
                    <a:pt x="30556" y="3569"/>
                    <a:pt x="30522" y="3969"/>
                    <a:pt x="30522" y="4336"/>
                  </a:cubicBezTo>
                  <a:cubicBezTo>
                    <a:pt x="29188" y="3735"/>
                    <a:pt x="27787" y="3335"/>
                    <a:pt x="26319" y="3202"/>
                  </a:cubicBezTo>
                  <a:cubicBezTo>
                    <a:pt x="23617" y="2801"/>
                    <a:pt x="20916" y="2501"/>
                    <a:pt x="18214" y="2368"/>
                  </a:cubicBezTo>
                  <a:cubicBezTo>
                    <a:pt x="17100" y="2306"/>
                    <a:pt x="15964" y="2268"/>
                    <a:pt x="14818" y="2268"/>
                  </a:cubicBezTo>
                  <a:cubicBezTo>
                    <a:pt x="10989" y="2268"/>
                    <a:pt x="7062" y="2698"/>
                    <a:pt x="3570" y="4136"/>
                  </a:cubicBezTo>
                  <a:cubicBezTo>
                    <a:pt x="3570" y="3702"/>
                    <a:pt x="3536" y="3268"/>
                    <a:pt x="3436" y="2835"/>
                  </a:cubicBezTo>
                  <a:cubicBezTo>
                    <a:pt x="7518" y="1353"/>
                    <a:pt x="11984" y="886"/>
                    <a:pt x="16286" y="886"/>
                  </a:cubicBezTo>
                  <a:close/>
                  <a:moveTo>
                    <a:pt x="2903" y="3002"/>
                  </a:moveTo>
                  <a:cubicBezTo>
                    <a:pt x="2936" y="3469"/>
                    <a:pt x="2969" y="3902"/>
                    <a:pt x="3069" y="4369"/>
                  </a:cubicBezTo>
                  <a:lnTo>
                    <a:pt x="2969" y="4403"/>
                  </a:lnTo>
                  <a:lnTo>
                    <a:pt x="2803" y="4303"/>
                  </a:lnTo>
                  <a:cubicBezTo>
                    <a:pt x="2736" y="3936"/>
                    <a:pt x="2636" y="3535"/>
                    <a:pt x="2536" y="3168"/>
                  </a:cubicBezTo>
                  <a:lnTo>
                    <a:pt x="2903" y="3002"/>
                  </a:lnTo>
                  <a:close/>
                  <a:moveTo>
                    <a:pt x="32023" y="3969"/>
                  </a:moveTo>
                  <a:cubicBezTo>
                    <a:pt x="32257" y="4102"/>
                    <a:pt x="32490" y="4236"/>
                    <a:pt x="32724" y="4369"/>
                  </a:cubicBezTo>
                  <a:cubicBezTo>
                    <a:pt x="32691" y="4369"/>
                    <a:pt x="32657" y="4369"/>
                    <a:pt x="32624" y="4403"/>
                  </a:cubicBezTo>
                  <a:cubicBezTo>
                    <a:pt x="32424" y="4503"/>
                    <a:pt x="32190" y="4603"/>
                    <a:pt x="31957" y="4703"/>
                  </a:cubicBezTo>
                  <a:lnTo>
                    <a:pt x="31957" y="4603"/>
                  </a:lnTo>
                  <a:cubicBezTo>
                    <a:pt x="31990" y="4403"/>
                    <a:pt x="32023" y="4202"/>
                    <a:pt x="32023" y="3969"/>
                  </a:cubicBezTo>
                  <a:close/>
                  <a:moveTo>
                    <a:pt x="31089" y="3435"/>
                  </a:moveTo>
                  <a:lnTo>
                    <a:pt x="31089" y="3469"/>
                  </a:lnTo>
                  <a:cubicBezTo>
                    <a:pt x="31223" y="3535"/>
                    <a:pt x="31390" y="3602"/>
                    <a:pt x="31523" y="3669"/>
                  </a:cubicBezTo>
                  <a:cubicBezTo>
                    <a:pt x="31456" y="3936"/>
                    <a:pt x="31390" y="4202"/>
                    <a:pt x="31390" y="4469"/>
                  </a:cubicBezTo>
                  <a:lnTo>
                    <a:pt x="31323" y="4836"/>
                  </a:lnTo>
                  <a:cubicBezTo>
                    <a:pt x="31223" y="4770"/>
                    <a:pt x="31123" y="4703"/>
                    <a:pt x="31023" y="4636"/>
                  </a:cubicBezTo>
                  <a:cubicBezTo>
                    <a:pt x="31023" y="4603"/>
                    <a:pt x="31023" y="4603"/>
                    <a:pt x="31023" y="4569"/>
                  </a:cubicBezTo>
                  <a:cubicBezTo>
                    <a:pt x="31089" y="4169"/>
                    <a:pt x="31089" y="3802"/>
                    <a:pt x="31089" y="3435"/>
                  </a:cubicBezTo>
                  <a:close/>
                  <a:moveTo>
                    <a:pt x="15977" y="2942"/>
                  </a:moveTo>
                  <a:cubicBezTo>
                    <a:pt x="16455" y="2942"/>
                    <a:pt x="16934" y="2951"/>
                    <a:pt x="17413" y="2968"/>
                  </a:cubicBezTo>
                  <a:cubicBezTo>
                    <a:pt x="19748" y="3068"/>
                    <a:pt x="22083" y="3302"/>
                    <a:pt x="24385" y="3602"/>
                  </a:cubicBezTo>
                  <a:cubicBezTo>
                    <a:pt x="26653" y="3869"/>
                    <a:pt x="28721" y="4136"/>
                    <a:pt x="30689" y="5203"/>
                  </a:cubicBezTo>
                  <a:cubicBezTo>
                    <a:pt x="26533" y="6799"/>
                    <a:pt x="22106" y="7634"/>
                    <a:pt x="17652" y="7634"/>
                  </a:cubicBezTo>
                  <a:cubicBezTo>
                    <a:pt x="17172" y="7634"/>
                    <a:pt x="16692" y="7624"/>
                    <a:pt x="16212" y="7605"/>
                  </a:cubicBezTo>
                  <a:cubicBezTo>
                    <a:pt x="11842" y="7438"/>
                    <a:pt x="7873" y="6337"/>
                    <a:pt x="3937" y="4770"/>
                  </a:cubicBezTo>
                  <a:cubicBezTo>
                    <a:pt x="7848" y="3575"/>
                    <a:pt x="11894" y="2942"/>
                    <a:pt x="15977" y="2942"/>
                  </a:cubicBezTo>
                  <a:close/>
                  <a:moveTo>
                    <a:pt x="968" y="4236"/>
                  </a:moveTo>
                  <a:cubicBezTo>
                    <a:pt x="5860" y="7143"/>
                    <a:pt x="11615" y="8488"/>
                    <a:pt x="17389" y="8488"/>
                  </a:cubicBezTo>
                  <a:cubicBezTo>
                    <a:pt x="22679" y="8488"/>
                    <a:pt x="27984" y="7359"/>
                    <a:pt x="32657" y="5270"/>
                  </a:cubicBezTo>
                  <a:lnTo>
                    <a:pt x="32657" y="5270"/>
                  </a:lnTo>
                  <a:cubicBezTo>
                    <a:pt x="32591" y="6171"/>
                    <a:pt x="32457" y="7105"/>
                    <a:pt x="32290" y="8039"/>
                  </a:cubicBezTo>
                  <a:lnTo>
                    <a:pt x="32290" y="8072"/>
                  </a:lnTo>
                  <a:cubicBezTo>
                    <a:pt x="28249" y="9929"/>
                    <a:pt x="24052" y="10400"/>
                    <a:pt x="19624" y="10400"/>
                  </a:cubicBezTo>
                  <a:cubicBezTo>
                    <a:pt x="18643" y="10400"/>
                    <a:pt x="17650" y="10377"/>
                    <a:pt x="16646" y="10340"/>
                  </a:cubicBezTo>
                  <a:cubicBezTo>
                    <a:pt x="11209" y="10140"/>
                    <a:pt x="5671" y="9506"/>
                    <a:pt x="1001" y="6638"/>
                  </a:cubicBezTo>
                  <a:cubicBezTo>
                    <a:pt x="1001" y="5837"/>
                    <a:pt x="1001" y="5036"/>
                    <a:pt x="968" y="4236"/>
                  </a:cubicBezTo>
                  <a:close/>
                  <a:moveTo>
                    <a:pt x="15672" y="0"/>
                  </a:moveTo>
                  <a:cubicBezTo>
                    <a:pt x="10668" y="0"/>
                    <a:pt x="5356" y="687"/>
                    <a:pt x="968" y="2935"/>
                  </a:cubicBezTo>
                  <a:lnTo>
                    <a:pt x="101" y="3402"/>
                  </a:lnTo>
                  <a:lnTo>
                    <a:pt x="34" y="4269"/>
                  </a:lnTo>
                  <a:cubicBezTo>
                    <a:pt x="34" y="4836"/>
                    <a:pt x="1" y="5403"/>
                    <a:pt x="1" y="5970"/>
                  </a:cubicBezTo>
                  <a:lnTo>
                    <a:pt x="1" y="6804"/>
                  </a:lnTo>
                  <a:lnTo>
                    <a:pt x="1001" y="7471"/>
                  </a:lnTo>
                  <a:cubicBezTo>
                    <a:pt x="5605" y="10407"/>
                    <a:pt x="11175" y="10974"/>
                    <a:pt x="16646" y="11174"/>
                  </a:cubicBezTo>
                  <a:cubicBezTo>
                    <a:pt x="17958" y="11227"/>
                    <a:pt x="19325" y="11274"/>
                    <a:pt x="20712" y="11274"/>
                  </a:cubicBezTo>
                  <a:cubicBezTo>
                    <a:pt x="24613" y="11274"/>
                    <a:pt x="28669" y="10895"/>
                    <a:pt x="32090" y="9173"/>
                  </a:cubicBezTo>
                  <a:lnTo>
                    <a:pt x="33191" y="8572"/>
                  </a:lnTo>
                  <a:lnTo>
                    <a:pt x="33324" y="7538"/>
                  </a:lnTo>
                  <a:cubicBezTo>
                    <a:pt x="33424" y="6704"/>
                    <a:pt x="33491" y="5837"/>
                    <a:pt x="33525" y="4970"/>
                  </a:cubicBezTo>
                  <a:lnTo>
                    <a:pt x="33525" y="3669"/>
                  </a:lnTo>
                  <a:lnTo>
                    <a:pt x="32757" y="3168"/>
                  </a:lnTo>
                  <a:cubicBezTo>
                    <a:pt x="28855" y="733"/>
                    <a:pt x="23084" y="333"/>
                    <a:pt x="19081" y="100"/>
                  </a:cubicBezTo>
                  <a:cubicBezTo>
                    <a:pt x="17971" y="37"/>
                    <a:pt x="16830" y="0"/>
                    <a:pt x="15672" y="0"/>
                  </a:cubicBezTo>
                  <a:close/>
                </a:path>
              </a:pathLst>
            </a:custGeom>
            <a:solidFill>
              <a:schemeClr val="dk1"/>
            </a:solidFill>
            <a:ln w="9525" cap="flat" cmpd="sng">
              <a:solidFill>
                <a:schemeClr val="lt1"/>
              </a:solidFill>
              <a:prstDash val="solid"/>
              <a:round/>
              <a:headEnd type="none" w="sm" len="sm"/>
              <a:tailEnd type="none" w="sm" len="sm"/>
            </a:ln>
            <a:effectLst>
              <a:outerShdw dist="19050" dir="456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2"/>
            <p:cNvSpPr/>
            <p:nvPr/>
          </p:nvSpPr>
          <p:spPr>
            <a:xfrm>
              <a:off x="3992400" y="4049975"/>
              <a:ext cx="54025" cy="45050"/>
            </a:xfrm>
            <a:custGeom>
              <a:avLst/>
              <a:gdLst/>
              <a:ahLst/>
              <a:cxnLst/>
              <a:rect l="l" t="t" r="r" b="b"/>
              <a:pathLst>
                <a:path w="2161" h="1802" extrusionOk="0">
                  <a:moveTo>
                    <a:pt x="1226" y="435"/>
                  </a:moveTo>
                  <a:lnTo>
                    <a:pt x="1293" y="469"/>
                  </a:lnTo>
                  <a:cubicBezTo>
                    <a:pt x="1706" y="660"/>
                    <a:pt x="1574" y="1274"/>
                    <a:pt x="1128" y="1274"/>
                  </a:cubicBezTo>
                  <a:cubicBezTo>
                    <a:pt x="1106" y="1274"/>
                    <a:pt x="1083" y="1273"/>
                    <a:pt x="1059" y="1269"/>
                  </a:cubicBezTo>
                  <a:cubicBezTo>
                    <a:pt x="559" y="1136"/>
                    <a:pt x="726" y="435"/>
                    <a:pt x="1193" y="435"/>
                  </a:cubicBezTo>
                  <a:close/>
                  <a:moveTo>
                    <a:pt x="1183" y="1"/>
                  </a:moveTo>
                  <a:cubicBezTo>
                    <a:pt x="442" y="1"/>
                    <a:pt x="1" y="847"/>
                    <a:pt x="459" y="1436"/>
                  </a:cubicBezTo>
                  <a:cubicBezTo>
                    <a:pt x="638" y="1685"/>
                    <a:pt x="909" y="1802"/>
                    <a:pt x="1179" y="1802"/>
                  </a:cubicBezTo>
                  <a:cubicBezTo>
                    <a:pt x="1562" y="1802"/>
                    <a:pt x="1943" y="1566"/>
                    <a:pt x="2060" y="1136"/>
                  </a:cubicBezTo>
                  <a:cubicBezTo>
                    <a:pt x="2160" y="636"/>
                    <a:pt x="1893" y="169"/>
                    <a:pt x="1426" y="2"/>
                  </a:cubicBezTo>
                  <a:lnTo>
                    <a:pt x="1226" y="2"/>
                  </a:lnTo>
                  <a:cubicBezTo>
                    <a:pt x="1212" y="1"/>
                    <a:pt x="1198" y="1"/>
                    <a:pt x="1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2"/>
            <p:cNvSpPr/>
            <p:nvPr/>
          </p:nvSpPr>
          <p:spPr>
            <a:xfrm>
              <a:off x="4084750" y="4031100"/>
              <a:ext cx="239225" cy="77850"/>
            </a:xfrm>
            <a:custGeom>
              <a:avLst/>
              <a:gdLst/>
              <a:ahLst/>
              <a:cxnLst/>
              <a:rect l="l" t="t" r="r" b="b"/>
              <a:pathLst>
                <a:path w="9569" h="3114" extrusionOk="0">
                  <a:moveTo>
                    <a:pt x="4680" y="688"/>
                  </a:moveTo>
                  <a:cubicBezTo>
                    <a:pt x="4879" y="688"/>
                    <a:pt x="5038" y="690"/>
                    <a:pt x="5138" y="690"/>
                  </a:cubicBezTo>
                  <a:cubicBezTo>
                    <a:pt x="5638" y="690"/>
                    <a:pt x="6138" y="690"/>
                    <a:pt x="6639" y="757"/>
                  </a:cubicBezTo>
                  <a:cubicBezTo>
                    <a:pt x="7106" y="757"/>
                    <a:pt x="7606" y="824"/>
                    <a:pt x="8073" y="924"/>
                  </a:cubicBezTo>
                  <a:cubicBezTo>
                    <a:pt x="8140" y="924"/>
                    <a:pt x="8173" y="957"/>
                    <a:pt x="8207" y="1024"/>
                  </a:cubicBezTo>
                  <a:lnTo>
                    <a:pt x="8207" y="1057"/>
                  </a:lnTo>
                  <a:cubicBezTo>
                    <a:pt x="8473" y="1124"/>
                    <a:pt x="8573" y="1424"/>
                    <a:pt x="8407" y="1624"/>
                  </a:cubicBezTo>
                  <a:cubicBezTo>
                    <a:pt x="8407" y="1824"/>
                    <a:pt x="8307" y="1991"/>
                    <a:pt x="8140" y="2058"/>
                  </a:cubicBezTo>
                  <a:cubicBezTo>
                    <a:pt x="8073" y="2124"/>
                    <a:pt x="8006" y="2191"/>
                    <a:pt x="7906" y="2225"/>
                  </a:cubicBezTo>
                  <a:cubicBezTo>
                    <a:pt x="7906" y="2258"/>
                    <a:pt x="7873" y="2258"/>
                    <a:pt x="7840" y="2258"/>
                  </a:cubicBezTo>
                  <a:cubicBezTo>
                    <a:pt x="7534" y="2397"/>
                    <a:pt x="7205" y="2466"/>
                    <a:pt x="6872" y="2466"/>
                  </a:cubicBezTo>
                  <a:cubicBezTo>
                    <a:pt x="6806" y="2466"/>
                    <a:pt x="6739" y="2464"/>
                    <a:pt x="6672" y="2458"/>
                  </a:cubicBezTo>
                  <a:cubicBezTo>
                    <a:pt x="5905" y="2458"/>
                    <a:pt x="5171" y="2425"/>
                    <a:pt x="4404" y="2291"/>
                  </a:cubicBezTo>
                  <a:cubicBezTo>
                    <a:pt x="3803" y="2258"/>
                    <a:pt x="3203" y="2158"/>
                    <a:pt x="2603" y="2124"/>
                  </a:cubicBezTo>
                  <a:cubicBezTo>
                    <a:pt x="2436" y="2124"/>
                    <a:pt x="1202" y="1958"/>
                    <a:pt x="835" y="1724"/>
                  </a:cubicBezTo>
                  <a:cubicBezTo>
                    <a:pt x="1147" y="760"/>
                    <a:pt x="3555" y="688"/>
                    <a:pt x="4680" y="688"/>
                  </a:cubicBezTo>
                  <a:close/>
                  <a:moveTo>
                    <a:pt x="5027" y="1"/>
                  </a:moveTo>
                  <a:cubicBezTo>
                    <a:pt x="4548" y="1"/>
                    <a:pt x="4155" y="16"/>
                    <a:pt x="3937" y="23"/>
                  </a:cubicBezTo>
                  <a:cubicBezTo>
                    <a:pt x="3036" y="56"/>
                    <a:pt x="401" y="256"/>
                    <a:pt x="167" y="1457"/>
                  </a:cubicBezTo>
                  <a:cubicBezTo>
                    <a:pt x="1" y="1691"/>
                    <a:pt x="67" y="1991"/>
                    <a:pt x="268" y="2158"/>
                  </a:cubicBezTo>
                  <a:lnTo>
                    <a:pt x="334" y="2258"/>
                  </a:lnTo>
                  <a:cubicBezTo>
                    <a:pt x="434" y="2325"/>
                    <a:pt x="501" y="2358"/>
                    <a:pt x="601" y="2425"/>
                  </a:cubicBezTo>
                  <a:lnTo>
                    <a:pt x="735" y="2458"/>
                  </a:lnTo>
                  <a:lnTo>
                    <a:pt x="768" y="2425"/>
                  </a:lnTo>
                  <a:cubicBezTo>
                    <a:pt x="1669" y="2692"/>
                    <a:pt x="2569" y="2858"/>
                    <a:pt x="3503" y="2892"/>
                  </a:cubicBezTo>
                  <a:cubicBezTo>
                    <a:pt x="4051" y="2949"/>
                    <a:pt x="5136" y="3113"/>
                    <a:pt x="6223" y="3113"/>
                  </a:cubicBezTo>
                  <a:cubicBezTo>
                    <a:pt x="7650" y="3113"/>
                    <a:pt x="9080" y="2831"/>
                    <a:pt x="9307" y="1657"/>
                  </a:cubicBezTo>
                  <a:cubicBezTo>
                    <a:pt x="9568" y="196"/>
                    <a:pt x="6747" y="1"/>
                    <a:pt x="5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2"/>
            <p:cNvSpPr/>
            <p:nvPr/>
          </p:nvSpPr>
          <p:spPr>
            <a:xfrm>
              <a:off x="4189825" y="3707275"/>
              <a:ext cx="193500" cy="338925"/>
            </a:xfrm>
            <a:custGeom>
              <a:avLst/>
              <a:gdLst/>
              <a:ahLst/>
              <a:cxnLst/>
              <a:rect l="l" t="t" r="r" b="b"/>
              <a:pathLst>
                <a:path w="7740" h="13557" extrusionOk="0">
                  <a:moveTo>
                    <a:pt x="6272" y="0"/>
                  </a:moveTo>
                  <a:lnTo>
                    <a:pt x="201" y="12409"/>
                  </a:lnTo>
                  <a:cubicBezTo>
                    <a:pt x="1" y="12809"/>
                    <a:pt x="167" y="13276"/>
                    <a:pt x="568" y="13476"/>
                  </a:cubicBezTo>
                  <a:cubicBezTo>
                    <a:pt x="678" y="13531"/>
                    <a:pt x="788" y="13556"/>
                    <a:pt x="898" y="13556"/>
                  </a:cubicBezTo>
                  <a:cubicBezTo>
                    <a:pt x="988" y="13556"/>
                    <a:pt x="1078" y="13540"/>
                    <a:pt x="1168" y="13510"/>
                  </a:cubicBezTo>
                  <a:cubicBezTo>
                    <a:pt x="1368" y="13443"/>
                    <a:pt x="1535" y="13276"/>
                    <a:pt x="1635" y="13076"/>
                  </a:cubicBezTo>
                  <a:lnTo>
                    <a:pt x="7740" y="701"/>
                  </a:lnTo>
                  <a:cubicBezTo>
                    <a:pt x="7206" y="534"/>
                    <a:pt x="6739" y="300"/>
                    <a:pt x="6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2"/>
            <p:cNvSpPr/>
            <p:nvPr/>
          </p:nvSpPr>
          <p:spPr>
            <a:xfrm>
              <a:off x="4375800" y="3382525"/>
              <a:ext cx="166800" cy="282225"/>
            </a:xfrm>
            <a:custGeom>
              <a:avLst/>
              <a:gdLst/>
              <a:ahLst/>
              <a:cxnLst/>
              <a:rect l="l" t="t" r="r" b="b"/>
              <a:pathLst>
                <a:path w="6672" h="11289" extrusionOk="0">
                  <a:moveTo>
                    <a:pt x="5755" y="1"/>
                  </a:moveTo>
                  <a:cubicBezTo>
                    <a:pt x="5658" y="1"/>
                    <a:pt x="5561" y="17"/>
                    <a:pt x="5471" y="47"/>
                  </a:cubicBezTo>
                  <a:cubicBezTo>
                    <a:pt x="5271" y="114"/>
                    <a:pt x="5104" y="281"/>
                    <a:pt x="5037" y="481"/>
                  </a:cubicBezTo>
                  <a:lnTo>
                    <a:pt x="0" y="10688"/>
                  </a:lnTo>
                  <a:cubicBezTo>
                    <a:pt x="234" y="10855"/>
                    <a:pt x="501" y="10989"/>
                    <a:pt x="801" y="11122"/>
                  </a:cubicBezTo>
                  <a:cubicBezTo>
                    <a:pt x="1001" y="11189"/>
                    <a:pt x="1235" y="11255"/>
                    <a:pt x="1501" y="11289"/>
                  </a:cubicBezTo>
                  <a:lnTo>
                    <a:pt x="6472" y="1182"/>
                  </a:lnTo>
                  <a:cubicBezTo>
                    <a:pt x="6672" y="781"/>
                    <a:pt x="6505" y="281"/>
                    <a:pt x="6105" y="81"/>
                  </a:cubicBezTo>
                  <a:cubicBezTo>
                    <a:pt x="5995" y="26"/>
                    <a:pt x="5874" y="1"/>
                    <a:pt x="5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2"/>
            <p:cNvSpPr/>
            <p:nvPr/>
          </p:nvSpPr>
          <p:spPr>
            <a:xfrm>
              <a:off x="4375800" y="3613025"/>
              <a:ext cx="59225" cy="51725"/>
            </a:xfrm>
            <a:custGeom>
              <a:avLst/>
              <a:gdLst/>
              <a:ahLst/>
              <a:cxnLst/>
              <a:rect l="l" t="t" r="r" b="b"/>
              <a:pathLst>
                <a:path w="2369" h="2069" extrusionOk="0">
                  <a:moveTo>
                    <a:pt x="701" y="1"/>
                  </a:moveTo>
                  <a:lnTo>
                    <a:pt x="0" y="1468"/>
                  </a:lnTo>
                  <a:cubicBezTo>
                    <a:pt x="234" y="1635"/>
                    <a:pt x="501" y="1769"/>
                    <a:pt x="801" y="1869"/>
                  </a:cubicBezTo>
                  <a:cubicBezTo>
                    <a:pt x="1001" y="1969"/>
                    <a:pt x="1235" y="2035"/>
                    <a:pt x="1501" y="2069"/>
                  </a:cubicBezTo>
                  <a:lnTo>
                    <a:pt x="2369" y="301"/>
                  </a:lnTo>
                  <a:cubicBezTo>
                    <a:pt x="1802" y="301"/>
                    <a:pt x="1235" y="201"/>
                    <a:pt x="701"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2"/>
            <p:cNvSpPr/>
            <p:nvPr/>
          </p:nvSpPr>
          <p:spPr>
            <a:xfrm>
              <a:off x="4161475" y="3352750"/>
              <a:ext cx="415325" cy="723375"/>
            </a:xfrm>
            <a:custGeom>
              <a:avLst/>
              <a:gdLst/>
              <a:ahLst/>
              <a:cxnLst/>
              <a:rect l="l" t="t" r="r" b="b"/>
              <a:pathLst>
                <a:path w="16613" h="28935" extrusionOk="0">
                  <a:moveTo>
                    <a:pt x="14328" y="1192"/>
                  </a:moveTo>
                  <a:cubicBezTo>
                    <a:pt x="14447" y="1192"/>
                    <a:pt x="14568" y="1217"/>
                    <a:pt x="14678" y="1272"/>
                  </a:cubicBezTo>
                  <a:cubicBezTo>
                    <a:pt x="15078" y="1472"/>
                    <a:pt x="15245" y="1939"/>
                    <a:pt x="15045" y="2339"/>
                  </a:cubicBezTo>
                  <a:lnTo>
                    <a:pt x="15045" y="2373"/>
                  </a:lnTo>
                  <a:lnTo>
                    <a:pt x="10074" y="12480"/>
                  </a:lnTo>
                  <a:cubicBezTo>
                    <a:pt x="9808" y="12446"/>
                    <a:pt x="9574" y="12380"/>
                    <a:pt x="9374" y="12280"/>
                  </a:cubicBezTo>
                  <a:cubicBezTo>
                    <a:pt x="9074" y="12180"/>
                    <a:pt x="8807" y="12046"/>
                    <a:pt x="8573" y="11879"/>
                  </a:cubicBezTo>
                  <a:lnTo>
                    <a:pt x="13610" y="1639"/>
                  </a:lnTo>
                  <a:cubicBezTo>
                    <a:pt x="13677" y="1439"/>
                    <a:pt x="13844" y="1305"/>
                    <a:pt x="14044" y="1238"/>
                  </a:cubicBezTo>
                  <a:cubicBezTo>
                    <a:pt x="14134" y="1208"/>
                    <a:pt x="14231" y="1192"/>
                    <a:pt x="14328" y="1192"/>
                  </a:cubicBezTo>
                  <a:close/>
                  <a:moveTo>
                    <a:pt x="7673" y="11779"/>
                  </a:moveTo>
                  <a:cubicBezTo>
                    <a:pt x="8208" y="12484"/>
                    <a:pt x="9149" y="13189"/>
                    <a:pt x="10092" y="13189"/>
                  </a:cubicBezTo>
                  <a:cubicBezTo>
                    <a:pt x="10265" y="13189"/>
                    <a:pt x="10438" y="13165"/>
                    <a:pt x="10608" y="13114"/>
                  </a:cubicBezTo>
                  <a:lnTo>
                    <a:pt x="10608" y="13114"/>
                  </a:lnTo>
                  <a:cubicBezTo>
                    <a:pt x="10863" y="13704"/>
                    <a:pt x="10554" y="13882"/>
                    <a:pt x="10108" y="13882"/>
                  </a:cubicBezTo>
                  <a:cubicBezTo>
                    <a:pt x="9620" y="13882"/>
                    <a:pt x="8968" y="13669"/>
                    <a:pt x="8707" y="13547"/>
                  </a:cubicBezTo>
                  <a:cubicBezTo>
                    <a:pt x="8206" y="13247"/>
                    <a:pt x="7706" y="12947"/>
                    <a:pt x="7272" y="12580"/>
                  </a:cubicBezTo>
                  <a:cubicBezTo>
                    <a:pt x="7172" y="12480"/>
                    <a:pt x="7139" y="12346"/>
                    <a:pt x="7172" y="12213"/>
                  </a:cubicBezTo>
                  <a:cubicBezTo>
                    <a:pt x="7206" y="11946"/>
                    <a:pt x="7439" y="11879"/>
                    <a:pt x="7673" y="11779"/>
                  </a:cubicBezTo>
                  <a:close/>
                  <a:moveTo>
                    <a:pt x="7406" y="14248"/>
                  </a:moveTo>
                  <a:cubicBezTo>
                    <a:pt x="7873" y="14515"/>
                    <a:pt x="8340" y="14748"/>
                    <a:pt x="8874" y="14915"/>
                  </a:cubicBezTo>
                  <a:lnTo>
                    <a:pt x="2769" y="27290"/>
                  </a:lnTo>
                  <a:cubicBezTo>
                    <a:pt x="2669" y="27491"/>
                    <a:pt x="2502" y="27657"/>
                    <a:pt x="2302" y="27724"/>
                  </a:cubicBezTo>
                  <a:cubicBezTo>
                    <a:pt x="2226" y="27750"/>
                    <a:pt x="2149" y="27760"/>
                    <a:pt x="2073" y="27760"/>
                  </a:cubicBezTo>
                  <a:cubicBezTo>
                    <a:pt x="1949" y="27760"/>
                    <a:pt x="1825" y="27732"/>
                    <a:pt x="1702" y="27691"/>
                  </a:cubicBezTo>
                  <a:cubicBezTo>
                    <a:pt x="1301" y="27491"/>
                    <a:pt x="1135" y="26990"/>
                    <a:pt x="1335" y="26623"/>
                  </a:cubicBezTo>
                  <a:lnTo>
                    <a:pt x="7406" y="14248"/>
                  </a:lnTo>
                  <a:close/>
                  <a:moveTo>
                    <a:pt x="14315" y="0"/>
                  </a:moveTo>
                  <a:cubicBezTo>
                    <a:pt x="14100" y="0"/>
                    <a:pt x="13885" y="35"/>
                    <a:pt x="13677" y="104"/>
                  </a:cubicBezTo>
                  <a:cubicBezTo>
                    <a:pt x="13177" y="271"/>
                    <a:pt x="12743" y="638"/>
                    <a:pt x="12509" y="1105"/>
                  </a:cubicBezTo>
                  <a:lnTo>
                    <a:pt x="7639" y="11045"/>
                  </a:lnTo>
                  <a:cubicBezTo>
                    <a:pt x="7072" y="11045"/>
                    <a:pt x="6605" y="11412"/>
                    <a:pt x="6438" y="11946"/>
                  </a:cubicBezTo>
                  <a:cubicBezTo>
                    <a:pt x="6372" y="12313"/>
                    <a:pt x="6472" y="12680"/>
                    <a:pt x="6705" y="12947"/>
                  </a:cubicBezTo>
                  <a:lnTo>
                    <a:pt x="267" y="26056"/>
                  </a:lnTo>
                  <a:cubicBezTo>
                    <a:pt x="34" y="26523"/>
                    <a:pt x="1" y="27090"/>
                    <a:pt x="167" y="27591"/>
                  </a:cubicBezTo>
                  <a:cubicBezTo>
                    <a:pt x="334" y="28091"/>
                    <a:pt x="701" y="28491"/>
                    <a:pt x="1168" y="28725"/>
                  </a:cubicBezTo>
                  <a:cubicBezTo>
                    <a:pt x="1454" y="28868"/>
                    <a:pt x="1755" y="28934"/>
                    <a:pt x="2053" y="28934"/>
                  </a:cubicBezTo>
                  <a:cubicBezTo>
                    <a:pt x="2797" y="28934"/>
                    <a:pt x="3512" y="28515"/>
                    <a:pt x="3870" y="27824"/>
                  </a:cubicBezTo>
                  <a:lnTo>
                    <a:pt x="10275" y="14715"/>
                  </a:lnTo>
                  <a:lnTo>
                    <a:pt x="10441" y="14715"/>
                  </a:lnTo>
                  <a:cubicBezTo>
                    <a:pt x="11275" y="14515"/>
                    <a:pt x="11909" y="13347"/>
                    <a:pt x="11242" y="12747"/>
                  </a:cubicBezTo>
                  <a:lnTo>
                    <a:pt x="16112" y="2873"/>
                  </a:lnTo>
                  <a:cubicBezTo>
                    <a:pt x="16612" y="1872"/>
                    <a:pt x="16179" y="671"/>
                    <a:pt x="15211" y="204"/>
                  </a:cubicBezTo>
                  <a:cubicBezTo>
                    <a:pt x="14920" y="68"/>
                    <a:pt x="14616" y="0"/>
                    <a:pt x="14315" y="0"/>
                  </a:cubicBezTo>
                  <a:close/>
                </a:path>
              </a:pathLst>
            </a:custGeom>
            <a:solidFill>
              <a:schemeClr val="dk1"/>
            </a:solidFill>
            <a:ln w="9525" cap="flat" cmpd="sng">
              <a:solidFill>
                <a:schemeClr val="lt1"/>
              </a:solidFill>
              <a:prstDash val="solid"/>
              <a:round/>
              <a:headEnd type="none" w="sm" len="sm"/>
              <a:tailEnd type="none" w="sm" len="sm"/>
            </a:ln>
            <a:effectLst>
              <a:outerShdw dist="19050" dir="456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1" name="Google Shape;3871;p32"/>
          <p:cNvSpPr txBox="1"/>
          <p:nvPr/>
        </p:nvSpPr>
        <p:spPr>
          <a:xfrm>
            <a:off x="2812138" y="2268801"/>
            <a:ext cx="17811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EARTH</a:t>
            </a:r>
            <a:endParaRPr sz="2100" b="1">
              <a:solidFill>
                <a:schemeClr val="dk1"/>
              </a:solidFill>
              <a:latin typeface="Arvo"/>
              <a:ea typeface="Arvo"/>
              <a:cs typeface="Arvo"/>
              <a:sym typeface="Arvo"/>
            </a:endParaRPr>
          </a:p>
        </p:txBody>
      </p:sp>
      <p:sp>
        <p:nvSpPr>
          <p:cNvPr id="3872" name="Google Shape;3872;p32"/>
          <p:cNvSpPr txBox="1"/>
          <p:nvPr/>
        </p:nvSpPr>
        <p:spPr>
          <a:xfrm>
            <a:off x="2812138" y="3048634"/>
            <a:ext cx="17811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NEPTUNE</a:t>
            </a:r>
            <a:endParaRPr sz="2100" b="1">
              <a:solidFill>
                <a:schemeClr val="dk1"/>
              </a:solidFill>
              <a:latin typeface="Arvo"/>
              <a:ea typeface="Arvo"/>
              <a:cs typeface="Arvo"/>
              <a:sym typeface="Arvo"/>
            </a:endParaRPr>
          </a:p>
        </p:txBody>
      </p:sp>
      <p:grpSp>
        <p:nvGrpSpPr>
          <p:cNvPr id="3873" name="Google Shape;3873;p32"/>
          <p:cNvGrpSpPr/>
          <p:nvPr/>
        </p:nvGrpSpPr>
        <p:grpSpPr>
          <a:xfrm rot="2700000">
            <a:off x="3498606" y="3669183"/>
            <a:ext cx="401108" cy="408737"/>
            <a:chOff x="6057856" y="2790219"/>
            <a:chExt cx="667985" cy="680690"/>
          </a:xfrm>
        </p:grpSpPr>
        <p:sp>
          <p:nvSpPr>
            <p:cNvPr id="3874" name="Google Shape;3874;p32"/>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2"/>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2"/>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2"/>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2"/>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2"/>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2"/>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2"/>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2"/>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2"/>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4" name="Google Shape;3884;p32"/>
          <p:cNvSpPr/>
          <p:nvPr/>
        </p:nvSpPr>
        <p:spPr>
          <a:xfrm>
            <a:off x="3522988" y="3696242"/>
            <a:ext cx="359400" cy="359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85" name="Google Shape;3885;p32"/>
          <p:cNvCxnSpPr>
            <a:stCxn id="3838" idx="2"/>
            <a:endCxn id="3884" idx="4"/>
          </p:cNvCxnSpPr>
          <p:nvPr/>
        </p:nvCxnSpPr>
        <p:spPr>
          <a:xfrm rot="-5400000" flipH="1">
            <a:off x="2556938" y="2910079"/>
            <a:ext cx="242100" cy="2049300"/>
          </a:xfrm>
          <a:prstGeom prst="bentConnector3">
            <a:avLst>
              <a:gd name="adj1" fmla="val 198302"/>
            </a:avLst>
          </a:prstGeom>
          <a:noFill/>
          <a:ln w="9525" cap="flat" cmpd="sng">
            <a:solidFill>
              <a:schemeClr val="dk1"/>
            </a:solidFill>
            <a:prstDash val="solid"/>
            <a:round/>
            <a:headEnd type="none" w="med" len="med"/>
            <a:tailEnd type="none" w="med" len="med"/>
          </a:ln>
        </p:spPr>
      </p:cxnSp>
      <p:cxnSp>
        <p:nvCxnSpPr>
          <p:cNvPr id="3886" name="Google Shape;3886;p32"/>
          <p:cNvCxnSpPr>
            <a:stCxn id="3884" idx="0"/>
            <a:endCxn id="3872" idx="2"/>
          </p:cNvCxnSpPr>
          <p:nvPr/>
        </p:nvCxnSpPr>
        <p:spPr>
          <a:xfrm rot="-5400000">
            <a:off x="3566638" y="3559592"/>
            <a:ext cx="272700" cy="600"/>
          </a:xfrm>
          <a:prstGeom prst="bentConnector3">
            <a:avLst>
              <a:gd name="adj1" fmla="val 49983"/>
            </a:avLst>
          </a:prstGeom>
          <a:noFill/>
          <a:ln w="9525" cap="flat" cmpd="sng">
            <a:solidFill>
              <a:schemeClr val="dk1"/>
            </a:solidFill>
            <a:prstDash val="solid"/>
            <a:round/>
            <a:headEnd type="none" w="med" len="med"/>
            <a:tailEnd type="none" w="med" len="med"/>
          </a:ln>
        </p:spPr>
      </p:cxnSp>
      <p:grpSp>
        <p:nvGrpSpPr>
          <p:cNvPr id="3887" name="Google Shape;3887;p32"/>
          <p:cNvGrpSpPr/>
          <p:nvPr/>
        </p:nvGrpSpPr>
        <p:grpSpPr>
          <a:xfrm rot="2700000">
            <a:off x="3502134" y="1614097"/>
            <a:ext cx="401108" cy="408737"/>
            <a:chOff x="6057856" y="2790219"/>
            <a:chExt cx="667985" cy="680690"/>
          </a:xfrm>
        </p:grpSpPr>
        <p:sp>
          <p:nvSpPr>
            <p:cNvPr id="3888" name="Google Shape;3888;p32"/>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2"/>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2"/>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32"/>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2"/>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2"/>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2"/>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2"/>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2"/>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2"/>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8" name="Google Shape;3898;p32"/>
          <p:cNvSpPr/>
          <p:nvPr/>
        </p:nvSpPr>
        <p:spPr>
          <a:xfrm>
            <a:off x="3522988" y="1641156"/>
            <a:ext cx="359400" cy="359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99" name="Google Shape;3899;p32"/>
          <p:cNvCxnSpPr>
            <a:stCxn id="3838" idx="0"/>
            <a:endCxn id="3898" idx="0"/>
          </p:cNvCxnSpPr>
          <p:nvPr/>
        </p:nvCxnSpPr>
        <p:spPr>
          <a:xfrm rot="-5400000">
            <a:off x="2566538" y="727879"/>
            <a:ext cx="222900" cy="2049300"/>
          </a:xfrm>
          <a:prstGeom prst="bentConnector3">
            <a:avLst>
              <a:gd name="adj1" fmla="val 206796"/>
            </a:avLst>
          </a:prstGeom>
          <a:noFill/>
          <a:ln w="9525" cap="flat" cmpd="sng">
            <a:solidFill>
              <a:schemeClr val="dk1"/>
            </a:solidFill>
            <a:prstDash val="solid"/>
            <a:round/>
            <a:headEnd type="none" w="med" len="med"/>
            <a:tailEnd type="none" w="med" len="med"/>
          </a:ln>
        </p:spPr>
      </p:cxnSp>
      <p:cxnSp>
        <p:nvCxnSpPr>
          <p:cNvPr id="3900" name="Google Shape;3900;p32"/>
          <p:cNvCxnSpPr>
            <a:stCxn id="3898" idx="4"/>
            <a:endCxn id="3871" idx="0"/>
          </p:cNvCxnSpPr>
          <p:nvPr/>
        </p:nvCxnSpPr>
        <p:spPr>
          <a:xfrm>
            <a:off x="3702688" y="2000556"/>
            <a:ext cx="0" cy="268200"/>
          </a:xfrm>
          <a:prstGeom prst="straightConnector1">
            <a:avLst/>
          </a:prstGeom>
          <a:noFill/>
          <a:ln w="9525" cap="flat" cmpd="sng">
            <a:solidFill>
              <a:schemeClr val="dk1"/>
            </a:solidFill>
            <a:prstDash val="solid"/>
            <a:round/>
            <a:headEnd type="none" w="med" len="med"/>
            <a:tailEnd type="none" w="med" len="med"/>
          </a:ln>
        </p:spPr>
      </p:cxnSp>
      <p:cxnSp>
        <p:nvCxnSpPr>
          <p:cNvPr id="3901" name="Google Shape;3901;p32"/>
          <p:cNvCxnSpPr>
            <a:stCxn id="3871" idx="3"/>
            <a:endCxn id="3844" idx="3"/>
          </p:cNvCxnSpPr>
          <p:nvPr/>
        </p:nvCxnSpPr>
        <p:spPr>
          <a:xfrm rot="10800000" flipH="1">
            <a:off x="4593238" y="1676601"/>
            <a:ext cx="344400" cy="779700"/>
          </a:xfrm>
          <a:prstGeom prst="bentConnector3">
            <a:avLst>
              <a:gd name="adj1" fmla="val 50007"/>
            </a:avLst>
          </a:prstGeom>
          <a:noFill/>
          <a:ln w="9525" cap="flat" cmpd="sng">
            <a:solidFill>
              <a:schemeClr val="dk1"/>
            </a:solidFill>
            <a:prstDash val="solid"/>
            <a:round/>
            <a:headEnd type="none" w="med" len="med"/>
            <a:tailEnd type="none" w="med" len="med"/>
          </a:ln>
        </p:spPr>
      </p:cxnSp>
      <p:cxnSp>
        <p:nvCxnSpPr>
          <p:cNvPr id="3902" name="Google Shape;3902;p32"/>
          <p:cNvCxnSpPr>
            <a:stCxn id="3872" idx="3"/>
            <a:endCxn id="3853" idx="1"/>
          </p:cNvCxnSpPr>
          <p:nvPr/>
        </p:nvCxnSpPr>
        <p:spPr>
          <a:xfrm>
            <a:off x="4593238" y="3236134"/>
            <a:ext cx="344400" cy="779700"/>
          </a:xfrm>
          <a:prstGeom prst="bentConnector3">
            <a:avLst>
              <a:gd name="adj1" fmla="val 50007"/>
            </a:avLst>
          </a:prstGeom>
          <a:noFill/>
          <a:ln w="9525" cap="flat" cmpd="sng">
            <a:solidFill>
              <a:schemeClr val="dk1"/>
            </a:solidFill>
            <a:prstDash val="solid"/>
            <a:round/>
            <a:headEnd type="none" w="med" len="med"/>
            <a:tailEnd type="none" w="med" len="med"/>
          </a:ln>
        </p:spPr>
      </p:cxnSp>
      <p:cxnSp>
        <p:nvCxnSpPr>
          <p:cNvPr id="3903" name="Google Shape;3903;p32"/>
          <p:cNvCxnSpPr>
            <a:stCxn id="3871" idx="3"/>
            <a:endCxn id="3847" idx="3"/>
          </p:cNvCxnSpPr>
          <p:nvPr/>
        </p:nvCxnSpPr>
        <p:spPr>
          <a:xfrm>
            <a:off x="4593238" y="2456301"/>
            <a:ext cx="344400" cy="0"/>
          </a:xfrm>
          <a:prstGeom prst="straightConnector1">
            <a:avLst/>
          </a:prstGeom>
          <a:noFill/>
          <a:ln w="9525" cap="flat" cmpd="sng">
            <a:solidFill>
              <a:schemeClr val="dk1"/>
            </a:solidFill>
            <a:prstDash val="solid"/>
            <a:round/>
            <a:headEnd type="none" w="med" len="med"/>
            <a:tailEnd type="none" w="med" len="med"/>
          </a:ln>
        </p:spPr>
      </p:cxnSp>
      <p:cxnSp>
        <p:nvCxnSpPr>
          <p:cNvPr id="3904" name="Google Shape;3904;p32"/>
          <p:cNvCxnSpPr>
            <a:stCxn id="3872" idx="3"/>
            <a:endCxn id="3850" idx="3"/>
          </p:cNvCxnSpPr>
          <p:nvPr/>
        </p:nvCxnSpPr>
        <p:spPr>
          <a:xfrm>
            <a:off x="4593238" y="3236134"/>
            <a:ext cx="344400" cy="0"/>
          </a:xfrm>
          <a:prstGeom prst="straightConnector1">
            <a:avLst/>
          </a:prstGeom>
          <a:noFill/>
          <a:ln w="9525" cap="flat" cmpd="sng">
            <a:solidFill>
              <a:schemeClr val="dk1"/>
            </a:solidFill>
            <a:prstDash val="solid"/>
            <a:round/>
            <a:headEnd type="none" w="med" len="med"/>
            <a:tailEnd type="none" w="med" len="med"/>
          </a:ln>
        </p:spPr>
      </p:cxnSp>
      <p:grpSp>
        <p:nvGrpSpPr>
          <p:cNvPr id="3905" name="Google Shape;3905;p32"/>
          <p:cNvGrpSpPr/>
          <p:nvPr/>
        </p:nvGrpSpPr>
        <p:grpSpPr>
          <a:xfrm>
            <a:off x="6418462" y="129261"/>
            <a:ext cx="660529" cy="164373"/>
            <a:chOff x="1663975" y="5122263"/>
            <a:chExt cx="503375" cy="125275"/>
          </a:xfrm>
        </p:grpSpPr>
        <p:sp>
          <p:nvSpPr>
            <p:cNvPr id="3906" name="Google Shape;3906;p32"/>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2"/>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2"/>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2"/>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2"/>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2"/>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2"/>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2"/>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2"/>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2"/>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2"/>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2"/>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2"/>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2"/>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2"/>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2"/>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2"/>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2"/>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27"/>
        <p:cNvGrpSpPr/>
        <p:nvPr/>
      </p:nvGrpSpPr>
      <p:grpSpPr>
        <a:xfrm>
          <a:off x="0" y="0"/>
          <a:ext cx="0" cy="0"/>
          <a:chOff x="0" y="0"/>
          <a:chExt cx="0" cy="0"/>
        </a:xfrm>
      </p:grpSpPr>
      <p:sp>
        <p:nvSpPr>
          <p:cNvPr id="3928" name="Google Shape;3928;p33"/>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929" name="Google Shape;3929;p33">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3">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1" name="Google Shape;3931;p33"/>
          <p:cNvGrpSpPr/>
          <p:nvPr/>
        </p:nvGrpSpPr>
        <p:grpSpPr>
          <a:xfrm>
            <a:off x="5704500" y="1444750"/>
            <a:ext cx="2715900" cy="2861575"/>
            <a:chOff x="5704500" y="1444750"/>
            <a:chExt cx="2715900" cy="2861575"/>
          </a:xfrm>
        </p:grpSpPr>
        <p:sp>
          <p:nvSpPr>
            <p:cNvPr id="3932" name="Google Shape;3932;p33"/>
            <p:cNvSpPr txBox="1"/>
            <p:nvPr/>
          </p:nvSpPr>
          <p:spPr>
            <a:xfrm>
              <a:off x="5704500" y="1444750"/>
              <a:ext cx="27159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CONSEQUENCES</a:t>
              </a:r>
              <a:endParaRPr sz="2100" b="1">
                <a:solidFill>
                  <a:schemeClr val="dk1"/>
                </a:solidFill>
                <a:latin typeface="Arvo"/>
                <a:ea typeface="Arvo"/>
                <a:cs typeface="Arvo"/>
                <a:sym typeface="Arvo"/>
              </a:endParaRPr>
            </a:p>
          </p:txBody>
        </p:sp>
        <p:sp>
          <p:nvSpPr>
            <p:cNvPr id="3933" name="Google Shape;3933;p33"/>
            <p:cNvSpPr txBox="1"/>
            <p:nvPr/>
          </p:nvSpPr>
          <p:spPr>
            <a:xfrm>
              <a:off x="5704500" y="1852625"/>
              <a:ext cx="2715900" cy="24537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DM Sans"/>
                <a:buAutoNum type="arabicPeriod"/>
              </a:pPr>
              <a:r>
                <a:rPr lang="en" sz="1500" dirty="0">
                  <a:solidFill>
                    <a:schemeClr val="dk1"/>
                  </a:solidFill>
                  <a:latin typeface="Montserrat Medium" panose="00000600000000000000" pitchFamily="2" charset="0"/>
                  <a:ea typeface="DM Sans"/>
                  <a:cs typeface="DM Sans"/>
                  <a:sym typeface="DM Sans"/>
                </a:rPr>
                <a:t>Pluto is considered a dwarf planet</a:t>
              </a:r>
              <a:endParaRPr sz="1500" dirty="0">
                <a:solidFill>
                  <a:schemeClr val="dk1"/>
                </a:solidFill>
                <a:latin typeface="Montserrat Medium" panose="00000600000000000000" pitchFamily="2" charset="0"/>
                <a:ea typeface="DM Sans"/>
                <a:cs typeface="DM Sans"/>
                <a:sym typeface="DM Sans"/>
              </a:endParaRPr>
            </a:p>
            <a:p>
              <a:pPr marL="457200" lvl="0" indent="-323850" algn="l" rtl="0">
                <a:spcBef>
                  <a:spcPts val="1000"/>
                </a:spcBef>
                <a:spcAft>
                  <a:spcPts val="0"/>
                </a:spcAft>
                <a:buClr>
                  <a:schemeClr val="dk1"/>
                </a:buClr>
                <a:buSzPts val="1500"/>
                <a:buFont typeface="DM Sans"/>
                <a:buAutoNum type="arabicPeriod"/>
              </a:pPr>
              <a:r>
                <a:rPr lang="en" sz="1500" dirty="0">
                  <a:solidFill>
                    <a:schemeClr val="dk1"/>
                  </a:solidFill>
                  <a:latin typeface="Montserrat Medium" panose="00000600000000000000" pitchFamily="2" charset="0"/>
                  <a:ea typeface="DM Sans"/>
                  <a:cs typeface="DM Sans"/>
                  <a:sym typeface="DM Sans"/>
                </a:rPr>
                <a:t>Ceres is located in the main asteroid belt</a:t>
              </a:r>
              <a:endParaRPr sz="1500" dirty="0">
                <a:solidFill>
                  <a:schemeClr val="dk1"/>
                </a:solidFill>
                <a:latin typeface="Montserrat Medium" panose="00000600000000000000" pitchFamily="2" charset="0"/>
                <a:ea typeface="DM Sans"/>
                <a:cs typeface="DM Sans"/>
                <a:sym typeface="DM Sans"/>
              </a:endParaRPr>
            </a:p>
            <a:p>
              <a:pPr marL="457200" lvl="0" indent="-323850" algn="l" rtl="0">
                <a:spcBef>
                  <a:spcPts val="1000"/>
                </a:spcBef>
                <a:spcAft>
                  <a:spcPts val="0"/>
                </a:spcAft>
                <a:buClr>
                  <a:schemeClr val="dk1"/>
                </a:buClr>
                <a:buSzPts val="1500"/>
                <a:buFont typeface="DM Sans"/>
                <a:buAutoNum type="arabicPeriod"/>
              </a:pPr>
              <a:r>
                <a:rPr lang="en" sz="1500" dirty="0">
                  <a:solidFill>
                    <a:schemeClr val="dk1"/>
                  </a:solidFill>
                  <a:latin typeface="Montserrat Medium" panose="00000600000000000000" pitchFamily="2" charset="0"/>
                  <a:ea typeface="DM Sans"/>
                  <a:cs typeface="DM Sans"/>
                  <a:sym typeface="DM Sans"/>
                </a:rPr>
                <a:t>The Moon is Earth’s only natural satellite</a:t>
              </a:r>
              <a:endParaRPr sz="1500" dirty="0">
                <a:solidFill>
                  <a:schemeClr val="dk1"/>
                </a:solidFill>
                <a:latin typeface="Montserrat Medium" panose="00000600000000000000" pitchFamily="2" charset="0"/>
                <a:ea typeface="DM Sans"/>
                <a:cs typeface="DM Sans"/>
                <a:sym typeface="DM Sans"/>
              </a:endParaRPr>
            </a:p>
            <a:p>
              <a:pPr marL="457200" lvl="0" indent="-323850" algn="l" rtl="0">
                <a:spcBef>
                  <a:spcPts val="1000"/>
                </a:spcBef>
                <a:spcAft>
                  <a:spcPts val="0"/>
                </a:spcAft>
                <a:buClr>
                  <a:schemeClr val="dk1"/>
                </a:buClr>
                <a:buSzPts val="1500"/>
                <a:buFont typeface="DM Sans"/>
                <a:buAutoNum type="arabicPeriod"/>
              </a:pPr>
              <a:r>
                <a:rPr lang="en" sz="1500" dirty="0">
                  <a:solidFill>
                    <a:schemeClr val="dk1"/>
                  </a:solidFill>
                  <a:latin typeface="Montserrat Medium" panose="00000600000000000000" pitchFamily="2" charset="0"/>
                  <a:ea typeface="DM Sans"/>
                  <a:cs typeface="DM Sans"/>
                  <a:sym typeface="DM Sans"/>
                </a:rPr>
                <a:t>Despite being red, Mars is a cold place</a:t>
              </a:r>
              <a:endParaRPr sz="1500" dirty="0">
                <a:solidFill>
                  <a:schemeClr val="dk1"/>
                </a:solidFill>
                <a:latin typeface="Montserrat Medium" panose="00000600000000000000" pitchFamily="2" charset="0"/>
                <a:ea typeface="DM Sans"/>
                <a:cs typeface="DM Sans"/>
                <a:sym typeface="DM Sans"/>
              </a:endParaRPr>
            </a:p>
          </p:txBody>
        </p:sp>
      </p:grpSp>
      <p:grpSp>
        <p:nvGrpSpPr>
          <p:cNvPr id="3934" name="Google Shape;3934;p33"/>
          <p:cNvGrpSpPr/>
          <p:nvPr/>
        </p:nvGrpSpPr>
        <p:grpSpPr>
          <a:xfrm>
            <a:off x="2743325" y="1444750"/>
            <a:ext cx="2715000" cy="1249375"/>
            <a:chOff x="2743325" y="1444750"/>
            <a:chExt cx="2715000" cy="1249375"/>
          </a:xfrm>
        </p:grpSpPr>
        <p:sp>
          <p:nvSpPr>
            <p:cNvPr id="3935" name="Google Shape;3935;p33"/>
            <p:cNvSpPr txBox="1"/>
            <p:nvPr/>
          </p:nvSpPr>
          <p:spPr>
            <a:xfrm>
              <a:off x="2743325" y="1444750"/>
              <a:ext cx="27150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sp>
          <p:nvSpPr>
            <p:cNvPr id="3936" name="Google Shape;3936;p33"/>
            <p:cNvSpPr txBox="1"/>
            <p:nvPr/>
          </p:nvSpPr>
          <p:spPr>
            <a:xfrm>
              <a:off x="2743325" y="1852625"/>
              <a:ext cx="2715000" cy="8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closest planet to the Sun and the smallest in the Solar System</a:t>
              </a:r>
              <a:endParaRPr sz="1500" dirty="0">
                <a:solidFill>
                  <a:schemeClr val="dk1"/>
                </a:solidFill>
                <a:latin typeface="Montserrat Medium" panose="00000600000000000000" pitchFamily="2" charset="0"/>
                <a:ea typeface="DM Sans"/>
                <a:cs typeface="DM Sans"/>
                <a:sym typeface="DM Sans"/>
              </a:endParaRPr>
            </a:p>
          </p:txBody>
        </p:sp>
      </p:grpSp>
      <p:grpSp>
        <p:nvGrpSpPr>
          <p:cNvPr id="3937" name="Google Shape;3937;p33"/>
          <p:cNvGrpSpPr/>
          <p:nvPr/>
        </p:nvGrpSpPr>
        <p:grpSpPr>
          <a:xfrm>
            <a:off x="2743325" y="3056900"/>
            <a:ext cx="2715000" cy="1249375"/>
            <a:chOff x="2743325" y="3056900"/>
            <a:chExt cx="2715000" cy="1249375"/>
          </a:xfrm>
        </p:grpSpPr>
        <p:sp>
          <p:nvSpPr>
            <p:cNvPr id="3938" name="Google Shape;3938;p33"/>
            <p:cNvSpPr txBox="1"/>
            <p:nvPr/>
          </p:nvSpPr>
          <p:spPr>
            <a:xfrm>
              <a:off x="2743325" y="3056900"/>
              <a:ext cx="27150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EARTH</a:t>
              </a:r>
              <a:endParaRPr sz="2100" b="1">
                <a:solidFill>
                  <a:schemeClr val="dk1"/>
                </a:solidFill>
                <a:latin typeface="Arvo"/>
                <a:ea typeface="Arvo"/>
                <a:cs typeface="Arvo"/>
                <a:sym typeface="Arvo"/>
              </a:endParaRPr>
            </a:p>
          </p:txBody>
        </p:sp>
        <p:sp>
          <p:nvSpPr>
            <p:cNvPr id="3939" name="Google Shape;3939;p33"/>
            <p:cNvSpPr txBox="1"/>
            <p:nvPr/>
          </p:nvSpPr>
          <p:spPr>
            <a:xfrm>
              <a:off x="2743325" y="3464775"/>
              <a:ext cx="2715000" cy="8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Earth is the third planet from the Sun and the only one that harbors life</a:t>
              </a:r>
              <a:endParaRPr sz="1500" dirty="0">
                <a:solidFill>
                  <a:schemeClr val="dk1"/>
                </a:solidFill>
                <a:latin typeface="Montserrat Medium" panose="00000600000000000000" pitchFamily="2" charset="0"/>
                <a:ea typeface="DM Sans"/>
                <a:cs typeface="DM Sans"/>
                <a:sym typeface="DM Sans"/>
              </a:endParaRPr>
            </a:p>
          </p:txBody>
        </p:sp>
      </p:grpSp>
      <p:grpSp>
        <p:nvGrpSpPr>
          <p:cNvPr id="3940" name="Google Shape;3940;p33"/>
          <p:cNvGrpSpPr/>
          <p:nvPr/>
        </p:nvGrpSpPr>
        <p:grpSpPr>
          <a:xfrm rot="5400000" flipH="1">
            <a:off x="721955" y="1983545"/>
            <a:ext cx="1770364" cy="1565684"/>
            <a:chOff x="3786425" y="1286818"/>
            <a:chExt cx="1469548" cy="1299431"/>
          </a:xfrm>
        </p:grpSpPr>
        <p:sp>
          <p:nvSpPr>
            <p:cNvPr id="3941" name="Google Shape;3941;p33"/>
            <p:cNvSpPr/>
            <p:nvPr/>
          </p:nvSpPr>
          <p:spPr>
            <a:xfrm>
              <a:off x="3786425" y="12868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a:noFill/>
            </a:ln>
            <a:effectLst>
              <a:outerShdw dist="66675" dir="8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3"/>
            <p:cNvSpPr/>
            <p:nvPr/>
          </p:nvSpPr>
          <p:spPr>
            <a:xfrm>
              <a:off x="4268500" y="1556625"/>
              <a:ext cx="683400" cy="683400"/>
            </a:xfrm>
            <a:prstGeom prst="ellipse">
              <a:avLst/>
            </a:prstGeom>
            <a:solidFill>
              <a:schemeClr val="accent2"/>
            </a:solidFill>
            <a:ln>
              <a:noFill/>
            </a:ln>
            <a:effectLst>
              <a:outerShdw dist="66675" dir="8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3" name="Google Shape;3943;p33"/>
          <p:cNvGrpSpPr/>
          <p:nvPr/>
        </p:nvGrpSpPr>
        <p:grpSpPr>
          <a:xfrm>
            <a:off x="876121" y="1444748"/>
            <a:ext cx="1152505" cy="2817787"/>
            <a:chOff x="4651000" y="2179500"/>
            <a:chExt cx="537900" cy="1315125"/>
          </a:xfrm>
        </p:grpSpPr>
        <p:sp>
          <p:nvSpPr>
            <p:cNvPr id="3944" name="Google Shape;3944;p33"/>
            <p:cNvSpPr/>
            <p:nvPr/>
          </p:nvSpPr>
          <p:spPr>
            <a:xfrm>
              <a:off x="4729375" y="3276950"/>
              <a:ext cx="186000" cy="113450"/>
            </a:xfrm>
            <a:custGeom>
              <a:avLst/>
              <a:gdLst/>
              <a:ahLst/>
              <a:cxnLst/>
              <a:rect l="l" t="t" r="r" b="b"/>
              <a:pathLst>
                <a:path w="7440" h="4538" extrusionOk="0">
                  <a:moveTo>
                    <a:pt x="1202" y="1"/>
                  </a:moveTo>
                  <a:cubicBezTo>
                    <a:pt x="701" y="634"/>
                    <a:pt x="301" y="1302"/>
                    <a:pt x="1" y="2069"/>
                  </a:cubicBezTo>
                  <a:cubicBezTo>
                    <a:pt x="2536" y="2269"/>
                    <a:pt x="4971" y="3103"/>
                    <a:pt x="7072" y="4537"/>
                  </a:cubicBezTo>
                  <a:cubicBezTo>
                    <a:pt x="7239" y="3970"/>
                    <a:pt x="7373" y="3370"/>
                    <a:pt x="7439" y="2803"/>
                  </a:cubicBezTo>
                  <a:cubicBezTo>
                    <a:pt x="6505" y="2269"/>
                    <a:pt x="5705" y="1568"/>
                    <a:pt x="4704" y="1101"/>
                  </a:cubicBezTo>
                  <a:cubicBezTo>
                    <a:pt x="3570" y="568"/>
                    <a:pt x="2369" y="334"/>
                    <a:pt x="1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3"/>
            <p:cNvSpPr/>
            <p:nvPr/>
          </p:nvSpPr>
          <p:spPr>
            <a:xfrm>
              <a:off x="4942025" y="2237050"/>
              <a:ext cx="190175" cy="102600"/>
            </a:xfrm>
            <a:custGeom>
              <a:avLst/>
              <a:gdLst/>
              <a:ahLst/>
              <a:cxnLst/>
              <a:rect l="l" t="t" r="r" b="b"/>
              <a:pathLst>
                <a:path w="7607" h="4104" extrusionOk="0">
                  <a:moveTo>
                    <a:pt x="1" y="0"/>
                  </a:moveTo>
                  <a:cubicBezTo>
                    <a:pt x="34" y="734"/>
                    <a:pt x="168" y="1501"/>
                    <a:pt x="434" y="2235"/>
                  </a:cubicBezTo>
                  <a:cubicBezTo>
                    <a:pt x="2503" y="2235"/>
                    <a:pt x="5138" y="2836"/>
                    <a:pt x="6906" y="4103"/>
                  </a:cubicBezTo>
                  <a:cubicBezTo>
                    <a:pt x="7206" y="3536"/>
                    <a:pt x="7439" y="2936"/>
                    <a:pt x="7606" y="2302"/>
                  </a:cubicBezTo>
                  <a:cubicBezTo>
                    <a:pt x="5138" y="934"/>
                    <a:pt x="2736" y="36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3"/>
            <p:cNvSpPr/>
            <p:nvPr/>
          </p:nvSpPr>
          <p:spPr>
            <a:xfrm>
              <a:off x="4844475" y="3167700"/>
              <a:ext cx="63400" cy="58400"/>
            </a:xfrm>
            <a:custGeom>
              <a:avLst/>
              <a:gdLst/>
              <a:ahLst/>
              <a:cxnLst/>
              <a:rect l="l" t="t" r="r" b="b"/>
              <a:pathLst>
                <a:path w="2536" h="2336" extrusionOk="0">
                  <a:moveTo>
                    <a:pt x="1901" y="1"/>
                  </a:moveTo>
                  <a:cubicBezTo>
                    <a:pt x="1234" y="435"/>
                    <a:pt x="600" y="835"/>
                    <a:pt x="0" y="1268"/>
                  </a:cubicBezTo>
                  <a:cubicBezTo>
                    <a:pt x="901" y="1402"/>
                    <a:pt x="1801" y="1769"/>
                    <a:pt x="2535" y="2336"/>
                  </a:cubicBezTo>
                  <a:cubicBezTo>
                    <a:pt x="2335" y="1569"/>
                    <a:pt x="2135" y="768"/>
                    <a:pt x="1901" y="1"/>
                  </a:cubicBezTo>
                  <a:close/>
                </a:path>
              </a:pathLst>
            </a:custGeom>
            <a:solidFill>
              <a:srgbClr val="F4E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3"/>
            <p:cNvSpPr/>
            <p:nvPr/>
          </p:nvSpPr>
          <p:spPr>
            <a:xfrm>
              <a:off x="5007075" y="2393825"/>
              <a:ext cx="55075" cy="42550"/>
            </a:xfrm>
            <a:custGeom>
              <a:avLst/>
              <a:gdLst/>
              <a:ahLst/>
              <a:cxnLst/>
              <a:rect l="l" t="t" r="r" b="b"/>
              <a:pathLst>
                <a:path w="2203" h="1702" extrusionOk="0">
                  <a:moveTo>
                    <a:pt x="1" y="0"/>
                  </a:moveTo>
                  <a:lnTo>
                    <a:pt x="268" y="434"/>
                  </a:lnTo>
                  <a:cubicBezTo>
                    <a:pt x="568" y="834"/>
                    <a:pt x="835" y="1268"/>
                    <a:pt x="1101" y="1702"/>
                  </a:cubicBezTo>
                  <a:cubicBezTo>
                    <a:pt x="1468" y="1335"/>
                    <a:pt x="1835" y="968"/>
                    <a:pt x="2202" y="601"/>
                  </a:cubicBezTo>
                  <a:cubicBezTo>
                    <a:pt x="1869" y="501"/>
                    <a:pt x="1535" y="334"/>
                    <a:pt x="1202" y="234"/>
                  </a:cubicBezTo>
                  <a:cubicBezTo>
                    <a:pt x="835" y="134"/>
                    <a:pt x="401" y="6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3"/>
            <p:cNvSpPr/>
            <p:nvPr/>
          </p:nvSpPr>
          <p:spPr>
            <a:xfrm>
              <a:off x="5044600" y="2266225"/>
              <a:ext cx="125950" cy="204350"/>
            </a:xfrm>
            <a:custGeom>
              <a:avLst/>
              <a:gdLst/>
              <a:ahLst/>
              <a:cxnLst/>
              <a:rect l="l" t="t" r="r" b="b"/>
              <a:pathLst>
                <a:path w="5038" h="8174" extrusionOk="0">
                  <a:moveTo>
                    <a:pt x="4304" y="1"/>
                  </a:moveTo>
                  <a:cubicBezTo>
                    <a:pt x="4270" y="3036"/>
                    <a:pt x="2202" y="5338"/>
                    <a:pt x="1" y="7439"/>
                  </a:cubicBezTo>
                  <a:cubicBezTo>
                    <a:pt x="168" y="7673"/>
                    <a:pt x="301" y="7940"/>
                    <a:pt x="434" y="8173"/>
                  </a:cubicBezTo>
                  <a:cubicBezTo>
                    <a:pt x="2736" y="5838"/>
                    <a:pt x="4971" y="3403"/>
                    <a:pt x="5038" y="134"/>
                  </a:cubicBezTo>
                  <a:cubicBezTo>
                    <a:pt x="4804" y="101"/>
                    <a:pt x="4537" y="34"/>
                    <a:pt x="43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3"/>
            <p:cNvSpPr/>
            <p:nvPr/>
          </p:nvSpPr>
          <p:spPr>
            <a:xfrm>
              <a:off x="4884500" y="2199525"/>
              <a:ext cx="264375" cy="911500"/>
            </a:xfrm>
            <a:custGeom>
              <a:avLst/>
              <a:gdLst/>
              <a:ahLst/>
              <a:cxnLst/>
              <a:rect l="l" t="t" r="r" b="b"/>
              <a:pathLst>
                <a:path w="10575" h="36460" extrusionOk="0">
                  <a:moveTo>
                    <a:pt x="834" y="0"/>
                  </a:moveTo>
                  <a:cubicBezTo>
                    <a:pt x="0" y="3903"/>
                    <a:pt x="2369" y="7405"/>
                    <a:pt x="4603" y="10808"/>
                  </a:cubicBezTo>
                  <a:lnTo>
                    <a:pt x="5037" y="11442"/>
                  </a:lnTo>
                  <a:lnTo>
                    <a:pt x="5504" y="12209"/>
                  </a:lnTo>
                  <a:lnTo>
                    <a:pt x="5904" y="12909"/>
                  </a:lnTo>
                  <a:cubicBezTo>
                    <a:pt x="6371" y="13677"/>
                    <a:pt x="6805" y="14511"/>
                    <a:pt x="7172" y="15344"/>
                  </a:cubicBezTo>
                  <a:cubicBezTo>
                    <a:pt x="8973" y="19681"/>
                    <a:pt x="9440" y="24584"/>
                    <a:pt x="7672" y="29021"/>
                  </a:cubicBezTo>
                  <a:cubicBezTo>
                    <a:pt x="6438" y="32090"/>
                    <a:pt x="4370" y="33991"/>
                    <a:pt x="1935" y="35626"/>
                  </a:cubicBezTo>
                  <a:cubicBezTo>
                    <a:pt x="2035" y="35926"/>
                    <a:pt x="2135" y="36193"/>
                    <a:pt x="2202" y="36460"/>
                  </a:cubicBezTo>
                  <a:cubicBezTo>
                    <a:pt x="2569" y="36259"/>
                    <a:pt x="2902" y="36026"/>
                    <a:pt x="3236" y="35792"/>
                  </a:cubicBezTo>
                  <a:cubicBezTo>
                    <a:pt x="5804" y="34058"/>
                    <a:pt x="7706" y="31556"/>
                    <a:pt x="8706" y="28621"/>
                  </a:cubicBezTo>
                  <a:cubicBezTo>
                    <a:pt x="10574" y="23083"/>
                    <a:pt x="9207" y="17246"/>
                    <a:pt x="6572" y="12209"/>
                  </a:cubicBezTo>
                  <a:lnTo>
                    <a:pt x="6171" y="11475"/>
                  </a:lnTo>
                  <a:cubicBezTo>
                    <a:pt x="6038" y="11242"/>
                    <a:pt x="5904" y="11008"/>
                    <a:pt x="5771" y="10741"/>
                  </a:cubicBezTo>
                  <a:lnTo>
                    <a:pt x="5337" y="10107"/>
                  </a:lnTo>
                  <a:cubicBezTo>
                    <a:pt x="3369" y="7072"/>
                    <a:pt x="767" y="3736"/>
                    <a:pt x="1735" y="200"/>
                  </a:cubicBezTo>
                  <a:lnTo>
                    <a:pt x="8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3"/>
            <p:cNvSpPr/>
            <p:nvPr/>
          </p:nvSpPr>
          <p:spPr>
            <a:xfrm>
              <a:off x="4882825" y="2804950"/>
              <a:ext cx="192650" cy="107600"/>
            </a:xfrm>
            <a:custGeom>
              <a:avLst/>
              <a:gdLst/>
              <a:ahLst/>
              <a:cxnLst/>
              <a:rect l="l" t="t" r="r" b="b"/>
              <a:pathLst>
                <a:path w="7706" h="4304" extrusionOk="0">
                  <a:moveTo>
                    <a:pt x="201" y="0"/>
                  </a:moveTo>
                  <a:cubicBezTo>
                    <a:pt x="67" y="868"/>
                    <a:pt x="0" y="1702"/>
                    <a:pt x="0" y="2536"/>
                  </a:cubicBezTo>
                  <a:lnTo>
                    <a:pt x="0" y="2636"/>
                  </a:lnTo>
                  <a:lnTo>
                    <a:pt x="34" y="2636"/>
                  </a:lnTo>
                  <a:cubicBezTo>
                    <a:pt x="1201" y="3036"/>
                    <a:pt x="2335" y="3503"/>
                    <a:pt x="3536" y="3770"/>
                  </a:cubicBezTo>
                  <a:cubicBezTo>
                    <a:pt x="4737" y="4070"/>
                    <a:pt x="5838" y="4070"/>
                    <a:pt x="7005" y="4304"/>
                  </a:cubicBezTo>
                  <a:cubicBezTo>
                    <a:pt x="7306" y="3503"/>
                    <a:pt x="7539" y="2669"/>
                    <a:pt x="7706" y="1802"/>
                  </a:cubicBezTo>
                  <a:lnTo>
                    <a:pt x="7706" y="1802"/>
                  </a:lnTo>
                  <a:cubicBezTo>
                    <a:pt x="7455" y="1822"/>
                    <a:pt x="7202" y="1832"/>
                    <a:pt x="6947" y="1832"/>
                  </a:cubicBezTo>
                  <a:cubicBezTo>
                    <a:pt x="4655" y="1832"/>
                    <a:pt x="2212" y="1051"/>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3"/>
            <p:cNvSpPr/>
            <p:nvPr/>
          </p:nvSpPr>
          <p:spPr>
            <a:xfrm>
              <a:off x="4915350" y="2645675"/>
              <a:ext cx="163475" cy="87575"/>
            </a:xfrm>
            <a:custGeom>
              <a:avLst/>
              <a:gdLst/>
              <a:ahLst/>
              <a:cxnLst/>
              <a:rect l="l" t="t" r="r" b="b"/>
              <a:pathLst>
                <a:path w="6539" h="3503" extrusionOk="0">
                  <a:moveTo>
                    <a:pt x="1101" y="0"/>
                  </a:moveTo>
                  <a:cubicBezTo>
                    <a:pt x="701" y="734"/>
                    <a:pt x="334" y="1535"/>
                    <a:pt x="0" y="2335"/>
                  </a:cubicBezTo>
                  <a:lnTo>
                    <a:pt x="34" y="2335"/>
                  </a:lnTo>
                  <a:cubicBezTo>
                    <a:pt x="2202" y="2836"/>
                    <a:pt x="4370" y="3203"/>
                    <a:pt x="6538" y="3503"/>
                  </a:cubicBezTo>
                  <a:cubicBezTo>
                    <a:pt x="6472" y="2836"/>
                    <a:pt x="6372" y="2168"/>
                    <a:pt x="6238" y="1501"/>
                  </a:cubicBezTo>
                  <a:cubicBezTo>
                    <a:pt x="5338" y="1435"/>
                    <a:pt x="4437" y="1268"/>
                    <a:pt x="3603" y="934"/>
                  </a:cubicBezTo>
                  <a:cubicBezTo>
                    <a:pt x="2769" y="701"/>
                    <a:pt x="1902" y="367"/>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3"/>
            <p:cNvSpPr/>
            <p:nvPr/>
          </p:nvSpPr>
          <p:spPr>
            <a:xfrm>
              <a:off x="5002075" y="2538100"/>
              <a:ext cx="29225" cy="26700"/>
            </a:xfrm>
            <a:custGeom>
              <a:avLst/>
              <a:gdLst/>
              <a:ahLst/>
              <a:cxnLst/>
              <a:rect l="l" t="t" r="r" b="b"/>
              <a:pathLst>
                <a:path w="1169" h="1068" extrusionOk="0">
                  <a:moveTo>
                    <a:pt x="634" y="0"/>
                  </a:moveTo>
                  <a:cubicBezTo>
                    <a:pt x="434" y="234"/>
                    <a:pt x="234" y="501"/>
                    <a:pt x="1" y="767"/>
                  </a:cubicBezTo>
                  <a:cubicBezTo>
                    <a:pt x="234" y="801"/>
                    <a:pt x="434" y="834"/>
                    <a:pt x="668" y="901"/>
                  </a:cubicBezTo>
                  <a:cubicBezTo>
                    <a:pt x="834" y="968"/>
                    <a:pt x="1001" y="1001"/>
                    <a:pt x="1168" y="1068"/>
                  </a:cubicBezTo>
                  <a:cubicBezTo>
                    <a:pt x="1001" y="701"/>
                    <a:pt x="834" y="367"/>
                    <a:pt x="634" y="0"/>
                  </a:cubicBezTo>
                  <a:close/>
                </a:path>
              </a:pathLst>
            </a:custGeom>
            <a:solidFill>
              <a:srgbClr val="F4E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3"/>
            <p:cNvSpPr/>
            <p:nvPr/>
          </p:nvSpPr>
          <p:spPr>
            <a:xfrm>
              <a:off x="4672675" y="3133525"/>
              <a:ext cx="200175" cy="251875"/>
            </a:xfrm>
            <a:custGeom>
              <a:avLst/>
              <a:gdLst/>
              <a:ahLst/>
              <a:cxnLst/>
              <a:rect l="l" t="t" r="r" b="b"/>
              <a:pathLst>
                <a:path w="8007" h="10075" extrusionOk="0">
                  <a:moveTo>
                    <a:pt x="7739" y="0"/>
                  </a:moveTo>
                  <a:lnTo>
                    <a:pt x="6772" y="567"/>
                  </a:lnTo>
                  <a:cubicBezTo>
                    <a:pt x="3103" y="2802"/>
                    <a:pt x="501" y="6071"/>
                    <a:pt x="0" y="9874"/>
                  </a:cubicBezTo>
                  <a:cubicBezTo>
                    <a:pt x="267" y="9974"/>
                    <a:pt x="501" y="10041"/>
                    <a:pt x="768" y="10074"/>
                  </a:cubicBezTo>
                  <a:cubicBezTo>
                    <a:pt x="801" y="7139"/>
                    <a:pt x="3103" y="4237"/>
                    <a:pt x="5404" y="2535"/>
                  </a:cubicBezTo>
                  <a:cubicBezTo>
                    <a:pt x="6238" y="1902"/>
                    <a:pt x="7106" y="1301"/>
                    <a:pt x="8006" y="767"/>
                  </a:cubicBezTo>
                  <a:cubicBezTo>
                    <a:pt x="7906" y="501"/>
                    <a:pt x="7806" y="267"/>
                    <a:pt x="7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3"/>
            <p:cNvSpPr/>
            <p:nvPr/>
          </p:nvSpPr>
          <p:spPr>
            <a:xfrm>
              <a:off x="4828625" y="2509750"/>
              <a:ext cx="172650" cy="961525"/>
            </a:xfrm>
            <a:custGeom>
              <a:avLst/>
              <a:gdLst/>
              <a:ahLst/>
              <a:cxnLst/>
              <a:rect l="l" t="t" r="r" b="b"/>
              <a:pathLst>
                <a:path w="6906" h="38461" extrusionOk="0">
                  <a:moveTo>
                    <a:pt x="6371" y="0"/>
                  </a:moveTo>
                  <a:cubicBezTo>
                    <a:pt x="3069" y="3503"/>
                    <a:pt x="767" y="8006"/>
                    <a:pt x="334" y="12843"/>
                  </a:cubicBezTo>
                  <a:cubicBezTo>
                    <a:pt x="0" y="16612"/>
                    <a:pt x="1201" y="19914"/>
                    <a:pt x="2435" y="23317"/>
                  </a:cubicBezTo>
                  <a:lnTo>
                    <a:pt x="2736" y="24184"/>
                  </a:lnTo>
                  <a:cubicBezTo>
                    <a:pt x="2836" y="24451"/>
                    <a:pt x="2902" y="24718"/>
                    <a:pt x="3002" y="24985"/>
                  </a:cubicBezTo>
                  <a:lnTo>
                    <a:pt x="3303" y="25852"/>
                  </a:lnTo>
                  <a:cubicBezTo>
                    <a:pt x="3636" y="26819"/>
                    <a:pt x="3903" y="27820"/>
                    <a:pt x="4137" y="28821"/>
                  </a:cubicBezTo>
                  <a:cubicBezTo>
                    <a:pt x="4804" y="31890"/>
                    <a:pt x="4604" y="35359"/>
                    <a:pt x="2669" y="37827"/>
                  </a:cubicBezTo>
                  <a:cubicBezTo>
                    <a:pt x="3102" y="38061"/>
                    <a:pt x="3503" y="38261"/>
                    <a:pt x="3936" y="38461"/>
                  </a:cubicBezTo>
                  <a:cubicBezTo>
                    <a:pt x="6271" y="35159"/>
                    <a:pt x="5638" y="30522"/>
                    <a:pt x="4470" y="26652"/>
                  </a:cubicBezTo>
                  <a:cubicBezTo>
                    <a:pt x="4470" y="26652"/>
                    <a:pt x="4470" y="26619"/>
                    <a:pt x="4470" y="26586"/>
                  </a:cubicBezTo>
                  <a:cubicBezTo>
                    <a:pt x="4470" y="26552"/>
                    <a:pt x="4437" y="26486"/>
                    <a:pt x="4437" y="26452"/>
                  </a:cubicBezTo>
                  <a:lnTo>
                    <a:pt x="4337" y="26252"/>
                  </a:lnTo>
                  <a:cubicBezTo>
                    <a:pt x="4270" y="26052"/>
                    <a:pt x="4203" y="25819"/>
                    <a:pt x="4137" y="25618"/>
                  </a:cubicBezTo>
                  <a:lnTo>
                    <a:pt x="4070" y="25385"/>
                  </a:lnTo>
                  <a:lnTo>
                    <a:pt x="3770" y="24518"/>
                  </a:lnTo>
                  <a:lnTo>
                    <a:pt x="3503" y="23717"/>
                  </a:lnTo>
                  <a:lnTo>
                    <a:pt x="3169" y="22816"/>
                  </a:lnTo>
                  <a:cubicBezTo>
                    <a:pt x="2035" y="19447"/>
                    <a:pt x="1068" y="16078"/>
                    <a:pt x="1468" y="12442"/>
                  </a:cubicBezTo>
                  <a:cubicBezTo>
                    <a:pt x="1968" y="8573"/>
                    <a:pt x="3503" y="4870"/>
                    <a:pt x="5938" y="1835"/>
                  </a:cubicBezTo>
                  <a:cubicBezTo>
                    <a:pt x="6238" y="1434"/>
                    <a:pt x="6572" y="1067"/>
                    <a:pt x="6905" y="701"/>
                  </a:cubicBezTo>
                  <a:lnTo>
                    <a:pt x="6872" y="701"/>
                  </a:lnTo>
                  <a:cubicBezTo>
                    <a:pt x="6638" y="500"/>
                    <a:pt x="6472" y="267"/>
                    <a:pt x="6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3"/>
            <p:cNvSpPr/>
            <p:nvPr/>
          </p:nvSpPr>
          <p:spPr>
            <a:xfrm>
              <a:off x="4919525" y="3045950"/>
              <a:ext cx="24200" cy="21725"/>
            </a:xfrm>
            <a:custGeom>
              <a:avLst/>
              <a:gdLst/>
              <a:ahLst/>
              <a:cxnLst/>
              <a:rect l="l" t="t" r="r" b="b"/>
              <a:pathLst>
                <a:path w="968" h="869" extrusionOk="0">
                  <a:moveTo>
                    <a:pt x="0" y="1"/>
                  </a:moveTo>
                  <a:lnTo>
                    <a:pt x="0" y="1"/>
                  </a:lnTo>
                  <a:cubicBezTo>
                    <a:pt x="67" y="268"/>
                    <a:pt x="167" y="568"/>
                    <a:pt x="267" y="868"/>
                  </a:cubicBezTo>
                  <a:cubicBezTo>
                    <a:pt x="534" y="735"/>
                    <a:pt x="734" y="568"/>
                    <a:pt x="968" y="401"/>
                  </a:cubicBezTo>
                  <a:cubicBezTo>
                    <a:pt x="634" y="301"/>
                    <a:pt x="300" y="16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3"/>
            <p:cNvSpPr/>
            <p:nvPr/>
          </p:nvSpPr>
          <p:spPr>
            <a:xfrm>
              <a:off x="4897000" y="2967575"/>
              <a:ext cx="113450" cy="75900"/>
            </a:xfrm>
            <a:custGeom>
              <a:avLst/>
              <a:gdLst/>
              <a:ahLst/>
              <a:cxnLst/>
              <a:rect l="l" t="t" r="r" b="b"/>
              <a:pathLst>
                <a:path w="4538" h="3036" extrusionOk="0">
                  <a:moveTo>
                    <a:pt x="1" y="0"/>
                  </a:moveTo>
                  <a:cubicBezTo>
                    <a:pt x="201" y="767"/>
                    <a:pt x="434" y="1535"/>
                    <a:pt x="634" y="2302"/>
                  </a:cubicBezTo>
                  <a:cubicBezTo>
                    <a:pt x="1001" y="2502"/>
                    <a:pt x="1335" y="2669"/>
                    <a:pt x="1702" y="2802"/>
                  </a:cubicBezTo>
                  <a:cubicBezTo>
                    <a:pt x="1969" y="2902"/>
                    <a:pt x="2269" y="2936"/>
                    <a:pt x="2536" y="3036"/>
                  </a:cubicBezTo>
                  <a:cubicBezTo>
                    <a:pt x="3270" y="2469"/>
                    <a:pt x="3937" y="1835"/>
                    <a:pt x="4537" y="1134"/>
                  </a:cubicBezTo>
                  <a:cubicBezTo>
                    <a:pt x="2969" y="1068"/>
                    <a:pt x="1435" y="66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3"/>
            <p:cNvSpPr/>
            <p:nvPr/>
          </p:nvSpPr>
          <p:spPr>
            <a:xfrm>
              <a:off x="4651000" y="2179500"/>
              <a:ext cx="537900" cy="1315125"/>
            </a:xfrm>
            <a:custGeom>
              <a:avLst/>
              <a:gdLst/>
              <a:ahLst/>
              <a:cxnLst/>
              <a:rect l="l" t="t" r="r" b="b"/>
              <a:pathLst>
                <a:path w="21516" h="52605" extrusionOk="0">
                  <a:moveTo>
                    <a:pt x="11642" y="2336"/>
                  </a:moveTo>
                  <a:lnTo>
                    <a:pt x="11642" y="2336"/>
                  </a:lnTo>
                  <a:cubicBezTo>
                    <a:pt x="14377" y="2669"/>
                    <a:pt x="16779" y="3236"/>
                    <a:pt x="19247" y="4604"/>
                  </a:cubicBezTo>
                  <a:lnTo>
                    <a:pt x="19247" y="4637"/>
                  </a:lnTo>
                  <a:cubicBezTo>
                    <a:pt x="19080" y="5271"/>
                    <a:pt x="18847" y="5871"/>
                    <a:pt x="18547" y="6439"/>
                  </a:cubicBezTo>
                  <a:cubicBezTo>
                    <a:pt x="16779" y="5171"/>
                    <a:pt x="14144" y="4571"/>
                    <a:pt x="12042" y="4571"/>
                  </a:cubicBezTo>
                  <a:cubicBezTo>
                    <a:pt x="11775" y="3837"/>
                    <a:pt x="11642" y="3103"/>
                    <a:pt x="11642" y="2336"/>
                  </a:cubicBezTo>
                  <a:close/>
                  <a:moveTo>
                    <a:pt x="12309" y="5204"/>
                  </a:moveTo>
                  <a:lnTo>
                    <a:pt x="12309" y="5204"/>
                  </a:lnTo>
                  <a:cubicBezTo>
                    <a:pt x="13310" y="5404"/>
                    <a:pt x="14310" y="5571"/>
                    <a:pt x="15311" y="5871"/>
                  </a:cubicBezTo>
                  <a:cubicBezTo>
                    <a:pt x="16312" y="6172"/>
                    <a:pt x="17212" y="6672"/>
                    <a:pt x="18180" y="7006"/>
                  </a:cubicBezTo>
                  <a:cubicBezTo>
                    <a:pt x="17813" y="7606"/>
                    <a:pt x="17379" y="8140"/>
                    <a:pt x="16912" y="8673"/>
                  </a:cubicBezTo>
                  <a:cubicBezTo>
                    <a:pt x="16178" y="8006"/>
                    <a:pt x="14711" y="7973"/>
                    <a:pt x="13843" y="7973"/>
                  </a:cubicBezTo>
                  <a:cubicBezTo>
                    <a:pt x="13243" y="7106"/>
                    <a:pt x="12709" y="6172"/>
                    <a:pt x="12309" y="5204"/>
                  </a:cubicBezTo>
                  <a:close/>
                  <a:moveTo>
                    <a:pt x="14244" y="8573"/>
                  </a:moveTo>
                  <a:lnTo>
                    <a:pt x="14244" y="8573"/>
                  </a:lnTo>
                  <a:cubicBezTo>
                    <a:pt x="14644" y="8673"/>
                    <a:pt x="15044" y="8707"/>
                    <a:pt x="15445" y="8807"/>
                  </a:cubicBezTo>
                  <a:cubicBezTo>
                    <a:pt x="15778" y="8907"/>
                    <a:pt x="16112" y="9074"/>
                    <a:pt x="16445" y="9174"/>
                  </a:cubicBezTo>
                  <a:cubicBezTo>
                    <a:pt x="16078" y="9541"/>
                    <a:pt x="15711" y="9908"/>
                    <a:pt x="15344" y="10275"/>
                  </a:cubicBezTo>
                  <a:cubicBezTo>
                    <a:pt x="15078" y="9874"/>
                    <a:pt x="14811" y="9407"/>
                    <a:pt x="14511" y="8974"/>
                  </a:cubicBezTo>
                  <a:lnTo>
                    <a:pt x="14244" y="8573"/>
                  </a:lnTo>
                  <a:close/>
                  <a:moveTo>
                    <a:pt x="20048" y="3470"/>
                  </a:moveTo>
                  <a:cubicBezTo>
                    <a:pt x="20281" y="3503"/>
                    <a:pt x="20548" y="3570"/>
                    <a:pt x="20782" y="3603"/>
                  </a:cubicBezTo>
                  <a:cubicBezTo>
                    <a:pt x="20748" y="6872"/>
                    <a:pt x="18480" y="9307"/>
                    <a:pt x="16178" y="11642"/>
                  </a:cubicBezTo>
                  <a:cubicBezTo>
                    <a:pt x="16045" y="11409"/>
                    <a:pt x="15912" y="11142"/>
                    <a:pt x="15745" y="10908"/>
                  </a:cubicBezTo>
                  <a:cubicBezTo>
                    <a:pt x="17946" y="8807"/>
                    <a:pt x="20014" y="6505"/>
                    <a:pt x="20048" y="3470"/>
                  </a:cubicBezTo>
                  <a:close/>
                  <a:moveTo>
                    <a:pt x="14711" y="14378"/>
                  </a:moveTo>
                  <a:cubicBezTo>
                    <a:pt x="14877" y="14711"/>
                    <a:pt x="15078" y="15078"/>
                    <a:pt x="15211" y="15445"/>
                  </a:cubicBezTo>
                  <a:cubicBezTo>
                    <a:pt x="15044" y="15378"/>
                    <a:pt x="14877" y="15312"/>
                    <a:pt x="14711" y="15278"/>
                  </a:cubicBezTo>
                  <a:cubicBezTo>
                    <a:pt x="14477" y="15211"/>
                    <a:pt x="14277" y="15145"/>
                    <a:pt x="14044" y="15111"/>
                  </a:cubicBezTo>
                  <a:lnTo>
                    <a:pt x="14077" y="15111"/>
                  </a:lnTo>
                  <a:cubicBezTo>
                    <a:pt x="14277" y="14878"/>
                    <a:pt x="14477" y="14611"/>
                    <a:pt x="14711" y="14378"/>
                  </a:cubicBezTo>
                  <a:close/>
                  <a:moveTo>
                    <a:pt x="13643" y="15645"/>
                  </a:moveTo>
                  <a:cubicBezTo>
                    <a:pt x="13943" y="15745"/>
                    <a:pt x="14210" y="15879"/>
                    <a:pt x="14511" y="15945"/>
                  </a:cubicBezTo>
                  <a:lnTo>
                    <a:pt x="14544" y="15945"/>
                  </a:lnTo>
                  <a:cubicBezTo>
                    <a:pt x="14726" y="16059"/>
                    <a:pt x="14940" y="16111"/>
                    <a:pt x="15163" y="16111"/>
                  </a:cubicBezTo>
                  <a:cubicBezTo>
                    <a:pt x="15267" y="16111"/>
                    <a:pt x="15372" y="16100"/>
                    <a:pt x="15478" y="16079"/>
                  </a:cubicBezTo>
                  <a:lnTo>
                    <a:pt x="15511" y="16045"/>
                  </a:lnTo>
                  <a:cubicBezTo>
                    <a:pt x="15978" y="17146"/>
                    <a:pt x="16345" y="18280"/>
                    <a:pt x="16645" y="19448"/>
                  </a:cubicBezTo>
                  <a:cubicBezTo>
                    <a:pt x="15978" y="19214"/>
                    <a:pt x="15278" y="19114"/>
                    <a:pt x="14577" y="18914"/>
                  </a:cubicBezTo>
                  <a:cubicBezTo>
                    <a:pt x="13710" y="18681"/>
                    <a:pt x="12843" y="18380"/>
                    <a:pt x="11975" y="18147"/>
                  </a:cubicBezTo>
                  <a:cubicBezTo>
                    <a:pt x="12476" y="17280"/>
                    <a:pt x="13043" y="16446"/>
                    <a:pt x="13643" y="15645"/>
                  </a:cubicBezTo>
                  <a:close/>
                  <a:moveTo>
                    <a:pt x="11675" y="18647"/>
                  </a:moveTo>
                  <a:cubicBezTo>
                    <a:pt x="12509" y="19014"/>
                    <a:pt x="13343" y="19348"/>
                    <a:pt x="14177" y="19581"/>
                  </a:cubicBezTo>
                  <a:cubicBezTo>
                    <a:pt x="15044" y="19915"/>
                    <a:pt x="15912" y="20082"/>
                    <a:pt x="16812" y="20148"/>
                  </a:cubicBezTo>
                  <a:cubicBezTo>
                    <a:pt x="16946" y="20815"/>
                    <a:pt x="17046" y="21483"/>
                    <a:pt x="17146" y="22150"/>
                  </a:cubicBezTo>
                  <a:cubicBezTo>
                    <a:pt x="14944" y="21850"/>
                    <a:pt x="12776" y="21483"/>
                    <a:pt x="10608" y="20982"/>
                  </a:cubicBezTo>
                  <a:cubicBezTo>
                    <a:pt x="10908" y="20182"/>
                    <a:pt x="11275" y="19381"/>
                    <a:pt x="11675" y="18647"/>
                  </a:cubicBezTo>
                  <a:close/>
                  <a:moveTo>
                    <a:pt x="10374" y="21549"/>
                  </a:moveTo>
                  <a:cubicBezTo>
                    <a:pt x="12470" y="22420"/>
                    <a:pt x="14690" y="22885"/>
                    <a:pt x="16975" y="22885"/>
                  </a:cubicBezTo>
                  <a:cubicBezTo>
                    <a:pt x="17054" y="22885"/>
                    <a:pt x="17133" y="22885"/>
                    <a:pt x="17212" y="22884"/>
                  </a:cubicBezTo>
                  <a:lnTo>
                    <a:pt x="17212" y="22884"/>
                  </a:lnTo>
                  <a:cubicBezTo>
                    <a:pt x="17279" y="24018"/>
                    <a:pt x="17246" y="25119"/>
                    <a:pt x="17079" y="26219"/>
                  </a:cubicBezTo>
                  <a:cubicBezTo>
                    <a:pt x="14444" y="25752"/>
                    <a:pt x="12109" y="25352"/>
                    <a:pt x="9607" y="24418"/>
                  </a:cubicBezTo>
                  <a:cubicBezTo>
                    <a:pt x="9774" y="23451"/>
                    <a:pt x="10041" y="22483"/>
                    <a:pt x="10374" y="21549"/>
                  </a:cubicBezTo>
                  <a:close/>
                  <a:moveTo>
                    <a:pt x="9474" y="25085"/>
                  </a:moveTo>
                  <a:cubicBezTo>
                    <a:pt x="11485" y="26136"/>
                    <a:pt x="13928" y="26916"/>
                    <a:pt x="16220" y="26916"/>
                  </a:cubicBezTo>
                  <a:cubicBezTo>
                    <a:pt x="16475" y="26916"/>
                    <a:pt x="16728" y="26907"/>
                    <a:pt x="16979" y="26887"/>
                  </a:cubicBezTo>
                  <a:lnTo>
                    <a:pt x="16979" y="26887"/>
                  </a:lnTo>
                  <a:cubicBezTo>
                    <a:pt x="16846" y="27754"/>
                    <a:pt x="16612" y="28588"/>
                    <a:pt x="16278" y="29388"/>
                  </a:cubicBezTo>
                  <a:cubicBezTo>
                    <a:pt x="15111" y="29121"/>
                    <a:pt x="13943" y="29088"/>
                    <a:pt x="12809" y="28788"/>
                  </a:cubicBezTo>
                  <a:lnTo>
                    <a:pt x="12809" y="28821"/>
                  </a:lnTo>
                  <a:cubicBezTo>
                    <a:pt x="11608" y="28521"/>
                    <a:pt x="10474" y="28087"/>
                    <a:pt x="9307" y="27687"/>
                  </a:cubicBezTo>
                  <a:lnTo>
                    <a:pt x="9307" y="27587"/>
                  </a:lnTo>
                  <a:cubicBezTo>
                    <a:pt x="9307" y="26753"/>
                    <a:pt x="9374" y="25919"/>
                    <a:pt x="9474" y="25085"/>
                  </a:cubicBezTo>
                  <a:close/>
                  <a:moveTo>
                    <a:pt x="9340" y="28321"/>
                  </a:moveTo>
                  <a:cubicBezTo>
                    <a:pt x="10981" y="29288"/>
                    <a:pt x="13214" y="29997"/>
                    <a:pt x="15225" y="29997"/>
                  </a:cubicBezTo>
                  <a:cubicBezTo>
                    <a:pt x="15503" y="29997"/>
                    <a:pt x="15777" y="29984"/>
                    <a:pt x="16045" y="29955"/>
                  </a:cubicBezTo>
                  <a:lnTo>
                    <a:pt x="16045" y="29955"/>
                  </a:lnTo>
                  <a:cubicBezTo>
                    <a:pt x="15845" y="30356"/>
                    <a:pt x="15645" y="30789"/>
                    <a:pt x="15445" y="31190"/>
                  </a:cubicBezTo>
                  <a:cubicBezTo>
                    <a:pt x="15278" y="31456"/>
                    <a:pt x="15111" y="31723"/>
                    <a:pt x="14944" y="31957"/>
                  </a:cubicBezTo>
                  <a:cubicBezTo>
                    <a:pt x="13152" y="31691"/>
                    <a:pt x="11427" y="31327"/>
                    <a:pt x="9701" y="30798"/>
                  </a:cubicBezTo>
                  <a:lnTo>
                    <a:pt x="9701" y="30798"/>
                  </a:lnTo>
                  <a:cubicBezTo>
                    <a:pt x="9505" y="29972"/>
                    <a:pt x="9406" y="29146"/>
                    <a:pt x="9340" y="28321"/>
                  </a:cubicBezTo>
                  <a:close/>
                  <a:moveTo>
                    <a:pt x="9841" y="31557"/>
                  </a:moveTo>
                  <a:lnTo>
                    <a:pt x="9841" y="31557"/>
                  </a:lnTo>
                  <a:cubicBezTo>
                    <a:pt x="11275" y="32224"/>
                    <a:pt x="12809" y="32591"/>
                    <a:pt x="14377" y="32657"/>
                  </a:cubicBezTo>
                  <a:cubicBezTo>
                    <a:pt x="13777" y="33358"/>
                    <a:pt x="13143" y="33992"/>
                    <a:pt x="12409" y="34559"/>
                  </a:cubicBezTo>
                  <a:cubicBezTo>
                    <a:pt x="12109" y="34459"/>
                    <a:pt x="11842" y="34425"/>
                    <a:pt x="11542" y="34325"/>
                  </a:cubicBezTo>
                  <a:lnTo>
                    <a:pt x="11542" y="34325"/>
                  </a:lnTo>
                  <a:lnTo>
                    <a:pt x="11575" y="34359"/>
                  </a:lnTo>
                  <a:cubicBezTo>
                    <a:pt x="11208" y="34192"/>
                    <a:pt x="10841" y="34058"/>
                    <a:pt x="10508" y="33858"/>
                  </a:cubicBezTo>
                  <a:cubicBezTo>
                    <a:pt x="10241" y="33091"/>
                    <a:pt x="10041" y="32290"/>
                    <a:pt x="9841" y="31557"/>
                  </a:cubicBezTo>
                  <a:close/>
                  <a:moveTo>
                    <a:pt x="10741" y="34692"/>
                  </a:moveTo>
                  <a:cubicBezTo>
                    <a:pt x="11041" y="34826"/>
                    <a:pt x="11375" y="34959"/>
                    <a:pt x="11709" y="35059"/>
                  </a:cubicBezTo>
                  <a:lnTo>
                    <a:pt x="11709" y="35092"/>
                  </a:lnTo>
                  <a:cubicBezTo>
                    <a:pt x="11475" y="35259"/>
                    <a:pt x="11275" y="35393"/>
                    <a:pt x="11008" y="35559"/>
                  </a:cubicBezTo>
                  <a:cubicBezTo>
                    <a:pt x="10941" y="35259"/>
                    <a:pt x="10841" y="34959"/>
                    <a:pt x="10741" y="34692"/>
                  </a:cubicBezTo>
                  <a:close/>
                  <a:moveTo>
                    <a:pt x="10207" y="801"/>
                  </a:moveTo>
                  <a:lnTo>
                    <a:pt x="11108" y="1001"/>
                  </a:lnTo>
                  <a:cubicBezTo>
                    <a:pt x="10141" y="4537"/>
                    <a:pt x="12743" y="7873"/>
                    <a:pt x="14711" y="10908"/>
                  </a:cubicBezTo>
                  <a:lnTo>
                    <a:pt x="15144" y="11542"/>
                  </a:lnTo>
                  <a:cubicBezTo>
                    <a:pt x="15278" y="11776"/>
                    <a:pt x="15445" y="12043"/>
                    <a:pt x="15545" y="12276"/>
                  </a:cubicBezTo>
                  <a:lnTo>
                    <a:pt x="15945" y="13010"/>
                  </a:lnTo>
                  <a:cubicBezTo>
                    <a:pt x="18580" y="18047"/>
                    <a:pt x="19948" y="23884"/>
                    <a:pt x="18080" y="29422"/>
                  </a:cubicBezTo>
                  <a:cubicBezTo>
                    <a:pt x="17079" y="32357"/>
                    <a:pt x="15144" y="34859"/>
                    <a:pt x="12609" y="36593"/>
                  </a:cubicBezTo>
                  <a:cubicBezTo>
                    <a:pt x="12276" y="36827"/>
                    <a:pt x="11909" y="37060"/>
                    <a:pt x="11575" y="37261"/>
                  </a:cubicBezTo>
                  <a:cubicBezTo>
                    <a:pt x="11475" y="36994"/>
                    <a:pt x="11408" y="36727"/>
                    <a:pt x="11308" y="36427"/>
                  </a:cubicBezTo>
                  <a:cubicBezTo>
                    <a:pt x="13743" y="34759"/>
                    <a:pt x="15811" y="32891"/>
                    <a:pt x="17046" y="29822"/>
                  </a:cubicBezTo>
                  <a:cubicBezTo>
                    <a:pt x="18814" y="25385"/>
                    <a:pt x="18313" y="20482"/>
                    <a:pt x="16512" y="16145"/>
                  </a:cubicBezTo>
                  <a:cubicBezTo>
                    <a:pt x="16178" y="15278"/>
                    <a:pt x="15745" y="14478"/>
                    <a:pt x="15278" y="13710"/>
                  </a:cubicBezTo>
                  <a:lnTo>
                    <a:pt x="14844" y="12977"/>
                  </a:lnTo>
                  <a:lnTo>
                    <a:pt x="14377" y="12243"/>
                  </a:lnTo>
                  <a:lnTo>
                    <a:pt x="13977" y="11609"/>
                  </a:lnTo>
                  <a:cubicBezTo>
                    <a:pt x="11742" y="8206"/>
                    <a:pt x="9374" y="4704"/>
                    <a:pt x="10207" y="801"/>
                  </a:cubicBezTo>
                  <a:close/>
                  <a:moveTo>
                    <a:pt x="9640" y="39562"/>
                  </a:moveTo>
                  <a:cubicBezTo>
                    <a:pt x="9874" y="40329"/>
                    <a:pt x="10074" y="41097"/>
                    <a:pt x="10274" y="41897"/>
                  </a:cubicBezTo>
                  <a:cubicBezTo>
                    <a:pt x="9540" y="41330"/>
                    <a:pt x="8640" y="40930"/>
                    <a:pt x="7739" y="40796"/>
                  </a:cubicBezTo>
                  <a:cubicBezTo>
                    <a:pt x="8339" y="40363"/>
                    <a:pt x="8973" y="39929"/>
                    <a:pt x="9640" y="39562"/>
                  </a:cubicBezTo>
                  <a:close/>
                  <a:moveTo>
                    <a:pt x="6972" y="41330"/>
                  </a:moveTo>
                  <a:cubicBezTo>
                    <a:pt x="7572" y="41430"/>
                    <a:pt x="8139" y="41597"/>
                    <a:pt x="8706" y="41831"/>
                  </a:cubicBezTo>
                  <a:cubicBezTo>
                    <a:pt x="9340" y="42097"/>
                    <a:pt x="9841" y="42598"/>
                    <a:pt x="10441" y="42898"/>
                  </a:cubicBezTo>
                  <a:cubicBezTo>
                    <a:pt x="10641" y="43899"/>
                    <a:pt x="10708" y="44899"/>
                    <a:pt x="10674" y="45900"/>
                  </a:cubicBezTo>
                  <a:lnTo>
                    <a:pt x="10641" y="45900"/>
                  </a:lnTo>
                  <a:cubicBezTo>
                    <a:pt x="9307" y="44399"/>
                    <a:pt x="6738" y="43398"/>
                    <a:pt x="4770" y="43332"/>
                  </a:cubicBezTo>
                  <a:cubicBezTo>
                    <a:pt x="5437" y="42598"/>
                    <a:pt x="6171" y="41931"/>
                    <a:pt x="6972" y="41330"/>
                  </a:cubicBezTo>
                  <a:close/>
                  <a:moveTo>
                    <a:pt x="8573" y="38161"/>
                  </a:moveTo>
                  <a:cubicBezTo>
                    <a:pt x="8640" y="38428"/>
                    <a:pt x="8740" y="38662"/>
                    <a:pt x="8840" y="38928"/>
                  </a:cubicBezTo>
                  <a:cubicBezTo>
                    <a:pt x="7939" y="39462"/>
                    <a:pt x="7072" y="40063"/>
                    <a:pt x="6238" y="40663"/>
                  </a:cubicBezTo>
                  <a:cubicBezTo>
                    <a:pt x="3970" y="42398"/>
                    <a:pt x="1635" y="45300"/>
                    <a:pt x="1601" y="48235"/>
                  </a:cubicBezTo>
                  <a:cubicBezTo>
                    <a:pt x="1334" y="48202"/>
                    <a:pt x="1101" y="48135"/>
                    <a:pt x="834" y="48035"/>
                  </a:cubicBezTo>
                  <a:cubicBezTo>
                    <a:pt x="1368" y="44232"/>
                    <a:pt x="3936" y="40963"/>
                    <a:pt x="7606" y="38728"/>
                  </a:cubicBezTo>
                  <a:lnTo>
                    <a:pt x="8573" y="38161"/>
                  </a:lnTo>
                  <a:close/>
                  <a:moveTo>
                    <a:pt x="4303" y="43899"/>
                  </a:moveTo>
                  <a:cubicBezTo>
                    <a:pt x="5504" y="44232"/>
                    <a:pt x="6705" y="44432"/>
                    <a:pt x="7839" y="44966"/>
                  </a:cubicBezTo>
                  <a:cubicBezTo>
                    <a:pt x="8806" y="45433"/>
                    <a:pt x="9640" y="46167"/>
                    <a:pt x="10574" y="46667"/>
                  </a:cubicBezTo>
                  <a:cubicBezTo>
                    <a:pt x="10474" y="47268"/>
                    <a:pt x="10341" y="47835"/>
                    <a:pt x="10141" y="48402"/>
                  </a:cubicBezTo>
                  <a:cubicBezTo>
                    <a:pt x="8039" y="47001"/>
                    <a:pt x="5638" y="46167"/>
                    <a:pt x="3102" y="45933"/>
                  </a:cubicBezTo>
                  <a:cubicBezTo>
                    <a:pt x="3403" y="45200"/>
                    <a:pt x="3803" y="44499"/>
                    <a:pt x="4303" y="43899"/>
                  </a:cubicBezTo>
                  <a:close/>
                  <a:moveTo>
                    <a:pt x="13443" y="13177"/>
                  </a:moveTo>
                  <a:cubicBezTo>
                    <a:pt x="13577" y="13444"/>
                    <a:pt x="13743" y="13677"/>
                    <a:pt x="13943" y="13877"/>
                  </a:cubicBezTo>
                  <a:lnTo>
                    <a:pt x="13977" y="13877"/>
                  </a:lnTo>
                  <a:cubicBezTo>
                    <a:pt x="13643" y="14244"/>
                    <a:pt x="13310" y="14611"/>
                    <a:pt x="13009" y="15011"/>
                  </a:cubicBezTo>
                  <a:cubicBezTo>
                    <a:pt x="10574" y="18047"/>
                    <a:pt x="9040" y="21749"/>
                    <a:pt x="8573" y="25619"/>
                  </a:cubicBezTo>
                  <a:cubicBezTo>
                    <a:pt x="8139" y="29255"/>
                    <a:pt x="9140" y="32624"/>
                    <a:pt x="10274" y="35993"/>
                  </a:cubicBezTo>
                  <a:lnTo>
                    <a:pt x="10574" y="36894"/>
                  </a:lnTo>
                  <a:lnTo>
                    <a:pt x="10841" y="37694"/>
                  </a:lnTo>
                  <a:lnTo>
                    <a:pt x="11141" y="38562"/>
                  </a:lnTo>
                  <a:lnTo>
                    <a:pt x="11208" y="38795"/>
                  </a:lnTo>
                  <a:cubicBezTo>
                    <a:pt x="11275" y="38995"/>
                    <a:pt x="11375" y="39229"/>
                    <a:pt x="11442" y="39429"/>
                  </a:cubicBezTo>
                  <a:lnTo>
                    <a:pt x="11508" y="39629"/>
                  </a:lnTo>
                  <a:cubicBezTo>
                    <a:pt x="11508" y="39662"/>
                    <a:pt x="11542" y="39729"/>
                    <a:pt x="11575" y="39762"/>
                  </a:cubicBezTo>
                  <a:cubicBezTo>
                    <a:pt x="11575" y="39796"/>
                    <a:pt x="11575" y="39829"/>
                    <a:pt x="11575" y="39829"/>
                  </a:cubicBezTo>
                  <a:cubicBezTo>
                    <a:pt x="12741" y="43761"/>
                    <a:pt x="13342" y="48358"/>
                    <a:pt x="11016" y="51659"/>
                  </a:cubicBezTo>
                  <a:lnTo>
                    <a:pt x="11016" y="51659"/>
                  </a:lnTo>
                  <a:cubicBezTo>
                    <a:pt x="10592" y="51462"/>
                    <a:pt x="10199" y="51233"/>
                    <a:pt x="9774" y="51037"/>
                  </a:cubicBezTo>
                  <a:cubicBezTo>
                    <a:pt x="11709" y="48569"/>
                    <a:pt x="11875" y="45100"/>
                    <a:pt x="11242" y="42031"/>
                  </a:cubicBezTo>
                  <a:cubicBezTo>
                    <a:pt x="11008" y="41030"/>
                    <a:pt x="10708" y="40029"/>
                    <a:pt x="10408" y="39062"/>
                  </a:cubicBezTo>
                  <a:lnTo>
                    <a:pt x="10107" y="38195"/>
                  </a:lnTo>
                  <a:cubicBezTo>
                    <a:pt x="10007" y="37928"/>
                    <a:pt x="9907" y="37661"/>
                    <a:pt x="9841" y="37394"/>
                  </a:cubicBezTo>
                  <a:lnTo>
                    <a:pt x="9507" y="36493"/>
                  </a:lnTo>
                  <a:cubicBezTo>
                    <a:pt x="8306" y="33124"/>
                    <a:pt x="7105" y="29822"/>
                    <a:pt x="7405" y="26019"/>
                  </a:cubicBezTo>
                  <a:cubicBezTo>
                    <a:pt x="7839" y="21182"/>
                    <a:pt x="10141" y="16679"/>
                    <a:pt x="13443" y="13177"/>
                  </a:cubicBezTo>
                  <a:close/>
                  <a:moveTo>
                    <a:pt x="9841" y="1"/>
                  </a:moveTo>
                  <a:lnTo>
                    <a:pt x="9607" y="701"/>
                  </a:lnTo>
                  <a:cubicBezTo>
                    <a:pt x="8440" y="4871"/>
                    <a:pt x="11242" y="8640"/>
                    <a:pt x="13410" y="12143"/>
                  </a:cubicBezTo>
                  <a:cubicBezTo>
                    <a:pt x="12776" y="12743"/>
                    <a:pt x="12176" y="13377"/>
                    <a:pt x="11608" y="14044"/>
                  </a:cubicBezTo>
                  <a:cubicBezTo>
                    <a:pt x="9107" y="17113"/>
                    <a:pt x="7439" y="20782"/>
                    <a:pt x="6805" y="24685"/>
                  </a:cubicBezTo>
                  <a:cubicBezTo>
                    <a:pt x="6138" y="28988"/>
                    <a:pt x="7205" y="32824"/>
                    <a:pt x="8706" y="36827"/>
                  </a:cubicBezTo>
                  <a:cubicBezTo>
                    <a:pt x="8706" y="36860"/>
                    <a:pt x="8706" y="36894"/>
                    <a:pt x="8740" y="36927"/>
                  </a:cubicBezTo>
                  <a:cubicBezTo>
                    <a:pt x="6638" y="38195"/>
                    <a:pt x="4570" y="39429"/>
                    <a:pt x="3036" y="41397"/>
                  </a:cubicBezTo>
                  <a:cubicBezTo>
                    <a:pt x="1535" y="43232"/>
                    <a:pt x="534" y="45433"/>
                    <a:pt x="67" y="47801"/>
                  </a:cubicBezTo>
                  <a:lnTo>
                    <a:pt x="0" y="48469"/>
                  </a:lnTo>
                  <a:lnTo>
                    <a:pt x="2669" y="49136"/>
                  </a:lnTo>
                  <a:lnTo>
                    <a:pt x="2635" y="48402"/>
                  </a:lnTo>
                  <a:cubicBezTo>
                    <a:pt x="2635" y="47768"/>
                    <a:pt x="2735" y="47168"/>
                    <a:pt x="2902" y="46567"/>
                  </a:cubicBezTo>
                  <a:cubicBezTo>
                    <a:pt x="5371" y="47001"/>
                    <a:pt x="7739" y="47902"/>
                    <a:pt x="9907" y="49136"/>
                  </a:cubicBezTo>
                  <a:cubicBezTo>
                    <a:pt x="9674" y="49669"/>
                    <a:pt x="9374" y="50170"/>
                    <a:pt x="9040" y="50603"/>
                  </a:cubicBezTo>
                  <a:lnTo>
                    <a:pt x="8640" y="51070"/>
                  </a:lnTo>
                  <a:lnTo>
                    <a:pt x="9340" y="51537"/>
                  </a:lnTo>
                  <a:cubicBezTo>
                    <a:pt x="9740" y="51771"/>
                    <a:pt x="10174" y="52004"/>
                    <a:pt x="10574" y="52238"/>
                  </a:cubicBezTo>
                  <a:lnTo>
                    <a:pt x="11408" y="52605"/>
                  </a:lnTo>
                  <a:lnTo>
                    <a:pt x="11842" y="52038"/>
                  </a:lnTo>
                  <a:cubicBezTo>
                    <a:pt x="14711" y="48102"/>
                    <a:pt x="13476" y="43098"/>
                    <a:pt x="11842" y="38128"/>
                  </a:cubicBezTo>
                  <a:cubicBezTo>
                    <a:pt x="15511" y="35793"/>
                    <a:pt x="18180" y="32757"/>
                    <a:pt x="19281" y="28454"/>
                  </a:cubicBezTo>
                  <a:cubicBezTo>
                    <a:pt x="20448" y="23984"/>
                    <a:pt x="19681" y="19281"/>
                    <a:pt x="17880" y="15078"/>
                  </a:cubicBezTo>
                  <a:cubicBezTo>
                    <a:pt x="17513" y="14144"/>
                    <a:pt x="17046" y="13243"/>
                    <a:pt x="16579" y="12343"/>
                  </a:cubicBezTo>
                  <a:cubicBezTo>
                    <a:pt x="18980" y="9941"/>
                    <a:pt x="21516" y="7239"/>
                    <a:pt x="21449" y="3770"/>
                  </a:cubicBezTo>
                  <a:lnTo>
                    <a:pt x="21382" y="2936"/>
                  </a:lnTo>
                  <a:lnTo>
                    <a:pt x="20782" y="2836"/>
                  </a:lnTo>
                  <a:cubicBezTo>
                    <a:pt x="20515" y="2769"/>
                    <a:pt x="20281" y="2736"/>
                    <a:pt x="20014" y="2703"/>
                  </a:cubicBezTo>
                  <a:lnTo>
                    <a:pt x="19447" y="2636"/>
                  </a:lnTo>
                  <a:lnTo>
                    <a:pt x="19447" y="3336"/>
                  </a:lnTo>
                  <a:cubicBezTo>
                    <a:pt x="19447" y="3503"/>
                    <a:pt x="19414" y="3670"/>
                    <a:pt x="19414" y="3837"/>
                  </a:cubicBezTo>
                  <a:cubicBezTo>
                    <a:pt x="17079" y="2536"/>
                    <a:pt x="14377" y="1635"/>
                    <a:pt x="11675" y="1635"/>
                  </a:cubicBezTo>
                  <a:cubicBezTo>
                    <a:pt x="11709" y="1468"/>
                    <a:pt x="11742" y="1302"/>
                    <a:pt x="11775" y="1101"/>
                  </a:cubicBezTo>
                  <a:lnTo>
                    <a:pt x="11975" y="334"/>
                  </a:lnTo>
                  <a:lnTo>
                    <a:pt x="11375" y="201"/>
                  </a:lnTo>
                  <a:cubicBezTo>
                    <a:pt x="11041" y="134"/>
                    <a:pt x="10708" y="101"/>
                    <a:pt x="10374" y="34"/>
                  </a:cubicBezTo>
                  <a:lnTo>
                    <a:pt x="9841" y="1"/>
                  </a:lnTo>
                  <a:close/>
                </a:path>
              </a:pathLst>
            </a:custGeom>
            <a:solidFill>
              <a:schemeClr val="dk1"/>
            </a:solidFill>
            <a:ln w="19050" cap="flat" cmpd="sng">
              <a:solidFill>
                <a:schemeClr val="lt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8" name="Google Shape;3958;p33"/>
          <p:cNvSpPr/>
          <p:nvPr/>
        </p:nvSpPr>
        <p:spPr>
          <a:xfrm>
            <a:off x="1104900" y="2472975"/>
            <a:ext cx="375000" cy="375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3"/>
          <p:cNvSpPr/>
          <p:nvPr/>
        </p:nvSpPr>
        <p:spPr>
          <a:xfrm>
            <a:off x="1710975" y="2720625"/>
            <a:ext cx="375000" cy="375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60" name="Google Shape;3960;p33"/>
          <p:cNvCxnSpPr>
            <a:stCxn id="3935" idx="1"/>
            <a:endCxn id="3958" idx="0"/>
          </p:cNvCxnSpPr>
          <p:nvPr/>
        </p:nvCxnSpPr>
        <p:spPr>
          <a:xfrm flipH="1">
            <a:off x="1292525" y="1632250"/>
            <a:ext cx="1450800" cy="840600"/>
          </a:xfrm>
          <a:prstGeom prst="bentConnector2">
            <a:avLst/>
          </a:prstGeom>
          <a:noFill/>
          <a:ln w="9525" cap="flat" cmpd="sng">
            <a:solidFill>
              <a:schemeClr val="dk1"/>
            </a:solidFill>
            <a:prstDash val="solid"/>
            <a:round/>
            <a:headEnd type="none" w="med" len="med"/>
            <a:tailEnd type="oval" w="med" len="med"/>
          </a:ln>
        </p:spPr>
      </p:cxnSp>
      <p:cxnSp>
        <p:nvCxnSpPr>
          <p:cNvPr id="3961" name="Google Shape;3961;p33"/>
          <p:cNvCxnSpPr>
            <a:stCxn id="3938" idx="1"/>
            <a:endCxn id="3959" idx="4"/>
          </p:cNvCxnSpPr>
          <p:nvPr/>
        </p:nvCxnSpPr>
        <p:spPr>
          <a:xfrm rot="10800000">
            <a:off x="1898525" y="3095600"/>
            <a:ext cx="844800" cy="148800"/>
          </a:xfrm>
          <a:prstGeom prst="bentConnector2">
            <a:avLst/>
          </a:prstGeom>
          <a:noFill/>
          <a:ln w="9525" cap="flat" cmpd="sng">
            <a:solidFill>
              <a:schemeClr val="dk1"/>
            </a:solidFill>
            <a:prstDash val="solid"/>
            <a:round/>
            <a:headEnd type="none" w="med" len="med"/>
            <a:tailEnd type="oval" w="med" len="med"/>
          </a:ln>
        </p:spPr>
      </p:cxnSp>
      <p:grpSp>
        <p:nvGrpSpPr>
          <p:cNvPr id="3962" name="Google Shape;3962;p33"/>
          <p:cNvGrpSpPr/>
          <p:nvPr/>
        </p:nvGrpSpPr>
        <p:grpSpPr>
          <a:xfrm>
            <a:off x="6532762" y="129261"/>
            <a:ext cx="660529" cy="164373"/>
            <a:chOff x="1663975" y="5122263"/>
            <a:chExt cx="503375" cy="125275"/>
          </a:xfrm>
        </p:grpSpPr>
        <p:sp>
          <p:nvSpPr>
            <p:cNvPr id="3963" name="Google Shape;3963;p33"/>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3"/>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3"/>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3"/>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3"/>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3"/>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3"/>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3"/>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3"/>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3"/>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3"/>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3"/>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3"/>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3"/>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3"/>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3"/>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3"/>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3"/>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1" name="Google Shape;2191;p16"/>
          <p:cNvSpPr txBox="1">
            <a:spLocks noGrp="1"/>
          </p:cNvSpPr>
          <p:nvPr>
            <p:ph type="title"/>
          </p:nvPr>
        </p:nvSpPr>
        <p:spPr>
          <a:xfrm>
            <a:off x="720000" y="632864"/>
            <a:ext cx="770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ABOUT INTERACTIVE CLINICAL CASES SCENARIOS INFOGRAPHICS</a:t>
            </a:r>
            <a:endParaRPr/>
          </a:p>
        </p:txBody>
      </p:sp>
      <p:sp>
        <p:nvSpPr>
          <p:cNvPr id="2192" name="Google Shape;2192;p16"/>
          <p:cNvSpPr txBox="1">
            <a:spLocks noGrp="1"/>
          </p:cNvSpPr>
          <p:nvPr>
            <p:ph type="body" idx="1"/>
          </p:nvPr>
        </p:nvSpPr>
        <p:spPr>
          <a:xfrm>
            <a:off x="720000" y="1544332"/>
            <a:ext cx="7704000" cy="2927100"/>
          </a:xfrm>
          <a:prstGeom prst="rect">
            <a:avLst/>
          </a:prstGeom>
        </p:spPr>
        <p:txBody>
          <a:bodyPr spcFirstLastPara="1" wrap="square" lIns="91425" tIns="91425" rIns="91425" bIns="91425" anchor="t" anchorCtr="0">
            <a:noAutofit/>
          </a:bodyPr>
          <a:lstStyle/>
          <a:p>
            <a:pPr marL="133350" lvl="0" indent="0" algn="l" rtl="0">
              <a:lnSpc>
                <a:spcPct val="150000"/>
              </a:lnSpc>
              <a:spcBef>
                <a:spcPts val="0"/>
              </a:spcBef>
              <a:spcAft>
                <a:spcPts val="0"/>
              </a:spcAft>
              <a:buClr>
                <a:schemeClr val="dk1"/>
              </a:buClr>
              <a:buSzPts val="1500"/>
              <a:buNone/>
            </a:pPr>
            <a:r>
              <a:rPr lang="vi-VN" sz="1400" dirty="0">
                <a:solidFill>
                  <a:schemeClr val="dk1"/>
                </a:solidFill>
              </a:rPr>
              <a:t>Mẫu này chứa một loạt các tài nguyên đồ họa thông tin bổ sung cho bản trình bày Kịch bản các trường hợp lâm sàng tương tác.</a:t>
            </a:r>
          </a:p>
          <a:p>
            <a:pPr marL="133350" lvl="0" indent="0" algn="l" rtl="0">
              <a:lnSpc>
                <a:spcPct val="150000"/>
              </a:lnSpc>
              <a:spcBef>
                <a:spcPts val="0"/>
              </a:spcBef>
              <a:spcAft>
                <a:spcPts val="0"/>
              </a:spcAft>
              <a:buClr>
                <a:schemeClr val="dk1"/>
              </a:buClr>
              <a:buSzPts val="1500"/>
              <a:buNone/>
            </a:pPr>
            <a:r>
              <a:rPr lang="vi-VN" sz="1400" dirty="0">
                <a:solidFill>
                  <a:schemeClr val="dk1"/>
                </a:solidFill>
              </a:rPr>
              <a:t>Các infographics này được điều chỉnh theo phong cách của bản trình bày nói trên, vì vậy bạn có thể chèn chúng dễ dàng và tích hợp chúng hoàn toàn cùng một lúc. Bạn chỉ cần làm như sau:</a:t>
            </a:r>
          </a:p>
          <a:p>
            <a:pPr marL="457200" lvl="0" indent="-323850" algn="l" rtl="0">
              <a:lnSpc>
                <a:spcPct val="150000"/>
              </a:lnSpc>
              <a:spcBef>
                <a:spcPts val="0"/>
              </a:spcBef>
              <a:spcAft>
                <a:spcPts val="0"/>
              </a:spcAft>
              <a:buClr>
                <a:schemeClr val="dk1"/>
              </a:buClr>
              <a:buSzPts val="1500"/>
              <a:buChar char="●"/>
            </a:pPr>
            <a:r>
              <a:rPr lang="vi-VN" sz="1400" dirty="0">
                <a:solidFill>
                  <a:schemeClr val="dk1"/>
                </a:solidFill>
              </a:rPr>
              <a:t>Chọn phần tử mà bạn muốn sao chép</a:t>
            </a:r>
          </a:p>
          <a:p>
            <a:pPr marL="457200" lvl="0" indent="-323850" algn="l" rtl="0">
              <a:lnSpc>
                <a:spcPct val="150000"/>
              </a:lnSpc>
              <a:spcBef>
                <a:spcPts val="0"/>
              </a:spcBef>
              <a:spcAft>
                <a:spcPts val="0"/>
              </a:spcAft>
              <a:buClr>
                <a:schemeClr val="dk1"/>
              </a:buClr>
              <a:buSzPts val="1500"/>
              <a:buChar char="●"/>
            </a:pPr>
            <a:r>
              <a:rPr lang="vi-VN" sz="1400" dirty="0">
                <a:solidFill>
                  <a:schemeClr val="dk1"/>
                </a:solidFill>
              </a:rPr>
              <a:t>Nhấp chuột phải và chọn "Sao chép</a:t>
            </a:r>
            <a:r>
              <a:rPr lang="en-US" sz="1400" dirty="0">
                <a:solidFill>
                  <a:schemeClr val="dk1"/>
                </a:solidFill>
              </a:rPr>
              <a:t>/COPY</a:t>
            </a:r>
            <a:r>
              <a:rPr lang="vi-VN" sz="1400" dirty="0">
                <a:solidFill>
                  <a:schemeClr val="dk1"/>
                </a:solidFill>
              </a:rPr>
              <a:t>"</a:t>
            </a:r>
          </a:p>
          <a:p>
            <a:pPr marL="457200" lvl="0" indent="-323850" algn="l" rtl="0">
              <a:lnSpc>
                <a:spcPct val="150000"/>
              </a:lnSpc>
              <a:spcBef>
                <a:spcPts val="0"/>
              </a:spcBef>
              <a:spcAft>
                <a:spcPts val="0"/>
              </a:spcAft>
              <a:buClr>
                <a:schemeClr val="dk1"/>
              </a:buClr>
              <a:buSzPts val="1500"/>
              <a:buChar char="●"/>
            </a:pPr>
            <a:r>
              <a:rPr lang="vi-VN" sz="1400" dirty="0">
                <a:solidFill>
                  <a:schemeClr val="dk1"/>
                </a:solidFill>
              </a:rPr>
              <a:t>Đi tới trang chiếu nơi bạn muốn phần tử xuất hiện</a:t>
            </a:r>
          </a:p>
          <a:p>
            <a:pPr marL="457200" lvl="0" indent="-323850" algn="l" rtl="0">
              <a:lnSpc>
                <a:spcPct val="150000"/>
              </a:lnSpc>
              <a:spcBef>
                <a:spcPts val="0"/>
              </a:spcBef>
              <a:spcAft>
                <a:spcPts val="0"/>
              </a:spcAft>
              <a:buClr>
                <a:schemeClr val="dk1"/>
              </a:buClr>
              <a:buSzPts val="1500"/>
              <a:buChar char="●"/>
            </a:pPr>
            <a:r>
              <a:rPr lang="vi-VN" sz="1400" dirty="0">
                <a:solidFill>
                  <a:schemeClr val="dk1"/>
                </a:solidFill>
              </a:rPr>
              <a:t>Nhấp chuột phải và chọn "Dán</a:t>
            </a:r>
            <a:r>
              <a:rPr lang="en-US" sz="1400" dirty="0">
                <a:solidFill>
                  <a:schemeClr val="dk1"/>
                </a:solidFill>
              </a:rPr>
              <a:t>/PASTE</a:t>
            </a:r>
            <a:r>
              <a:rPr lang="vi-VN" sz="1400" dirty="0">
                <a:solidFill>
                  <a:schemeClr val="dk1"/>
                </a:solidFill>
              </a:rPr>
              <a:t>"</a:t>
            </a:r>
          </a:p>
        </p:txBody>
      </p:sp>
      <p:grpSp>
        <p:nvGrpSpPr>
          <p:cNvPr id="2193" name="Google Shape;2193;p16"/>
          <p:cNvGrpSpPr/>
          <p:nvPr/>
        </p:nvGrpSpPr>
        <p:grpSpPr>
          <a:xfrm>
            <a:off x="4694437" y="129261"/>
            <a:ext cx="660529" cy="164373"/>
            <a:chOff x="1663975" y="5122263"/>
            <a:chExt cx="503375" cy="125275"/>
          </a:xfrm>
        </p:grpSpPr>
        <p:sp>
          <p:nvSpPr>
            <p:cNvPr id="2194" name="Google Shape;2194;p16"/>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6"/>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6"/>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6"/>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6"/>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6"/>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6"/>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6"/>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6"/>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6"/>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6"/>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6"/>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6"/>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6"/>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6"/>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6"/>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6"/>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6"/>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2" name="Google Shape;2212;p16">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6">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4"/>
        <p:cNvGrpSpPr/>
        <p:nvPr/>
      </p:nvGrpSpPr>
      <p:grpSpPr>
        <a:xfrm>
          <a:off x="0" y="0"/>
          <a:ext cx="0" cy="0"/>
          <a:chOff x="0" y="0"/>
          <a:chExt cx="0" cy="0"/>
        </a:xfrm>
      </p:grpSpPr>
      <p:grpSp>
        <p:nvGrpSpPr>
          <p:cNvPr id="3985" name="Google Shape;3985;p34"/>
          <p:cNvGrpSpPr/>
          <p:nvPr/>
        </p:nvGrpSpPr>
        <p:grpSpPr>
          <a:xfrm>
            <a:off x="903906" y="1947568"/>
            <a:ext cx="7239884" cy="2328509"/>
            <a:chOff x="4778272" y="1502500"/>
            <a:chExt cx="7239884" cy="2552910"/>
          </a:xfrm>
        </p:grpSpPr>
        <p:sp>
          <p:nvSpPr>
            <p:cNvPr id="3986" name="Google Shape;3986;p34"/>
            <p:cNvSpPr/>
            <p:nvPr/>
          </p:nvSpPr>
          <p:spPr>
            <a:xfrm>
              <a:off x="4778272" y="1519226"/>
              <a:ext cx="114575" cy="2321729"/>
            </a:xfrm>
            <a:custGeom>
              <a:avLst/>
              <a:gdLst/>
              <a:ahLst/>
              <a:cxnLst/>
              <a:rect l="l" t="t" r="r" b="b"/>
              <a:pathLst>
                <a:path w="365" h="7696" extrusionOk="0">
                  <a:moveTo>
                    <a:pt x="178" y="0"/>
                  </a:moveTo>
                  <a:cubicBezTo>
                    <a:pt x="146" y="0"/>
                    <a:pt x="105" y="31"/>
                    <a:pt x="95" y="83"/>
                  </a:cubicBezTo>
                  <a:cubicBezTo>
                    <a:pt x="1" y="1338"/>
                    <a:pt x="53" y="2603"/>
                    <a:pt x="53" y="3858"/>
                  </a:cubicBezTo>
                  <a:cubicBezTo>
                    <a:pt x="53" y="5113"/>
                    <a:pt x="22" y="6378"/>
                    <a:pt x="115" y="7633"/>
                  </a:cubicBezTo>
                  <a:cubicBezTo>
                    <a:pt x="125" y="7675"/>
                    <a:pt x="157" y="7696"/>
                    <a:pt x="178" y="7696"/>
                  </a:cubicBezTo>
                  <a:cubicBezTo>
                    <a:pt x="208" y="7696"/>
                    <a:pt x="240" y="7675"/>
                    <a:pt x="240" y="7633"/>
                  </a:cubicBezTo>
                  <a:cubicBezTo>
                    <a:pt x="344" y="6378"/>
                    <a:pt x="312" y="5113"/>
                    <a:pt x="312" y="3858"/>
                  </a:cubicBezTo>
                  <a:cubicBezTo>
                    <a:pt x="312" y="2603"/>
                    <a:pt x="364" y="1338"/>
                    <a:pt x="271" y="83"/>
                  </a:cubicBezTo>
                  <a:cubicBezTo>
                    <a:pt x="261" y="31"/>
                    <a:pt x="219" y="0"/>
                    <a:pt x="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7" name="Google Shape;3987;p34"/>
            <p:cNvGrpSpPr/>
            <p:nvPr/>
          </p:nvGrpSpPr>
          <p:grpSpPr>
            <a:xfrm>
              <a:off x="4892856" y="1502500"/>
              <a:ext cx="7125300" cy="2552910"/>
              <a:chOff x="4892856" y="1502500"/>
              <a:chExt cx="7125300" cy="2552910"/>
            </a:xfrm>
          </p:grpSpPr>
          <p:sp>
            <p:nvSpPr>
              <p:cNvPr id="3988" name="Google Shape;3988;p34"/>
              <p:cNvSpPr/>
              <p:nvPr/>
            </p:nvSpPr>
            <p:spPr>
              <a:xfrm>
                <a:off x="4892856" y="1502500"/>
                <a:ext cx="7125300" cy="2552700"/>
              </a:xfrm>
              <a:prstGeom prst="rect">
                <a:avLst/>
              </a:prstGeom>
              <a:solidFill>
                <a:schemeClr val="lt1"/>
              </a:solidFill>
              <a:ln w="19050"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9" name="Google Shape;3989;p34"/>
              <p:cNvGrpSpPr/>
              <p:nvPr/>
            </p:nvGrpSpPr>
            <p:grpSpPr>
              <a:xfrm>
                <a:off x="4902218" y="1510152"/>
                <a:ext cx="1260600" cy="650295"/>
                <a:chOff x="1127905" y="1354627"/>
                <a:chExt cx="1260600" cy="650295"/>
              </a:xfrm>
            </p:grpSpPr>
            <p:sp>
              <p:nvSpPr>
                <p:cNvPr id="3990" name="Google Shape;3990;p34"/>
                <p:cNvSpPr/>
                <p:nvPr/>
              </p:nvSpPr>
              <p:spPr>
                <a:xfrm>
                  <a:off x="1127905" y="1354627"/>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4"/>
                <p:cNvSpPr/>
                <p:nvPr/>
              </p:nvSpPr>
              <p:spPr>
                <a:xfrm>
                  <a:off x="1158330" y="1396416"/>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4"/>
                <p:cNvSpPr/>
                <p:nvPr/>
              </p:nvSpPr>
              <p:spPr>
                <a:xfrm>
                  <a:off x="1323832" y="1388718"/>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4"/>
                <p:cNvSpPr/>
                <p:nvPr/>
              </p:nvSpPr>
              <p:spPr>
                <a:xfrm>
                  <a:off x="1378816" y="1398249"/>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4"/>
                <p:cNvSpPr/>
                <p:nvPr/>
              </p:nvSpPr>
              <p:spPr>
                <a:xfrm>
                  <a:off x="1521408" y="1392567"/>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4"/>
                <p:cNvSpPr/>
                <p:nvPr/>
              </p:nvSpPr>
              <p:spPr>
                <a:xfrm>
                  <a:off x="1451028" y="1394400"/>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6" name="Google Shape;3996;p34"/>
              <p:cNvGrpSpPr/>
              <p:nvPr/>
            </p:nvGrpSpPr>
            <p:grpSpPr>
              <a:xfrm rot="10800000">
                <a:off x="8215358" y="3397405"/>
                <a:ext cx="3791914" cy="658005"/>
                <a:chOff x="-2563032" y="1246905"/>
                <a:chExt cx="3791914" cy="658005"/>
              </a:xfrm>
            </p:grpSpPr>
            <p:sp>
              <p:nvSpPr>
                <p:cNvPr id="3997" name="Google Shape;3997;p34"/>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4"/>
                <p:cNvSpPr/>
                <p:nvPr/>
              </p:nvSpPr>
              <p:spPr>
                <a:xfrm>
                  <a:off x="-2563032" y="125461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999" name="Google Shape;3999;p34"/>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4000" name="Google Shape;4000;p34">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4">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4"/>
          <p:cNvSpPr txBox="1"/>
          <p:nvPr/>
        </p:nvSpPr>
        <p:spPr>
          <a:xfrm>
            <a:off x="714225" y="4338100"/>
            <a:ext cx="7715400" cy="25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chemeClr val="dk1"/>
                </a:solidFill>
                <a:latin typeface="Montserrat Medium" panose="00000600000000000000" pitchFamily="2" charset="0"/>
                <a:ea typeface="DM Sans"/>
                <a:cs typeface="DM Sans"/>
                <a:sym typeface="DM Sans"/>
              </a:rPr>
              <a:t>Follow the link in the graph to modify its data and then paste the new one here. </a:t>
            </a:r>
            <a:r>
              <a:rPr lang="en" sz="1000" b="1" dirty="0">
                <a:solidFill>
                  <a:schemeClr val="dk1"/>
                </a:solidFill>
                <a:uFill>
                  <a:noFill/>
                </a:uFill>
                <a:latin typeface="Montserrat Medium" panose="00000600000000000000" pitchFamily="2" charset="0"/>
                <a:ea typeface="DM Sans"/>
                <a:cs typeface="DM Sans"/>
                <a:sym typeface="DM Sans"/>
                <a:hlinkClick r:id="rId3">
                  <a:extLst>
                    <a:ext uri="{A12FA001-AC4F-418D-AE19-62706E023703}">
                      <ahyp:hlinkClr xmlns:ahyp="http://schemas.microsoft.com/office/drawing/2018/hyperlinkcolor" val="tx"/>
                    </a:ext>
                  </a:extLst>
                </a:hlinkClick>
              </a:rPr>
              <a:t>For more info, click here</a:t>
            </a:r>
            <a:endParaRPr sz="1000" b="1" dirty="0">
              <a:solidFill>
                <a:schemeClr val="dk1"/>
              </a:solidFill>
              <a:latin typeface="Montserrat Medium" panose="00000600000000000000" pitchFamily="2" charset="0"/>
              <a:ea typeface="DM Sans"/>
              <a:cs typeface="DM Sans"/>
              <a:sym typeface="DM Sans"/>
            </a:endParaRPr>
          </a:p>
        </p:txBody>
      </p:sp>
      <p:grpSp>
        <p:nvGrpSpPr>
          <p:cNvPr id="4003" name="Google Shape;4003;p34"/>
          <p:cNvGrpSpPr/>
          <p:nvPr/>
        </p:nvGrpSpPr>
        <p:grpSpPr>
          <a:xfrm>
            <a:off x="1662036" y="1176255"/>
            <a:ext cx="2470500" cy="694883"/>
            <a:chOff x="1662036" y="1176255"/>
            <a:chExt cx="2470500" cy="694883"/>
          </a:xfrm>
        </p:grpSpPr>
        <p:sp>
          <p:nvSpPr>
            <p:cNvPr id="4004" name="Google Shape;4004;p34"/>
            <p:cNvSpPr txBox="1"/>
            <p:nvPr/>
          </p:nvSpPr>
          <p:spPr>
            <a:xfrm flipH="1">
              <a:off x="1662036" y="1576238"/>
              <a:ext cx="2470500" cy="29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a small planet </a:t>
              </a:r>
              <a:endParaRPr sz="1500" dirty="0">
                <a:solidFill>
                  <a:schemeClr val="dk1"/>
                </a:solidFill>
                <a:latin typeface="Montserrat Medium" panose="00000600000000000000" pitchFamily="2" charset="0"/>
                <a:ea typeface="DM Sans"/>
                <a:cs typeface="DM Sans"/>
                <a:sym typeface="DM Sans"/>
              </a:endParaRPr>
            </a:p>
          </p:txBody>
        </p:sp>
        <p:sp>
          <p:nvSpPr>
            <p:cNvPr id="4005" name="Google Shape;4005;p34"/>
            <p:cNvSpPr txBox="1"/>
            <p:nvPr/>
          </p:nvSpPr>
          <p:spPr>
            <a:xfrm>
              <a:off x="1662297" y="1176255"/>
              <a:ext cx="2469900" cy="3765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grpSp>
      <p:grpSp>
        <p:nvGrpSpPr>
          <p:cNvPr id="4006" name="Google Shape;4006;p34"/>
          <p:cNvGrpSpPr/>
          <p:nvPr/>
        </p:nvGrpSpPr>
        <p:grpSpPr>
          <a:xfrm>
            <a:off x="5012844" y="1176255"/>
            <a:ext cx="2469120" cy="696683"/>
            <a:chOff x="5012844" y="1176255"/>
            <a:chExt cx="2469120" cy="696683"/>
          </a:xfrm>
        </p:grpSpPr>
        <p:sp>
          <p:nvSpPr>
            <p:cNvPr id="4007" name="Google Shape;4007;p34"/>
            <p:cNvSpPr txBox="1"/>
            <p:nvPr/>
          </p:nvSpPr>
          <p:spPr>
            <a:xfrm flipH="1">
              <a:off x="5012844" y="1576238"/>
              <a:ext cx="2469000" cy="29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 cold place</a:t>
              </a:r>
              <a:endParaRPr sz="1500" dirty="0">
                <a:solidFill>
                  <a:schemeClr val="dk1"/>
                </a:solidFill>
                <a:latin typeface="Montserrat Medium" panose="00000600000000000000" pitchFamily="2" charset="0"/>
                <a:ea typeface="DM Sans"/>
                <a:cs typeface="DM Sans"/>
                <a:sym typeface="DM Sans"/>
              </a:endParaRPr>
            </a:p>
          </p:txBody>
        </p:sp>
        <p:sp>
          <p:nvSpPr>
            <p:cNvPr id="4008" name="Google Shape;4008;p34"/>
            <p:cNvSpPr txBox="1"/>
            <p:nvPr/>
          </p:nvSpPr>
          <p:spPr>
            <a:xfrm>
              <a:off x="5012964" y="1176255"/>
              <a:ext cx="2469000" cy="3765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MARS</a:t>
              </a:r>
              <a:endParaRPr sz="2100" b="1">
                <a:solidFill>
                  <a:schemeClr val="dk1"/>
                </a:solidFill>
                <a:latin typeface="Arvo"/>
                <a:ea typeface="Arvo"/>
                <a:cs typeface="Arvo"/>
                <a:sym typeface="Arvo"/>
              </a:endParaRPr>
            </a:p>
          </p:txBody>
        </p:sp>
      </p:grpSp>
      <p:pic>
        <p:nvPicPr>
          <p:cNvPr id="4009" name="Google Shape;4009;p34" title="Chart">
            <a:hlinkClick r:id="rId4"/>
          </p:cNvPr>
          <p:cNvPicPr preferRelativeResize="0"/>
          <p:nvPr/>
        </p:nvPicPr>
        <p:blipFill>
          <a:blip r:embed="rId5">
            <a:alphaModFix/>
          </a:blip>
          <a:stretch>
            <a:fillRect/>
          </a:stretch>
        </p:blipFill>
        <p:spPr>
          <a:xfrm>
            <a:off x="1494226" y="2023900"/>
            <a:ext cx="6155548" cy="2252176"/>
          </a:xfrm>
          <a:prstGeom prst="rect">
            <a:avLst/>
          </a:prstGeom>
          <a:noFill/>
          <a:ln>
            <a:noFill/>
          </a:ln>
        </p:spPr>
      </p:pic>
      <p:grpSp>
        <p:nvGrpSpPr>
          <p:cNvPr id="4010" name="Google Shape;4010;p34"/>
          <p:cNvGrpSpPr/>
          <p:nvPr/>
        </p:nvGrpSpPr>
        <p:grpSpPr>
          <a:xfrm>
            <a:off x="6647062" y="129261"/>
            <a:ext cx="660529" cy="164373"/>
            <a:chOff x="1663975" y="5122263"/>
            <a:chExt cx="503375" cy="125275"/>
          </a:xfrm>
        </p:grpSpPr>
        <p:sp>
          <p:nvSpPr>
            <p:cNvPr id="4011" name="Google Shape;4011;p34"/>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4"/>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4"/>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4"/>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4"/>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4"/>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4"/>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4"/>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4"/>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4"/>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4"/>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4"/>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4"/>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4"/>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4"/>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4"/>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4"/>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4"/>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32"/>
        <p:cNvGrpSpPr/>
        <p:nvPr/>
      </p:nvGrpSpPr>
      <p:grpSpPr>
        <a:xfrm>
          <a:off x="0" y="0"/>
          <a:ext cx="0" cy="0"/>
          <a:chOff x="0" y="0"/>
          <a:chExt cx="0" cy="0"/>
        </a:xfrm>
      </p:grpSpPr>
      <p:sp>
        <p:nvSpPr>
          <p:cNvPr id="4033" name="Google Shape;4033;p35"/>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4034" name="Google Shape;4034;p35">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5">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6" name="Google Shape;4036;p35"/>
          <p:cNvGrpSpPr/>
          <p:nvPr/>
        </p:nvGrpSpPr>
        <p:grpSpPr>
          <a:xfrm>
            <a:off x="750450" y="1269038"/>
            <a:ext cx="1356600" cy="1379238"/>
            <a:chOff x="750450" y="1269038"/>
            <a:chExt cx="1356600" cy="1379238"/>
          </a:xfrm>
        </p:grpSpPr>
        <p:sp>
          <p:nvSpPr>
            <p:cNvPr id="4037" name="Google Shape;4037;p35"/>
            <p:cNvSpPr txBox="1"/>
            <p:nvPr/>
          </p:nvSpPr>
          <p:spPr>
            <a:xfrm>
              <a:off x="750450" y="2171575"/>
              <a:ext cx="1356600" cy="476700"/>
            </a:xfrm>
            <a:prstGeom prst="rect">
              <a:avLst/>
            </a:prstGeom>
            <a:solidFill>
              <a:schemeClr val="dk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2XXX</a:t>
              </a:r>
              <a:endParaRPr sz="2100" b="1">
                <a:solidFill>
                  <a:schemeClr val="dk1"/>
                </a:solidFill>
                <a:latin typeface="Arvo"/>
                <a:ea typeface="Arvo"/>
                <a:cs typeface="Arvo"/>
                <a:sym typeface="Arvo"/>
              </a:endParaRPr>
            </a:p>
          </p:txBody>
        </p:sp>
        <p:sp>
          <p:nvSpPr>
            <p:cNvPr id="4038" name="Google Shape;4038;p35"/>
            <p:cNvSpPr txBox="1"/>
            <p:nvPr/>
          </p:nvSpPr>
          <p:spPr>
            <a:xfrm>
              <a:off x="750450" y="1269038"/>
              <a:ext cx="1356600" cy="8550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rings</a:t>
              </a:r>
              <a:endParaRPr sz="1500" dirty="0">
                <a:solidFill>
                  <a:schemeClr val="dk1"/>
                </a:solidFill>
                <a:latin typeface="Montserrat Medium" panose="00000600000000000000" pitchFamily="2" charset="0"/>
                <a:ea typeface="DM Sans"/>
                <a:cs typeface="DM Sans"/>
                <a:sym typeface="DM Sans"/>
              </a:endParaRPr>
            </a:p>
          </p:txBody>
        </p:sp>
      </p:grpSp>
      <p:grpSp>
        <p:nvGrpSpPr>
          <p:cNvPr id="4039" name="Google Shape;4039;p35"/>
          <p:cNvGrpSpPr/>
          <p:nvPr/>
        </p:nvGrpSpPr>
        <p:grpSpPr>
          <a:xfrm>
            <a:off x="2322075" y="1814382"/>
            <a:ext cx="1356600" cy="1379306"/>
            <a:chOff x="2322075" y="1814382"/>
            <a:chExt cx="1356600" cy="1379306"/>
          </a:xfrm>
        </p:grpSpPr>
        <p:sp>
          <p:nvSpPr>
            <p:cNvPr id="4040" name="Google Shape;4040;p35"/>
            <p:cNvSpPr txBox="1"/>
            <p:nvPr/>
          </p:nvSpPr>
          <p:spPr>
            <a:xfrm>
              <a:off x="2322075" y="2716988"/>
              <a:ext cx="1356600" cy="4767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2XXX</a:t>
              </a:r>
              <a:endParaRPr sz="2100" b="1">
                <a:solidFill>
                  <a:schemeClr val="dk1"/>
                </a:solidFill>
                <a:latin typeface="Arvo"/>
                <a:ea typeface="Arvo"/>
                <a:cs typeface="Arvo"/>
                <a:sym typeface="Arvo"/>
              </a:endParaRPr>
            </a:p>
          </p:txBody>
        </p:sp>
        <p:sp>
          <p:nvSpPr>
            <p:cNvPr id="4041" name="Google Shape;4041;p35"/>
            <p:cNvSpPr txBox="1"/>
            <p:nvPr/>
          </p:nvSpPr>
          <p:spPr>
            <a:xfrm>
              <a:off x="2322075" y="1814382"/>
              <a:ext cx="1356600" cy="8550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cold planet</a:t>
              </a:r>
              <a:endParaRPr sz="1500" dirty="0">
                <a:solidFill>
                  <a:schemeClr val="dk1"/>
                </a:solidFill>
                <a:latin typeface="Montserrat Medium" panose="00000600000000000000" pitchFamily="2" charset="0"/>
                <a:ea typeface="DM Sans"/>
                <a:cs typeface="DM Sans"/>
                <a:sym typeface="DM Sans"/>
              </a:endParaRPr>
            </a:p>
          </p:txBody>
        </p:sp>
      </p:grpSp>
      <p:grpSp>
        <p:nvGrpSpPr>
          <p:cNvPr id="4042" name="Google Shape;4042;p35"/>
          <p:cNvGrpSpPr/>
          <p:nvPr/>
        </p:nvGrpSpPr>
        <p:grpSpPr>
          <a:xfrm>
            <a:off x="3893700" y="1269038"/>
            <a:ext cx="1356600" cy="1379238"/>
            <a:chOff x="3893700" y="1269038"/>
            <a:chExt cx="1356600" cy="1379238"/>
          </a:xfrm>
        </p:grpSpPr>
        <p:sp>
          <p:nvSpPr>
            <p:cNvPr id="4043" name="Google Shape;4043;p35"/>
            <p:cNvSpPr txBox="1"/>
            <p:nvPr/>
          </p:nvSpPr>
          <p:spPr>
            <a:xfrm>
              <a:off x="3893700" y="2171575"/>
              <a:ext cx="1356600" cy="476700"/>
            </a:xfrm>
            <a:prstGeom prst="rect">
              <a:avLst/>
            </a:prstGeom>
            <a:solidFill>
              <a:schemeClr val="accent3"/>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2XXX</a:t>
              </a:r>
              <a:endParaRPr sz="2100" b="1">
                <a:solidFill>
                  <a:schemeClr val="dk1"/>
                </a:solidFill>
                <a:latin typeface="Arvo"/>
                <a:ea typeface="Arvo"/>
                <a:cs typeface="Arvo"/>
                <a:sym typeface="Arvo"/>
              </a:endParaRPr>
            </a:p>
          </p:txBody>
        </p:sp>
        <p:sp>
          <p:nvSpPr>
            <p:cNvPr id="4044" name="Google Shape;4044;p35"/>
            <p:cNvSpPr txBox="1"/>
            <p:nvPr/>
          </p:nvSpPr>
          <p:spPr>
            <a:xfrm>
              <a:off x="3893700" y="1269038"/>
              <a:ext cx="1356600" cy="8550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very close to the Sun </a:t>
              </a:r>
              <a:endParaRPr sz="1500" dirty="0">
                <a:solidFill>
                  <a:schemeClr val="dk1"/>
                </a:solidFill>
                <a:latin typeface="Montserrat Medium" panose="00000600000000000000" pitchFamily="2" charset="0"/>
                <a:ea typeface="DM Sans"/>
                <a:cs typeface="DM Sans"/>
                <a:sym typeface="DM Sans"/>
              </a:endParaRPr>
            </a:p>
          </p:txBody>
        </p:sp>
      </p:grpSp>
      <p:grpSp>
        <p:nvGrpSpPr>
          <p:cNvPr id="4045" name="Google Shape;4045;p35"/>
          <p:cNvGrpSpPr/>
          <p:nvPr/>
        </p:nvGrpSpPr>
        <p:grpSpPr>
          <a:xfrm>
            <a:off x="5465325" y="1814382"/>
            <a:ext cx="1356600" cy="1379306"/>
            <a:chOff x="5465325" y="1814382"/>
            <a:chExt cx="1356600" cy="1379306"/>
          </a:xfrm>
        </p:grpSpPr>
        <p:sp>
          <p:nvSpPr>
            <p:cNvPr id="4046" name="Google Shape;4046;p35"/>
            <p:cNvSpPr txBox="1"/>
            <p:nvPr/>
          </p:nvSpPr>
          <p:spPr>
            <a:xfrm>
              <a:off x="5465325" y="2716988"/>
              <a:ext cx="1356600" cy="4767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2XXX</a:t>
              </a:r>
              <a:endParaRPr sz="2100" b="1">
                <a:solidFill>
                  <a:schemeClr val="dk1"/>
                </a:solidFill>
                <a:latin typeface="Arvo"/>
                <a:ea typeface="Arvo"/>
                <a:cs typeface="Arvo"/>
                <a:sym typeface="Arvo"/>
              </a:endParaRPr>
            </a:p>
          </p:txBody>
        </p:sp>
        <p:sp>
          <p:nvSpPr>
            <p:cNvPr id="4047" name="Google Shape;4047;p35"/>
            <p:cNvSpPr txBox="1"/>
            <p:nvPr/>
          </p:nvSpPr>
          <p:spPr>
            <a:xfrm>
              <a:off x="5465325" y="1814382"/>
              <a:ext cx="1356600" cy="8550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Neptune is far away from the Sun</a:t>
              </a:r>
              <a:endParaRPr sz="1500" dirty="0">
                <a:solidFill>
                  <a:schemeClr val="dk1"/>
                </a:solidFill>
                <a:latin typeface="Montserrat Medium" panose="00000600000000000000" pitchFamily="2" charset="0"/>
                <a:ea typeface="DM Sans"/>
                <a:cs typeface="DM Sans"/>
                <a:sym typeface="DM Sans"/>
              </a:endParaRPr>
            </a:p>
          </p:txBody>
        </p:sp>
      </p:grpSp>
      <p:grpSp>
        <p:nvGrpSpPr>
          <p:cNvPr id="4048" name="Google Shape;4048;p35"/>
          <p:cNvGrpSpPr/>
          <p:nvPr/>
        </p:nvGrpSpPr>
        <p:grpSpPr>
          <a:xfrm>
            <a:off x="7036950" y="1269038"/>
            <a:ext cx="1356600" cy="1379238"/>
            <a:chOff x="7036950" y="1269038"/>
            <a:chExt cx="1356600" cy="1379238"/>
          </a:xfrm>
        </p:grpSpPr>
        <p:sp>
          <p:nvSpPr>
            <p:cNvPr id="4049" name="Google Shape;4049;p35"/>
            <p:cNvSpPr txBox="1"/>
            <p:nvPr/>
          </p:nvSpPr>
          <p:spPr>
            <a:xfrm>
              <a:off x="7036950" y="2171575"/>
              <a:ext cx="1356600" cy="4767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2XXX</a:t>
              </a:r>
              <a:endParaRPr sz="2100" b="1">
                <a:solidFill>
                  <a:schemeClr val="dk1"/>
                </a:solidFill>
                <a:latin typeface="Arvo"/>
                <a:ea typeface="Arvo"/>
                <a:cs typeface="Arvo"/>
                <a:sym typeface="Arvo"/>
              </a:endParaRPr>
            </a:p>
          </p:txBody>
        </p:sp>
        <p:sp>
          <p:nvSpPr>
            <p:cNvPr id="4050" name="Google Shape;4050;p35"/>
            <p:cNvSpPr txBox="1"/>
            <p:nvPr/>
          </p:nvSpPr>
          <p:spPr>
            <a:xfrm>
              <a:off x="7036950" y="1269038"/>
              <a:ext cx="1356600" cy="8550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nice name, but is hot</a:t>
              </a:r>
              <a:endParaRPr sz="1500" dirty="0">
                <a:solidFill>
                  <a:schemeClr val="dk1"/>
                </a:solidFill>
                <a:latin typeface="Montserrat Medium" panose="00000600000000000000" pitchFamily="2" charset="0"/>
                <a:ea typeface="DM Sans"/>
                <a:cs typeface="DM Sans"/>
                <a:sym typeface="DM Sans"/>
              </a:endParaRPr>
            </a:p>
          </p:txBody>
        </p:sp>
      </p:grpSp>
      <p:cxnSp>
        <p:nvCxnSpPr>
          <p:cNvPr id="4051" name="Google Shape;4051;p35"/>
          <p:cNvCxnSpPr>
            <a:stCxn id="4037" idx="3"/>
            <a:endCxn id="4040" idx="1"/>
          </p:cNvCxnSpPr>
          <p:nvPr/>
        </p:nvCxnSpPr>
        <p:spPr>
          <a:xfrm>
            <a:off x="2107050" y="2409925"/>
            <a:ext cx="215100" cy="545400"/>
          </a:xfrm>
          <a:prstGeom prst="bentConnector3">
            <a:avLst>
              <a:gd name="adj1" fmla="val 49983"/>
            </a:avLst>
          </a:prstGeom>
          <a:noFill/>
          <a:ln w="9525" cap="flat" cmpd="sng">
            <a:solidFill>
              <a:schemeClr val="dk1"/>
            </a:solidFill>
            <a:prstDash val="solid"/>
            <a:round/>
            <a:headEnd type="none" w="med" len="med"/>
            <a:tailEnd type="none" w="med" len="med"/>
          </a:ln>
        </p:spPr>
      </p:cxnSp>
      <p:cxnSp>
        <p:nvCxnSpPr>
          <p:cNvPr id="4052" name="Google Shape;4052;p35"/>
          <p:cNvCxnSpPr>
            <a:stCxn id="4040" idx="3"/>
            <a:endCxn id="4043" idx="1"/>
          </p:cNvCxnSpPr>
          <p:nvPr/>
        </p:nvCxnSpPr>
        <p:spPr>
          <a:xfrm rot="10800000" flipH="1">
            <a:off x="3678675" y="2409938"/>
            <a:ext cx="215100" cy="545400"/>
          </a:xfrm>
          <a:prstGeom prst="bentConnector3">
            <a:avLst>
              <a:gd name="adj1" fmla="val 49983"/>
            </a:avLst>
          </a:prstGeom>
          <a:noFill/>
          <a:ln w="9525" cap="flat" cmpd="sng">
            <a:solidFill>
              <a:schemeClr val="dk1"/>
            </a:solidFill>
            <a:prstDash val="solid"/>
            <a:round/>
            <a:headEnd type="none" w="med" len="med"/>
            <a:tailEnd type="none" w="med" len="med"/>
          </a:ln>
        </p:spPr>
      </p:cxnSp>
      <p:cxnSp>
        <p:nvCxnSpPr>
          <p:cNvPr id="4053" name="Google Shape;4053;p35"/>
          <p:cNvCxnSpPr>
            <a:stCxn id="4043" idx="3"/>
            <a:endCxn id="4046" idx="1"/>
          </p:cNvCxnSpPr>
          <p:nvPr/>
        </p:nvCxnSpPr>
        <p:spPr>
          <a:xfrm>
            <a:off x="5250300" y="2409925"/>
            <a:ext cx="215100" cy="545400"/>
          </a:xfrm>
          <a:prstGeom prst="bentConnector3">
            <a:avLst>
              <a:gd name="adj1" fmla="val 49983"/>
            </a:avLst>
          </a:prstGeom>
          <a:noFill/>
          <a:ln w="9525" cap="flat" cmpd="sng">
            <a:solidFill>
              <a:schemeClr val="dk1"/>
            </a:solidFill>
            <a:prstDash val="solid"/>
            <a:round/>
            <a:headEnd type="none" w="med" len="med"/>
            <a:tailEnd type="none" w="med" len="med"/>
          </a:ln>
        </p:spPr>
      </p:cxnSp>
      <p:cxnSp>
        <p:nvCxnSpPr>
          <p:cNvPr id="4054" name="Google Shape;4054;p35"/>
          <p:cNvCxnSpPr>
            <a:stCxn id="4046" idx="3"/>
            <a:endCxn id="4049" idx="1"/>
          </p:cNvCxnSpPr>
          <p:nvPr/>
        </p:nvCxnSpPr>
        <p:spPr>
          <a:xfrm rot="10800000" flipH="1">
            <a:off x="6821925" y="2409938"/>
            <a:ext cx="215100" cy="545400"/>
          </a:xfrm>
          <a:prstGeom prst="bentConnector3">
            <a:avLst>
              <a:gd name="adj1" fmla="val 49983"/>
            </a:avLst>
          </a:prstGeom>
          <a:noFill/>
          <a:ln w="9525" cap="flat" cmpd="sng">
            <a:solidFill>
              <a:schemeClr val="dk1"/>
            </a:solidFill>
            <a:prstDash val="solid"/>
            <a:round/>
            <a:headEnd type="none" w="med" len="med"/>
            <a:tailEnd type="none" w="med" len="med"/>
          </a:ln>
        </p:spPr>
      </p:cxnSp>
      <p:grpSp>
        <p:nvGrpSpPr>
          <p:cNvPr id="4055" name="Google Shape;4055;p35"/>
          <p:cNvGrpSpPr/>
          <p:nvPr/>
        </p:nvGrpSpPr>
        <p:grpSpPr>
          <a:xfrm>
            <a:off x="5625889" y="3667391"/>
            <a:ext cx="1035472" cy="686427"/>
            <a:chOff x="1405350" y="2203850"/>
            <a:chExt cx="1695550" cy="1124000"/>
          </a:xfrm>
        </p:grpSpPr>
        <p:sp>
          <p:nvSpPr>
            <p:cNvPr id="4056" name="Google Shape;4056;p35"/>
            <p:cNvSpPr/>
            <p:nvPr/>
          </p:nvSpPr>
          <p:spPr>
            <a:xfrm>
              <a:off x="2105000" y="2382150"/>
              <a:ext cx="563775" cy="540400"/>
            </a:xfrm>
            <a:custGeom>
              <a:avLst/>
              <a:gdLst/>
              <a:ahLst/>
              <a:cxnLst/>
              <a:rect l="l" t="t" r="r" b="b"/>
              <a:pathLst>
                <a:path w="22551" h="21616" extrusionOk="0">
                  <a:moveTo>
                    <a:pt x="18062" y="9023"/>
                  </a:moveTo>
                  <a:cubicBezTo>
                    <a:pt x="18159" y="9023"/>
                    <a:pt x="18256" y="9060"/>
                    <a:pt x="18314" y="9140"/>
                  </a:cubicBezTo>
                  <a:cubicBezTo>
                    <a:pt x="18814" y="9841"/>
                    <a:pt x="19215" y="10641"/>
                    <a:pt x="19515" y="11442"/>
                  </a:cubicBezTo>
                  <a:cubicBezTo>
                    <a:pt x="19603" y="11685"/>
                    <a:pt x="19399" y="11840"/>
                    <a:pt x="19193" y="11840"/>
                  </a:cubicBezTo>
                  <a:cubicBezTo>
                    <a:pt x="19088" y="11840"/>
                    <a:pt x="18982" y="11799"/>
                    <a:pt x="18914" y="11709"/>
                  </a:cubicBezTo>
                  <a:cubicBezTo>
                    <a:pt x="18447" y="10975"/>
                    <a:pt x="18047" y="10174"/>
                    <a:pt x="17780" y="9374"/>
                  </a:cubicBezTo>
                  <a:cubicBezTo>
                    <a:pt x="17693" y="9155"/>
                    <a:pt x="17877" y="9023"/>
                    <a:pt x="18062" y="9023"/>
                  </a:cubicBezTo>
                  <a:close/>
                  <a:moveTo>
                    <a:pt x="15301" y="10390"/>
                  </a:moveTo>
                  <a:cubicBezTo>
                    <a:pt x="15410" y="10390"/>
                    <a:pt x="15519" y="10445"/>
                    <a:pt x="15579" y="10575"/>
                  </a:cubicBezTo>
                  <a:cubicBezTo>
                    <a:pt x="15812" y="11042"/>
                    <a:pt x="16046" y="11509"/>
                    <a:pt x="16279" y="12009"/>
                  </a:cubicBezTo>
                  <a:cubicBezTo>
                    <a:pt x="16513" y="12376"/>
                    <a:pt x="16646" y="12810"/>
                    <a:pt x="16713" y="13277"/>
                  </a:cubicBezTo>
                  <a:cubicBezTo>
                    <a:pt x="16713" y="13438"/>
                    <a:pt x="16570" y="13551"/>
                    <a:pt x="16426" y="13551"/>
                  </a:cubicBezTo>
                  <a:cubicBezTo>
                    <a:pt x="16362" y="13551"/>
                    <a:pt x="16297" y="13528"/>
                    <a:pt x="16246" y="13477"/>
                  </a:cubicBezTo>
                  <a:cubicBezTo>
                    <a:pt x="15946" y="13076"/>
                    <a:pt x="15712" y="12643"/>
                    <a:pt x="15545" y="12176"/>
                  </a:cubicBezTo>
                  <a:cubicBezTo>
                    <a:pt x="15378" y="11709"/>
                    <a:pt x="15178" y="11275"/>
                    <a:pt x="15012" y="10808"/>
                  </a:cubicBezTo>
                  <a:cubicBezTo>
                    <a:pt x="14904" y="10571"/>
                    <a:pt x="15102" y="10390"/>
                    <a:pt x="15301" y="10390"/>
                  </a:cubicBezTo>
                  <a:close/>
                  <a:moveTo>
                    <a:pt x="12822" y="11981"/>
                  </a:moveTo>
                  <a:cubicBezTo>
                    <a:pt x="12893" y="11981"/>
                    <a:pt x="12963" y="12009"/>
                    <a:pt x="13010" y="12076"/>
                  </a:cubicBezTo>
                  <a:cubicBezTo>
                    <a:pt x="13277" y="12476"/>
                    <a:pt x="13544" y="12876"/>
                    <a:pt x="13811" y="13277"/>
                  </a:cubicBezTo>
                  <a:cubicBezTo>
                    <a:pt x="14111" y="13643"/>
                    <a:pt x="14311" y="14077"/>
                    <a:pt x="14478" y="14544"/>
                  </a:cubicBezTo>
                  <a:cubicBezTo>
                    <a:pt x="14526" y="14761"/>
                    <a:pt x="14366" y="14925"/>
                    <a:pt x="14186" y="14925"/>
                  </a:cubicBezTo>
                  <a:cubicBezTo>
                    <a:pt x="14116" y="14925"/>
                    <a:pt x="14043" y="14900"/>
                    <a:pt x="13977" y="14844"/>
                  </a:cubicBezTo>
                  <a:cubicBezTo>
                    <a:pt x="13644" y="14477"/>
                    <a:pt x="13377" y="14077"/>
                    <a:pt x="13177" y="13643"/>
                  </a:cubicBezTo>
                  <a:cubicBezTo>
                    <a:pt x="12943" y="13210"/>
                    <a:pt x="12710" y="12810"/>
                    <a:pt x="12543" y="12376"/>
                  </a:cubicBezTo>
                  <a:cubicBezTo>
                    <a:pt x="12448" y="12161"/>
                    <a:pt x="12642" y="11981"/>
                    <a:pt x="12822" y="11981"/>
                  </a:cubicBezTo>
                  <a:close/>
                  <a:moveTo>
                    <a:pt x="10739" y="13190"/>
                  </a:moveTo>
                  <a:cubicBezTo>
                    <a:pt x="10832" y="13190"/>
                    <a:pt x="10921" y="13235"/>
                    <a:pt x="10975" y="13343"/>
                  </a:cubicBezTo>
                  <a:lnTo>
                    <a:pt x="10975" y="13377"/>
                  </a:lnTo>
                  <a:cubicBezTo>
                    <a:pt x="11175" y="13810"/>
                    <a:pt x="11342" y="14244"/>
                    <a:pt x="11542" y="14678"/>
                  </a:cubicBezTo>
                  <a:cubicBezTo>
                    <a:pt x="11776" y="15011"/>
                    <a:pt x="11943" y="15411"/>
                    <a:pt x="12009" y="15812"/>
                  </a:cubicBezTo>
                  <a:cubicBezTo>
                    <a:pt x="12009" y="15965"/>
                    <a:pt x="11872" y="16079"/>
                    <a:pt x="11733" y="16079"/>
                  </a:cubicBezTo>
                  <a:cubicBezTo>
                    <a:pt x="11691" y="16079"/>
                    <a:pt x="11648" y="16069"/>
                    <a:pt x="11609" y="16045"/>
                  </a:cubicBezTo>
                  <a:cubicBezTo>
                    <a:pt x="11242" y="15778"/>
                    <a:pt x="11009" y="15378"/>
                    <a:pt x="10875" y="14978"/>
                  </a:cubicBezTo>
                  <a:cubicBezTo>
                    <a:pt x="10675" y="14544"/>
                    <a:pt x="10508" y="14077"/>
                    <a:pt x="10408" y="13610"/>
                  </a:cubicBezTo>
                  <a:cubicBezTo>
                    <a:pt x="10341" y="13385"/>
                    <a:pt x="10547" y="13190"/>
                    <a:pt x="10739" y="13190"/>
                  </a:cubicBezTo>
                  <a:close/>
                  <a:moveTo>
                    <a:pt x="8342" y="14280"/>
                  </a:moveTo>
                  <a:cubicBezTo>
                    <a:pt x="8426" y="14280"/>
                    <a:pt x="8512" y="14319"/>
                    <a:pt x="8574" y="14411"/>
                  </a:cubicBezTo>
                  <a:lnTo>
                    <a:pt x="8574" y="14444"/>
                  </a:lnTo>
                  <a:cubicBezTo>
                    <a:pt x="9107" y="15178"/>
                    <a:pt x="9708" y="16079"/>
                    <a:pt x="9808" y="16979"/>
                  </a:cubicBezTo>
                  <a:cubicBezTo>
                    <a:pt x="9851" y="17174"/>
                    <a:pt x="9711" y="17313"/>
                    <a:pt x="9562" y="17313"/>
                  </a:cubicBezTo>
                  <a:cubicBezTo>
                    <a:pt x="9482" y="17313"/>
                    <a:pt x="9399" y="17273"/>
                    <a:pt x="9341" y="17179"/>
                  </a:cubicBezTo>
                  <a:cubicBezTo>
                    <a:pt x="8874" y="16379"/>
                    <a:pt x="8474" y="15545"/>
                    <a:pt x="8107" y="14711"/>
                  </a:cubicBezTo>
                  <a:cubicBezTo>
                    <a:pt x="7968" y="14479"/>
                    <a:pt x="8150" y="14280"/>
                    <a:pt x="8342" y="14280"/>
                  </a:cubicBezTo>
                  <a:close/>
                  <a:moveTo>
                    <a:pt x="6649" y="15960"/>
                  </a:moveTo>
                  <a:cubicBezTo>
                    <a:pt x="6735" y="15960"/>
                    <a:pt x="6819" y="16005"/>
                    <a:pt x="6872" y="16112"/>
                  </a:cubicBezTo>
                  <a:cubicBezTo>
                    <a:pt x="7073" y="16445"/>
                    <a:pt x="7273" y="16846"/>
                    <a:pt x="7439" y="17213"/>
                  </a:cubicBezTo>
                  <a:cubicBezTo>
                    <a:pt x="7640" y="17513"/>
                    <a:pt x="7773" y="17880"/>
                    <a:pt x="7840" y="18213"/>
                  </a:cubicBezTo>
                  <a:cubicBezTo>
                    <a:pt x="7863" y="18376"/>
                    <a:pt x="7709" y="18473"/>
                    <a:pt x="7557" y="18473"/>
                  </a:cubicBezTo>
                  <a:cubicBezTo>
                    <a:pt x="7490" y="18473"/>
                    <a:pt x="7424" y="18454"/>
                    <a:pt x="7373" y="18414"/>
                  </a:cubicBezTo>
                  <a:cubicBezTo>
                    <a:pt x="7173" y="18113"/>
                    <a:pt x="6972" y="17813"/>
                    <a:pt x="6872" y="17480"/>
                  </a:cubicBezTo>
                  <a:cubicBezTo>
                    <a:pt x="6706" y="17113"/>
                    <a:pt x="6539" y="16746"/>
                    <a:pt x="6372" y="16412"/>
                  </a:cubicBezTo>
                  <a:cubicBezTo>
                    <a:pt x="6281" y="16163"/>
                    <a:pt x="6468" y="15960"/>
                    <a:pt x="6649" y="15960"/>
                  </a:cubicBezTo>
                  <a:close/>
                  <a:moveTo>
                    <a:pt x="17046" y="0"/>
                  </a:moveTo>
                  <a:cubicBezTo>
                    <a:pt x="12310" y="2402"/>
                    <a:pt x="7506" y="4704"/>
                    <a:pt x="2903" y="7372"/>
                  </a:cubicBezTo>
                  <a:cubicBezTo>
                    <a:pt x="1936" y="7906"/>
                    <a:pt x="968" y="8506"/>
                    <a:pt x="1" y="9074"/>
                  </a:cubicBezTo>
                  <a:cubicBezTo>
                    <a:pt x="2569" y="13176"/>
                    <a:pt x="5104" y="17380"/>
                    <a:pt x="7373" y="21616"/>
                  </a:cubicBezTo>
                  <a:cubicBezTo>
                    <a:pt x="8273" y="21049"/>
                    <a:pt x="9207" y="20482"/>
                    <a:pt x="10141" y="19881"/>
                  </a:cubicBezTo>
                  <a:cubicBezTo>
                    <a:pt x="14344" y="17213"/>
                    <a:pt x="18481" y="14377"/>
                    <a:pt x="22550" y="11509"/>
                  </a:cubicBezTo>
                  <a:cubicBezTo>
                    <a:pt x="22183" y="10475"/>
                    <a:pt x="21816" y="9440"/>
                    <a:pt x="21383" y="8440"/>
                  </a:cubicBezTo>
                  <a:lnTo>
                    <a:pt x="21083" y="7706"/>
                  </a:lnTo>
                  <a:cubicBezTo>
                    <a:pt x="20916" y="7272"/>
                    <a:pt x="20716" y="6805"/>
                    <a:pt x="20515" y="6372"/>
                  </a:cubicBezTo>
                  <a:cubicBezTo>
                    <a:pt x="19948" y="5171"/>
                    <a:pt x="19348" y="4037"/>
                    <a:pt x="18714" y="2902"/>
                  </a:cubicBezTo>
                  <a:lnTo>
                    <a:pt x="18281" y="2169"/>
                  </a:lnTo>
                  <a:cubicBezTo>
                    <a:pt x="17880" y="1435"/>
                    <a:pt x="17447" y="701"/>
                    <a:pt x="170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5"/>
            <p:cNvSpPr/>
            <p:nvPr/>
          </p:nvSpPr>
          <p:spPr>
            <a:xfrm>
              <a:off x="2201750" y="2478875"/>
              <a:ext cx="467025" cy="444525"/>
            </a:xfrm>
            <a:custGeom>
              <a:avLst/>
              <a:gdLst/>
              <a:ahLst/>
              <a:cxnLst/>
              <a:rect l="l" t="t" r="r" b="b"/>
              <a:pathLst>
                <a:path w="18681" h="17781" extrusionOk="0">
                  <a:moveTo>
                    <a:pt x="14193" y="5139"/>
                  </a:moveTo>
                  <a:cubicBezTo>
                    <a:pt x="14290" y="5139"/>
                    <a:pt x="14386" y="5179"/>
                    <a:pt x="14444" y="5271"/>
                  </a:cubicBezTo>
                  <a:cubicBezTo>
                    <a:pt x="14944" y="5972"/>
                    <a:pt x="15345" y="6739"/>
                    <a:pt x="15645" y="7573"/>
                  </a:cubicBezTo>
                  <a:cubicBezTo>
                    <a:pt x="15733" y="7816"/>
                    <a:pt x="15529" y="7971"/>
                    <a:pt x="15323" y="7971"/>
                  </a:cubicBezTo>
                  <a:cubicBezTo>
                    <a:pt x="15218" y="7971"/>
                    <a:pt x="15112" y="7930"/>
                    <a:pt x="15044" y="7840"/>
                  </a:cubicBezTo>
                  <a:cubicBezTo>
                    <a:pt x="14577" y="7106"/>
                    <a:pt x="14177" y="6305"/>
                    <a:pt x="13910" y="5505"/>
                  </a:cubicBezTo>
                  <a:cubicBezTo>
                    <a:pt x="13823" y="5286"/>
                    <a:pt x="14008" y="5139"/>
                    <a:pt x="14193" y="5139"/>
                  </a:cubicBezTo>
                  <a:close/>
                  <a:moveTo>
                    <a:pt x="11442" y="6510"/>
                  </a:moveTo>
                  <a:cubicBezTo>
                    <a:pt x="11547" y="6510"/>
                    <a:pt x="11651" y="6558"/>
                    <a:pt x="11709" y="6672"/>
                  </a:cubicBezTo>
                  <a:cubicBezTo>
                    <a:pt x="11942" y="7139"/>
                    <a:pt x="12176" y="7606"/>
                    <a:pt x="12409" y="8107"/>
                  </a:cubicBezTo>
                  <a:cubicBezTo>
                    <a:pt x="12643" y="8507"/>
                    <a:pt x="12776" y="8941"/>
                    <a:pt x="12843" y="9374"/>
                  </a:cubicBezTo>
                  <a:cubicBezTo>
                    <a:pt x="12843" y="9535"/>
                    <a:pt x="12700" y="9649"/>
                    <a:pt x="12556" y="9649"/>
                  </a:cubicBezTo>
                  <a:cubicBezTo>
                    <a:pt x="12492" y="9649"/>
                    <a:pt x="12427" y="9626"/>
                    <a:pt x="12376" y="9574"/>
                  </a:cubicBezTo>
                  <a:cubicBezTo>
                    <a:pt x="12076" y="9174"/>
                    <a:pt x="11842" y="8740"/>
                    <a:pt x="11675" y="8273"/>
                  </a:cubicBezTo>
                  <a:cubicBezTo>
                    <a:pt x="11508" y="7840"/>
                    <a:pt x="11308" y="7373"/>
                    <a:pt x="11142" y="6906"/>
                  </a:cubicBezTo>
                  <a:cubicBezTo>
                    <a:pt x="11032" y="6686"/>
                    <a:pt x="11240" y="6510"/>
                    <a:pt x="11442" y="6510"/>
                  </a:cubicBezTo>
                  <a:close/>
                  <a:moveTo>
                    <a:pt x="8949" y="8111"/>
                  </a:moveTo>
                  <a:cubicBezTo>
                    <a:pt x="9022" y="8111"/>
                    <a:pt x="9092" y="8139"/>
                    <a:pt x="9140" y="8207"/>
                  </a:cubicBezTo>
                  <a:cubicBezTo>
                    <a:pt x="9407" y="8574"/>
                    <a:pt x="9674" y="8974"/>
                    <a:pt x="9941" y="9374"/>
                  </a:cubicBezTo>
                  <a:cubicBezTo>
                    <a:pt x="10241" y="9774"/>
                    <a:pt x="10441" y="10208"/>
                    <a:pt x="10608" y="10642"/>
                  </a:cubicBezTo>
                  <a:cubicBezTo>
                    <a:pt x="10656" y="10858"/>
                    <a:pt x="10496" y="11023"/>
                    <a:pt x="10316" y="11023"/>
                  </a:cubicBezTo>
                  <a:cubicBezTo>
                    <a:pt x="10246" y="11023"/>
                    <a:pt x="10173" y="10998"/>
                    <a:pt x="10107" y="10942"/>
                  </a:cubicBezTo>
                  <a:cubicBezTo>
                    <a:pt x="9774" y="10575"/>
                    <a:pt x="9507" y="10175"/>
                    <a:pt x="9307" y="9741"/>
                  </a:cubicBezTo>
                  <a:cubicBezTo>
                    <a:pt x="9073" y="9341"/>
                    <a:pt x="8840" y="8907"/>
                    <a:pt x="8673" y="8474"/>
                  </a:cubicBezTo>
                  <a:cubicBezTo>
                    <a:pt x="8578" y="8284"/>
                    <a:pt x="8770" y="8111"/>
                    <a:pt x="8949" y="8111"/>
                  </a:cubicBezTo>
                  <a:close/>
                  <a:moveTo>
                    <a:pt x="6868" y="9321"/>
                  </a:moveTo>
                  <a:cubicBezTo>
                    <a:pt x="6962" y="9321"/>
                    <a:pt x="7051" y="9366"/>
                    <a:pt x="7105" y="9474"/>
                  </a:cubicBezTo>
                  <a:cubicBezTo>
                    <a:pt x="7305" y="9908"/>
                    <a:pt x="7472" y="10342"/>
                    <a:pt x="7672" y="10775"/>
                  </a:cubicBezTo>
                  <a:cubicBezTo>
                    <a:pt x="7906" y="11109"/>
                    <a:pt x="8073" y="11509"/>
                    <a:pt x="8139" y="11909"/>
                  </a:cubicBezTo>
                  <a:cubicBezTo>
                    <a:pt x="8139" y="12089"/>
                    <a:pt x="8001" y="12210"/>
                    <a:pt x="7845" y="12210"/>
                  </a:cubicBezTo>
                  <a:cubicBezTo>
                    <a:pt x="7799" y="12210"/>
                    <a:pt x="7752" y="12199"/>
                    <a:pt x="7706" y="12176"/>
                  </a:cubicBezTo>
                  <a:lnTo>
                    <a:pt x="7706" y="12143"/>
                  </a:lnTo>
                  <a:cubicBezTo>
                    <a:pt x="7372" y="11876"/>
                    <a:pt x="7139" y="11509"/>
                    <a:pt x="7005" y="11075"/>
                  </a:cubicBezTo>
                  <a:cubicBezTo>
                    <a:pt x="6772" y="10642"/>
                    <a:pt x="6638" y="10175"/>
                    <a:pt x="6505" y="9741"/>
                  </a:cubicBezTo>
                  <a:cubicBezTo>
                    <a:pt x="6460" y="9516"/>
                    <a:pt x="6673" y="9321"/>
                    <a:pt x="6868" y="9321"/>
                  </a:cubicBezTo>
                  <a:close/>
                  <a:moveTo>
                    <a:pt x="4488" y="10395"/>
                  </a:moveTo>
                  <a:cubicBezTo>
                    <a:pt x="4570" y="10395"/>
                    <a:pt x="4652" y="10438"/>
                    <a:pt x="4704" y="10542"/>
                  </a:cubicBezTo>
                  <a:cubicBezTo>
                    <a:pt x="5237" y="11276"/>
                    <a:pt x="5838" y="12176"/>
                    <a:pt x="5971" y="13110"/>
                  </a:cubicBezTo>
                  <a:cubicBezTo>
                    <a:pt x="6016" y="13288"/>
                    <a:pt x="5853" y="13422"/>
                    <a:pt x="5699" y="13422"/>
                  </a:cubicBezTo>
                  <a:cubicBezTo>
                    <a:pt x="5623" y="13422"/>
                    <a:pt x="5549" y="13388"/>
                    <a:pt x="5504" y="13310"/>
                  </a:cubicBezTo>
                  <a:cubicBezTo>
                    <a:pt x="5037" y="12476"/>
                    <a:pt x="4604" y="11676"/>
                    <a:pt x="4237" y="10809"/>
                  </a:cubicBezTo>
                  <a:cubicBezTo>
                    <a:pt x="4122" y="10602"/>
                    <a:pt x="4307" y="10395"/>
                    <a:pt x="4488" y="10395"/>
                  </a:cubicBezTo>
                  <a:close/>
                  <a:moveTo>
                    <a:pt x="2790" y="12091"/>
                  </a:moveTo>
                  <a:cubicBezTo>
                    <a:pt x="2880" y="12091"/>
                    <a:pt x="2972" y="12136"/>
                    <a:pt x="3036" y="12243"/>
                  </a:cubicBezTo>
                  <a:cubicBezTo>
                    <a:pt x="3203" y="12576"/>
                    <a:pt x="3403" y="12977"/>
                    <a:pt x="3569" y="13344"/>
                  </a:cubicBezTo>
                  <a:cubicBezTo>
                    <a:pt x="3770" y="13644"/>
                    <a:pt x="3903" y="14011"/>
                    <a:pt x="3970" y="14344"/>
                  </a:cubicBezTo>
                  <a:cubicBezTo>
                    <a:pt x="3992" y="14522"/>
                    <a:pt x="3851" y="14626"/>
                    <a:pt x="3715" y="14626"/>
                  </a:cubicBezTo>
                  <a:cubicBezTo>
                    <a:pt x="3647" y="14626"/>
                    <a:pt x="3581" y="14600"/>
                    <a:pt x="3536" y="14545"/>
                  </a:cubicBezTo>
                  <a:cubicBezTo>
                    <a:pt x="3303" y="14278"/>
                    <a:pt x="3102" y="13944"/>
                    <a:pt x="3002" y="13611"/>
                  </a:cubicBezTo>
                  <a:cubicBezTo>
                    <a:pt x="2836" y="13244"/>
                    <a:pt x="2669" y="12877"/>
                    <a:pt x="2502" y="12543"/>
                  </a:cubicBezTo>
                  <a:cubicBezTo>
                    <a:pt x="2411" y="12294"/>
                    <a:pt x="2598" y="12091"/>
                    <a:pt x="2790" y="12091"/>
                  </a:cubicBezTo>
                  <a:close/>
                  <a:moveTo>
                    <a:pt x="15378" y="1"/>
                  </a:moveTo>
                  <a:cubicBezTo>
                    <a:pt x="15445" y="301"/>
                    <a:pt x="15478" y="635"/>
                    <a:pt x="15511" y="935"/>
                  </a:cubicBezTo>
                  <a:cubicBezTo>
                    <a:pt x="15578" y="2669"/>
                    <a:pt x="14444" y="3603"/>
                    <a:pt x="13043" y="4437"/>
                  </a:cubicBezTo>
                  <a:cubicBezTo>
                    <a:pt x="8740" y="6939"/>
                    <a:pt x="4403" y="9307"/>
                    <a:pt x="0" y="11609"/>
                  </a:cubicBezTo>
                  <a:cubicBezTo>
                    <a:pt x="1201" y="13644"/>
                    <a:pt x="2369" y="15712"/>
                    <a:pt x="3469" y="17780"/>
                  </a:cubicBezTo>
                  <a:cubicBezTo>
                    <a:pt x="4403" y="17180"/>
                    <a:pt x="5337" y="16613"/>
                    <a:pt x="6271" y="16012"/>
                  </a:cubicBezTo>
                  <a:cubicBezTo>
                    <a:pt x="10474" y="13344"/>
                    <a:pt x="14611" y="10508"/>
                    <a:pt x="18680" y="7640"/>
                  </a:cubicBezTo>
                  <a:cubicBezTo>
                    <a:pt x="18313" y="6606"/>
                    <a:pt x="17913" y="5571"/>
                    <a:pt x="17513" y="4571"/>
                  </a:cubicBezTo>
                  <a:lnTo>
                    <a:pt x="17213" y="3837"/>
                  </a:lnTo>
                  <a:cubicBezTo>
                    <a:pt x="17046" y="3403"/>
                    <a:pt x="16846" y="2936"/>
                    <a:pt x="16645" y="2503"/>
                  </a:cubicBezTo>
                  <a:cubicBezTo>
                    <a:pt x="16245" y="1669"/>
                    <a:pt x="15812" y="835"/>
                    <a:pt x="15378"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5"/>
            <p:cNvSpPr/>
            <p:nvPr/>
          </p:nvSpPr>
          <p:spPr>
            <a:xfrm>
              <a:off x="1633850" y="2836650"/>
              <a:ext cx="246025" cy="398625"/>
            </a:xfrm>
            <a:custGeom>
              <a:avLst/>
              <a:gdLst/>
              <a:ahLst/>
              <a:cxnLst/>
              <a:rect l="l" t="t" r="r" b="b"/>
              <a:pathLst>
                <a:path w="9841" h="15945" extrusionOk="0">
                  <a:moveTo>
                    <a:pt x="2235" y="0"/>
                  </a:moveTo>
                  <a:cubicBezTo>
                    <a:pt x="1501" y="534"/>
                    <a:pt x="767" y="1034"/>
                    <a:pt x="0" y="1535"/>
                  </a:cubicBezTo>
                  <a:cubicBezTo>
                    <a:pt x="2702" y="6405"/>
                    <a:pt x="5304" y="11308"/>
                    <a:pt x="8306" y="15945"/>
                  </a:cubicBezTo>
                  <a:cubicBezTo>
                    <a:pt x="8840" y="15745"/>
                    <a:pt x="9340" y="15511"/>
                    <a:pt x="9840" y="15244"/>
                  </a:cubicBezTo>
                  <a:cubicBezTo>
                    <a:pt x="8706" y="13143"/>
                    <a:pt x="7639" y="11041"/>
                    <a:pt x="6538" y="8940"/>
                  </a:cubicBezTo>
                  <a:cubicBezTo>
                    <a:pt x="5070" y="6004"/>
                    <a:pt x="3569" y="3036"/>
                    <a:pt x="2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5"/>
            <p:cNvSpPr/>
            <p:nvPr/>
          </p:nvSpPr>
          <p:spPr>
            <a:xfrm>
              <a:off x="1739750" y="2615650"/>
              <a:ext cx="532900" cy="548750"/>
            </a:xfrm>
            <a:custGeom>
              <a:avLst/>
              <a:gdLst/>
              <a:ahLst/>
              <a:cxnLst/>
              <a:rect l="l" t="t" r="r" b="b"/>
              <a:pathLst>
                <a:path w="21316" h="21950" extrusionOk="0">
                  <a:moveTo>
                    <a:pt x="14736" y="10261"/>
                  </a:moveTo>
                  <a:cubicBezTo>
                    <a:pt x="14828" y="10261"/>
                    <a:pt x="14920" y="10305"/>
                    <a:pt x="14978" y="10408"/>
                  </a:cubicBezTo>
                  <a:cubicBezTo>
                    <a:pt x="15211" y="10842"/>
                    <a:pt x="15445" y="11275"/>
                    <a:pt x="15678" y="11709"/>
                  </a:cubicBezTo>
                  <a:cubicBezTo>
                    <a:pt x="15978" y="12076"/>
                    <a:pt x="16212" y="12476"/>
                    <a:pt x="16379" y="12910"/>
                  </a:cubicBezTo>
                  <a:cubicBezTo>
                    <a:pt x="16431" y="13091"/>
                    <a:pt x="16281" y="13253"/>
                    <a:pt x="16117" y="13253"/>
                  </a:cubicBezTo>
                  <a:cubicBezTo>
                    <a:pt x="16071" y="13253"/>
                    <a:pt x="16023" y="13240"/>
                    <a:pt x="15978" y="13210"/>
                  </a:cubicBezTo>
                  <a:cubicBezTo>
                    <a:pt x="15578" y="12910"/>
                    <a:pt x="15278" y="12509"/>
                    <a:pt x="15078" y="12076"/>
                  </a:cubicBezTo>
                  <a:cubicBezTo>
                    <a:pt x="14844" y="11609"/>
                    <a:pt x="14611" y="11142"/>
                    <a:pt x="14477" y="10641"/>
                  </a:cubicBezTo>
                  <a:cubicBezTo>
                    <a:pt x="14390" y="10422"/>
                    <a:pt x="14561" y="10261"/>
                    <a:pt x="14736" y="10261"/>
                  </a:cubicBezTo>
                  <a:close/>
                  <a:moveTo>
                    <a:pt x="12929" y="11132"/>
                  </a:moveTo>
                  <a:cubicBezTo>
                    <a:pt x="13009" y="11132"/>
                    <a:pt x="13088" y="11165"/>
                    <a:pt x="13143" y="11242"/>
                  </a:cubicBezTo>
                  <a:cubicBezTo>
                    <a:pt x="13377" y="11709"/>
                    <a:pt x="13543" y="12176"/>
                    <a:pt x="13810" y="12643"/>
                  </a:cubicBezTo>
                  <a:cubicBezTo>
                    <a:pt x="14077" y="13043"/>
                    <a:pt x="14277" y="13477"/>
                    <a:pt x="14477" y="13910"/>
                  </a:cubicBezTo>
                  <a:cubicBezTo>
                    <a:pt x="14525" y="14078"/>
                    <a:pt x="14367" y="14211"/>
                    <a:pt x="14212" y="14211"/>
                  </a:cubicBezTo>
                  <a:cubicBezTo>
                    <a:pt x="14151" y="14211"/>
                    <a:pt x="14091" y="14191"/>
                    <a:pt x="14044" y="14144"/>
                  </a:cubicBezTo>
                  <a:cubicBezTo>
                    <a:pt x="13377" y="13377"/>
                    <a:pt x="12876" y="12476"/>
                    <a:pt x="12643" y="11475"/>
                  </a:cubicBezTo>
                  <a:cubicBezTo>
                    <a:pt x="12598" y="11273"/>
                    <a:pt x="12764" y="11132"/>
                    <a:pt x="12929" y="11132"/>
                  </a:cubicBezTo>
                  <a:close/>
                  <a:moveTo>
                    <a:pt x="11339" y="11950"/>
                  </a:moveTo>
                  <a:cubicBezTo>
                    <a:pt x="11420" y="11950"/>
                    <a:pt x="11497" y="11987"/>
                    <a:pt x="11542" y="12076"/>
                  </a:cubicBezTo>
                  <a:cubicBezTo>
                    <a:pt x="11775" y="12543"/>
                    <a:pt x="11976" y="12976"/>
                    <a:pt x="12142" y="13443"/>
                  </a:cubicBezTo>
                  <a:cubicBezTo>
                    <a:pt x="12376" y="13877"/>
                    <a:pt x="12543" y="14344"/>
                    <a:pt x="12643" y="14811"/>
                  </a:cubicBezTo>
                  <a:cubicBezTo>
                    <a:pt x="12620" y="14973"/>
                    <a:pt x="12484" y="15071"/>
                    <a:pt x="12347" y="15071"/>
                  </a:cubicBezTo>
                  <a:cubicBezTo>
                    <a:pt x="12287" y="15071"/>
                    <a:pt x="12227" y="15052"/>
                    <a:pt x="12176" y="15011"/>
                  </a:cubicBezTo>
                  <a:cubicBezTo>
                    <a:pt x="11909" y="14644"/>
                    <a:pt x="11742" y="14211"/>
                    <a:pt x="11609" y="13777"/>
                  </a:cubicBezTo>
                  <a:cubicBezTo>
                    <a:pt x="11409" y="13277"/>
                    <a:pt x="11242" y="12810"/>
                    <a:pt x="11075" y="12276"/>
                  </a:cubicBezTo>
                  <a:cubicBezTo>
                    <a:pt x="11008" y="12098"/>
                    <a:pt x="11179" y="11950"/>
                    <a:pt x="11339" y="11950"/>
                  </a:cubicBezTo>
                  <a:close/>
                  <a:moveTo>
                    <a:pt x="9769" y="12900"/>
                  </a:moveTo>
                  <a:cubicBezTo>
                    <a:pt x="9851" y="12900"/>
                    <a:pt x="9930" y="12933"/>
                    <a:pt x="9974" y="13010"/>
                  </a:cubicBezTo>
                  <a:cubicBezTo>
                    <a:pt x="10274" y="13543"/>
                    <a:pt x="10541" y="14044"/>
                    <a:pt x="10808" y="14578"/>
                  </a:cubicBezTo>
                  <a:cubicBezTo>
                    <a:pt x="11075" y="15011"/>
                    <a:pt x="11275" y="15478"/>
                    <a:pt x="11342" y="15945"/>
                  </a:cubicBezTo>
                  <a:cubicBezTo>
                    <a:pt x="11342" y="16089"/>
                    <a:pt x="11203" y="16199"/>
                    <a:pt x="11076" y="16199"/>
                  </a:cubicBezTo>
                  <a:cubicBezTo>
                    <a:pt x="11026" y="16199"/>
                    <a:pt x="10979" y="16183"/>
                    <a:pt x="10942" y="16145"/>
                  </a:cubicBezTo>
                  <a:cubicBezTo>
                    <a:pt x="10541" y="15778"/>
                    <a:pt x="10374" y="15178"/>
                    <a:pt x="10141" y="14744"/>
                  </a:cubicBezTo>
                  <a:cubicBezTo>
                    <a:pt x="9941" y="14277"/>
                    <a:pt x="9741" y="13744"/>
                    <a:pt x="9507" y="13243"/>
                  </a:cubicBezTo>
                  <a:cubicBezTo>
                    <a:pt x="9417" y="13041"/>
                    <a:pt x="9599" y="12900"/>
                    <a:pt x="9769" y="12900"/>
                  </a:cubicBezTo>
                  <a:close/>
                  <a:moveTo>
                    <a:pt x="14144" y="0"/>
                  </a:moveTo>
                  <a:cubicBezTo>
                    <a:pt x="9374" y="2936"/>
                    <a:pt x="4770" y="6138"/>
                    <a:pt x="0" y="9040"/>
                  </a:cubicBezTo>
                  <a:cubicBezTo>
                    <a:pt x="1301" y="12209"/>
                    <a:pt x="2536" y="15411"/>
                    <a:pt x="3770" y="18614"/>
                  </a:cubicBezTo>
                  <a:cubicBezTo>
                    <a:pt x="4370" y="19715"/>
                    <a:pt x="4971" y="20849"/>
                    <a:pt x="5571" y="21949"/>
                  </a:cubicBezTo>
                  <a:cubicBezTo>
                    <a:pt x="10808" y="18814"/>
                    <a:pt x="16112" y="15845"/>
                    <a:pt x="21316" y="12676"/>
                  </a:cubicBezTo>
                  <a:cubicBezTo>
                    <a:pt x="18747" y="8573"/>
                    <a:pt x="16412" y="4270"/>
                    <a:pt x="14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5"/>
            <p:cNvSpPr/>
            <p:nvPr/>
          </p:nvSpPr>
          <p:spPr>
            <a:xfrm>
              <a:off x="1786450" y="2784100"/>
              <a:ext cx="486200" cy="380300"/>
            </a:xfrm>
            <a:custGeom>
              <a:avLst/>
              <a:gdLst/>
              <a:ahLst/>
              <a:cxnLst/>
              <a:rect l="l" t="t" r="r" b="b"/>
              <a:pathLst>
                <a:path w="19448" h="15212" extrusionOk="0">
                  <a:moveTo>
                    <a:pt x="12879" y="3570"/>
                  </a:moveTo>
                  <a:cubicBezTo>
                    <a:pt x="12964" y="3570"/>
                    <a:pt x="13051" y="3610"/>
                    <a:pt x="13110" y="3703"/>
                  </a:cubicBezTo>
                  <a:cubicBezTo>
                    <a:pt x="13343" y="4104"/>
                    <a:pt x="13577" y="4571"/>
                    <a:pt x="13810" y="4971"/>
                  </a:cubicBezTo>
                  <a:cubicBezTo>
                    <a:pt x="14110" y="5338"/>
                    <a:pt x="14344" y="5738"/>
                    <a:pt x="14511" y="6172"/>
                  </a:cubicBezTo>
                  <a:cubicBezTo>
                    <a:pt x="14538" y="6335"/>
                    <a:pt x="14387" y="6498"/>
                    <a:pt x="14222" y="6498"/>
                  </a:cubicBezTo>
                  <a:cubicBezTo>
                    <a:pt x="14185" y="6498"/>
                    <a:pt x="14147" y="6490"/>
                    <a:pt x="14110" y="6472"/>
                  </a:cubicBezTo>
                  <a:lnTo>
                    <a:pt x="14077" y="6472"/>
                  </a:lnTo>
                  <a:cubicBezTo>
                    <a:pt x="13710" y="6172"/>
                    <a:pt x="13410" y="5771"/>
                    <a:pt x="13210" y="5338"/>
                  </a:cubicBezTo>
                  <a:cubicBezTo>
                    <a:pt x="12976" y="4871"/>
                    <a:pt x="12743" y="4404"/>
                    <a:pt x="12609" y="3903"/>
                  </a:cubicBezTo>
                  <a:cubicBezTo>
                    <a:pt x="12566" y="3708"/>
                    <a:pt x="12720" y="3570"/>
                    <a:pt x="12879" y="3570"/>
                  </a:cubicBezTo>
                  <a:close/>
                  <a:moveTo>
                    <a:pt x="11061" y="4394"/>
                  </a:moveTo>
                  <a:cubicBezTo>
                    <a:pt x="11141" y="4394"/>
                    <a:pt x="11220" y="4427"/>
                    <a:pt x="11275" y="4504"/>
                  </a:cubicBezTo>
                  <a:cubicBezTo>
                    <a:pt x="11509" y="4971"/>
                    <a:pt x="11675" y="5438"/>
                    <a:pt x="11942" y="5905"/>
                  </a:cubicBezTo>
                  <a:cubicBezTo>
                    <a:pt x="12209" y="6305"/>
                    <a:pt x="12409" y="6739"/>
                    <a:pt x="12609" y="7172"/>
                  </a:cubicBezTo>
                  <a:cubicBezTo>
                    <a:pt x="12681" y="7339"/>
                    <a:pt x="12515" y="7488"/>
                    <a:pt x="12354" y="7488"/>
                  </a:cubicBezTo>
                  <a:cubicBezTo>
                    <a:pt x="12288" y="7488"/>
                    <a:pt x="12224" y="7464"/>
                    <a:pt x="12176" y="7406"/>
                  </a:cubicBezTo>
                  <a:lnTo>
                    <a:pt x="12176" y="7439"/>
                  </a:lnTo>
                  <a:cubicBezTo>
                    <a:pt x="11475" y="6672"/>
                    <a:pt x="11008" y="5738"/>
                    <a:pt x="10775" y="4737"/>
                  </a:cubicBezTo>
                  <a:cubicBezTo>
                    <a:pt x="10730" y="4535"/>
                    <a:pt x="10896" y="4394"/>
                    <a:pt x="11061" y="4394"/>
                  </a:cubicBezTo>
                  <a:close/>
                  <a:moveTo>
                    <a:pt x="9463" y="5212"/>
                  </a:moveTo>
                  <a:cubicBezTo>
                    <a:pt x="9548" y="5212"/>
                    <a:pt x="9629" y="5249"/>
                    <a:pt x="9674" y="5338"/>
                  </a:cubicBezTo>
                  <a:cubicBezTo>
                    <a:pt x="9874" y="5771"/>
                    <a:pt x="10074" y="6238"/>
                    <a:pt x="10274" y="6705"/>
                  </a:cubicBezTo>
                  <a:cubicBezTo>
                    <a:pt x="10508" y="7139"/>
                    <a:pt x="10675" y="7606"/>
                    <a:pt x="10775" y="8073"/>
                  </a:cubicBezTo>
                  <a:cubicBezTo>
                    <a:pt x="10775" y="8251"/>
                    <a:pt x="10641" y="8355"/>
                    <a:pt x="10503" y="8355"/>
                  </a:cubicBezTo>
                  <a:cubicBezTo>
                    <a:pt x="10434" y="8355"/>
                    <a:pt x="10363" y="8329"/>
                    <a:pt x="10308" y="8273"/>
                  </a:cubicBezTo>
                  <a:lnTo>
                    <a:pt x="10274" y="8273"/>
                  </a:lnTo>
                  <a:cubicBezTo>
                    <a:pt x="10041" y="7906"/>
                    <a:pt x="9841" y="7473"/>
                    <a:pt x="9707" y="7039"/>
                  </a:cubicBezTo>
                  <a:cubicBezTo>
                    <a:pt x="9541" y="6539"/>
                    <a:pt x="9340" y="6072"/>
                    <a:pt x="9174" y="5538"/>
                  </a:cubicBezTo>
                  <a:cubicBezTo>
                    <a:pt x="9107" y="5360"/>
                    <a:pt x="9292" y="5212"/>
                    <a:pt x="9463" y="5212"/>
                  </a:cubicBezTo>
                  <a:close/>
                  <a:moveTo>
                    <a:pt x="7899" y="6162"/>
                  </a:moveTo>
                  <a:cubicBezTo>
                    <a:pt x="7983" y="6162"/>
                    <a:pt x="8062" y="6195"/>
                    <a:pt x="8106" y="6272"/>
                  </a:cubicBezTo>
                  <a:cubicBezTo>
                    <a:pt x="8406" y="6805"/>
                    <a:pt x="8673" y="7306"/>
                    <a:pt x="8940" y="7840"/>
                  </a:cubicBezTo>
                  <a:cubicBezTo>
                    <a:pt x="9207" y="8273"/>
                    <a:pt x="9407" y="8707"/>
                    <a:pt x="9474" y="9207"/>
                  </a:cubicBezTo>
                  <a:cubicBezTo>
                    <a:pt x="9474" y="9368"/>
                    <a:pt x="9331" y="9482"/>
                    <a:pt x="9198" y="9482"/>
                  </a:cubicBezTo>
                  <a:cubicBezTo>
                    <a:pt x="9139" y="9482"/>
                    <a:pt x="9081" y="9459"/>
                    <a:pt x="9040" y="9407"/>
                  </a:cubicBezTo>
                  <a:cubicBezTo>
                    <a:pt x="8640" y="9040"/>
                    <a:pt x="8473" y="8440"/>
                    <a:pt x="8240" y="7973"/>
                  </a:cubicBezTo>
                  <a:cubicBezTo>
                    <a:pt x="8039" y="7506"/>
                    <a:pt x="7839" y="7006"/>
                    <a:pt x="7606" y="6505"/>
                  </a:cubicBezTo>
                  <a:cubicBezTo>
                    <a:pt x="7538" y="6303"/>
                    <a:pt x="7728" y="6162"/>
                    <a:pt x="7899" y="6162"/>
                  </a:cubicBezTo>
                  <a:close/>
                  <a:moveTo>
                    <a:pt x="15945" y="1"/>
                  </a:moveTo>
                  <a:cubicBezTo>
                    <a:pt x="15945" y="1"/>
                    <a:pt x="15945" y="34"/>
                    <a:pt x="15912" y="34"/>
                  </a:cubicBezTo>
                  <a:cubicBezTo>
                    <a:pt x="13610" y="1635"/>
                    <a:pt x="11308" y="3203"/>
                    <a:pt x="8940" y="4704"/>
                  </a:cubicBezTo>
                  <a:cubicBezTo>
                    <a:pt x="7206" y="5805"/>
                    <a:pt x="5704" y="7306"/>
                    <a:pt x="3903" y="8307"/>
                  </a:cubicBezTo>
                  <a:cubicBezTo>
                    <a:pt x="3389" y="8579"/>
                    <a:pt x="2684" y="8987"/>
                    <a:pt x="2060" y="8987"/>
                  </a:cubicBezTo>
                  <a:cubicBezTo>
                    <a:pt x="1995" y="8987"/>
                    <a:pt x="1931" y="8983"/>
                    <a:pt x="1868" y="8974"/>
                  </a:cubicBezTo>
                  <a:cubicBezTo>
                    <a:pt x="1301" y="8874"/>
                    <a:pt x="1068" y="8473"/>
                    <a:pt x="768" y="8040"/>
                  </a:cubicBezTo>
                  <a:cubicBezTo>
                    <a:pt x="501" y="7706"/>
                    <a:pt x="267" y="7373"/>
                    <a:pt x="0" y="7039"/>
                  </a:cubicBezTo>
                  <a:lnTo>
                    <a:pt x="0" y="7039"/>
                  </a:lnTo>
                  <a:cubicBezTo>
                    <a:pt x="634" y="8640"/>
                    <a:pt x="1268" y="10241"/>
                    <a:pt x="1902" y="11876"/>
                  </a:cubicBezTo>
                  <a:cubicBezTo>
                    <a:pt x="2502" y="12977"/>
                    <a:pt x="3103" y="14077"/>
                    <a:pt x="3703" y="15211"/>
                  </a:cubicBezTo>
                  <a:cubicBezTo>
                    <a:pt x="8940" y="12043"/>
                    <a:pt x="14244" y="9074"/>
                    <a:pt x="19448" y="5905"/>
                  </a:cubicBezTo>
                  <a:cubicBezTo>
                    <a:pt x="18247" y="4003"/>
                    <a:pt x="17079" y="2002"/>
                    <a:pt x="15945"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5"/>
            <p:cNvSpPr/>
            <p:nvPr/>
          </p:nvSpPr>
          <p:spPr>
            <a:xfrm>
              <a:off x="1554625" y="3023450"/>
              <a:ext cx="166800" cy="157625"/>
            </a:xfrm>
            <a:custGeom>
              <a:avLst/>
              <a:gdLst/>
              <a:ahLst/>
              <a:cxnLst/>
              <a:rect l="l" t="t" r="r" b="b"/>
              <a:pathLst>
                <a:path w="6672" h="6305" extrusionOk="0">
                  <a:moveTo>
                    <a:pt x="5537" y="0"/>
                  </a:moveTo>
                  <a:cubicBezTo>
                    <a:pt x="3769" y="1301"/>
                    <a:pt x="1901" y="2535"/>
                    <a:pt x="0" y="3669"/>
                  </a:cubicBezTo>
                  <a:cubicBezTo>
                    <a:pt x="167" y="4203"/>
                    <a:pt x="234" y="4737"/>
                    <a:pt x="400" y="5271"/>
                  </a:cubicBezTo>
                  <a:cubicBezTo>
                    <a:pt x="500" y="5604"/>
                    <a:pt x="634" y="5971"/>
                    <a:pt x="734" y="6305"/>
                  </a:cubicBezTo>
                  <a:cubicBezTo>
                    <a:pt x="2402" y="4637"/>
                    <a:pt x="4637" y="3202"/>
                    <a:pt x="6672" y="2035"/>
                  </a:cubicBezTo>
                  <a:cubicBezTo>
                    <a:pt x="6305" y="1334"/>
                    <a:pt x="5938" y="667"/>
                    <a:pt x="5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5"/>
            <p:cNvSpPr/>
            <p:nvPr/>
          </p:nvSpPr>
          <p:spPr>
            <a:xfrm>
              <a:off x="1405350" y="2203850"/>
              <a:ext cx="1695550" cy="1124000"/>
            </a:xfrm>
            <a:custGeom>
              <a:avLst/>
              <a:gdLst/>
              <a:ahLst/>
              <a:cxnLst/>
              <a:rect l="l" t="t" r="r" b="b"/>
              <a:pathLst>
                <a:path w="67822" h="44960" extrusionOk="0">
                  <a:moveTo>
                    <a:pt x="50069" y="8100"/>
                  </a:moveTo>
                  <a:cubicBezTo>
                    <a:pt x="51003" y="9567"/>
                    <a:pt x="51837" y="11102"/>
                    <a:pt x="52704" y="12636"/>
                  </a:cubicBezTo>
                  <a:cubicBezTo>
                    <a:pt x="51804" y="13203"/>
                    <a:pt x="50937" y="13737"/>
                    <a:pt x="50036" y="14271"/>
                  </a:cubicBezTo>
                  <a:cubicBezTo>
                    <a:pt x="49869" y="13937"/>
                    <a:pt x="49702" y="13570"/>
                    <a:pt x="49536" y="13237"/>
                  </a:cubicBezTo>
                  <a:cubicBezTo>
                    <a:pt x="49269" y="11802"/>
                    <a:pt x="48868" y="10401"/>
                    <a:pt x="48368" y="9067"/>
                  </a:cubicBezTo>
                  <a:lnTo>
                    <a:pt x="50069" y="8100"/>
                  </a:lnTo>
                  <a:close/>
                  <a:moveTo>
                    <a:pt x="44999" y="7132"/>
                  </a:moveTo>
                  <a:cubicBezTo>
                    <a:pt x="45433" y="7833"/>
                    <a:pt x="45833" y="8567"/>
                    <a:pt x="46233" y="9301"/>
                  </a:cubicBezTo>
                  <a:lnTo>
                    <a:pt x="46667" y="10034"/>
                  </a:lnTo>
                  <a:cubicBezTo>
                    <a:pt x="47301" y="11169"/>
                    <a:pt x="47901" y="12303"/>
                    <a:pt x="48468" y="13504"/>
                  </a:cubicBezTo>
                  <a:cubicBezTo>
                    <a:pt x="48668" y="13937"/>
                    <a:pt x="48902" y="14404"/>
                    <a:pt x="49035" y="14838"/>
                  </a:cubicBezTo>
                  <a:lnTo>
                    <a:pt x="49335" y="15572"/>
                  </a:lnTo>
                  <a:cubicBezTo>
                    <a:pt x="49769" y="16572"/>
                    <a:pt x="50169" y="17607"/>
                    <a:pt x="50536" y="18641"/>
                  </a:cubicBezTo>
                  <a:cubicBezTo>
                    <a:pt x="46433" y="21509"/>
                    <a:pt x="42330" y="24345"/>
                    <a:pt x="38127" y="27013"/>
                  </a:cubicBezTo>
                  <a:cubicBezTo>
                    <a:pt x="37193" y="27614"/>
                    <a:pt x="36259" y="28181"/>
                    <a:pt x="35325" y="28748"/>
                  </a:cubicBezTo>
                  <a:cubicBezTo>
                    <a:pt x="33057" y="24512"/>
                    <a:pt x="30522" y="20308"/>
                    <a:pt x="27953" y="16206"/>
                  </a:cubicBezTo>
                  <a:cubicBezTo>
                    <a:pt x="28921" y="15638"/>
                    <a:pt x="29888" y="15038"/>
                    <a:pt x="30856" y="14504"/>
                  </a:cubicBezTo>
                  <a:cubicBezTo>
                    <a:pt x="35492" y="11836"/>
                    <a:pt x="40262" y="9534"/>
                    <a:pt x="44999" y="7132"/>
                  </a:cubicBezTo>
                  <a:close/>
                  <a:moveTo>
                    <a:pt x="27520" y="16506"/>
                  </a:moveTo>
                  <a:cubicBezTo>
                    <a:pt x="29788" y="20742"/>
                    <a:pt x="32123" y="25079"/>
                    <a:pt x="34692" y="29148"/>
                  </a:cubicBezTo>
                  <a:cubicBezTo>
                    <a:pt x="29488" y="32317"/>
                    <a:pt x="24184" y="35286"/>
                    <a:pt x="18947" y="38421"/>
                  </a:cubicBezTo>
                  <a:cubicBezTo>
                    <a:pt x="18347" y="37321"/>
                    <a:pt x="17746" y="36187"/>
                    <a:pt x="17146" y="35086"/>
                  </a:cubicBezTo>
                  <a:cubicBezTo>
                    <a:pt x="15912" y="31883"/>
                    <a:pt x="14644" y="28681"/>
                    <a:pt x="13376" y="25512"/>
                  </a:cubicBezTo>
                  <a:cubicBezTo>
                    <a:pt x="18146" y="22643"/>
                    <a:pt x="22750" y="19441"/>
                    <a:pt x="27520" y="16506"/>
                  </a:cubicBezTo>
                  <a:close/>
                  <a:moveTo>
                    <a:pt x="11508" y="32751"/>
                  </a:moveTo>
                  <a:cubicBezTo>
                    <a:pt x="11875" y="33451"/>
                    <a:pt x="12242" y="34118"/>
                    <a:pt x="12609" y="34786"/>
                  </a:cubicBezTo>
                  <a:cubicBezTo>
                    <a:pt x="10574" y="35986"/>
                    <a:pt x="8339" y="37421"/>
                    <a:pt x="6705" y="39089"/>
                  </a:cubicBezTo>
                  <a:cubicBezTo>
                    <a:pt x="6605" y="38755"/>
                    <a:pt x="6471" y="38388"/>
                    <a:pt x="6371" y="38055"/>
                  </a:cubicBezTo>
                  <a:cubicBezTo>
                    <a:pt x="6205" y="37521"/>
                    <a:pt x="6138" y="36987"/>
                    <a:pt x="5938" y="36453"/>
                  </a:cubicBezTo>
                  <a:cubicBezTo>
                    <a:pt x="7872" y="35319"/>
                    <a:pt x="9707" y="34085"/>
                    <a:pt x="11508" y="32751"/>
                  </a:cubicBezTo>
                  <a:close/>
                  <a:moveTo>
                    <a:pt x="11375" y="25312"/>
                  </a:moveTo>
                  <a:cubicBezTo>
                    <a:pt x="12709" y="28348"/>
                    <a:pt x="14210" y="31316"/>
                    <a:pt x="15678" y="34252"/>
                  </a:cubicBezTo>
                  <a:cubicBezTo>
                    <a:pt x="16779" y="36353"/>
                    <a:pt x="17846" y="38455"/>
                    <a:pt x="18980" y="40556"/>
                  </a:cubicBezTo>
                  <a:cubicBezTo>
                    <a:pt x="18480" y="40823"/>
                    <a:pt x="17980" y="41057"/>
                    <a:pt x="17446" y="41257"/>
                  </a:cubicBezTo>
                  <a:cubicBezTo>
                    <a:pt x="14444" y="36620"/>
                    <a:pt x="11842" y="31717"/>
                    <a:pt x="9140" y="26880"/>
                  </a:cubicBezTo>
                  <a:cubicBezTo>
                    <a:pt x="9907" y="26380"/>
                    <a:pt x="10641" y="25846"/>
                    <a:pt x="11375" y="25312"/>
                  </a:cubicBezTo>
                  <a:close/>
                  <a:moveTo>
                    <a:pt x="2702" y="34485"/>
                  </a:moveTo>
                  <a:cubicBezTo>
                    <a:pt x="4303" y="37354"/>
                    <a:pt x="6004" y="40223"/>
                    <a:pt x="7706" y="43025"/>
                  </a:cubicBezTo>
                  <a:cubicBezTo>
                    <a:pt x="7172" y="43325"/>
                    <a:pt x="6605" y="43625"/>
                    <a:pt x="6038" y="43892"/>
                  </a:cubicBezTo>
                  <a:cubicBezTo>
                    <a:pt x="4503" y="41090"/>
                    <a:pt x="2802" y="38355"/>
                    <a:pt x="968" y="35720"/>
                  </a:cubicBezTo>
                  <a:cubicBezTo>
                    <a:pt x="1535" y="35319"/>
                    <a:pt x="2102" y="34886"/>
                    <a:pt x="2702" y="34485"/>
                  </a:cubicBezTo>
                  <a:close/>
                  <a:moveTo>
                    <a:pt x="67393" y="0"/>
                  </a:moveTo>
                  <a:cubicBezTo>
                    <a:pt x="67336" y="0"/>
                    <a:pt x="67275" y="18"/>
                    <a:pt x="67215" y="61"/>
                  </a:cubicBezTo>
                  <a:cubicBezTo>
                    <a:pt x="62044" y="2896"/>
                    <a:pt x="56674" y="5798"/>
                    <a:pt x="51904" y="9367"/>
                  </a:cubicBezTo>
                  <a:cubicBezTo>
                    <a:pt x="51537" y="8800"/>
                    <a:pt x="51137" y="8267"/>
                    <a:pt x="50736" y="7699"/>
                  </a:cubicBezTo>
                  <a:lnTo>
                    <a:pt x="50169" y="6966"/>
                  </a:lnTo>
                  <a:lnTo>
                    <a:pt x="49569" y="7299"/>
                  </a:lnTo>
                  <a:cubicBezTo>
                    <a:pt x="48735" y="7766"/>
                    <a:pt x="47901" y="8233"/>
                    <a:pt x="47100" y="8734"/>
                  </a:cubicBezTo>
                  <a:cubicBezTo>
                    <a:pt x="46700" y="8033"/>
                    <a:pt x="46233" y="7366"/>
                    <a:pt x="45800" y="6699"/>
                  </a:cubicBezTo>
                  <a:lnTo>
                    <a:pt x="45199" y="5865"/>
                  </a:lnTo>
                  <a:lnTo>
                    <a:pt x="44465" y="6198"/>
                  </a:lnTo>
                  <a:cubicBezTo>
                    <a:pt x="39628" y="8433"/>
                    <a:pt x="34958" y="11069"/>
                    <a:pt x="30389" y="13704"/>
                  </a:cubicBezTo>
                  <a:cubicBezTo>
                    <a:pt x="24251" y="17206"/>
                    <a:pt x="17780" y="20842"/>
                    <a:pt x="12242" y="25312"/>
                  </a:cubicBezTo>
                  <a:lnTo>
                    <a:pt x="12009" y="24845"/>
                  </a:lnTo>
                  <a:lnTo>
                    <a:pt x="11542" y="23978"/>
                  </a:lnTo>
                  <a:lnTo>
                    <a:pt x="11008" y="24378"/>
                  </a:lnTo>
                  <a:cubicBezTo>
                    <a:pt x="10207" y="24912"/>
                    <a:pt x="9440" y="25479"/>
                    <a:pt x="8706" y="26046"/>
                  </a:cubicBezTo>
                  <a:lnTo>
                    <a:pt x="8106" y="26513"/>
                  </a:lnTo>
                  <a:lnTo>
                    <a:pt x="8540" y="27247"/>
                  </a:lnTo>
                  <a:cubicBezTo>
                    <a:pt x="9407" y="28848"/>
                    <a:pt x="10274" y="30416"/>
                    <a:pt x="11141" y="32017"/>
                  </a:cubicBezTo>
                  <a:cubicBezTo>
                    <a:pt x="9040" y="33318"/>
                    <a:pt x="6805" y="34652"/>
                    <a:pt x="4937" y="36253"/>
                  </a:cubicBezTo>
                  <a:cubicBezTo>
                    <a:pt x="4437" y="35486"/>
                    <a:pt x="3936" y="34719"/>
                    <a:pt x="3436" y="33952"/>
                  </a:cubicBezTo>
                  <a:lnTo>
                    <a:pt x="3036" y="33318"/>
                  </a:lnTo>
                  <a:lnTo>
                    <a:pt x="2335" y="33785"/>
                  </a:lnTo>
                  <a:cubicBezTo>
                    <a:pt x="1735" y="34218"/>
                    <a:pt x="1134" y="34652"/>
                    <a:pt x="567" y="35119"/>
                  </a:cubicBezTo>
                  <a:lnTo>
                    <a:pt x="0" y="35586"/>
                  </a:lnTo>
                  <a:lnTo>
                    <a:pt x="367" y="36187"/>
                  </a:lnTo>
                  <a:cubicBezTo>
                    <a:pt x="2035" y="38855"/>
                    <a:pt x="3636" y="41590"/>
                    <a:pt x="5237" y="44292"/>
                  </a:cubicBezTo>
                  <a:lnTo>
                    <a:pt x="5638" y="44959"/>
                  </a:lnTo>
                  <a:lnTo>
                    <a:pt x="6438" y="44626"/>
                  </a:lnTo>
                  <a:cubicBezTo>
                    <a:pt x="7039" y="44326"/>
                    <a:pt x="7606" y="44059"/>
                    <a:pt x="8206" y="43725"/>
                  </a:cubicBezTo>
                  <a:lnTo>
                    <a:pt x="9040" y="43225"/>
                  </a:lnTo>
                  <a:lnTo>
                    <a:pt x="8640" y="42524"/>
                  </a:lnTo>
                  <a:cubicBezTo>
                    <a:pt x="8106" y="41557"/>
                    <a:pt x="7572" y="40590"/>
                    <a:pt x="7039" y="39656"/>
                  </a:cubicBezTo>
                  <a:cubicBezTo>
                    <a:pt x="8106" y="39022"/>
                    <a:pt x="9173" y="38321"/>
                    <a:pt x="10174" y="37554"/>
                  </a:cubicBezTo>
                  <a:cubicBezTo>
                    <a:pt x="11141" y="36887"/>
                    <a:pt x="12142" y="36253"/>
                    <a:pt x="13110" y="35586"/>
                  </a:cubicBezTo>
                  <a:lnTo>
                    <a:pt x="13310" y="35953"/>
                  </a:lnTo>
                  <a:cubicBezTo>
                    <a:pt x="14344" y="37854"/>
                    <a:pt x="15411" y="39756"/>
                    <a:pt x="16579" y="41557"/>
                  </a:cubicBezTo>
                  <a:lnTo>
                    <a:pt x="17046" y="42258"/>
                  </a:lnTo>
                  <a:lnTo>
                    <a:pt x="17980" y="41991"/>
                  </a:lnTo>
                  <a:cubicBezTo>
                    <a:pt x="18480" y="41824"/>
                    <a:pt x="18980" y="41590"/>
                    <a:pt x="19481" y="41357"/>
                  </a:cubicBezTo>
                  <a:lnTo>
                    <a:pt x="20348" y="40890"/>
                  </a:lnTo>
                  <a:lnTo>
                    <a:pt x="19881" y="40056"/>
                  </a:lnTo>
                  <a:cubicBezTo>
                    <a:pt x="19714" y="39722"/>
                    <a:pt x="19514" y="39389"/>
                    <a:pt x="19347" y="39055"/>
                  </a:cubicBezTo>
                  <a:cubicBezTo>
                    <a:pt x="24818" y="36320"/>
                    <a:pt x="30155" y="33251"/>
                    <a:pt x="35325" y="29915"/>
                  </a:cubicBezTo>
                  <a:cubicBezTo>
                    <a:pt x="35351" y="29920"/>
                    <a:pt x="35376" y="29922"/>
                    <a:pt x="35400" y="29922"/>
                  </a:cubicBezTo>
                  <a:cubicBezTo>
                    <a:pt x="35566" y="29922"/>
                    <a:pt x="35697" y="29823"/>
                    <a:pt x="35726" y="29649"/>
                  </a:cubicBezTo>
                  <a:cubicBezTo>
                    <a:pt x="36793" y="28981"/>
                    <a:pt x="37894" y="28281"/>
                    <a:pt x="38961" y="27614"/>
                  </a:cubicBezTo>
                  <a:cubicBezTo>
                    <a:pt x="42964" y="25012"/>
                    <a:pt x="46967" y="22343"/>
                    <a:pt x="50870" y="19541"/>
                  </a:cubicBezTo>
                  <a:lnTo>
                    <a:pt x="51770" y="18874"/>
                  </a:lnTo>
                  <a:lnTo>
                    <a:pt x="51504" y="18007"/>
                  </a:lnTo>
                  <a:cubicBezTo>
                    <a:pt x="51170" y="17039"/>
                    <a:pt x="50803" y="16039"/>
                    <a:pt x="50369" y="15071"/>
                  </a:cubicBezTo>
                  <a:cubicBezTo>
                    <a:pt x="51337" y="14538"/>
                    <a:pt x="52237" y="14004"/>
                    <a:pt x="53138" y="13437"/>
                  </a:cubicBezTo>
                  <a:lnTo>
                    <a:pt x="53939" y="12903"/>
                  </a:lnTo>
                  <a:lnTo>
                    <a:pt x="53572" y="12103"/>
                  </a:lnTo>
                  <a:cubicBezTo>
                    <a:pt x="53205" y="11369"/>
                    <a:pt x="52771" y="10668"/>
                    <a:pt x="52304" y="9968"/>
                  </a:cubicBezTo>
                  <a:cubicBezTo>
                    <a:pt x="57541" y="7099"/>
                    <a:pt x="62478" y="3663"/>
                    <a:pt x="67548" y="561"/>
                  </a:cubicBezTo>
                  <a:cubicBezTo>
                    <a:pt x="67821" y="370"/>
                    <a:pt x="67648" y="0"/>
                    <a:pt x="67393"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5"/>
            <p:cNvSpPr/>
            <p:nvPr/>
          </p:nvSpPr>
          <p:spPr>
            <a:xfrm>
              <a:off x="1974950" y="2937550"/>
              <a:ext cx="47525" cy="82425"/>
            </a:xfrm>
            <a:custGeom>
              <a:avLst/>
              <a:gdLst/>
              <a:ahLst/>
              <a:cxnLst/>
              <a:rect l="l" t="t" r="r" b="b"/>
              <a:pathLst>
                <a:path w="1901" h="3297" extrusionOk="0">
                  <a:moveTo>
                    <a:pt x="327" y="0"/>
                  </a:moveTo>
                  <a:cubicBezTo>
                    <a:pt x="161" y="0"/>
                    <a:pt x="1" y="139"/>
                    <a:pt x="66" y="334"/>
                  </a:cubicBezTo>
                  <a:cubicBezTo>
                    <a:pt x="266" y="834"/>
                    <a:pt x="499" y="1335"/>
                    <a:pt x="700" y="1835"/>
                  </a:cubicBezTo>
                  <a:cubicBezTo>
                    <a:pt x="900" y="2335"/>
                    <a:pt x="1100" y="2902"/>
                    <a:pt x="1467" y="3236"/>
                  </a:cubicBezTo>
                  <a:cubicBezTo>
                    <a:pt x="1519" y="3278"/>
                    <a:pt x="1578" y="3297"/>
                    <a:pt x="1635" y="3297"/>
                  </a:cubicBezTo>
                  <a:cubicBezTo>
                    <a:pt x="1760" y="3297"/>
                    <a:pt x="1878" y="3206"/>
                    <a:pt x="1900" y="3069"/>
                  </a:cubicBezTo>
                  <a:cubicBezTo>
                    <a:pt x="1834" y="2569"/>
                    <a:pt x="1667" y="2102"/>
                    <a:pt x="1400" y="1702"/>
                  </a:cubicBezTo>
                  <a:cubicBezTo>
                    <a:pt x="1133" y="1168"/>
                    <a:pt x="866" y="634"/>
                    <a:pt x="566" y="134"/>
                  </a:cubicBezTo>
                  <a:cubicBezTo>
                    <a:pt x="508" y="40"/>
                    <a:pt x="417"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5"/>
            <p:cNvSpPr/>
            <p:nvPr/>
          </p:nvSpPr>
          <p:spPr>
            <a:xfrm>
              <a:off x="2014675" y="2914375"/>
              <a:ext cx="40325" cy="78050"/>
            </a:xfrm>
            <a:custGeom>
              <a:avLst/>
              <a:gdLst/>
              <a:ahLst/>
              <a:cxnLst/>
              <a:rect l="l" t="t" r="r" b="b"/>
              <a:pathLst>
                <a:path w="1613" h="3122" extrusionOk="0">
                  <a:moveTo>
                    <a:pt x="341" y="1"/>
                  </a:moveTo>
                  <a:cubicBezTo>
                    <a:pt x="178" y="1"/>
                    <a:pt x="0" y="149"/>
                    <a:pt x="45" y="327"/>
                  </a:cubicBezTo>
                  <a:cubicBezTo>
                    <a:pt x="211" y="861"/>
                    <a:pt x="412" y="1361"/>
                    <a:pt x="612" y="1828"/>
                  </a:cubicBezTo>
                  <a:cubicBezTo>
                    <a:pt x="712" y="2262"/>
                    <a:pt x="912" y="2695"/>
                    <a:pt x="1179" y="3062"/>
                  </a:cubicBezTo>
                  <a:cubicBezTo>
                    <a:pt x="1230" y="3103"/>
                    <a:pt x="1290" y="3122"/>
                    <a:pt x="1349" y="3122"/>
                  </a:cubicBezTo>
                  <a:cubicBezTo>
                    <a:pt x="1484" y="3122"/>
                    <a:pt x="1612" y="3024"/>
                    <a:pt x="1612" y="2862"/>
                  </a:cubicBezTo>
                  <a:cubicBezTo>
                    <a:pt x="1546" y="2395"/>
                    <a:pt x="1379" y="1928"/>
                    <a:pt x="1145" y="1494"/>
                  </a:cubicBezTo>
                  <a:cubicBezTo>
                    <a:pt x="945" y="1027"/>
                    <a:pt x="778" y="594"/>
                    <a:pt x="545" y="127"/>
                  </a:cubicBezTo>
                  <a:cubicBezTo>
                    <a:pt x="500" y="38"/>
                    <a:pt x="423"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5"/>
            <p:cNvSpPr/>
            <p:nvPr/>
          </p:nvSpPr>
          <p:spPr>
            <a:xfrm>
              <a:off x="2054675" y="2893925"/>
              <a:ext cx="48800" cy="77375"/>
            </a:xfrm>
            <a:custGeom>
              <a:avLst/>
              <a:gdLst/>
              <a:ahLst/>
              <a:cxnLst/>
              <a:rect l="l" t="t" r="r" b="b"/>
              <a:pathLst>
                <a:path w="1952" h="3095" extrusionOk="0">
                  <a:moveTo>
                    <a:pt x="332" y="1"/>
                  </a:moveTo>
                  <a:cubicBezTo>
                    <a:pt x="167" y="1"/>
                    <a:pt x="1" y="142"/>
                    <a:pt x="46" y="344"/>
                  </a:cubicBezTo>
                  <a:cubicBezTo>
                    <a:pt x="279" y="1345"/>
                    <a:pt x="780" y="2246"/>
                    <a:pt x="1447" y="3013"/>
                  </a:cubicBezTo>
                  <a:cubicBezTo>
                    <a:pt x="1495" y="3071"/>
                    <a:pt x="1559" y="3095"/>
                    <a:pt x="1625" y="3095"/>
                  </a:cubicBezTo>
                  <a:cubicBezTo>
                    <a:pt x="1786" y="3095"/>
                    <a:pt x="1952" y="2946"/>
                    <a:pt x="1880" y="2779"/>
                  </a:cubicBezTo>
                  <a:cubicBezTo>
                    <a:pt x="1680" y="2346"/>
                    <a:pt x="1480" y="1912"/>
                    <a:pt x="1213" y="1512"/>
                  </a:cubicBezTo>
                  <a:cubicBezTo>
                    <a:pt x="980" y="1045"/>
                    <a:pt x="813" y="578"/>
                    <a:pt x="546" y="111"/>
                  </a:cubicBezTo>
                  <a:cubicBezTo>
                    <a:pt x="491" y="34"/>
                    <a:pt x="412"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5"/>
            <p:cNvSpPr/>
            <p:nvPr/>
          </p:nvSpPr>
          <p:spPr>
            <a:xfrm>
              <a:off x="2100600" y="2873325"/>
              <a:ext cx="49300" cy="73250"/>
            </a:xfrm>
            <a:custGeom>
              <a:avLst/>
              <a:gdLst/>
              <a:ahLst/>
              <a:cxnLst/>
              <a:rect l="l" t="t" r="r" b="b"/>
              <a:pathLst>
                <a:path w="1972" h="2930" extrusionOk="0">
                  <a:moveTo>
                    <a:pt x="322" y="1"/>
                  </a:moveTo>
                  <a:cubicBezTo>
                    <a:pt x="154" y="1"/>
                    <a:pt x="0" y="139"/>
                    <a:pt x="43" y="334"/>
                  </a:cubicBezTo>
                  <a:cubicBezTo>
                    <a:pt x="210" y="835"/>
                    <a:pt x="410" y="1302"/>
                    <a:pt x="644" y="1769"/>
                  </a:cubicBezTo>
                  <a:cubicBezTo>
                    <a:pt x="844" y="2202"/>
                    <a:pt x="1144" y="2603"/>
                    <a:pt x="1544" y="2903"/>
                  </a:cubicBezTo>
                  <a:cubicBezTo>
                    <a:pt x="1581" y="2921"/>
                    <a:pt x="1619" y="2929"/>
                    <a:pt x="1656" y="2929"/>
                  </a:cubicBezTo>
                  <a:cubicBezTo>
                    <a:pt x="1821" y="2929"/>
                    <a:pt x="1972" y="2766"/>
                    <a:pt x="1945" y="2603"/>
                  </a:cubicBezTo>
                  <a:cubicBezTo>
                    <a:pt x="1778" y="2169"/>
                    <a:pt x="1544" y="1769"/>
                    <a:pt x="1244" y="1402"/>
                  </a:cubicBezTo>
                  <a:cubicBezTo>
                    <a:pt x="1011" y="1002"/>
                    <a:pt x="777" y="568"/>
                    <a:pt x="577" y="134"/>
                  </a:cubicBezTo>
                  <a:cubicBezTo>
                    <a:pt x="507" y="41"/>
                    <a:pt x="412"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5"/>
            <p:cNvSpPr/>
            <p:nvPr/>
          </p:nvSpPr>
          <p:spPr>
            <a:xfrm>
              <a:off x="2261975" y="2780925"/>
              <a:ext cx="39575" cy="63650"/>
            </a:xfrm>
            <a:custGeom>
              <a:avLst/>
              <a:gdLst/>
              <a:ahLst/>
              <a:cxnLst/>
              <a:rect l="l" t="t" r="r" b="b"/>
              <a:pathLst>
                <a:path w="1583" h="2546" extrusionOk="0">
                  <a:moveTo>
                    <a:pt x="390" y="1"/>
                  </a:moveTo>
                  <a:cubicBezTo>
                    <a:pt x="195" y="1"/>
                    <a:pt x="1" y="231"/>
                    <a:pt x="93" y="461"/>
                  </a:cubicBezTo>
                  <a:cubicBezTo>
                    <a:pt x="260" y="795"/>
                    <a:pt x="427" y="1195"/>
                    <a:pt x="593" y="1529"/>
                  </a:cubicBezTo>
                  <a:cubicBezTo>
                    <a:pt x="693" y="1862"/>
                    <a:pt x="894" y="2196"/>
                    <a:pt x="1127" y="2463"/>
                  </a:cubicBezTo>
                  <a:cubicBezTo>
                    <a:pt x="1173" y="2520"/>
                    <a:pt x="1242" y="2545"/>
                    <a:pt x="1311" y="2545"/>
                  </a:cubicBezTo>
                  <a:cubicBezTo>
                    <a:pt x="1446" y="2545"/>
                    <a:pt x="1583" y="2450"/>
                    <a:pt x="1561" y="2296"/>
                  </a:cubicBezTo>
                  <a:cubicBezTo>
                    <a:pt x="1494" y="1929"/>
                    <a:pt x="1361" y="1595"/>
                    <a:pt x="1160" y="1295"/>
                  </a:cubicBezTo>
                  <a:cubicBezTo>
                    <a:pt x="994" y="895"/>
                    <a:pt x="794" y="528"/>
                    <a:pt x="627" y="161"/>
                  </a:cubicBezTo>
                  <a:cubicBezTo>
                    <a:pt x="565" y="47"/>
                    <a:pt x="477"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5"/>
            <p:cNvSpPr/>
            <p:nvPr/>
          </p:nvSpPr>
          <p:spPr>
            <a:xfrm>
              <a:off x="2304200" y="2739125"/>
              <a:ext cx="47125" cy="75300"/>
            </a:xfrm>
            <a:custGeom>
              <a:avLst/>
              <a:gdLst/>
              <a:ahLst/>
              <a:cxnLst/>
              <a:rect l="l" t="t" r="r" b="b"/>
              <a:pathLst>
                <a:path w="1885" h="3012" extrusionOk="0">
                  <a:moveTo>
                    <a:pt x="370" y="0"/>
                  </a:moveTo>
                  <a:cubicBezTo>
                    <a:pt x="180" y="0"/>
                    <a:pt x="0" y="191"/>
                    <a:pt x="139" y="399"/>
                  </a:cubicBezTo>
                  <a:cubicBezTo>
                    <a:pt x="506" y="1266"/>
                    <a:pt x="906" y="2100"/>
                    <a:pt x="1373" y="2900"/>
                  </a:cubicBezTo>
                  <a:cubicBezTo>
                    <a:pt x="1428" y="2978"/>
                    <a:pt x="1506" y="3012"/>
                    <a:pt x="1583" y="3012"/>
                  </a:cubicBezTo>
                  <a:cubicBezTo>
                    <a:pt x="1736" y="3012"/>
                    <a:pt x="1884" y="2878"/>
                    <a:pt x="1840" y="2700"/>
                  </a:cubicBezTo>
                  <a:cubicBezTo>
                    <a:pt x="1740" y="1766"/>
                    <a:pt x="1139" y="866"/>
                    <a:pt x="606" y="132"/>
                  </a:cubicBezTo>
                  <a:cubicBezTo>
                    <a:pt x="544" y="39"/>
                    <a:pt x="456"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5"/>
            <p:cNvSpPr/>
            <p:nvPr/>
          </p:nvSpPr>
          <p:spPr>
            <a:xfrm>
              <a:off x="2363225" y="2711875"/>
              <a:ext cx="42025" cy="71425"/>
            </a:xfrm>
            <a:custGeom>
              <a:avLst/>
              <a:gdLst/>
              <a:ahLst/>
              <a:cxnLst/>
              <a:rect l="l" t="t" r="r" b="b"/>
              <a:pathLst>
                <a:path w="1681" h="2857" extrusionOk="0">
                  <a:moveTo>
                    <a:pt x="409" y="1"/>
                  </a:moveTo>
                  <a:cubicBezTo>
                    <a:pt x="214" y="1"/>
                    <a:pt x="1" y="196"/>
                    <a:pt x="46" y="421"/>
                  </a:cubicBezTo>
                  <a:cubicBezTo>
                    <a:pt x="179" y="888"/>
                    <a:pt x="313" y="1322"/>
                    <a:pt x="546" y="1755"/>
                  </a:cubicBezTo>
                  <a:cubicBezTo>
                    <a:pt x="680" y="2189"/>
                    <a:pt x="913" y="2556"/>
                    <a:pt x="1247" y="2823"/>
                  </a:cubicBezTo>
                  <a:cubicBezTo>
                    <a:pt x="1294" y="2846"/>
                    <a:pt x="1340" y="2857"/>
                    <a:pt x="1385" y="2857"/>
                  </a:cubicBezTo>
                  <a:cubicBezTo>
                    <a:pt x="1531" y="2857"/>
                    <a:pt x="1655" y="2743"/>
                    <a:pt x="1680" y="2589"/>
                  </a:cubicBezTo>
                  <a:cubicBezTo>
                    <a:pt x="1614" y="2189"/>
                    <a:pt x="1447" y="1789"/>
                    <a:pt x="1213" y="1455"/>
                  </a:cubicBezTo>
                  <a:cubicBezTo>
                    <a:pt x="1013" y="1022"/>
                    <a:pt x="846" y="588"/>
                    <a:pt x="646" y="154"/>
                  </a:cubicBezTo>
                  <a:cubicBezTo>
                    <a:pt x="592" y="46"/>
                    <a:pt x="503"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5"/>
            <p:cNvSpPr/>
            <p:nvPr/>
          </p:nvSpPr>
          <p:spPr>
            <a:xfrm>
              <a:off x="2416200" y="2681625"/>
              <a:ext cx="51950" cy="72850"/>
            </a:xfrm>
            <a:custGeom>
              <a:avLst/>
              <a:gdLst/>
              <a:ahLst/>
              <a:cxnLst/>
              <a:rect l="l" t="t" r="r" b="b"/>
              <a:pathLst>
                <a:path w="2078" h="2914" extrusionOk="0">
                  <a:moveTo>
                    <a:pt x="371" y="1"/>
                  </a:moveTo>
                  <a:cubicBezTo>
                    <a:pt x="192" y="1"/>
                    <a:pt x="0" y="174"/>
                    <a:pt x="95" y="364"/>
                  </a:cubicBezTo>
                  <a:cubicBezTo>
                    <a:pt x="262" y="797"/>
                    <a:pt x="495" y="1231"/>
                    <a:pt x="729" y="1631"/>
                  </a:cubicBezTo>
                  <a:cubicBezTo>
                    <a:pt x="929" y="2065"/>
                    <a:pt x="1196" y="2465"/>
                    <a:pt x="1529" y="2832"/>
                  </a:cubicBezTo>
                  <a:cubicBezTo>
                    <a:pt x="1596" y="2889"/>
                    <a:pt x="1670" y="2913"/>
                    <a:pt x="1741" y="2913"/>
                  </a:cubicBezTo>
                  <a:cubicBezTo>
                    <a:pt x="1920" y="2913"/>
                    <a:pt x="2078" y="2756"/>
                    <a:pt x="2030" y="2565"/>
                  </a:cubicBezTo>
                  <a:cubicBezTo>
                    <a:pt x="1863" y="2098"/>
                    <a:pt x="1663" y="1664"/>
                    <a:pt x="1363" y="1264"/>
                  </a:cubicBezTo>
                  <a:cubicBezTo>
                    <a:pt x="1096" y="864"/>
                    <a:pt x="829" y="464"/>
                    <a:pt x="562" y="97"/>
                  </a:cubicBezTo>
                  <a:cubicBezTo>
                    <a:pt x="514" y="29"/>
                    <a:pt x="444"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5"/>
            <p:cNvSpPr/>
            <p:nvPr/>
          </p:nvSpPr>
          <p:spPr>
            <a:xfrm>
              <a:off x="2477250" y="2641625"/>
              <a:ext cx="45575" cy="78650"/>
            </a:xfrm>
            <a:custGeom>
              <a:avLst/>
              <a:gdLst/>
              <a:ahLst/>
              <a:cxnLst/>
              <a:rect l="l" t="t" r="r" b="b"/>
              <a:pathLst>
                <a:path w="1823" h="3146" extrusionOk="0">
                  <a:moveTo>
                    <a:pt x="421" y="0"/>
                  </a:moveTo>
                  <a:cubicBezTo>
                    <a:pt x="216" y="0"/>
                    <a:pt x="0" y="176"/>
                    <a:pt x="88" y="396"/>
                  </a:cubicBezTo>
                  <a:cubicBezTo>
                    <a:pt x="288" y="863"/>
                    <a:pt x="455" y="1330"/>
                    <a:pt x="655" y="1763"/>
                  </a:cubicBezTo>
                  <a:cubicBezTo>
                    <a:pt x="822" y="2230"/>
                    <a:pt x="1056" y="2697"/>
                    <a:pt x="1356" y="3064"/>
                  </a:cubicBezTo>
                  <a:cubicBezTo>
                    <a:pt x="1411" y="3120"/>
                    <a:pt x="1482" y="3146"/>
                    <a:pt x="1551" y="3146"/>
                  </a:cubicBezTo>
                  <a:cubicBezTo>
                    <a:pt x="1689" y="3146"/>
                    <a:pt x="1823" y="3042"/>
                    <a:pt x="1823" y="2864"/>
                  </a:cubicBezTo>
                  <a:cubicBezTo>
                    <a:pt x="1756" y="2431"/>
                    <a:pt x="1623" y="1997"/>
                    <a:pt x="1389" y="1597"/>
                  </a:cubicBezTo>
                  <a:cubicBezTo>
                    <a:pt x="1156" y="1096"/>
                    <a:pt x="922" y="629"/>
                    <a:pt x="689" y="162"/>
                  </a:cubicBezTo>
                  <a:cubicBezTo>
                    <a:pt x="631" y="48"/>
                    <a:pt x="527"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5"/>
            <p:cNvSpPr/>
            <p:nvPr/>
          </p:nvSpPr>
          <p:spPr>
            <a:xfrm>
              <a:off x="2547300" y="2607700"/>
              <a:ext cx="47775" cy="70450"/>
            </a:xfrm>
            <a:custGeom>
              <a:avLst/>
              <a:gdLst/>
              <a:ahLst/>
              <a:cxnLst/>
              <a:rect l="l" t="t" r="r" b="b"/>
              <a:pathLst>
                <a:path w="1911" h="2818" extrusionOk="0">
                  <a:moveTo>
                    <a:pt x="370" y="1"/>
                  </a:moveTo>
                  <a:cubicBezTo>
                    <a:pt x="185" y="1"/>
                    <a:pt x="1" y="133"/>
                    <a:pt x="88" y="352"/>
                  </a:cubicBezTo>
                  <a:cubicBezTo>
                    <a:pt x="355" y="1152"/>
                    <a:pt x="755" y="1953"/>
                    <a:pt x="1222" y="2687"/>
                  </a:cubicBezTo>
                  <a:cubicBezTo>
                    <a:pt x="1290" y="2777"/>
                    <a:pt x="1396" y="2818"/>
                    <a:pt x="1501" y="2818"/>
                  </a:cubicBezTo>
                  <a:cubicBezTo>
                    <a:pt x="1707" y="2818"/>
                    <a:pt x="1911" y="2663"/>
                    <a:pt x="1823" y="2420"/>
                  </a:cubicBezTo>
                  <a:cubicBezTo>
                    <a:pt x="1523" y="1619"/>
                    <a:pt x="1122" y="819"/>
                    <a:pt x="622" y="118"/>
                  </a:cubicBezTo>
                  <a:cubicBezTo>
                    <a:pt x="564" y="38"/>
                    <a:pt x="467" y="1"/>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3" name="Google Shape;4073;p35"/>
          <p:cNvGrpSpPr/>
          <p:nvPr/>
        </p:nvGrpSpPr>
        <p:grpSpPr>
          <a:xfrm rot="2280201">
            <a:off x="2701117" y="3689542"/>
            <a:ext cx="598405" cy="794326"/>
            <a:chOff x="1587975" y="3342225"/>
            <a:chExt cx="979900" cy="1300725"/>
          </a:xfrm>
        </p:grpSpPr>
        <p:sp>
          <p:nvSpPr>
            <p:cNvPr id="4074" name="Google Shape;4074;p35"/>
            <p:cNvSpPr/>
            <p:nvPr/>
          </p:nvSpPr>
          <p:spPr>
            <a:xfrm>
              <a:off x="1916550" y="3583050"/>
              <a:ext cx="140125" cy="109225"/>
            </a:xfrm>
            <a:custGeom>
              <a:avLst/>
              <a:gdLst/>
              <a:ahLst/>
              <a:cxnLst/>
              <a:rect l="l" t="t" r="r" b="b"/>
              <a:pathLst>
                <a:path w="5605" h="4369" extrusionOk="0">
                  <a:moveTo>
                    <a:pt x="2951" y="1"/>
                  </a:moveTo>
                  <a:cubicBezTo>
                    <a:pt x="2812" y="1"/>
                    <a:pt x="2673" y="11"/>
                    <a:pt x="2535" y="32"/>
                  </a:cubicBezTo>
                  <a:cubicBezTo>
                    <a:pt x="0" y="666"/>
                    <a:pt x="467" y="4369"/>
                    <a:pt x="3069" y="4369"/>
                  </a:cubicBezTo>
                  <a:cubicBezTo>
                    <a:pt x="4537" y="4369"/>
                    <a:pt x="5604" y="2934"/>
                    <a:pt x="5170" y="1533"/>
                  </a:cubicBezTo>
                  <a:cubicBezTo>
                    <a:pt x="4879" y="512"/>
                    <a:pt x="3923"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5"/>
            <p:cNvSpPr/>
            <p:nvPr/>
          </p:nvSpPr>
          <p:spPr>
            <a:xfrm>
              <a:off x="1825650" y="3848250"/>
              <a:ext cx="139275" cy="109225"/>
            </a:xfrm>
            <a:custGeom>
              <a:avLst/>
              <a:gdLst/>
              <a:ahLst/>
              <a:cxnLst/>
              <a:rect l="l" t="t" r="r" b="b"/>
              <a:pathLst>
                <a:path w="5571" h="4369" extrusionOk="0">
                  <a:moveTo>
                    <a:pt x="2928" y="0"/>
                  </a:moveTo>
                  <a:cubicBezTo>
                    <a:pt x="2787" y="0"/>
                    <a:pt x="2644" y="11"/>
                    <a:pt x="2502" y="32"/>
                  </a:cubicBezTo>
                  <a:cubicBezTo>
                    <a:pt x="0" y="666"/>
                    <a:pt x="467" y="4368"/>
                    <a:pt x="3069" y="4368"/>
                  </a:cubicBezTo>
                  <a:cubicBezTo>
                    <a:pt x="4537" y="4335"/>
                    <a:pt x="5571" y="2934"/>
                    <a:pt x="5137" y="1533"/>
                  </a:cubicBezTo>
                  <a:cubicBezTo>
                    <a:pt x="4874" y="511"/>
                    <a:pt x="3922" y="0"/>
                    <a:pt x="2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5"/>
            <p:cNvSpPr/>
            <p:nvPr/>
          </p:nvSpPr>
          <p:spPr>
            <a:xfrm>
              <a:off x="2245100" y="3652275"/>
              <a:ext cx="139300" cy="109225"/>
            </a:xfrm>
            <a:custGeom>
              <a:avLst/>
              <a:gdLst/>
              <a:ahLst/>
              <a:cxnLst/>
              <a:rect l="l" t="t" r="r" b="b"/>
              <a:pathLst>
                <a:path w="5572" h="4369" extrusionOk="0">
                  <a:moveTo>
                    <a:pt x="2951" y="1"/>
                  </a:moveTo>
                  <a:cubicBezTo>
                    <a:pt x="2813" y="1"/>
                    <a:pt x="2674" y="11"/>
                    <a:pt x="2536" y="32"/>
                  </a:cubicBezTo>
                  <a:cubicBezTo>
                    <a:pt x="1" y="666"/>
                    <a:pt x="468" y="4368"/>
                    <a:pt x="3070" y="4368"/>
                  </a:cubicBezTo>
                  <a:cubicBezTo>
                    <a:pt x="4537" y="4368"/>
                    <a:pt x="5571" y="2934"/>
                    <a:pt x="5138" y="1533"/>
                  </a:cubicBezTo>
                  <a:cubicBezTo>
                    <a:pt x="4875" y="511"/>
                    <a:pt x="3923" y="1"/>
                    <a:pt x="2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5"/>
            <p:cNvSpPr/>
            <p:nvPr/>
          </p:nvSpPr>
          <p:spPr>
            <a:xfrm>
              <a:off x="2060800" y="4196825"/>
              <a:ext cx="139300" cy="109225"/>
            </a:xfrm>
            <a:custGeom>
              <a:avLst/>
              <a:gdLst/>
              <a:ahLst/>
              <a:cxnLst/>
              <a:rect l="l" t="t" r="r" b="b"/>
              <a:pathLst>
                <a:path w="5572" h="4369" extrusionOk="0">
                  <a:moveTo>
                    <a:pt x="2952" y="1"/>
                  </a:moveTo>
                  <a:cubicBezTo>
                    <a:pt x="2813" y="1"/>
                    <a:pt x="2674" y="11"/>
                    <a:pt x="2536" y="32"/>
                  </a:cubicBezTo>
                  <a:cubicBezTo>
                    <a:pt x="1" y="666"/>
                    <a:pt x="468" y="4368"/>
                    <a:pt x="3070" y="4368"/>
                  </a:cubicBezTo>
                  <a:cubicBezTo>
                    <a:pt x="4537" y="4368"/>
                    <a:pt x="5572" y="2934"/>
                    <a:pt x="5138" y="1533"/>
                  </a:cubicBezTo>
                  <a:cubicBezTo>
                    <a:pt x="4875" y="512"/>
                    <a:pt x="3923" y="1"/>
                    <a:pt x="29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5"/>
            <p:cNvSpPr/>
            <p:nvPr/>
          </p:nvSpPr>
          <p:spPr>
            <a:xfrm>
              <a:off x="1622175" y="3371925"/>
              <a:ext cx="912325" cy="1240275"/>
            </a:xfrm>
            <a:custGeom>
              <a:avLst/>
              <a:gdLst/>
              <a:ahLst/>
              <a:cxnLst/>
              <a:rect l="l" t="t" r="r" b="b"/>
              <a:pathLst>
                <a:path w="36493" h="49611" extrusionOk="0">
                  <a:moveTo>
                    <a:pt x="15063" y="7635"/>
                  </a:moveTo>
                  <a:cubicBezTo>
                    <a:pt x="16278" y="7635"/>
                    <a:pt x="17370" y="8415"/>
                    <a:pt x="17779" y="9611"/>
                  </a:cubicBezTo>
                  <a:cubicBezTo>
                    <a:pt x="18447" y="11479"/>
                    <a:pt x="17179" y="13481"/>
                    <a:pt x="15211" y="13681"/>
                  </a:cubicBezTo>
                  <a:cubicBezTo>
                    <a:pt x="15089" y="13695"/>
                    <a:pt x="14968" y="13702"/>
                    <a:pt x="14849" y="13702"/>
                  </a:cubicBezTo>
                  <a:cubicBezTo>
                    <a:pt x="13043" y="13702"/>
                    <a:pt x="11589" y="12091"/>
                    <a:pt x="11808" y="10245"/>
                  </a:cubicBezTo>
                  <a:cubicBezTo>
                    <a:pt x="11973" y="8766"/>
                    <a:pt x="13271" y="7642"/>
                    <a:pt x="14778" y="7642"/>
                  </a:cubicBezTo>
                  <a:cubicBezTo>
                    <a:pt x="14800" y="7642"/>
                    <a:pt x="14822" y="7643"/>
                    <a:pt x="14844" y="7643"/>
                  </a:cubicBezTo>
                  <a:cubicBezTo>
                    <a:pt x="14917" y="7638"/>
                    <a:pt x="14990" y="7635"/>
                    <a:pt x="15063" y="7635"/>
                  </a:cubicBezTo>
                  <a:close/>
                  <a:moveTo>
                    <a:pt x="28104" y="10375"/>
                  </a:moveTo>
                  <a:cubicBezTo>
                    <a:pt x="29346" y="10375"/>
                    <a:pt x="30472" y="11162"/>
                    <a:pt x="30889" y="12380"/>
                  </a:cubicBezTo>
                  <a:cubicBezTo>
                    <a:pt x="31556" y="14248"/>
                    <a:pt x="30288" y="16249"/>
                    <a:pt x="28287" y="16483"/>
                  </a:cubicBezTo>
                  <a:lnTo>
                    <a:pt x="28287" y="16450"/>
                  </a:lnTo>
                  <a:cubicBezTo>
                    <a:pt x="28179" y="16460"/>
                    <a:pt x="28072" y="16466"/>
                    <a:pt x="27967" y="16466"/>
                  </a:cubicBezTo>
                  <a:cubicBezTo>
                    <a:pt x="26149" y="16466"/>
                    <a:pt x="24729" y="14874"/>
                    <a:pt x="24918" y="13014"/>
                  </a:cubicBezTo>
                  <a:cubicBezTo>
                    <a:pt x="25118" y="11513"/>
                    <a:pt x="26419" y="10378"/>
                    <a:pt x="27953" y="10378"/>
                  </a:cubicBezTo>
                  <a:cubicBezTo>
                    <a:pt x="28004" y="10376"/>
                    <a:pt x="28054" y="10375"/>
                    <a:pt x="28104" y="10375"/>
                  </a:cubicBezTo>
                  <a:close/>
                  <a:moveTo>
                    <a:pt x="11326" y="18214"/>
                  </a:moveTo>
                  <a:cubicBezTo>
                    <a:pt x="12570" y="18214"/>
                    <a:pt x="13725" y="19000"/>
                    <a:pt x="14110" y="20219"/>
                  </a:cubicBezTo>
                  <a:cubicBezTo>
                    <a:pt x="14777" y="22087"/>
                    <a:pt x="13510" y="24088"/>
                    <a:pt x="11542" y="24288"/>
                  </a:cubicBezTo>
                  <a:cubicBezTo>
                    <a:pt x="11420" y="24303"/>
                    <a:pt x="11299" y="24310"/>
                    <a:pt x="11179" y="24310"/>
                  </a:cubicBezTo>
                  <a:cubicBezTo>
                    <a:pt x="9374" y="24310"/>
                    <a:pt x="7922" y="22699"/>
                    <a:pt x="8173" y="20853"/>
                  </a:cubicBezTo>
                  <a:cubicBezTo>
                    <a:pt x="8339" y="19352"/>
                    <a:pt x="9640" y="18217"/>
                    <a:pt x="11175" y="18217"/>
                  </a:cubicBezTo>
                  <a:cubicBezTo>
                    <a:pt x="11225" y="18215"/>
                    <a:pt x="11276" y="18214"/>
                    <a:pt x="11326" y="18214"/>
                  </a:cubicBezTo>
                  <a:close/>
                  <a:moveTo>
                    <a:pt x="24501" y="21011"/>
                  </a:moveTo>
                  <a:cubicBezTo>
                    <a:pt x="25747" y="21011"/>
                    <a:pt x="26843" y="21820"/>
                    <a:pt x="27253" y="22988"/>
                  </a:cubicBezTo>
                  <a:cubicBezTo>
                    <a:pt x="27887" y="24856"/>
                    <a:pt x="26619" y="26857"/>
                    <a:pt x="24651" y="27057"/>
                  </a:cubicBezTo>
                  <a:cubicBezTo>
                    <a:pt x="24560" y="27065"/>
                    <a:pt x="24469" y="27069"/>
                    <a:pt x="24379" y="27069"/>
                  </a:cubicBezTo>
                  <a:cubicBezTo>
                    <a:pt x="22535" y="27069"/>
                    <a:pt x="21059" y="25466"/>
                    <a:pt x="21282" y="23621"/>
                  </a:cubicBezTo>
                  <a:cubicBezTo>
                    <a:pt x="21479" y="22142"/>
                    <a:pt x="22713" y="21019"/>
                    <a:pt x="24218" y="21019"/>
                  </a:cubicBezTo>
                  <a:cubicBezTo>
                    <a:pt x="24240" y="21019"/>
                    <a:pt x="24262" y="21019"/>
                    <a:pt x="24284" y="21019"/>
                  </a:cubicBezTo>
                  <a:cubicBezTo>
                    <a:pt x="24357" y="21014"/>
                    <a:pt x="24429" y="21011"/>
                    <a:pt x="24501" y="21011"/>
                  </a:cubicBezTo>
                  <a:close/>
                  <a:moveTo>
                    <a:pt x="7663" y="29417"/>
                  </a:moveTo>
                  <a:cubicBezTo>
                    <a:pt x="8906" y="29417"/>
                    <a:pt x="9998" y="30197"/>
                    <a:pt x="10407" y="31394"/>
                  </a:cubicBezTo>
                  <a:cubicBezTo>
                    <a:pt x="11075" y="33295"/>
                    <a:pt x="9774" y="35296"/>
                    <a:pt x="7806" y="35496"/>
                  </a:cubicBezTo>
                  <a:cubicBezTo>
                    <a:pt x="7714" y="35504"/>
                    <a:pt x="7624" y="35508"/>
                    <a:pt x="7534" y="35508"/>
                  </a:cubicBezTo>
                  <a:cubicBezTo>
                    <a:pt x="5690" y="35508"/>
                    <a:pt x="4214" y="33904"/>
                    <a:pt x="4437" y="32027"/>
                  </a:cubicBezTo>
                  <a:cubicBezTo>
                    <a:pt x="4634" y="30548"/>
                    <a:pt x="5900" y="29425"/>
                    <a:pt x="7374" y="29425"/>
                  </a:cubicBezTo>
                  <a:cubicBezTo>
                    <a:pt x="7396" y="29425"/>
                    <a:pt x="7417" y="29425"/>
                    <a:pt x="7439" y="29425"/>
                  </a:cubicBezTo>
                  <a:cubicBezTo>
                    <a:pt x="7514" y="29420"/>
                    <a:pt x="7589" y="29417"/>
                    <a:pt x="7663" y="29417"/>
                  </a:cubicBezTo>
                  <a:close/>
                  <a:moveTo>
                    <a:pt x="20732" y="32157"/>
                  </a:moveTo>
                  <a:cubicBezTo>
                    <a:pt x="21977" y="32157"/>
                    <a:pt x="23132" y="32944"/>
                    <a:pt x="23517" y="34162"/>
                  </a:cubicBezTo>
                  <a:cubicBezTo>
                    <a:pt x="24184" y="36030"/>
                    <a:pt x="22916" y="38065"/>
                    <a:pt x="20915" y="38265"/>
                  </a:cubicBezTo>
                  <a:lnTo>
                    <a:pt x="20915" y="38232"/>
                  </a:lnTo>
                  <a:cubicBezTo>
                    <a:pt x="20809" y="38243"/>
                    <a:pt x="20704" y="38248"/>
                    <a:pt x="20600" y="38248"/>
                  </a:cubicBezTo>
                  <a:cubicBezTo>
                    <a:pt x="18806" y="38248"/>
                    <a:pt x="17357" y="36656"/>
                    <a:pt x="17546" y="34796"/>
                  </a:cubicBezTo>
                  <a:cubicBezTo>
                    <a:pt x="17746" y="33295"/>
                    <a:pt x="19047" y="32161"/>
                    <a:pt x="20581" y="32161"/>
                  </a:cubicBezTo>
                  <a:cubicBezTo>
                    <a:pt x="20632" y="32158"/>
                    <a:pt x="20682" y="32157"/>
                    <a:pt x="20732" y="32157"/>
                  </a:cubicBezTo>
                  <a:close/>
                  <a:moveTo>
                    <a:pt x="24399" y="2845"/>
                  </a:moveTo>
                  <a:cubicBezTo>
                    <a:pt x="24496" y="2845"/>
                    <a:pt x="24592" y="2918"/>
                    <a:pt x="24551" y="3040"/>
                  </a:cubicBezTo>
                  <a:cubicBezTo>
                    <a:pt x="22149" y="10012"/>
                    <a:pt x="19814" y="16983"/>
                    <a:pt x="17546" y="23988"/>
                  </a:cubicBezTo>
                  <a:cubicBezTo>
                    <a:pt x="16378" y="27491"/>
                    <a:pt x="15278" y="31027"/>
                    <a:pt x="14177" y="34529"/>
                  </a:cubicBezTo>
                  <a:lnTo>
                    <a:pt x="14210" y="34529"/>
                  </a:lnTo>
                  <a:cubicBezTo>
                    <a:pt x="13109" y="38065"/>
                    <a:pt x="12175" y="41634"/>
                    <a:pt x="10941" y="45103"/>
                  </a:cubicBezTo>
                  <a:cubicBezTo>
                    <a:pt x="10914" y="45185"/>
                    <a:pt x="10849" y="45222"/>
                    <a:pt x="10782" y="45222"/>
                  </a:cubicBezTo>
                  <a:cubicBezTo>
                    <a:pt x="10686" y="45222"/>
                    <a:pt x="10588" y="45142"/>
                    <a:pt x="10608" y="45003"/>
                  </a:cubicBezTo>
                  <a:cubicBezTo>
                    <a:pt x="11475" y="41434"/>
                    <a:pt x="12676" y="37932"/>
                    <a:pt x="13743" y="34396"/>
                  </a:cubicBezTo>
                  <a:cubicBezTo>
                    <a:pt x="14844" y="30893"/>
                    <a:pt x="15945" y="27391"/>
                    <a:pt x="17079" y="23888"/>
                  </a:cubicBezTo>
                  <a:cubicBezTo>
                    <a:pt x="19347" y="16850"/>
                    <a:pt x="21749" y="9878"/>
                    <a:pt x="24251" y="2940"/>
                  </a:cubicBezTo>
                  <a:cubicBezTo>
                    <a:pt x="24277" y="2875"/>
                    <a:pt x="24338" y="2845"/>
                    <a:pt x="24399" y="2845"/>
                  </a:cubicBezTo>
                  <a:close/>
                  <a:moveTo>
                    <a:pt x="24146" y="44953"/>
                  </a:moveTo>
                  <a:cubicBezTo>
                    <a:pt x="24223" y="44953"/>
                    <a:pt x="24299" y="44988"/>
                    <a:pt x="24351" y="45070"/>
                  </a:cubicBezTo>
                  <a:cubicBezTo>
                    <a:pt x="24518" y="45337"/>
                    <a:pt x="24651" y="45604"/>
                    <a:pt x="24784" y="45837"/>
                  </a:cubicBezTo>
                  <a:cubicBezTo>
                    <a:pt x="24818" y="45971"/>
                    <a:pt x="24751" y="46104"/>
                    <a:pt x="24618" y="46137"/>
                  </a:cubicBezTo>
                  <a:lnTo>
                    <a:pt x="24651" y="46137"/>
                  </a:lnTo>
                  <a:cubicBezTo>
                    <a:pt x="24618" y="46146"/>
                    <a:pt x="24584" y="46150"/>
                    <a:pt x="24552" y="46150"/>
                  </a:cubicBezTo>
                  <a:cubicBezTo>
                    <a:pt x="24455" y="46150"/>
                    <a:pt x="24367" y="46112"/>
                    <a:pt x="24317" y="46037"/>
                  </a:cubicBezTo>
                  <a:cubicBezTo>
                    <a:pt x="24184" y="45804"/>
                    <a:pt x="24051" y="45570"/>
                    <a:pt x="23917" y="45337"/>
                  </a:cubicBezTo>
                  <a:cubicBezTo>
                    <a:pt x="23802" y="45129"/>
                    <a:pt x="23974" y="44953"/>
                    <a:pt x="24146" y="44953"/>
                  </a:cubicBezTo>
                  <a:close/>
                  <a:moveTo>
                    <a:pt x="22354" y="45278"/>
                  </a:moveTo>
                  <a:cubicBezTo>
                    <a:pt x="22431" y="45278"/>
                    <a:pt x="22505" y="45315"/>
                    <a:pt x="22549" y="45404"/>
                  </a:cubicBezTo>
                  <a:cubicBezTo>
                    <a:pt x="22850" y="46104"/>
                    <a:pt x="23117" y="46838"/>
                    <a:pt x="23283" y="47572"/>
                  </a:cubicBezTo>
                  <a:cubicBezTo>
                    <a:pt x="23306" y="47750"/>
                    <a:pt x="23150" y="47898"/>
                    <a:pt x="23004" y="47898"/>
                  </a:cubicBezTo>
                  <a:cubicBezTo>
                    <a:pt x="22931" y="47898"/>
                    <a:pt x="22861" y="47861"/>
                    <a:pt x="22816" y="47772"/>
                  </a:cubicBezTo>
                  <a:cubicBezTo>
                    <a:pt x="22483" y="47071"/>
                    <a:pt x="22249" y="46338"/>
                    <a:pt x="22082" y="45604"/>
                  </a:cubicBezTo>
                  <a:cubicBezTo>
                    <a:pt x="22038" y="45426"/>
                    <a:pt x="22201" y="45278"/>
                    <a:pt x="22354" y="45278"/>
                  </a:cubicBezTo>
                  <a:close/>
                  <a:moveTo>
                    <a:pt x="21179" y="46456"/>
                  </a:moveTo>
                  <a:cubicBezTo>
                    <a:pt x="21280" y="46456"/>
                    <a:pt x="21377" y="46510"/>
                    <a:pt x="21415" y="46638"/>
                  </a:cubicBezTo>
                  <a:cubicBezTo>
                    <a:pt x="21515" y="47071"/>
                    <a:pt x="21615" y="47505"/>
                    <a:pt x="21682" y="47939"/>
                  </a:cubicBezTo>
                  <a:cubicBezTo>
                    <a:pt x="21701" y="48085"/>
                    <a:pt x="21578" y="48162"/>
                    <a:pt x="21452" y="48162"/>
                  </a:cubicBezTo>
                  <a:cubicBezTo>
                    <a:pt x="21350" y="48162"/>
                    <a:pt x="21245" y="48111"/>
                    <a:pt x="21215" y="48005"/>
                  </a:cubicBezTo>
                  <a:cubicBezTo>
                    <a:pt x="21082" y="47605"/>
                    <a:pt x="20982" y="47205"/>
                    <a:pt x="20882" y="46805"/>
                  </a:cubicBezTo>
                  <a:cubicBezTo>
                    <a:pt x="20840" y="46598"/>
                    <a:pt x="21016" y="46456"/>
                    <a:pt x="21179" y="46456"/>
                  </a:cubicBezTo>
                  <a:close/>
                  <a:moveTo>
                    <a:pt x="19848" y="47138"/>
                  </a:moveTo>
                  <a:cubicBezTo>
                    <a:pt x="19981" y="47172"/>
                    <a:pt x="20114" y="47272"/>
                    <a:pt x="20114" y="47438"/>
                  </a:cubicBezTo>
                  <a:cubicBezTo>
                    <a:pt x="20148" y="47705"/>
                    <a:pt x="20181" y="47972"/>
                    <a:pt x="20181" y="48239"/>
                  </a:cubicBezTo>
                  <a:cubicBezTo>
                    <a:pt x="20218" y="48422"/>
                    <a:pt x="20083" y="48525"/>
                    <a:pt x="19943" y="48525"/>
                  </a:cubicBezTo>
                  <a:cubicBezTo>
                    <a:pt x="19829" y="48525"/>
                    <a:pt x="19711" y="48456"/>
                    <a:pt x="19681" y="48306"/>
                  </a:cubicBezTo>
                  <a:lnTo>
                    <a:pt x="19714" y="48306"/>
                  </a:lnTo>
                  <a:cubicBezTo>
                    <a:pt x="19647" y="48005"/>
                    <a:pt x="19581" y="47705"/>
                    <a:pt x="19581" y="47438"/>
                  </a:cubicBezTo>
                  <a:cubicBezTo>
                    <a:pt x="19547" y="47272"/>
                    <a:pt x="19681" y="47138"/>
                    <a:pt x="19848" y="47138"/>
                  </a:cubicBezTo>
                  <a:close/>
                  <a:moveTo>
                    <a:pt x="15926" y="1"/>
                  </a:moveTo>
                  <a:cubicBezTo>
                    <a:pt x="13383" y="1"/>
                    <a:pt x="11031" y="1684"/>
                    <a:pt x="10307" y="4274"/>
                  </a:cubicBezTo>
                  <a:lnTo>
                    <a:pt x="834" y="38332"/>
                  </a:lnTo>
                  <a:cubicBezTo>
                    <a:pt x="0" y="41401"/>
                    <a:pt x="1801" y="44603"/>
                    <a:pt x="4870" y="45470"/>
                  </a:cubicBezTo>
                  <a:lnTo>
                    <a:pt x="19047" y="49406"/>
                  </a:lnTo>
                  <a:cubicBezTo>
                    <a:pt x="19554" y="49544"/>
                    <a:pt x="20065" y="49610"/>
                    <a:pt x="20569" y="49610"/>
                  </a:cubicBezTo>
                  <a:cubicBezTo>
                    <a:pt x="23111" y="49610"/>
                    <a:pt x="25461" y="47932"/>
                    <a:pt x="26185" y="45370"/>
                  </a:cubicBezTo>
                  <a:lnTo>
                    <a:pt x="35659" y="11313"/>
                  </a:lnTo>
                  <a:cubicBezTo>
                    <a:pt x="36493" y="8210"/>
                    <a:pt x="34691" y="5008"/>
                    <a:pt x="31623" y="4141"/>
                  </a:cubicBezTo>
                  <a:lnTo>
                    <a:pt x="17446" y="205"/>
                  </a:lnTo>
                  <a:cubicBezTo>
                    <a:pt x="16939" y="67"/>
                    <a:pt x="16429" y="1"/>
                    <a:pt x="159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5"/>
            <p:cNvSpPr/>
            <p:nvPr/>
          </p:nvSpPr>
          <p:spPr>
            <a:xfrm>
              <a:off x="1622175" y="4047500"/>
              <a:ext cx="782250" cy="564700"/>
            </a:xfrm>
            <a:custGeom>
              <a:avLst/>
              <a:gdLst/>
              <a:ahLst/>
              <a:cxnLst/>
              <a:rect l="l" t="t" r="r" b="b"/>
              <a:pathLst>
                <a:path w="31290" h="22588" extrusionOk="0">
                  <a:moveTo>
                    <a:pt x="24145" y="17949"/>
                  </a:moveTo>
                  <a:cubicBezTo>
                    <a:pt x="24222" y="17949"/>
                    <a:pt x="24299" y="17987"/>
                    <a:pt x="24351" y="18080"/>
                  </a:cubicBezTo>
                  <a:cubicBezTo>
                    <a:pt x="24518" y="18314"/>
                    <a:pt x="24651" y="18581"/>
                    <a:pt x="24751" y="18848"/>
                  </a:cubicBezTo>
                  <a:cubicBezTo>
                    <a:pt x="24818" y="18948"/>
                    <a:pt x="24751" y="19081"/>
                    <a:pt x="24618" y="19114"/>
                  </a:cubicBezTo>
                  <a:cubicBezTo>
                    <a:pt x="24590" y="19133"/>
                    <a:pt x="24559" y="19141"/>
                    <a:pt x="24528" y="19141"/>
                  </a:cubicBezTo>
                  <a:cubicBezTo>
                    <a:pt x="24448" y="19141"/>
                    <a:pt x="24365" y="19086"/>
                    <a:pt x="24317" y="19014"/>
                  </a:cubicBezTo>
                  <a:cubicBezTo>
                    <a:pt x="24184" y="18814"/>
                    <a:pt x="24017" y="18581"/>
                    <a:pt x="23917" y="18347"/>
                  </a:cubicBezTo>
                  <a:cubicBezTo>
                    <a:pt x="23802" y="18140"/>
                    <a:pt x="23973" y="17949"/>
                    <a:pt x="24145" y="17949"/>
                  </a:cubicBezTo>
                  <a:close/>
                  <a:moveTo>
                    <a:pt x="22354" y="18255"/>
                  </a:moveTo>
                  <a:cubicBezTo>
                    <a:pt x="22431" y="18255"/>
                    <a:pt x="22505" y="18292"/>
                    <a:pt x="22549" y="18381"/>
                  </a:cubicBezTo>
                  <a:cubicBezTo>
                    <a:pt x="22850" y="19081"/>
                    <a:pt x="23117" y="19815"/>
                    <a:pt x="23283" y="20549"/>
                  </a:cubicBezTo>
                  <a:cubicBezTo>
                    <a:pt x="23306" y="20727"/>
                    <a:pt x="23150" y="20875"/>
                    <a:pt x="22994" y="20875"/>
                  </a:cubicBezTo>
                  <a:cubicBezTo>
                    <a:pt x="22916" y="20875"/>
                    <a:pt x="22839" y="20838"/>
                    <a:pt x="22783" y="20749"/>
                  </a:cubicBezTo>
                  <a:cubicBezTo>
                    <a:pt x="22483" y="20048"/>
                    <a:pt x="22249" y="19315"/>
                    <a:pt x="22082" y="18581"/>
                  </a:cubicBezTo>
                  <a:cubicBezTo>
                    <a:pt x="22038" y="18403"/>
                    <a:pt x="22201" y="18255"/>
                    <a:pt x="22354" y="18255"/>
                  </a:cubicBezTo>
                  <a:close/>
                  <a:moveTo>
                    <a:pt x="21155" y="19455"/>
                  </a:moveTo>
                  <a:cubicBezTo>
                    <a:pt x="21257" y="19455"/>
                    <a:pt x="21355" y="19513"/>
                    <a:pt x="21382" y="19648"/>
                  </a:cubicBezTo>
                  <a:cubicBezTo>
                    <a:pt x="21515" y="20048"/>
                    <a:pt x="21615" y="20482"/>
                    <a:pt x="21682" y="20916"/>
                  </a:cubicBezTo>
                  <a:cubicBezTo>
                    <a:pt x="21701" y="21062"/>
                    <a:pt x="21578" y="21139"/>
                    <a:pt x="21452" y="21139"/>
                  </a:cubicBezTo>
                  <a:cubicBezTo>
                    <a:pt x="21350" y="21139"/>
                    <a:pt x="21245" y="21088"/>
                    <a:pt x="21215" y="20982"/>
                  </a:cubicBezTo>
                  <a:cubicBezTo>
                    <a:pt x="21082" y="20582"/>
                    <a:pt x="20982" y="20182"/>
                    <a:pt x="20882" y="19782"/>
                  </a:cubicBezTo>
                  <a:cubicBezTo>
                    <a:pt x="20842" y="19583"/>
                    <a:pt x="21004" y="19455"/>
                    <a:pt x="21155" y="19455"/>
                  </a:cubicBezTo>
                  <a:close/>
                  <a:moveTo>
                    <a:pt x="19814" y="20149"/>
                  </a:moveTo>
                  <a:cubicBezTo>
                    <a:pt x="19981" y="20149"/>
                    <a:pt x="20081" y="20249"/>
                    <a:pt x="20114" y="20415"/>
                  </a:cubicBezTo>
                  <a:cubicBezTo>
                    <a:pt x="20148" y="20682"/>
                    <a:pt x="20181" y="20949"/>
                    <a:pt x="20181" y="21216"/>
                  </a:cubicBezTo>
                  <a:cubicBezTo>
                    <a:pt x="20181" y="21366"/>
                    <a:pt x="20055" y="21453"/>
                    <a:pt x="19926" y="21453"/>
                  </a:cubicBezTo>
                  <a:cubicBezTo>
                    <a:pt x="19826" y="21453"/>
                    <a:pt x="19725" y="21400"/>
                    <a:pt x="19681" y="21283"/>
                  </a:cubicBezTo>
                  <a:cubicBezTo>
                    <a:pt x="19614" y="20982"/>
                    <a:pt x="19581" y="20716"/>
                    <a:pt x="19547" y="20415"/>
                  </a:cubicBezTo>
                  <a:cubicBezTo>
                    <a:pt x="19547" y="20249"/>
                    <a:pt x="19681" y="20149"/>
                    <a:pt x="19814" y="20149"/>
                  </a:cubicBezTo>
                  <a:close/>
                  <a:moveTo>
                    <a:pt x="31289" y="1"/>
                  </a:moveTo>
                  <a:lnTo>
                    <a:pt x="31289" y="1"/>
                  </a:lnTo>
                  <a:cubicBezTo>
                    <a:pt x="30589" y="1735"/>
                    <a:pt x="29921" y="3437"/>
                    <a:pt x="29254" y="5171"/>
                  </a:cubicBezTo>
                  <a:cubicBezTo>
                    <a:pt x="27553" y="9708"/>
                    <a:pt x="25318" y="14711"/>
                    <a:pt x="20948" y="17280"/>
                  </a:cubicBezTo>
                  <a:cubicBezTo>
                    <a:pt x="19116" y="18322"/>
                    <a:pt x="17074" y="18886"/>
                    <a:pt x="14964" y="18886"/>
                  </a:cubicBezTo>
                  <a:cubicBezTo>
                    <a:pt x="14846" y="18886"/>
                    <a:pt x="14729" y="18884"/>
                    <a:pt x="14610" y="18881"/>
                  </a:cubicBezTo>
                  <a:cubicBezTo>
                    <a:pt x="12275" y="18881"/>
                    <a:pt x="9940" y="18447"/>
                    <a:pt x="7739" y="17613"/>
                  </a:cubicBezTo>
                  <a:cubicBezTo>
                    <a:pt x="5571" y="16679"/>
                    <a:pt x="3736" y="15178"/>
                    <a:pt x="2402" y="13244"/>
                  </a:cubicBezTo>
                  <a:cubicBezTo>
                    <a:pt x="1801" y="12310"/>
                    <a:pt x="1368" y="11275"/>
                    <a:pt x="1168" y="10208"/>
                  </a:cubicBezTo>
                  <a:lnTo>
                    <a:pt x="834" y="11309"/>
                  </a:lnTo>
                  <a:cubicBezTo>
                    <a:pt x="0" y="14378"/>
                    <a:pt x="1801" y="17580"/>
                    <a:pt x="4904" y="18447"/>
                  </a:cubicBezTo>
                  <a:lnTo>
                    <a:pt x="19047" y="22383"/>
                  </a:lnTo>
                  <a:cubicBezTo>
                    <a:pt x="19554" y="22521"/>
                    <a:pt x="20065" y="22587"/>
                    <a:pt x="20569" y="22587"/>
                  </a:cubicBezTo>
                  <a:cubicBezTo>
                    <a:pt x="23111" y="22587"/>
                    <a:pt x="25461" y="20909"/>
                    <a:pt x="26185" y="18347"/>
                  </a:cubicBezTo>
                  <a:lnTo>
                    <a:pt x="31289" y="1"/>
                  </a:ln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5"/>
            <p:cNvSpPr/>
            <p:nvPr/>
          </p:nvSpPr>
          <p:spPr>
            <a:xfrm>
              <a:off x="1738075" y="4127625"/>
              <a:ext cx="134650" cy="109300"/>
            </a:xfrm>
            <a:custGeom>
              <a:avLst/>
              <a:gdLst/>
              <a:ahLst/>
              <a:cxnLst/>
              <a:rect l="l" t="t" r="r" b="b"/>
              <a:pathLst>
                <a:path w="5386" h="4372" extrusionOk="0">
                  <a:moveTo>
                    <a:pt x="2718" y="0"/>
                  </a:moveTo>
                  <a:cubicBezTo>
                    <a:pt x="2579" y="0"/>
                    <a:pt x="2440" y="11"/>
                    <a:pt x="2302" y="31"/>
                  </a:cubicBezTo>
                  <a:cubicBezTo>
                    <a:pt x="368" y="498"/>
                    <a:pt x="1" y="3100"/>
                    <a:pt x="1735" y="4068"/>
                  </a:cubicBezTo>
                  <a:cubicBezTo>
                    <a:pt x="2099" y="4277"/>
                    <a:pt x="2476" y="4371"/>
                    <a:pt x="2839" y="4371"/>
                  </a:cubicBezTo>
                  <a:cubicBezTo>
                    <a:pt x="4209" y="4371"/>
                    <a:pt x="5386" y="3035"/>
                    <a:pt x="4938" y="1532"/>
                  </a:cubicBezTo>
                  <a:cubicBezTo>
                    <a:pt x="4646" y="511"/>
                    <a:pt x="3690" y="0"/>
                    <a:pt x="2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5"/>
            <p:cNvSpPr/>
            <p:nvPr/>
          </p:nvSpPr>
          <p:spPr>
            <a:xfrm>
              <a:off x="2154200" y="3917475"/>
              <a:ext cx="139300" cy="109200"/>
            </a:xfrm>
            <a:custGeom>
              <a:avLst/>
              <a:gdLst/>
              <a:ahLst/>
              <a:cxnLst/>
              <a:rect l="l" t="t" r="r" b="b"/>
              <a:pathLst>
                <a:path w="5572" h="4368" extrusionOk="0">
                  <a:moveTo>
                    <a:pt x="2918" y="0"/>
                  </a:moveTo>
                  <a:cubicBezTo>
                    <a:pt x="2779" y="0"/>
                    <a:pt x="2640" y="11"/>
                    <a:pt x="2503" y="31"/>
                  </a:cubicBezTo>
                  <a:cubicBezTo>
                    <a:pt x="1" y="632"/>
                    <a:pt x="468" y="4334"/>
                    <a:pt x="3036" y="4368"/>
                  </a:cubicBezTo>
                  <a:cubicBezTo>
                    <a:pt x="4504" y="4334"/>
                    <a:pt x="5572" y="2933"/>
                    <a:pt x="5138" y="1532"/>
                  </a:cubicBezTo>
                  <a:cubicBezTo>
                    <a:pt x="4846" y="511"/>
                    <a:pt x="3890" y="0"/>
                    <a:pt x="29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5"/>
            <p:cNvSpPr/>
            <p:nvPr/>
          </p:nvSpPr>
          <p:spPr>
            <a:xfrm>
              <a:off x="1587975" y="3342225"/>
              <a:ext cx="979900" cy="1300725"/>
            </a:xfrm>
            <a:custGeom>
              <a:avLst/>
              <a:gdLst/>
              <a:ahLst/>
              <a:cxnLst/>
              <a:rect l="l" t="t" r="r" b="b"/>
              <a:pathLst>
                <a:path w="39196" h="52029" extrusionOk="0">
                  <a:moveTo>
                    <a:pt x="17294" y="1189"/>
                  </a:moveTo>
                  <a:cubicBezTo>
                    <a:pt x="17797" y="1189"/>
                    <a:pt x="18307" y="1255"/>
                    <a:pt x="18814" y="1393"/>
                  </a:cubicBezTo>
                  <a:lnTo>
                    <a:pt x="32991" y="5329"/>
                  </a:lnTo>
                  <a:cubicBezTo>
                    <a:pt x="36059" y="6196"/>
                    <a:pt x="37861" y="9398"/>
                    <a:pt x="37027" y="12501"/>
                  </a:cubicBezTo>
                  <a:lnTo>
                    <a:pt x="27553" y="46558"/>
                  </a:lnTo>
                  <a:cubicBezTo>
                    <a:pt x="26829" y="49120"/>
                    <a:pt x="24479" y="50798"/>
                    <a:pt x="21937" y="50798"/>
                  </a:cubicBezTo>
                  <a:cubicBezTo>
                    <a:pt x="21433" y="50798"/>
                    <a:pt x="20922" y="50732"/>
                    <a:pt x="20415" y="50594"/>
                  </a:cubicBezTo>
                  <a:lnTo>
                    <a:pt x="6238" y="46658"/>
                  </a:lnTo>
                  <a:cubicBezTo>
                    <a:pt x="3169" y="45791"/>
                    <a:pt x="1368" y="42589"/>
                    <a:pt x="2202" y="39520"/>
                  </a:cubicBezTo>
                  <a:lnTo>
                    <a:pt x="11675" y="5462"/>
                  </a:lnTo>
                  <a:cubicBezTo>
                    <a:pt x="12399" y="2872"/>
                    <a:pt x="14751" y="1189"/>
                    <a:pt x="17294" y="1189"/>
                  </a:cubicBezTo>
                  <a:close/>
                  <a:moveTo>
                    <a:pt x="17259" y="1"/>
                  </a:moveTo>
                  <a:cubicBezTo>
                    <a:pt x="14186" y="1"/>
                    <a:pt x="11367" y="2023"/>
                    <a:pt x="10508" y="5129"/>
                  </a:cubicBezTo>
                  <a:lnTo>
                    <a:pt x="1034" y="39186"/>
                  </a:lnTo>
                  <a:cubicBezTo>
                    <a:pt x="0" y="42922"/>
                    <a:pt x="2202" y="46792"/>
                    <a:pt x="5938" y="47826"/>
                  </a:cubicBezTo>
                  <a:lnTo>
                    <a:pt x="20081" y="51762"/>
                  </a:lnTo>
                  <a:cubicBezTo>
                    <a:pt x="20682" y="51929"/>
                    <a:pt x="21316" y="52029"/>
                    <a:pt x="21949" y="52029"/>
                  </a:cubicBezTo>
                  <a:cubicBezTo>
                    <a:pt x="25085" y="51995"/>
                    <a:pt x="27854" y="49894"/>
                    <a:pt x="28721" y="46892"/>
                  </a:cubicBezTo>
                  <a:lnTo>
                    <a:pt x="38161" y="12801"/>
                  </a:lnTo>
                  <a:cubicBezTo>
                    <a:pt x="39195" y="9098"/>
                    <a:pt x="37027" y="5229"/>
                    <a:pt x="33291" y="4195"/>
                  </a:cubicBezTo>
                  <a:lnTo>
                    <a:pt x="19147" y="258"/>
                  </a:lnTo>
                  <a:cubicBezTo>
                    <a:pt x="18517" y="84"/>
                    <a:pt x="17883" y="1"/>
                    <a:pt x="17259" y="1"/>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5"/>
            <p:cNvSpPr/>
            <p:nvPr/>
          </p:nvSpPr>
          <p:spPr>
            <a:xfrm>
              <a:off x="1886350" y="3443225"/>
              <a:ext cx="349750" cy="1059250"/>
            </a:xfrm>
            <a:custGeom>
              <a:avLst/>
              <a:gdLst/>
              <a:ahLst/>
              <a:cxnLst/>
              <a:rect l="l" t="t" r="r" b="b"/>
              <a:pathLst>
                <a:path w="13990" h="42370" extrusionOk="0">
                  <a:moveTo>
                    <a:pt x="13813" y="0"/>
                  </a:moveTo>
                  <a:cubicBezTo>
                    <a:pt x="13747" y="0"/>
                    <a:pt x="13678" y="37"/>
                    <a:pt x="13650" y="121"/>
                  </a:cubicBezTo>
                  <a:cubicBezTo>
                    <a:pt x="11149" y="7026"/>
                    <a:pt x="8780" y="13998"/>
                    <a:pt x="6512" y="21036"/>
                  </a:cubicBezTo>
                  <a:cubicBezTo>
                    <a:pt x="5378" y="24539"/>
                    <a:pt x="4277" y="28041"/>
                    <a:pt x="3176" y="31577"/>
                  </a:cubicBezTo>
                  <a:cubicBezTo>
                    <a:pt x="2075" y="35080"/>
                    <a:pt x="875" y="38582"/>
                    <a:pt x="41" y="42151"/>
                  </a:cubicBezTo>
                  <a:cubicBezTo>
                    <a:pt x="1" y="42290"/>
                    <a:pt x="103" y="42370"/>
                    <a:pt x="206" y="42370"/>
                  </a:cubicBezTo>
                  <a:cubicBezTo>
                    <a:pt x="276" y="42370"/>
                    <a:pt x="347" y="42333"/>
                    <a:pt x="374" y="42251"/>
                  </a:cubicBezTo>
                  <a:cubicBezTo>
                    <a:pt x="1575" y="38782"/>
                    <a:pt x="2542" y="35213"/>
                    <a:pt x="3610" y="31677"/>
                  </a:cubicBezTo>
                  <a:cubicBezTo>
                    <a:pt x="4711" y="28175"/>
                    <a:pt x="5811" y="24639"/>
                    <a:pt x="6946" y="21136"/>
                  </a:cubicBezTo>
                  <a:cubicBezTo>
                    <a:pt x="9214" y="14131"/>
                    <a:pt x="11582" y="7160"/>
                    <a:pt x="13951" y="188"/>
                  </a:cubicBezTo>
                  <a:cubicBezTo>
                    <a:pt x="13989" y="72"/>
                    <a:pt x="13904" y="0"/>
                    <a:pt x="13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5"/>
            <p:cNvSpPr/>
            <p:nvPr/>
          </p:nvSpPr>
          <p:spPr>
            <a:xfrm>
              <a:off x="2173100" y="4503850"/>
              <a:ext cx="31725" cy="65525"/>
            </a:xfrm>
            <a:custGeom>
              <a:avLst/>
              <a:gdLst/>
              <a:ahLst/>
              <a:cxnLst/>
              <a:rect l="l" t="t" r="r" b="b"/>
              <a:pathLst>
                <a:path w="1269" h="2621" extrusionOk="0">
                  <a:moveTo>
                    <a:pt x="317" y="1"/>
                  </a:moveTo>
                  <a:cubicBezTo>
                    <a:pt x="164" y="1"/>
                    <a:pt x="1" y="149"/>
                    <a:pt x="45" y="327"/>
                  </a:cubicBezTo>
                  <a:cubicBezTo>
                    <a:pt x="212" y="1061"/>
                    <a:pt x="446" y="1794"/>
                    <a:pt x="779" y="2495"/>
                  </a:cubicBezTo>
                  <a:cubicBezTo>
                    <a:pt x="824" y="2584"/>
                    <a:pt x="894" y="2621"/>
                    <a:pt x="967" y="2621"/>
                  </a:cubicBezTo>
                  <a:cubicBezTo>
                    <a:pt x="1113" y="2621"/>
                    <a:pt x="1269" y="2473"/>
                    <a:pt x="1246" y="2295"/>
                  </a:cubicBezTo>
                  <a:cubicBezTo>
                    <a:pt x="1080" y="1528"/>
                    <a:pt x="813" y="827"/>
                    <a:pt x="512" y="127"/>
                  </a:cubicBezTo>
                  <a:cubicBezTo>
                    <a:pt x="468" y="38"/>
                    <a:pt x="394" y="1"/>
                    <a:pt x="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5"/>
            <p:cNvSpPr/>
            <p:nvPr/>
          </p:nvSpPr>
          <p:spPr>
            <a:xfrm>
              <a:off x="2143200" y="4533850"/>
              <a:ext cx="21500" cy="42125"/>
            </a:xfrm>
            <a:custGeom>
              <a:avLst/>
              <a:gdLst/>
              <a:ahLst/>
              <a:cxnLst/>
              <a:rect l="l" t="t" r="r" b="b"/>
              <a:pathLst>
                <a:path w="860" h="1685" extrusionOk="0">
                  <a:moveTo>
                    <a:pt x="314" y="1"/>
                  </a:moveTo>
                  <a:cubicBezTo>
                    <a:pt x="163" y="1"/>
                    <a:pt x="1" y="129"/>
                    <a:pt x="41" y="328"/>
                  </a:cubicBezTo>
                  <a:cubicBezTo>
                    <a:pt x="141" y="728"/>
                    <a:pt x="241" y="1128"/>
                    <a:pt x="374" y="1528"/>
                  </a:cubicBezTo>
                  <a:cubicBezTo>
                    <a:pt x="404" y="1634"/>
                    <a:pt x="509" y="1685"/>
                    <a:pt x="611" y="1685"/>
                  </a:cubicBezTo>
                  <a:cubicBezTo>
                    <a:pt x="737" y="1685"/>
                    <a:pt x="860" y="1608"/>
                    <a:pt x="841" y="1462"/>
                  </a:cubicBezTo>
                  <a:cubicBezTo>
                    <a:pt x="774" y="1028"/>
                    <a:pt x="674" y="594"/>
                    <a:pt x="541" y="194"/>
                  </a:cubicBezTo>
                  <a:cubicBezTo>
                    <a:pt x="514" y="59"/>
                    <a:pt x="416"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5"/>
            <p:cNvSpPr/>
            <p:nvPr/>
          </p:nvSpPr>
          <p:spPr>
            <a:xfrm>
              <a:off x="2110850" y="4551200"/>
              <a:ext cx="15875" cy="32625"/>
            </a:xfrm>
            <a:custGeom>
              <a:avLst/>
              <a:gdLst/>
              <a:ahLst/>
              <a:cxnLst/>
              <a:rect l="l" t="t" r="r" b="b"/>
              <a:pathLst>
                <a:path w="635" h="1305" extrusionOk="0">
                  <a:moveTo>
                    <a:pt x="267" y="1"/>
                  </a:moveTo>
                  <a:cubicBezTo>
                    <a:pt x="134" y="1"/>
                    <a:pt x="0" y="101"/>
                    <a:pt x="0" y="267"/>
                  </a:cubicBezTo>
                  <a:cubicBezTo>
                    <a:pt x="34" y="568"/>
                    <a:pt x="67" y="834"/>
                    <a:pt x="134" y="1135"/>
                  </a:cubicBezTo>
                  <a:cubicBezTo>
                    <a:pt x="178" y="1252"/>
                    <a:pt x="279" y="1305"/>
                    <a:pt x="379" y="1305"/>
                  </a:cubicBezTo>
                  <a:cubicBezTo>
                    <a:pt x="508" y="1305"/>
                    <a:pt x="634" y="1218"/>
                    <a:pt x="634" y="1068"/>
                  </a:cubicBezTo>
                  <a:cubicBezTo>
                    <a:pt x="634" y="801"/>
                    <a:pt x="601" y="534"/>
                    <a:pt x="567" y="267"/>
                  </a:cubicBez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5"/>
            <p:cNvSpPr/>
            <p:nvPr/>
          </p:nvSpPr>
          <p:spPr>
            <a:xfrm>
              <a:off x="2217200" y="4496200"/>
              <a:ext cx="25425" cy="29850"/>
            </a:xfrm>
            <a:custGeom>
              <a:avLst/>
              <a:gdLst/>
              <a:ahLst/>
              <a:cxnLst/>
              <a:rect l="l" t="t" r="r" b="b"/>
              <a:pathLst>
                <a:path w="1017" h="1194" extrusionOk="0">
                  <a:moveTo>
                    <a:pt x="344" y="1"/>
                  </a:moveTo>
                  <a:cubicBezTo>
                    <a:pt x="172" y="1"/>
                    <a:pt x="1" y="192"/>
                    <a:pt x="116" y="399"/>
                  </a:cubicBezTo>
                  <a:cubicBezTo>
                    <a:pt x="216" y="633"/>
                    <a:pt x="383" y="866"/>
                    <a:pt x="516" y="1066"/>
                  </a:cubicBezTo>
                  <a:cubicBezTo>
                    <a:pt x="564" y="1138"/>
                    <a:pt x="647" y="1193"/>
                    <a:pt x="727" y="1193"/>
                  </a:cubicBezTo>
                  <a:cubicBezTo>
                    <a:pt x="758" y="1193"/>
                    <a:pt x="789" y="1185"/>
                    <a:pt x="817" y="1166"/>
                  </a:cubicBezTo>
                  <a:cubicBezTo>
                    <a:pt x="950" y="1133"/>
                    <a:pt x="1017" y="1000"/>
                    <a:pt x="983" y="900"/>
                  </a:cubicBezTo>
                  <a:cubicBezTo>
                    <a:pt x="850" y="633"/>
                    <a:pt x="717" y="366"/>
                    <a:pt x="550" y="132"/>
                  </a:cubicBezTo>
                  <a:cubicBezTo>
                    <a:pt x="498" y="39"/>
                    <a:pt x="421"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5"/>
            <p:cNvSpPr/>
            <p:nvPr/>
          </p:nvSpPr>
          <p:spPr>
            <a:xfrm>
              <a:off x="2055325" y="4176550"/>
              <a:ext cx="171450" cy="151725"/>
            </a:xfrm>
            <a:custGeom>
              <a:avLst/>
              <a:gdLst/>
              <a:ahLst/>
              <a:cxnLst/>
              <a:rect l="l" t="t" r="r" b="b"/>
              <a:pathLst>
                <a:path w="6858" h="6069" extrusionOk="0">
                  <a:moveTo>
                    <a:pt x="3171" y="812"/>
                  </a:moveTo>
                  <a:cubicBezTo>
                    <a:pt x="4142" y="812"/>
                    <a:pt x="5098" y="1323"/>
                    <a:pt x="5390" y="2344"/>
                  </a:cubicBezTo>
                  <a:cubicBezTo>
                    <a:pt x="5791" y="3745"/>
                    <a:pt x="4756" y="5179"/>
                    <a:pt x="3289" y="5179"/>
                  </a:cubicBezTo>
                  <a:cubicBezTo>
                    <a:pt x="687" y="5179"/>
                    <a:pt x="220" y="1477"/>
                    <a:pt x="2755" y="843"/>
                  </a:cubicBezTo>
                  <a:cubicBezTo>
                    <a:pt x="2893" y="822"/>
                    <a:pt x="3032" y="812"/>
                    <a:pt x="3171" y="812"/>
                  </a:cubicBezTo>
                  <a:close/>
                  <a:moveTo>
                    <a:pt x="3467" y="1"/>
                  </a:moveTo>
                  <a:cubicBezTo>
                    <a:pt x="3397" y="1"/>
                    <a:pt x="3326" y="4"/>
                    <a:pt x="3255" y="9"/>
                  </a:cubicBezTo>
                  <a:cubicBezTo>
                    <a:pt x="3233" y="9"/>
                    <a:pt x="3211" y="8"/>
                    <a:pt x="3189" y="8"/>
                  </a:cubicBezTo>
                  <a:cubicBezTo>
                    <a:pt x="1684" y="8"/>
                    <a:pt x="417" y="1131"/>
                    <a:pt x="220" y="2611"/>
                  </a:cubicBezTo>
                  <a:cubicBezTo>
                    <a:pt x="1" y="4457"/>
                    <a:pt x="1455" y="6068"/>
                    <a:pt x="3260" y="6068"/>
                  </a:cubicBezTo>
                  <a:cubicBezTo>
                    <a:pt x="3379" y="6068"/>
                    <a:pt x="3500" y="6061"/>
                    <a:pt x="3622" y="6047"/>
                  </a:cubicBezTo>
                  <a:cubicBezTo>
                    <a:pt x="5590" y="5847"/>
                    <a:pt x="6858" y="3845"/>
                    <a:pt x="6191" y="1977"/>
                  </a:cubicBezTo>
                  <a:cubicBezTo>
                    <a:pt x="5781" y="810"/>
                    <a:pt x="4685" y="1"/>
                    <a:pt x="3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5"/>
            <p:cNvSpPr/>
            <p:nvPr/>
          </p:nvSpPr>
          <p:spPr>
            <a:xfrm>
              <a:off x="2148725" y="3897200"/>
              <a:ext cx="170625" cy="151700"/>
            </a:xfrm>
            <a:custGeom>
              <a:avLst/>
              <a:gdLst/>
              <a:ahLst/>
              <a:cxnLst/>
              <a:rect l="l" t="t" r="r" b="b"/>
              <a:pathLst>
                <a:path w="6825" h="6068" extrusionOk="0">
                  <a:moveTo>
                    <a:pt x="3137" y="811"/>
                  </a:moveTo>
                  <a:cubicBezTo>
                    <a:pt x="4109" y="811"/>
                    <a:pt x="5065" y="1322"/>
                    <a:pt x="5357" y="2343"/>
                  </a:cubicBezTo>
                  <a:cubicBezTo>
                    <a:pt x="5791" y="3744"/>
                    <a:pt x="4756" y="5179"/>
                    <a:pt x="3255" y="5179"/>
                  </a:cubicBezTo>
                  <a:cubicBezTo>
                    <a:pt x="654" y="5179"/>
                    <a:pt x="187" y="1443"/>
                    <a:pt x="2722" y="842"/>
                  </a:cubicBezTo>
                  <a:cubicBezTo>
                    <a:pt x="2859" y="822"/>
                    <a:pt x="2998" y="811"/>
                    <a:pt x="3137" y="811"/>
                  </a:cubicBezTo>
                  <a:close/>
                  <a:moveTo>
                    <a:pt x="3446" y="0"/>
                  </a:moveTo>
                  <a:cubicBezTo>
                    <a:pt x="3372" y="0"/>
                    <a:pt x="3297" y="3"/>
                    <a:pt x="3222" y="8"/>
                  </a:cubicBezTo>
                  <a:cubicBezTo>
                    <a:pt x="3200" y="8"/>
                    <a:pt x="3178" y="8"/>
                    <a:pt x="3156" y="8"/>
                  </a:cubicBezTo>
                  <a:cubicBezTo>
                    <a:pt x="1650" y="8"/>
                    <a:pt x="384" y="1131"/>
                    <a:pt x="220" y="2610"/>
                  </a:cubicBezTo>
                  <a:cubicBezTo>
                    <a:pt x="1" y="4456"/>
                    <a:pt x="1425" y="6068"/>
                    <a:pt x="3227" y="6068"/>
                  </a:cubicBezTo>
                  <a:cubicBezTo>
                    <a:pt x="3346" y="6068"/>
                    <a:pt x="3467" y="6061"/>
                    <a:pt x="3589" y="6046"/>
                  </a:cubicBezTo>
                  <a:cubicBezTo>
                    <a:pt x="5557" y="5846"/>
                    <a:pt x="6825" y="3845"/>
                    <a:pt x="6191" y="1977"/>
                  </a:cubicBezTo>
                  <a:cubicBezTo>
                    <a:pt x="5782" y="780"/>
                    <a:pt x="4689" y="0"/>
                    <a:pt x="3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5"/>
            <p:cNvSpPr/>
            <p:nvPr/>
          </p:nvSpPr>
          <p:spPr>
            <a:xfrm>
              <a:off x="2239600" y="3632000"/>
              <a:ext cx="171475" cy="152425"/>
            </a:xfrm>
            <a:custGeom>
              <a:avLst/>
              <a:gdLst/>
              <a:ahLst/>
              <a:cxnLst/>
              <a:rect l="l" t="t" r="r" b="b"/>
              <a:pathLst>
                <a:path w="6859" h="6097" extrusionOk="0">
                  <a:moveTo>
                    <a:pt x="3172" y="812"/>
                  </a:moveTo>
                  <a:cubicBezTo>
                    <a:pt x="4143" y="812"/>
                    <a:pt x="5099" y="1322"/>
                    <a:pt x="5391" y="2344"/>
                  </a:cubicBezTo>
                  <a:cubicBezTo>
                    <a:pt x="5825" y="3745"/>
                    <a:pt x="4757" y="5179"/>
                    <a:pt x="3290" y="5179"/>
                  </a:cubicBezTo>
                  <a:cubicBezTo>
                    <a:pt x="688" y="5179"/>
                    <a:pt x="221" y="1477"/>
                    <a:pt x="2756" y="843"/>
                  </a:cubicBezTo>
                  <a:cubicBezTo>
                    <a:pt x="2894" y="822"/>
                    <a:pt x="3033" y="812"/>
                    <a:pt x="3172" y="812"/>
                  </a:cubicBezTo>
                  <a:close/>
                  <a:moveTo>
                    <a:pt x="3475" y="0"/>
                  </a:moveTo>
                  <a:cubicBezTo>
                    <a:pt x="3403" y="0"/>
                    <a:pt x="3330" y="3"/>
                    <a:pt x="3256" y="9"/>
                  </a:cubicBezTo>
                  <a:cubicBezTo>
                    <a:pt x="3234" y="8"/>
                    <a:pt x="3212" y="8"/>
                    <a:pt x="3190" y="8"/>
                  </a:cubicBezTo>
                  <a:cubicBezTo>
                    <a:pt x="1685" y="8"/>
                    <a:pt x="418" y="1131"/>
                    <a:pt x="221" y="2611"/>
                  </a:cubicBezTo>
                  <a:cubicBezTo>
                    <a:pt x="0" y="4502"/>
                    <a:pt x="1478" y="6096"/>
                    <a:pt x="3303" y="6096"/>
                  </a:cubicBezTo>
                  <a:cubicBezTo>
                    <a:pt x="3408" y="6096"/>
                    <a:pt x="3515" y="6091"/>
                    <a:pt x="3623" y="6080"/>
                  </a:cubicBezTo>
                  <a:cubicBezTo>
                    <a:pt x="5591" y="5846"/>
                    <a:pt x="6859" y="3845"/>
                    <a:pt x="6192" y="1977"/>
                  </a:cubicBezTo>
                  <a:cubicBezTo>
                    <a:pt x="5783" y="781"/>
                    <a:pt x="4690" y="0"/>
                    <a:pt x="3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5"/>
            <p:cNvSpPr/>
            <p:nvPr/>
          </p:nvSpPr>
          <p:spPr>
            <a:xfrm>
              <a:off x="1727600" y="4107350"/>
              <a:ext cx="170625" cy="151700"/>
            </a:xfrm>
            <a:custGeom>
              <a:avLst/>
              <a:gdLst/>
              <a:ahLst/>
              <a:cxnLst/>
              <a:rect l="l" t="t" r="r" b="b"/>
              <a:pathLst>
                <a:path w="6825" h="6068" extrusionOk="0">
                  <a:moveTo>
                    <a:pt x="3137" y="811"/>
                  </a:moveTo>
                  <a:cubicBezTo>
                    <a:pt x="4109" y="811"/>
                    <a:pt x="5065" y="1322"/>
                    <a:pt x="5357" y="2343"/>
                  </a:cubicBezTo>
                  <a:cubicBezTo>
                    <a:pt x="5790" y="3744"/>
                    <a:pt x="4723" y="5179"/>
                    <a:pt x="3255" y="5179"/>
                  </a:cubicBezTo>
                  <a:cubicBezTo>
                    <a:pt x="653" y="5179"/>
                    <a:pt x="220" y="1476"/>
                    <a:pt x="2721" y="842"/>
                  </a:cubicBezTo>
                  <a:cubicBezTo>
                    <a:pt x="2859" y="822"/>
                    <a:pt x="2998" y="811"/>
                    <a:pt x="3137" y="811"/>
                  </a:cubicBezTo>
                  <a:close/>
                  <a:moveTo>
                    <a:pt x="3446" y="0"/>
                  </a:moveTo>
                  <a:cubicBezTo>
                    <a:pt x="3372" y="0"/>
                    <a:pt x="3297" y="3"/>
                    <a:pt x="3222" y="8"/>
                  </a:cubicBezTo>
                  <a:cubicBezTo>
                    <a:pt x="3200" y="8"/>
                    <a:pt x="3178" y="8"/>
                    <a:pt x="3156" y="8"/>
                  </a:cubicBezTo>
                  <a:cubicBezTo>
                    <a:pt x="1650" y="8"/>
                    <a:pt x="384" y="1131"/>
                    <a:pt x="220" y="2610"/>
                  </a:cubicBezTo>
                  <a:cubicBezTo>
                    <a:pt x="0" y="4456"/>
                    <a:pt x="1425" y="6068"/>
                    <a:pt x="3227" y="6068"/>
                  </a:cubicBezTo>
                  <a:cubicBezTo>
                    <a:pt x="3346" y="6068"/>
                    <a:pt x="3467" y="6061"/>
                    <a:pt x="3589" y="6046"/>
                  </a:cubicBezTo>
                  <a:cubicBezTo>
                    <a:pt x="5590" y="5846"/>
                    <a:pt x="6824" y="3845"/>
                    <a:pt x="6190" y="1977"/>
                  </a:cubicBezTo>
                  <a:cubicBezTo>
                    <a:pt x="5781" y="780"/>
                    <a:pt x="4689" y="0"/>
                    <a:pt x="3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5"/>
            <p:cNvSpPr/>
            <p:nvPr/>
          </p:nvSpPr>
          <p:spPr>
            <a:xfrm>
              <a:off x="1820225" y="3827250"/>
              <a:ext cx="171400" cy="152425"/>
            </a:xfrm>
            <a:custGeom>
              <a:avLst/>
              <a:gdLst/>
              <a:ahLst/>
              <a:cxnLst/>
              <a:rect l="l" t="t" r="r" b="b"/>
              <a:pathLst>
                <a:path w="6856" h="6097" extrusionOk="0">
                  <a:moveTo>
                    <a:pt x="3168" y="840"/>
                  </a:moveTo>
                  <a:cubicBezTo>
                    <a:pt x="4139" y="840"/>
                    <a:pt x="5091" y="1351"/>
                    <a:pt x="5354" y="2373"/>
                  </a:cubicBezTo>
                  <a:cubicBezTo>
                    <a:pt x="5788" y="3774"/>
                    <a:pt x="4754" y="5175"/>
                    <a:pt x="3286" y="5208"/>
                  </a:cubicBezTo>
                  <a:cubicBezTo>
                    <a:pt x="684" y="5208"/>
                    <a:pt x="217" y="1506"/>
                    <a:pt x="2752" y="872"/>
                  </a:cubicBezTo>
                  <a:cubicBezTo>
                    <a:pt x="2890" y="851"/>
                    <a:pt x="3029" y="840"/>
                    <a:pt x="3168" y="840"/>
                  </a:cubicBezTo>
                  <a:close/>
                  <a:moveTo>
                    <a:pt x="3404" y="1"/>
                  </a:moveTo>
                  <a:cubicBezTo>
                    <a:pt x="3354" y="1"/>
                    <a:pt x="3303" y="2"/>
                    <a:pt x="3253" y="4"/>
                  </a:cubicBezTo>
                  <a:cubicBezTo>
                    <a:pt x="1718" y="4"/>
                    <a:pt x="417" y="1139"/>
                    <a:pt x="251" y="2640"/>
                  </a:cubicBezTo>
                  <a:cubicBezTo>
                    <a:pt x="0" y="4486"/>
                    <a:pt x="1452" y="6097"/>
                    <a:pt x="3257" y="6097"/>
                  </a:cubicBezTo>
                  <a:cubicBezTo>
                    <a:pt x="3377" y="6097"/>
                    <a:pt x="3498" y="6090"/>
                    <a:pt x="3620" y="6075"/>
                  </a:cubicBezTo>
                  <a:cubicBezTo>
                    <a:pt x="5588" y="5875"/>
                    <a:pt x="6855" y="3874"/>
                    <a:pt x="6188" y="2006"/>
                  </a:cubicBezTo>
                  <a:cubicBezTo>
                    <a:pt x="5803" y="787"/>
                    <a:pt x="4648" y="1"/>
                    <a:pt x="3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5"/>
            <p:cNvSpPr/>
            <p:nvPr/>
          </p:nvSpPr>
          <p:spPr>
            <a:xfrm>
              <a:off x="1911900" y="3562800"/>
              <a:ext cx="171450" cy="151700"/>
            </a:xfrm>
            <a:custGeom>
              <a:avLst/>
              <a:gdLst/>
              <a:ahLst/>
              <a:cxnLst/>
              <a:rect l="l" t="t" r="r" b="b"/>
              <a:pathLst>
                <a:path w="6858" h="6068" extrusionOk="0">
                  <a:moveTo>
                    <a:pt x="3137" y="844"/>
                  </a:moveTo>
                  <a:cubicBezTo>
                    <a:pt x="4109" y="844"/>
                    <a:pt x="5065" y="1355"/>
                    <a:pt x="5356" y="2377"/>
                  </a:cubicBezTo>
                  <a:cubicBezTo>
                    <a:pt x="5790" y="3778"/>
                    <a:pt x="4723" y="5179"/>
                    <a:pt x="3255" y="5179"/>
                  </a:cubicBezTo>
                  <a:cubicBezTo>
                    <a:pt x="753" y="5079"/>
                    <a:pt x="320" y="1543"/>
                    <a:pt x="2721" y="875"/>
                  </a:cubicBezTo>
                  <a:cubicBezTo>
                    <a:pt x="2859" y="855"/>
                    <a:pt x="2998" y="844"/>
                    <a:pt x="3137" y="844"/>
                  </a:cubicBezTo>
                  <a:close/>
                  <a:moveTo>
                    <a:pt x="3466" y="0"/>
                  </a:moveTo>
                  <a:cubicBezTo>
                    <a:pt x="3396" y="0"/>
                    <a:pt x="3326" y="3"/>
                    <a:pt x="3255" y="8"/>
                  </a:cubicBezTo>
                  <a:cubicBezTo>
                    <a:pt x="3233" y="8"/>
                    <a:pt x="3211" y="7"/>
                    <a:pt x="3189" y="7"/>
                  </a:cubicBezTo>
                  <a:cubicBezTo>
                    <a:pt x="1683" y="7"/>
                    <a:pt x="417" y="1131"/>
                    <a:pt x="219" y="2610"/>
                  </a:cubicBezTo>
                  <a:cubicBezTo>
                    <a:pt x="0" y="4456"/>
                    <a:pt x="1454" y="6067"/>
                    <a:pt x="3260" y="6067"/>
                  </a:cubicBezTo>
                  <a:cubicBezTo>
                    <a:pt x="3379" y="6067"/>
                    <a:pt x="3500" y="6060"/>
                    <a:pt x="3622" y="6046"/>
                  </a:cubicBezTo>
                  <a:cubicBezTo>
                    <a:pt x="5590" y="5846"/>
                    <a:pt x="6858" y="3844"/>
                    <a:pt x="6190" y="1976"/>
                  </a:cubicBezTo>
                  <a:cubicBezTo>
                    <a:pt x="5780" y="809"/>
                    <a:pt x="4684" y="0"/>
                    <a:pt x="3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4" name="Google Shape;4094;p35"/>
          <p:cNvGrpSpPr/>
          <p:nvPr/>
        </p:nvGrpSpPr>
        <p:grpSpPr>
          <a:xfrm rot="1019210">
            <a:off x="4053588" y="3250631"/>
            <a:ext cx="1036304" cy="262286"/>
            <a:chOff x="2959775" y="548875"/>
            <a:chExt cx="1697075" cy="429525"/>
          </a:xfrm>
        </p:grpSpPr>
        <p:sp>
          <p:nvSpPr>
            <p:cNvPr id="4095" name="Google Shape;4095;p35"/>
            <p:cNvSpPr/>
            <p:nvPr/>
          </p:nvSpPr>
          <p:spPr>
            <a:xfrm>
              <a:off x="2999825" y="572525"/>
              <a:ext cx="1380175" cy="381950"/>
            </a:xfrm>
            <a:custGeom>
              <a:avLst/>
              <a:gdLst/>
              <a:ahLst/>
              <a:cxnLst/>
              <a:rect l="l" t="t" r="r" b="b"/>
              <a:pathLst>
                <a:path w="55207" h="15278" extrusionOk="0">
                  <a:moveTo>
                    <a:pt x="39291" y="2389"/>
                  </a:moveTo>
                  <a:cubicBezTo>
                    <a:pt x="41528" y="2389"/>
                    <a:pt x="43334" y="3838"/>
                    <a:pt x="43398" y="5738"/>
                  </a:cubicBezTo>
                  <a:cubicBezTo>
                    <a:pt x="43398" y="6772"/>
                    <a:pt x="42931" y="7739"/>
                    <a:pt x="42163" y="8440"/>
                  </a:cubicBezTo>
                  <a:cubicBezTo>
                    <a:pt x="41463" y="9073"/>
                    <a:pt x="40596" y="9507"/>
                    <a:pt x="39662" y="9674"/>
                  </a:cubicBezTo>
                  <a:cubicBezTo>
                    <a:pt x="39462" y="9707"/>
                    <a:pt x="39295" y="9741"/>
                    <a:pt x="39095" y="9741"/>
                  </a:cubicBezTo>
                  <a:lnTo>
                    <a:pt x="11508" y="11842"/>
                  </a:lnTo>
                  <a:cubicBezTo>
                    <a:pt x="11369" y="11855"/>
                    <a:pt x="11230" y="11861"/>
                    <a:pt x="11090" y="11861"/>
                  </a:cubicBezTo>
                  <a:cubicBezTo>
                    <a:pt x="10125" y="11861"/>
                    <a:pt x="9160" y="11562"/>
                    <a:pt x="8373" y="11008"/>
                  </a:cubicBezTo>
                  <a:cubicBezTo>
                    <a:pt x="7572" y="10408"/>
                    <a:pt x="7072" y="9474"/>
                    <a:pt x="7038" y="8473"/>
                  </a:cubicBezTo>
                  <a:cubicBezTo>
                    <a:pt x="7038" y="7439"/>
                    <a:pt x="7505" y="6472"/>
                    <a:pt x="8273" y="5804"/>
                  </a:cubicBezTo>
                  <a:cubicBezTo>
                    <a:pt x="9107" y="5037"/>
                    <a:pt x="10174" y="4570"/>
                    <a:pt x="11341" y="4503"/>
                  </a:cubicBezTo>
                  <a:lnTo>
                    <a:pt x="38928" y="2402"/>
                  </a:lnTo>
                  <a:cubicBezTo>
                    <a:pt x="39050" y="2393"/>
                    <a:pt x="39171" y="2389"/>
                    <a:pt x="39291" y="2389"/>
                  </a:cubicBezTo>
                  <a:close/>
                  <a:moveTo>
                    <a:pt x="47234" y="0"/>
                  </a:moveTo>
                  <a:cubicBezTo>
                    <a:pt x="40262" y="0"/>
                    <a:pt x="33324" y="67"/>
                    <a:pt x="26319" y="467"/>
                  </a:cubicBezTo>
                  <a:cubicBezTo>
                    <a:pt x="19047" y="901"/>
                    <a:pt x="11842" y="1935"/>
                    <a:pt x="4570" y="2535"/>
                  </a:cubicBezTo>
                  <a:cubicBezTo>
                    <a:pt x="133" y="6805"/>
                    <a:pt x="0" y="11575"/>
                    <a:pt x="4904" y="15178"/>
                  </a:cubicBezTo>
                  <a:cubicBezTo>
                    <a:pt x="4937" y="15178"/>
                    <a:pt x="4937" y="15211"/>
                    <a:pt x="4970" y="15278"/>
                  </a:cubicBezTo>
                  <a:cubicBezTo>
                    <a:pt x="11942" y="14944"/>
                    <a:pt x="18847" y="15044"/>
                    <a:pt x="25818" y="14477"/>
                  </a:cubicBezTo>
                  <a:cubicBezTo>
                    <a:pt x="32623" y="13944"/>
                    <a:pt x="39295" y="12843"/>
                    <a:pt x="46066" y="11975"/>
                  </a:cubicBezTo>
                  <a:cubicBezTo>
                    <a:pt x="46533" y="11442"/>
                    <a:pt x="47100" y="10975"/>
                    <a:pt x="47534" y="10408"/>
                  </a:cubicBezTo>
                  <a:cubicBezTo>
                    <a:pt x="48068" y="9774"/>
                    <a:pt x="48568" y="9073"/>
                    <a:pt x="48968" y="8340"/>
                  </a:cubicBezTo>
                  <a:cubicBezTo>
                    <a:pt x="48935" y="8173"/>
                    <a:pt x="49035" y="8006"/>
                    <a:pt x="49202" y="7939"/>
                  </a:cubicBezTo>
                  <a:cubicBezTo>
                    <a:pt x="51170" y="7372"/>
                    <a:pt x="53171" y="6905"/>
                    <a:pt x="55206" y="6572"/>
                  </a:cubicBezTo>
                  <a:cubicBezTo>
                    <a:pt x="54506" y="5571"/>
                    <a:pt x="54506" y="4237"/>
                    <a:pt x="55206" y="3203"/>
                  </a:cubicBezTo>
                  <a:cubicBezTo>
                    <a:pt x="53672" y="3169"/>
                    <a:pt x="52171" y="3069"/>
                    <a:pt x="50636" y="2936"/>
                  </a:cubicBezTo>
                  <a:cubicBezTo>
                    <a:pt x="50469" y="2936"/>
                    <a:pt x="50336" y="2769"/>
                    <a:pt x="50369" y="2602"/>
                  </a:cubicBezTo>
                  <a:cubicBezTo>
                    <a:pt x="50136" y="2335"/>
                    <a:pt x="49902" y="2035"/>
                    <a:pt x="49702" y="1735"/>
                  </a:cubicBezTo>
                  <a:cubicBezTo>
                    <a:pt x="49435" y="1435"/>
                    <a:pt x="49168" y="1134"/>
                    <a:pt x="48835" y="901"/>
                  </a:cubicBezTo>
                  <a:cubicBezTo>
                    <a:pt x="48335" y="567"/>
                    <a:pt x="47801" y="267"/>
                    <a:pt x="47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5"/>
            <p:cNvSpPr/>
            <p:nvPr/>
          </p:nvSpPr>
          <p:spPr>
            <a:xfrm>
              <a:off x="3199950" y="652325"/>
              <a:ext cx="860650" cy="195700"/>
            </a:xfrm>
            <a:custGeom>
              <a:avLst/>
              <a:gdLst/>
              <a:ahLst/>
              <a:cxnLst/>
              <a:rect l="l" t="t" r="r" b="b"/>
              <a:pathLst>
                <a:path w="34426" h="7828" extrusionOk="0">
                  <a:moveTo>
                    <a:pt x="24105" y="4116"/>
                  </a:moveTo>
                  <a:cubicBezTo>
                    <a:pt x="24233" y="4116"/>
                    <a:pt x="24351" y="4177"/>
                    <a:pt x="24351" y="4314"/>
                  </a:cubicBezTo>
                  <a:cubicBezTo>
                    <a:pt x="24385" y="4447"/>
                    <a:pt x="24385" y="4614"/>
                    <a:pt x="24351" y="4781"/>
                  </a:cubicBezTo>
                  <a:cubicBezTo>
                    <a:pt x="24333" y="4909"/>
                    <a:pt x="24184" y="4987"/>
                    <a:pt x="24048" y="4987"/>
                  </a:cubicBezTo>
                  <a:cubicBezTo>
                    <a:pt x="23936" y="4987"/>
                    <a:pt x="23833" y="4934"/>
                    <a:pt x="23818" y="4814"/>
                  </a:cubicBezTo>
                  <a:cubicBezTo>
                    <a:pt x="23784" y="4647"/>
                    <a:pt x="23784" y="4480"/>
                    <a:pt x="23784" y="4347"/>
                  </a:cubicBezTo>
                  <a:cubicBezTo>
                    <a:pt x="23784" y="4202"/>
                    <a:pt x="23952" y="4116"/>
                    <a:pt x="24105" y="4116"/>
                  </a:cubicBezTo>
                  <a:close/>
                  <a:moveTo>
                    <a:pt x="20238" y="4146"/>
                  </a:moveTo>
                  <a:cubicBezTo>
                    <a:pt x="20400" y="4146"/>
                    <a:pt x="20566" y="4239"/>
                    <a:pt x="20549" y="4414"/>
                  </a:cubicBezTo>
                  <a:cubicBezTo>
                    <a:pt x="20549" y="4647"/>
                    <a:pt x="20549" y="4914"/>
                    <a:pt x="20515" y="5148"/>
                  </a:cubicBezTo>
                  <a:cubicBezTo>
                    <a:pt x="20480" y="5289"/>
                    <a:pt x="20332" y="5365"/>
                    <a:pt x="20195" y="5365"/>
                  </a:cubicBezTo>
                  <a:cubicBezTo>
                    <a:pt x="20075" y="5365"/>
                    <a:pt x="19964" y="5306"/>
                    <a:pt x="19948" y="5181"/>
                  </a:cubicBezTo>
                  <a:cubicBezTo>
                    <a:pt x="19915" y="4914"/>
                    <a:pt x="19915" y="4647"/>
                    <a:pt x="19948" y="4380"/>
                  </a:cubicBezTo>
                  <a:cubicBezTo>
                    <a:pt x="19948" y="4222"/>
                    <a:pt x="20091" y="4146"/>
                    <a:pt x="20238" y="4146"/>
                  </a:cubicBezTo>
                  <a:close/>
                  <a:moveTo>
                    <a:pt x="16569" y="4001"/>
                  </a:moveTo>
                  <a:cubicBezTo>
                    <a:pt x="16723" y="4001"/>
                    <a:pt x="16863" y="4092"/>
                    <a:pt x="16846" y="4280"/>
                  </a:cubicBezTo>
                  <a:cubicBezTo>
                    <a:pt x="16813" y="4647"/>
                    <a:pt x="16746" y="5014"/>
                    <a:pt x="16579" y="5381"/>
                  </a:cubicBezTo>
                  <a:cubicBezTo>
                    <a:pt x="16529" y="5498"/>
                    <a:pt x="16396" y="5556"/>
                    <a:pt x="16271" y="5556"/>
                  </a:cubicBezTo>
                  <a:cubicBezTo>
                    <a:pt x="16146" y="5556"/>
                    <a:pt x="16029" y="5498"/>
                    <a:pt x="16012" y="5381"/>
                  </a:cubicBezTo>
                  <a:cubicBezTo>
                    <a:pt x="16012" y="4981"/>
                    <a:pt x="16079" y="4614"/>
                    <a:pt x="16212" y="4247"/>
                  </a:cubicBezTo>
                  <a:cubicBezTo>
                    <a:pt x="16261" y="4084"/>
                    <a:pt x="16421" y="4001"/>
                    <a:pt x="16569" y="4001"/>
                  </a:cubicBezTo>
                  <a:close/>
                  <a:moveTo>
                    <a:pt x="11807" y="4346"/>
                  </a:moveTo>
                  <a:cubicBezTo>
                    <a:pt x="11970" y="4346"/>
                    <a:pt x="12127" y="4439"/>
                    <a:pt x="12109" y="4614"/>
                  </a:cubicBezTo>
                  <a:cubicBezTo>
                    <a:pt x="12043" y="4947"/>
                    <a:pt x="11976" y="5248"/>
                    <a:pt x="11909" y="5581"/>
                  </a:cubicBezTo>
                  <a:cubicBezTo>
                    <a:pt x="11867" y="5693"/>
                    <a:pt x="11767" y="5741"/>
                    <a:pt x="11664" y="5741"/>
                  </a:cubicBezTo>
                  <a:cubicBezTo>
                    <a:pt x="11522" y="5741"/>
                    <a:pt x="11376" y="5650"/>
                    <a:pt x="11376" y="5514"/>
                  </a:cubicBezTo>
                  <a:cubicBezTo>
                    <a:pt x="11376" y="5181"/>
                    <a:pt x="11409" y="4881"/>
                    <a:pt x="11476" y="4580"/>
                  </a:cubicBezTo>
                  <a:cubicBezTo>
                    <a:pt x="11507" y="4422"/>
                    <a:pt x="11659" y="4346"/>
                    <a:pt x="11807" y="4346"/>
                  </a:cubicBezTo>
                  <a:close/>
                  <a:moveTo>
                    <a:pt x="5607" y="4546"/>
                  </a:moveTo>
                  <a:cubicBezTo>
                    <a:pt x="5765" y="4546"/>
                    <a:pt x="5922" y="4639"/>
                    <a:pt x="5905" y="4814"/>
                  </a:cubicBezTo>
                  <a:cubicBezTo>
                    <a:pt x="5872" y="5181"/>
                    <a:pt x="5838" y="5548"/>
                    <a:pt x="5738" y="5915"/>
                  </a:cubicBezTo>
                  <a:cubicBezTo>
                    <a:pt x="5719" y="6046"/>
                    <a:pt x="5554" y="6135"/>
                    <a:pt x="5406" y="6135"/>
                  </a:cubicBezTo>
                  <a:cubicBezTo>
                    <a:pt x="5291" y="6135"/>
                    <a:pt x="5186" y="6080"/>
                    <a:pt x="5171" y="5948"/>
                  </a:cubicBezTo>
                  <a:cubicBezTo>
                    <a:pt x="5204" y="5548"/>
                    <a:pt x="5238" y="5181"/>
                    <a:pt x="5305" y="4781"/>
                  </a:cubicBezTo>
                  <a:cubicBezTo>
                    <a:pt x="5320" y="4622"/>
                    <a:pt x="5464" y="4546"/>
                    <a:pt x="5607" y="4546"/>
                  </a:cubicBezTo>
                  <a:close/>
                  <a:moveTo>
                    <a:pt x="8626" y="4221"/>
                  </a:moveTo>
                  <a:cubicBezTo>
                    <a:pt x="8801" y="4221"/>
                    <a:pt x="8974" y="4322"/>
                    <a:pt x="8974" y="4514"/>
                  </a:cubicBezTo>
                  <a:cubicBezTo>
                    <a:pt x="8974" y="5014"/>
                    <a:pt x="8907" y="5481"/>
                    <a:pt x="8774" y="5948"/>
                  </a:cubicBezTo>
                  <a:cubicBezTo>
                    <a:pt x="8725" y="6077"/>
                    <a:pt x="8591" y="6136"/>
                    <a:pt x="8466" y="6136"/>
                  </a:cubicBezTo>
                  <a:cubicBezTo>
                    <a:pt x="8331" y="6136"/>
                    <a:pt x="8207" y="6069"/>
                    <a:pt x="8207" y="5948"/>
                  </a:cubicBezTo>
                  <a:cubicBezTo>
                    <a:pt x="8140" y="5448"/>
                    <a:pt x="8173" y="4947"/>
                    <a:pt x="8273" y="4480"/>
                  </a:cubicBezTo>
                  <a:cubicBezTo>
                    <a:pt x="8305" y="4305"/>
                    <a:pt x="8466" y="4221"/>
                    <a:pt x="8626" y="4221"/>
                  </a:cubicBezTo>
                  <a:close/>
                  <a:moveTo>
                    <a:pt x="31218" y="0"/>
                  </a:moveTo>
                  <a:cubicBezTo>
                    <a:pt x="31120" y="0"/>
                    <a:pt x="31022" y="4"/>
                    <a:pt x="30923" y="11"/>
                  </a:cubicBezTo>
                  <a:lnTo>
                    <a:pt x="3336" y="2112"/>
                  </a:lnTo>
                  <a:cubicBezTo>
                    <a:pt x="3203" y="2112"/>
                    <a:pt x="3036" y="2145"/>
                    <a:pt x="2903" y="2179"/>
                  </a:cubicBezTo>
                  <a:cubicBezTo>
                    <a:pt x="2169" y="2279"/>
                    <a:pt x="1502" y="2612"/>
                    <a:pt x="968" y="3113"/>
                  </a:cubicBezTo>
                  <a:cubicBezTo>
                    <a:pt x="368" y="3646"/>
                    <a:pt x="1" y="4414"/>
                    <a:pt x="1" y="5214"/>
                  </a:cubicBezTo>
                  <a:cubicBezTo>
                    <a:pt x="34" y="5981"/>
                    <a:pt x="434" y="6682"/>
                    <a:pt x="1068" y="7149"/>
                  </a:cubicBezTo>
                  <a:cubicBezTo>
                    <a:pt x="1690" y="7593"/>
                    <a:pt x="2444" y="7827"/>
                    <a:pt x="3213" y="7827"/>
                  </a:cubicBezTo>
                  <a:cubicBezTo>
                    <a:pt x="3309" y="7827"/>
                    <a:pt x="3406" y="7824"/>
                    <a:pt x="3503" y="7816"/>
                  </a:cubicBezTo>
                  <a:lnTo>
                    <a:pt x="31090" y="5715"/>
                  </a:lnTo>
                  <a:cubicBezTo>
                    <a:pt x="31957" y="5648"/>
                    <a:pt x="32824" y="5281"/>
                    <a:pt x="33458" y="4714"/>
                  </a:cubicBezTo>
                  <a:cubicBezTo>
                    <a:pt x="34058" y="4180"/>
                    <a:pt x="34425" y="3413"/>
                    <a:pt x="34425" y="2612"/>
                  </a:cubicBezTo>
                  <a:cubicBezTo>
                    <a:pt x="34362" y="1126"/>
                    <a:pt x="32980" y="0"/>
                    <a:pt x="312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5"/>
            <p:cNvSpPr/>
            <p:nvPr/>
          </p:nvSpPr>
          <p:spPr>
            <a:xfrm>
              <a:off x="4376625" y="653400"/>
              <a:ext cx="247700" cy="80925"/>
            </a:xfrm>
            <a:custGeom>
              <a:avLst/>
              <a:gdLst/>
              <a:ahLst/>
              <a:cxnLst/>
              <a:rect l="l" t="t" r="r" b="b"/>
              <a:pathLst>
                <a:path w="9908" h="3237" extrusionOk="0">
                  <a:moveTo>
                    <a:pt x="935" y="1"/>
                  </a:moveTo>
                  <a:cubicBezTo>
                    <a:pt x="134" y="1035"/>
                    <a:pt x="1" y="2169"/>
                    <a:pt x="768" y="3237"/>
                  </a:cubicBezTo>
                  <a:cubicBezTo>
                    <a:pt x="3737" y="2736"/>
                    <a:pt x="6739" y="2403"/>
                    <a:pt x="9608" y="2036"/>
                  </a:cubicBezTo>
                  <a:cubicBezTo>
                    <a:pt x="9741" y="1769"/>
                    <a:pt x="9841" y="1502"/>
                    <a:pt x="9908" y="1202"/>
                  </a:cubicBezTo>
                  <a:cubicBezTo>
                    <a:pt x="9908" y="935"/>
                    <a:pt x="9874" y="668"/>
                    <a:pt x="9741" y="401"/>
                  </a:cubicBezTo>
                  <a:cubicBezTo>
                    <a:pt x="6839" y="201"/>
                    <a:pt x="3870" y="134"/>
                    <a:pt x="9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5"/>
            <p:cNvSpPr/>
            <p:nvPr/>
          </p:nvSpPr>
          <p:spPr>
            <a:xfrm>
              <a:off x="3199950" y="709275"/>
              <a:ext cx="859800" cy="137900"/>
            </a:xfrm>
            <a:custGeom>
              <a:avLst/>
              <a:gdLst/>
              <a:ahLst/>
              <a:cxnLst/>
              <a:rect l="l" t="t" r="r" b="b"/>
              <a:pathLst>
                <a:path w="34392" h="5516" extrusionOk="0">
                  <a:moveTo>
                    <a:pt x="24138" y="1838"/>
                  </a:moveTo>
                  <a:cubicBezTo>
                    <a:pt x="24267" y="1838"/>
                    <a:pt x="24385" y="1899"/>
                    <a:pt x="24385" y="2036"/>
                  </a:cubicBezTo>
                  <a:cubicBezTo>
                    <a:pt x="24385" y="2169"/>
                    <a:pt x="24385" y="2336"/>
                    <a:pt x="24351" y="2503"/>
                  </a:cubicBezTo>
                  <a:cubicBezTo>
                    <a:pt x="24333" y="2631"/>
                    <a:pt x="24184" y="2709"/>
                    <a:pt x="24048" y="2709"/>
                  </a:cubicBezTo>
                  <a:cubicBezTo>
                    <a:pt x="23936" y="2709"/>
                    <a:pt x="23833" y="2656"/>
                    <a:pt x="23818" y="2536"/>
                  </a:cubicBezTo>
                  <a:cubicBezTo>
                    <a:pt x="23784" y="2369"/>
                    <a:pt x="23784" y="2202"/>
                    <a:pt x="23818" y="2069"/>
                  </a:cubicBezTo>
                  <a:cubicBezTo>
                    <a:pt x="23818" y="1924"/>
                    <a:pt x="23985" y="1838"/>
                    <a:pt x="24138" y="1838"/>
                  </a:cubicBezTo>
                  <a:close/>
                  <a:moveTo>
                    <a:pt x="2469" y="1"/>
                  </a:moveTo>
                  <a:lnTo>
                    <a:pt x="2469" y="1"/>
                  </a:lnTo>
                  <a:cubicBezTo>
                    <a:pt x="1902" y="168"/>
                    <a:pt x="1402" y="434"/>
                    <a:pt x="968" y="835"/>
                  </a:cubicBezTo>
                  <a:cubicBezTo>
                    <a:pt x="368" y="1368"/>
                    <a:pt x="1" y="2102"/>
                    <a:pt x="1" y="2903"/>
                  </a:cubicBezTo>
                  <a:cubicBezTo>
                    <a:pt x="34" y="3703"/>
                    <a:pt x="434" y="4404"/>
                    <a:pt x="1068" y="4838"/>
                  </a:cubicBezTo>
                  <a:cubicBezTo>
                    <a:pt x="1690" y="5282"/>
                    <a:pt x="2444" y="5516"/>
                    <a:pt x="3213" y="5516"/>
                  </a:cubicBezTo>
                  <a:cubicBezTo>
                    <a:pt x="3309" y="5516"/>
                    <a:pt x="3406" y="5512"/>
                    <a:pt x="3503" y="5505"/>
                  </a:cubicBezTo>
                  <a:lnTo>
                    <a:pt x="31090" y="3437"/>
                  </a:lnTo>
                  <a:cubicBezTo>
                    <a:pt x="31957" y="3370"/>
                    <a:pt x="32824" y="3003"/>
                    <a:pt x="33458" y="2436"/>
                  </a:cubicBezTo>
                  <a:cubicBezTo>
                    <a:pt x="33992" y="1969"/>
                    <a:pt x="34325" y="1335"/>
                    <a:pt x="34392" y="635"/>
                  </a:cubicBezTo>
                  <a:lnTo>
                    <a:pt x="34392" y="635"/>
                  </a:lnTo>
                  <a:cubicBezTo>
                    <a:pt x="31957" y="901"/>
                    <a:pt x="29488" y="1135"/>
                    <a:pt x="27053" y="1402"/>
                  </a:cubicBezTo>
                  <a:cubicBezTo>
                    <a:pt x="24885" y="1635"/>
                    <a:pt x="22717" y="1936"/>
                    <a:pt x="20549" y="2202"/>
                  </a:cubicBezTo>
                  <a:cubicBezTo>
                    <a:pt x="20549" y="2436"/>
                    <a:pt x="20549" y="2636"/>
                    <a:pt x="20515" y="2870"/>
                  </a:cubicBezTo>
                  <a:cubicBezTo>
                    <a:pt x="20480" y="3011"/>
                    <a:pt x="20332" y="3087"/>
                    <a:pt x="20195" y="3087"/>
                  </a:cubicBezTo>
                  <a:cubicBezTo>
                    <a:pt x="20075" y="3087"/>
                    <a:pt x="19964" y="3028"/>
                    <a:pt x="19948" y="2903"/>
                  </a:cubicBezTo>
                  <a:cubicBezTo>
                    <a:pt x="19915" y="2703"/>
                    <a:pt x="19915" y="2469"/>
                    <a:pt x="19948" y="2269"/>
                  </a:cubicBezTo>
                  <a:lnTo>
                    <a:pt x="19948" y="2269"/>
                  </a:lnTo>
                  <a:cubicBezTo>
                    <a:pt x="18881" y="2403"/>
                    <a:pt x="17813" y="2536"/>
                    <a:pt x="16746" y="2669"/>
                  </a:cubicBezTo>
                  <a:cubicBezTo>
                    <a:pt x="16713" y="2803"/>
                    <a:pt x="16679" y="2970"/>
                    <a:pt x="16613" y="3103"/>
                  </a:cubicBezTo>
                  <a:cubicBezTo>
                    <a:pt x="16561" y="3224"/>
                    <a:pt x="16411" y="3291"/>
                    <a:pt x="16274" y="3291"/>
                  </a:cubicBezTo>
                  <a:cubicBezTo>
                    <a:pt x="16146" y="3291"/>
                    <a:pt x="16028" y="3232"/>
                    <a:pt x="16012" y="3103"/>
                  </a:cubicBezTo>
                  <a:cubicBezTo>
                    <a:pt x="16012" y="3003"/>
                    <a:pt x="16012" y="2870"/>
                    <a:pt x="16012" y="2736"/>
                  </a:cubicBezTo>
                  <a:cubicBezTo>
                    <a:pt x="15278" y="2836"/>
                    <a:pt x="14544" y="2903"/>
                    <a:pt x="13777" y="3003"/>
                  </a:cubicBezTo>
                  <a:cubicBezTo>
                    <a:pt x="13177" y="3036"/>
                    <a:pt x="12543" y="3103"/>
                    <a:pt x="11943" y="3136"/>
                  </a:cubicBezTo>
                  <a:cubicBezTo>
                    <a:pt x="11943" y="3203"/>
                    <a:pt x="11909" y="3270"/>
                    <a:pt x="11876" y="3337"/>
                  </a:cubicBezTo>
                  <a:cubicBezTo>
                    <a:pt x="11850" y="3441"/>
                    <a:pt x="11763" y="3484"/>
                    <a:pt x="11668" y="3484"/>
                  </a:cubicBezTo>
                  <a:cubicBezTo>
                    <a:pt x="11521" y="3484"/>
                    <a:pt x="11355" y="3379"/>
                    <a:pt x="11376" y="3236"/>
                  </a:cubicBezTo>
                  <a:lnTo>
                    <a:pt x="11376" y="3170"/>
                  </a:lnTo>
                  <a:cubicBezTo>
                    <a:pt x="10542" y="3236"/>
                    <a:pt x="9708" y="3270"/>
                    <a:pt x="8874" y="3303"/>
                  </a:cubicBezTo>
                  <a:cubicBezTo>
                    <a:pt x="8840" y="3437"/>
                    <a:pt x="8807" y="3570"/>
                    <a:pt x="8774" y="3703"/>
                  </a:cubicBezTo>
                  <a:cubicBezTo>
                    <a:pt x="8725" y="3832"/>
                    <a:pt x="8591" y="3891"/>
                    <a:pt x="8462" y="3891"/>
                  </a:cubicBezTo>
                  <a:cubicBezTo>
                    <a:pt x="8323" y="3891"/>
                    <a:pt x="8190" y="3824"/>
                    <a:pt x="8173" y="3703"/>
                  </a:cubicBezTo>
                  <a:cubicBezTo>
                    <a:pt x="8173" y="3570"/>
                    <a:pt x="8173" y="3437"/>
                    <a:pt x="8173" y="3303"/>
                  </a:cubicBezTo>
                  <a:lnTo>
                    <a:pt x="7606" y="3303"/>
                  </a:lnTo>
                  <a:cubicBezTo>
                    <a:pt x="7072" y="3303"/>
                    <a:pt x="6439" y="3337"/>
                    <a:pt x="5838" y="3337"/>
                  </a:cubicBezTo>
                  <a:cubicBezTo>
                    <a:pt x="5805" y="3437"/>
                    <a:pt x="5805" y="3570"/>
                    <a:pt x="5772" y="3670"/>
                  </a:cubicBezTo>
                  <a:cubicBezTo>
                    <a:pt x="5734" y="3801"/>
                    <a:pt x="5560" y="3890"/>
                    <a:pt x="5415" y="3890"/>
                  </a:cubicBezTo>
                  <a:cubicBezTo>
                    <a:pt x="5301" y="3890"/>
                    <a:pt x="5204" y="3835"/>
                    <a:pt x="5204" y="3703"/>
                  </a:cubicBezTo>
                  <a:cubicBezTo>
                    <a:pt x="5204" y="3570"/>
                    <a:pt x="5204" y="3470"/>
                    <a:pt x="5204" y="3337"/>
                  </a:cubicBezTo>
                  <a:cubicBezTo>
                    <a:pt x="4537" y="3337"/>
                    <a:pt x="3870" y="3203"/>
                    <a:pt x="3270" y="2903"/>
                  </a:cubicBezTo>
                  <a:cubicBezTo>
                    <a:pt x="1969" y="2236"/>
                    <a:pt x="1802" y="968"/>
                    <a:pt x="2469"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5"/>
            <p:cNvSpPr/>
            <p:nvPr/>
          </p:nvSpPr>
          <p:spPr>
            <a:xfrm>
              <a:off x="4376625" y="653400"/>
              <a:ext cx="245200" cy="80925"/>
            </a:xfrm>
            <a:custGeom>
              <a:avLst/>
              <a:gdLst/>
              <a:ahLst/>
              <a:cxnLst/>
              <a:rect l="l" t="t" r="r" b="b"/>
              <a:pathLst>
                <a:path w="9808" h="3237" extrusionOk="0">
                  <a:moveTo>
                    <a:pt x="935" y="1"/>
                  </a:moveTo>
                  <a:cubicBezTo>
                    <a:pt x="134" y="1035"/>
                    <a:pt x="1" y="2169"/>
                    <a:pt x="768" y="3237"/>
                  </a:cubicBezTo>
                  <a:cubicBezTo>
                    <a:pt x="3737" y="2736"/>
                    <a:pt x="6739" y="2403"/>
                    <a:pt x="9608" y="2036"/>
                  </a:cubicBezTo>
                  <a:cubicBezTo>
                    <a:pt x="9674" y="1869"/>
                    <a:pt x="9774" y="1702"/>
                    <a:pt x="9808" y="1535"/>
                  </a:cubicBezTo>
                  <a:lnTo>
                    <a:pt x="9808" y="1535"/>
                  </a:lnTo>
                  <a:lnTo>
                    <a:pt x="7106" y="1902"/>
                  </a:lnTo>
                  <a:cubicBezTo>
                    <a:pt x="5872" y="2136"/>
                    <a:pt x="4637" y="2269"/>
                    <a:pt x="3370" y="2269"/>
                  </a:cubicBezTo>
                  <a:cubicBezTo>
                    <a:pt x="2603" y="2202"/>
                    <a:pt x="1635" y="2036"/>
                    <a:pt x="1568" y="1268"/>
                  </a:cubicBezTo>
                  <a:cubicBezTo>
                    <a:pt x="1502" y="835"/>
                    <a:pt x="1635" y="368"/>
                    <a:pt x="1935" y="34"/>
                  </a:cubicBezTo>
                  <a:lnTo>
                    <a:pt x="935" y="1"/>
                  </a:ln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5"/>
            <p:cNvSpPr/>
            <p:nvPr/>
          </p:nvSpPr>
          <p:spPr>
            <a:xfrm>
              <a:off x="3351725" y="819350"/>
              <a:ext cx="577950" cy="44525"/>
            </a:xfrm>
            <a:custGeom>
              <a:avLst/>
              <a:gdLst/>
              <a:ahLst/>
              <a:cxnLst/>
              <a:rect l="l" t="t" r="r" b="b"/>
              <a:pathLst>
                <a:path w="23118" h="1781" extrusionOk="0">
                  <a:moveTo>
                    <a:pt x="23117" y="1"/>
                  </a:moveTo>
                  <a:lnTo>
                    <a:pt x="1" y="1736"/>
                  </a:lnTo>
                  <a:cubicBezTo>
                    <a:pt x="621" y="1767"/>
                    <a:pt x="1244" y="1781"/>
                    <a:pt x="1868" y="1781"/>
                  </a:cubicBezTo>
                  <a:cubicBezTo>
                    <a:pt x="4568" y="1781"/>
                    <a:pt x="7299" y="1525"/>
                    <a:pt x="10008" y="1335"/>
                  </a:cubicBezTo>
                  <a:cubicBezTo>
                    <a:pt x="14378" y="1035"/>
                    <a:pt x="18747" y="535"/>
                    <a:pt x="23117" y="1"/>
                  </a:cubicBezTo>
                  <a:close/>
                </a:path>
              </a:pathLst>
            </a:custGeom>
            <a:solidFill>
              <a:srgbClr val="F4E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5"/>
            <p:cNvSpPr/>
            <p:nvPr/>
          </p:nvSpPr>
          <p:spPr>
            <a:xfrm>
              <a:off x="3002325" y="645075"/>
              <a:ext cx="1214225" cy="308575"/>
            </a:xfrm>
            <a:custGeom>
              <a:avLst/>
              <a:gdLst/>
              <a:ahLst/>
              <a:cxnLst/>
              <a:rect l="l" t="t" r="r" b="b"/>
              <a:pathLst>
                <a:path w="48569" h="12343" extrusionOk="0">
                  <a:moveTo>
                    <a:pt x="4070" y="0"/>
                  </a:moveTo>
                  <a:lnTo>
                    <a:pt x="4070" y="0"/>
                  </a:lnTo>
                  <a:cubicBezTo>
                    <a:pt x="0" y="4170"/>
                    <a:pt x="33" y="8773"/>
                    <a:pt x="4770" y="12276"/>
                  </a:cubicBezTo>
                  <a:cubicBezTo>
                    <a:pt x="4804" y="12309"/>
                    <a:pt x="4837" y="12342"/>
                    <a:pt x="4870" y="12342"/>
                  </a:cubicBezTo>
                  <a:cubicBezTo>
                    <a:pt x="11842" y="12042"/>
                    <a:pt x="18747" y="12142"/>
                    <a:pt x="25718" y="11575"/>
                  </a:cubicBezTo>
                  <a:cubicBezTo>
                    <a:pt x="32523" y="11042"/>
                    <a:pt x="39195" y="9941"/>
                    <a:pt x="45966" y="9073"/>
                  </a:cubicBezTo>
                  <a:cubicBezTo>
                    <a:pt x="46433" y="8540"/>
                    <a:pt x="47000" y="8039"/>
                    <a:pt x="47434" y="7506"/>
                  </a:cubicBezTo>
                  <a:cubicBezTo>
                    <a:pt x="47868" y="7005"/>
                    <a:pt x="48235" y="6472"/>
                    <a:pt x="48568" y="5905"/>
                  </a:cubicBezTo>
                  <a:lnTo>
                    <a:pt x="48568" y="5905"/>
                  </a:lnTo>
                  <a:cubicBezTo>
                    <a:pt x="45766" y="6271"/>
                    <a:pt x="42964" y="6638"/>
                    <a:pt x="40162" y="7005"/>
                  </a:cubicBezTo>
                  <a:cubicBezTo>
                    <a:pt x="33791" y="7839"/>
                    <a:pt x="27486" y="8473"/>
                    <a:pt x="21115" y="8940"/>
                  </a:cubicBezTo>
                  <a:cubicBezTo>
                    <a:pt x="19309" y="9072"/>
                    <a:pt x="17439" y="9203"/>
                    <a:pt x="15589" y="9203"/>
                  </a:cubicBezTo>
                  <a:cubicBezTo>
                    <a:pt x="14159" y="9203"/>
                    <a:pt x="12742" y="9125"/>
                    <a:pt x="11375" y="8907"/>
                  </a:cubicBezTo>
                  <a:cubicBezTo>
                    <a:pt x="11263" y="8914"/>
                    <a:pt x="11152" y="8918"/>
                    <a:pt x="11041" y="8918"/>
                  </a:cubicBezTo>
                  <a:cubicBezTo>
                    <a:pt x="10160" y="8918"/>
                    <a:pt x="9314" y="8684"/>
                    <a:pt x="8573" y="8240"/>
                  </a:cubicBezTo>
                  <a:cubicBezTo>
                    <a:pt x="8373" y="8173"/>
                    <a:pt x="8206" y="8106"/>
                    <a:pt x="8039" y="8039"/>
                  </a:cubicBezTo>
                  <a:cubicBezTo>
                    <a:pt x="6205" y="7372"/>
                    <a:pt x="4537" y="6105"/>
                    <a:pt x="4036" y="4437"/>
                  </a:cubicBezTo>
                  <a:cubicBezTo>
                    <a:pt x="3603" y="3002"/>
                    <a:pt x="3769" y="1501"/>
                    <a:pt x="4070" y="0"/>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5"/>
            <p:cNvSpPr/>
            <p:nvPr/>
          </p:nvSpPr>
          <p:spPr>
            <a:xfrm>
              <a:off x="2959775" y="548875"/>
              <a:ext cx="1697075" cy="429525"/>
            </a:xfrm>
            <a:custGeom>
              <a:avLst/>
              <a:gdLst/>
              <a:ahLst/>
              <a:cxnLst/>
              <a:rect l="l" t="t" r="r" b="b"/>
              <a:pathLst>
                <a:path w="67883" h="17181" extrusionOk="0">
                  <a:moveTo>
                    <a:pt x="57609" y="4182"/>
                  </a:moveTo>
                  <a:cubicBezTo>
                    <a:pt x="60544" y="4315"/>
                    <a:pt x="63480" y="4382"/>
                    <a:pt x="66415" y="4616"/>
                  </a:cubicBezTo>
                  <a:cubicBezTo>
                    <a:pt x="66548" y="4849"/>
                    <a:pt x="66582" y="5116"/>
                    <a:pt x="66582" y="5383"/>
                  </a:cubicBezTo>
                  <a:cubicBezTo>
                    <a:pt x="66515" y="5683"/>
                    <a:pt x="66415" y="5950"/>
                    <a:pt x="66282" y="6217"/>
                  </a:cubicBezTo>
                  <a:cubicBezTo>
                    <a:pt x="63413" y="6584"/>
                    <a:pt x="60411" y="6917"/>
                    <a:pt x="57442" y="7418"/>
                  </a:cubicBezTo>
                  <a:cubicBezTo>
                    <a:pt x="56675" y="6350"/>
                    <a:pt x="56808" y="5216"/>
                    <a:pt x="57609" y="4182"/>
                  </a:cubicBezTo>
                  <a:close/>
                  <a:moveTo>
                    <a:pt x="48802" y="946"/>
                  </a:moveTo>
                  <a:cubicBezTo>
                    <a:pt x="49369" y="1180"/>
                    <a:pt x="49903" y="1480"/>
                    <a:pt x="50437" y="1847"/>
                  </a:cubicBezTo>
                  <a:cubicBezTo>
                    <a:pt x="50737" y="2080"/>
                    <a:pt x="51037" y="2347"/>
                    <a:pt x="51304" y="2681"/>
                  </a:cubicBezTo>
                  <a:cubicBezTo>
                    <a:pt x="51504" y="2981"/>
                    <a:pt x="51704" y="3281"/>
                    <a:pt x="51971" y="3548"/>
                  </a:cubicBezTo>
                  <a:cubicBezTo>
                    <a:pt x="51905" y="3715"/>
                    <a:pt x="52038" y="3882"/>
                    <a:pt x="52238" y="3882"/>
                  </a:cubicBezTo>
                  <a:cubicBezTo>
                    <a:pt x="53739" y="4015"/>
                    <a:pt x="55274" y="4082"/>
                    <a:pt x="56775" y="4149"/>
                  </a:cubicBezTo>
                  <a:cubicBezTo>
                    <a:pt x="56074" y="5149"/>
                    <a:pt x="56074" y="6517"/>
                    <a:pt x="56775" y="7518"/>
                  </a:cubicBezTo>
                  <a:cubicBezTo>
                    <a:pt x="54773" y="7851"/>
                    <a:pt x="52772" y="8318"/>
                    <a:pt x="50837" y="8885"/>
                  </a:cubicBezTo>
                  <a:cubicBezTo>
                    <a:pt x="50670" y="8919"/>
                    <a:pt x="50537" y="9085"/>
                    <a:pt x="50604" y="9252"/>
                  </a:cubicBezTo>
                  <a:cubicBezTo>
                    <a:pt x="50170" y="9986"/>
                    <a:pt x="49703" y="10687"/>
                    <a:pt x="49169" y="11354"/>
                  </a:cubicBezTo>
                  <a:cubicBezTo>
                    <a:pt x="48702" y="11887"/>
                    <a:pt x="48135" y="12388"/>
                    <a:pt x="47702" y="12921"/>
                  </a:cubicBezTo>
                  <a:cubicBezTo>
                    <a:pt x="40930" y="13789"/>
                    <a:pt x="34225" y="14890"/>
                    <a:pt x="27420" y="15423"/>
                  </a:cubicBezTo>
                  <a:cubicBezTo>
                    <a:pt x="20449" y="15957"/>
                    <a:pt x="13544" y="15857"/>
                    <a:pt x="6572" y="16190"/>
                  </a:cubicBezTo>
                  <a:cubicBezTo>
                    <a:pt x="6572" y="16157"/>
                    <a:pt x="6539" y="16124"/>
                    <a:pt x="6506" y="16090"/>
                  </a:cubicBezTo>
                  <a:cubicBezTo>
                    <a:pt x="1602" y="12488"/>
                    <a:pt x="1702" y="7751"/>
                    <a:pt x="6139" y="3481"/>
                  </a:cubicBezTo>
                  <a:cubicBezTo>
                    <a:pt x="13410" y="2848"/>
                    <a:pt x="20616" y="1847"/>
                    <a:pt x="27921" y="1413"/>
                  </a:cubicBezTo>
                  <a:cubicBezTo>
                    <a:pt x="34892" y="1013"/>
                    <a:pt x="41831" y="980"/>
                    <a:pt x="48802" y="946"/>
                  </a:cubicBezTo>
                  <a:close/>
                  <a:moveTo>
                    <a:pt x="42029" y="1"/>
                  </a:moveTo>
                  <a:cubicBezTo>
                    <a:pt x="37049" y="1"/>
                    <a:pt x="32068" y="171"/>
                    <a:pt x="27087" y="513"/>
                  </a:cubicBezTo>
                  <a:cubicBezTo>
                    <a:pt x="20115" y="980"/>
                    <a:pt x="12943" y="1447"/>
                    <a:pt x="6039" y="2814"/>
                  </a:cubicBezTo>
                  <a:cubicBezTo>
                    <a:pt x="6012" y="2805"/>
                    <a:pt x="5983" y="2801"/>
                    <a:pt x="5952" y="2801"/>
                  </a:cubicBezTo>
                  <a:cubicBezTo>
                    <a:pt x="5869" y="2801"/>
                    <a:pt x="5778" y="2832"/>
                    <a:pt x="5705" y="2881"/>
                  </a:cubicBezTo>
                  <a:cubicBezTo>
                    <a:pt x="1" y="6217"/>
                    <a:pt x="268" y="14089"/>
                    <a:pt x="5838" y="16758"/>
                  </a:cubicBezTo>
                  <a:cubicBezTo>
                    <a:pt x="5905" y="16891"/>
                    <a:pt x="6039" y="16958"/>
                    <a:pt x="6205" y="16958"/>
                  </a:cubicBezTo>
                  <a:cubicBezTo>
                    <a:pt x="8185" y="17116"/>
                    <a:pt x="10198" y="17180"/>
                    <a:pt x="12226" y="17180"/>
                  </a:cubicBezTo>
                  <a:cubicBezTo>
                    <a:pt x="17031" y="17180"/>
                    <a:pt x="21925" y="16819"/>
                    <a:pt x="26687" y="16491"/>
                  </a:cubicBezTo>
                  <a:cubicBezTo>
                    <a:pt x="33692" y="15957"/>
                    <a:pt x="40963" y="15256"/>
                    <a:pt x="47868" y="13789"/>
                  </a:cubicBezTo>
                  <a:cubicBezTo>
                    <a:pt x="48002" y="13755"/>
                    <a:pt x="48169" y="13655"/>
                    <a:pt x="48235" y="13522"/>
                  </a:cubicBezTo>
                  <a:cubicBezTo>
                    <a:pt x="48936" y="13088"/>
                    <a:pt x="49570" y="12521"/>
                    <a:pt x="50070" y="11854"/>
                  </a:cubicBezTo>
                  <a:cubicBezTo>
                    <a:pt x="50704" y="11120"/>
                    <a:pt x="51171" y="10286"/>
                    <a:pt x="51504" y="9352"/>
                  </a:cubicBezTo>
                  <a:cubicBezTo>
                    <a:pt x="56408" y="9119"/>
                    <a:pt x="61678" y="7951"/>
                    <a:pt x="66448" y="7017"/>
                  </a:cubicBezTo>
                  <a:cubicBezTo>
                    <a:pt x="66582" y="7017"/>
                    <a:pt x="66682" y="6951"/>
                    <a:pt x="66749" y="6884"/>
                  </a:cubicBezTo>
                  <a:cubicBezTo>
                    <a:pt x="67749" y="6484"/>
                    <a:pt x="67883" y="5016"/>
                    <a:pt x="67316" y="4282"/>
                  </a:cubicBezTo>
                  <a:cubicBezTo>
                    <a:pt x="67349" y="4015"/>
                    <a:pt x="67149" y="3782"/>
                    <a:pt x="66882" y="3782"/>
                  </a:cubicBezTo>
                  <a:cubicBezTo>
                    <a:pt x="63823" y="3396"/>
                    <a:pt x="60501" y="3057"/>
                    <a:pt x="57232" y="3057"/>
                  </a:cubicBezTo>
                  <a:cubicBezTo>
                    <a:pt x="55690" y="3057"/>
                    <a:pt x="54158" y="3133"/>
                    <a:pt x="52672" y="3315"/>
                  </a:cubicBezTo>
                  <a:cubicBezTo>
                    <a:pt x="52672" y="2481"/>
                    <a:pt x="51838" y="1647"/>
                    <a:pt x="51171" y="1146"/>
                  </a:cubicBezTo>
                  <a:cubicBezTo>
                    <a:pt x="50637" y="746"/>
                    <a:pt x="50003" y="446"/>
                    <a:pt x="49369" y="246"/>
                  </a:cubicBezTo>
                  <a:cubicBezTo>
                    <a:pt x="49269" y="146"/>
                    <a:pt x="49136" y="112"/>
                    <a:pt x="49003" y="112"/>
                  </a:cubicBezTo>
                  <a:cubicBezTo>
                    <a:pt x="46678" y="38"/>
                    <a:pt x="44354" y="1"/>
                    <a:pt x="42029" y="1"/>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5"/>
            <p:cNvSpPr/>
            <p:nvPr/>
          </p:nvSpPr>
          <p:spPr>
            <a:xfrm>
              <a:off x="3175775" y="632250"/>
              <a:ext cx="909000" cy="235975"/>
            </a:xfrm>
            <a:custGeom>
              <a:avLst/>
              <a:gdLst/>
              <a:ahLst/>
              <a:cxnLst/>
              <a:rect l="l" t="t" r="r" b="b"/>
              <a:pathLst>
                <a:path w="36360" h="9439" extrusionOk="0">
                  <a:moveTo>
                    <a:pt x="32185" y="803"/>
                  </a:moveTo>
                  <a:cubicBezTo>
                    <a:pt x="33947" y="803"/>
                    <a:pt x="35329" y="1929"/>
                    <a:pt x="35392" y="3415"/>
                  </a:cubicBezTo>
                  <a:cubicBezTo>
                    <a:pt x="35392" y="4216"/>
                    <a:pt x="35025" y="4983"/>
                    <a:pt x="34425" y="5517"/>
                  </a:cubicBezTo>
                  <a:cubicBezTo>
                    <a:pt x="33791" y="6084"/>
                    <a:pt x="32957" y="6451"/>
                    <a:pt x="32057" y="6518"/>
                  </a:cubicBezTo>
                  <a:lnTo>
                    <a:pt x="4470" y="8586"/>
                  </a:lnTo>
                  <a:cubicBezTo>
                    <a:pt x="4338" y="8601"/>
                    <a:pt x="4206" y="8609"/>
                    <a:pt x="4075" y="8609"/>
                  </a:cubicBezTo>
                  <a:cubicBezTo>
                    <a:pt x="3343" y="8609"/>
                    <a:pt x="2629" y="8376"/>
                    <a:pt x="2035" y="7952"/>
                  </a:cubicBezTo>
                  <a:cubicBezTo>
                    <a:pt x="1401" y="7485"/>
                    <a:pt x="1001" y="6784"/>
                    <a:pt x="968" y="6017"/>
                  </a:cubicBezTo>
                  <a:cubicBezTo>
                    <a:pt x="968" y="5217"/>
                    <a:pt x="1335" y="4449"/>
                    <a:pt x="1935" y="3916"/>
                  </a:cubicBezTo>
                  <a:cubicBezTo>
                    <a:pt x="2469" y="3415"/>
                    <a:pt x="3136" y="3082"/>
                    <a:pt x="3870" y="2948"/>
                  </a:cubicBezTo>
                  <a:lnTo>
                    <a:pt x="3870" y="2982"/>
                  </a:lnTo>
                  <a:cubicBezTo>
                    <a:pt x="4003" y="2948"/>
                    <a:pt x="4170" y="2915"/>
                    <a:pt x="4303" y="2915"/>
                  </a:cubicBezTo>
                  <a:lnTo>
                    <a:pt x="31890" y="814"/>
                  </a:lnTo>
                  <a:cubicBezTo>
                    <a:pt x="31989" y="807"/>
                    <a:pt x="32087" y="803"/>
                    <a:pt x="32185" y="803"/>
                  </a:cubicBezTo>
                  <a:close/>
                  <a:moveTo>
                    <a:pt x="32253" y="0"/>
                  </a:moveTo>
                  <a:cubicBezTo>
                    <a:pt x="32133" y="0"/>
                    <a:pt x="32012" y="4"/>
                    <a:pt x="31890" y="13"/>
                  </a:cubicBezTo>
                  <a:lnTo>
                    <a:pt x="4303" y="2114"/>
                  </a:lnTo>
                  <a:cubicBezTo>
                    <a:pt x="3136" y="2181"/>
                    <a:pt x="2069" y="2648"/>
                    <a:pt x="1235" y="3415"/>
                  </a:cubicBezTo>
                  <a:cubicBezTo>
                    <a:pt x="467" y="4083"/>
                    <a:pt x="0" y="5050"/>
                    <a:pt x="0" y="6084"/>
                  </a:cubicBezTo>
                  <a:cubicBezTo>
                    <a:pt x="34" y="7085"/>
                    <a:pt x="534" y="8019"/>
                    <a:pt x="1368" y="8586"/>
                  </a:cubicBezTo>
                  <a:cubicBezTo>
                    <a:pt x="2155" y="9139"/>
                    <a:pt x="3095" y="9439"/>
                    <a:pt x="4053" y="9439"/>
                  </a:cubicBezTo>
                  <a:cubicBezTo>
                    <a:pt x="4192" y="9439"/>
                    <a:pt x="4331" y="9432"/>
                    <a:pt x="4470" y="9420"/>
                  </a:cubicBezTo>
                  <a:lnTo>
                    <a:pt x="32057" y="7352"/>
                  </a:lnTo>
                  <a:cubicBezTo>
                    <a:pt x="32257" y="7318"/>
                    <a:pt x="32457" y="7285"/>
                    <a:pt x="32657" y="7251"/>
                  </a:cubicBezTo>
                  <a:cubicBezTo>
                    <a:pt x="33558" y="7085"/>
                    <a:pt x="34425" y="6684"/>
                    <a:pt x="35125" y="6051"/>
                  </a:cubicBezTo>
                  <a:cubicBezTo>
                    <a:pt x="35893" y="5350"/>
                    <a:pt x="36360" y="4383"/>
                    <a:pt x="36360" y="3349"/>
                  </a:cubicBezTo>
                  <a:cubicBezTo>
                    <a:pt x="36296" y="1449"/>
                    <a:pt x="34490" y="0"/>
                    <a:pt x="32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5"/>
            <p:cNvSpPr/>
            <p:nvPr/>
          </p:nvSpPr>
          <p:spPr>
            <a:xfrm>
              <a:off x="3330050" y="765975"/>
              <a:ext cx="17975" cy="39725"/>
            </a:xfrm>
            <a:custGeom>
              <a:avLst/>
              <a:gdLst/>
              <a:ahLst/>
              <a:cxnLst/>
              <a:rect l="l" t="t" r="r" b="b"/>
              <a:pathLst>
                <a:path w="719" h="1589" extrusionOk="0">
                  <a:moveTo>
                    <a:pt x="403" y="0"/>
                  </a:moveTo>
                  <a:cubicBezTo>
                    <a:pt x="260" y="0"/>
                    <a:pt x="116" y="76"/>
                    <a:pt x="101" y="235"/>
                  </a:cubicBezTo>
                  <a:cubicBezTo>
                    <a:pt x="34" y="635"/>
                    <a:pt x="0" y="1002"/>
                    <a:pt x="0" y="1402"/>
                  </a:cubicBezTo>
                  <a:cubicBezTo>
                    <a:pt x="0" y="1534"/>
                    <a:pt x="97" y="1589"/>
                    <a:pt x="211" y="1589"/>
                  </a:cubicBezTo>
                  <a:cubicBezTo>
                    <a:pt x="356" y="1589"/>
                    <a:pt x="530" y="1500"/>
                    <a:pt x="568" y="1369"/>
                  </a:cubicBezTo>
                  <a:cubicBezTo>
                    <a:pt x="634" y="1002"/>
                    <a:pt x="668" y="635"/>
                    <a:pt x="701" y="268"/>
                  </a:cubicBezTo>
                  <a:cubicBezTo>
                    <a:pt x="718" y="93"/>
                    <a:pt x="561" y="0"/>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5"/>
            <p:cNvSpPr/>
            <p:nvPr/>
          </p:nvSpPr>
          <p:spPr>
            <a:xfrm>
              <a:off x="3403425" y="757850"/>
              <a:ext cx="20875" cy="47875"/>
            </a:xfrm>
            <a:custGeom>
              <a:avLst/>
              <a:gdLst/>
              <a:ahLst/>
              <a:cxnLst/>
              <a:rect l="l" t="t" r="r" b="b"/>
              <a:pathLst>
                <a:path w="835" h="1915" extrusionOk="0">
                  <a:moveTo>
                    <a:pt x="487" y="0"/>
                  </a:moveTo>
                  <a:cubicBezTo>
                    <a:pt x="327" y="0"/>
                    <a:pt x="166" y="84"/>
                    <a:pt x="134" y="259"/>
                  </a:cubicBezTo>
                  <a:cubicBezTo>
                    <a:pt x="34" y="726"/>
                    <a:pt x="1" y="1227"/>
                    <a:pt x="68" y="1727"/>
                  </a:cubicBezTo>
                  <a:cubicBezTo>
                    <a:pt x="68" y="1848"/>
                    <a:pt x="201" y="1915"/>
                    <a:pt x="339" y="1915"/>
                  </a:cubicBezTo>
                  <a:cubicBezTo>
                    <a:pt x="469" y="1915"/>
                    <a:pt x="602" y="1856"/>
                    <a:pt x="635" y="1727"/>
                  </a:cubicBezTo>
                  <a:cubicBezTo>
                    <a:pt x="768" y="1260"/>
                    <a:pt x="835" y="793"/>
                    <a:pt x="835" y="293"/>
                  </a:cubicBezTo>
                  <a:cubicBezTo>
                    <a:pt x="835" y="101"/>
                    <a:pt x="662" y="0"/>
                    <a:pt x="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5"/>
            <p:cNvSpPr/>
            <p:nvPr/>
          </p:nvSpPr>
          <p:spPr>
            <a:xfrm>
              <a:off x="3484325" y="760975"/>
              <a:ext cx="19250" cy="34825"/>
            </a:xfrm>
            <a:custGeom>
              <a:avLst/>
              <a:gdLst/>
              <a:ahLst/>
              <a:cxnLst/>
              <a:rect l="l" t="t" r="r" b="b"/>
              <a:pathLst>
                <a:path w="770" h="1393" extrusionOk="0">
                  <a:moveTo>
                    <a:pt x="444" y="0"/>
                  </a:moveTo>
                  <a:cubicBezTo>
                    <a:pt x="292" y="0"/>
                    <a:pt x="132" y="76"/>
                    <a:pt x="101" y="234"/>
                  </a:cubicBezTo>
                  <a:cubicBezTo>
                    <a:pt x="34" y="535"/>
                    <a:pt x="1" y="835"/>
                    <a:pt x="1" y="1135"/>
                  </a:cubicBezTo>
                  <a:cubicBezTo>
                    <a:pt x="1" y="1293"/>
                    <a:pt x="152" y="1392"/>
                    <a:pt x="296" y="1392"/>
                  </a:cubicBezTo>
                  <a:cubicBezTo>
                    <a:pt x="396" y="1392"/>
                    <a:pt x="493" y="1344"/>
                    <a:pt x="534" y="1235"/>
                  </a:cubicBezTo>
                  <a:cubicBezTo>
                    <a:pt x="601" y="902"/>
                    <a:pt x="668" y="601"/>
                    <a:pt x="734" y="268"/>
                  </a:cubicBezTo>
                  <a:cubicBezTo>
                    <a:pt x="769" y="93"/>
                    <a:pt x="611"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5"/>
            <p:cNvSpPr/>
            <p:nvPr/>
          </p:nvSpPr>
          <p:spPr>
            <a:xfrm>
              <a:off x="3600250" y="752225"/>
              <a:ext cx="21275" cy="39325"/>
            </a:xfrm>
            <a:custGeom>
              <a:avLst/>
              <a:gdLst/>
              <a:ahLst/>
              <a:cxnLst/>
              <a:rect l="l" t="t" r="r" b="b"/>
              <a:pathLst>
                <a:path w="851" h="1573" extrusionOk="0">
                  <a:moveTo>
                    <a:pt x="567" y="1"/>
                  </a:moveTo>
                  <a:cubicBezTo>
                    <a:pt x="417" y="1"/>
                    <a:pt x="250" y="84"/>
                    <a:pt x="200" y="251"/>
                  </a:cubicBezTo>
                  <a:cubicBezTo>
                    <a:pt x="67" y="618"/>
                    <a:pt x="0" y="985"/>
                    <a:pt x="0" y="1385"/>
                  </a:cubicBezTo>
                  <a:cubicBezTo>
                    <a:pt x="0" y="1514"/>
                    <a:pt x="109" y="1573"/>
                    <a:pt x="237" y="1573"/>
                  </a:cubicBezTo>
                  <a:cubicBezTo>
                    <a:pt x="374" y="1573"/>
                    <a:pt x="532" y="1506"/>
                    <a:pt x="601" y="1385"/>
                  </a:cubicBezTo>
                  <a:cubicBezTo>
                    <a:pt x="734" y="1018"/>
                    <a:pt x="801" y="651"/>
                    <a:pt x="834" y="251"/>
                  </a:cubicBezTo>
                  <a:cubicBezTo>
                    <a:pt x="851" y="84"/>
                    <a:pt x="717" y="1"/>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5"/>
            <p:cNvSpPr/>
            <p:nvPr/>
          </p:nvSpPr>
          <p:spPr>
            <a:xfrm>
              <a:off x="3697800" y="755975"/>
              <a:ext cx="16325" cy="31050"/>
            </a:xfrm>
            <a:custGeom>
              <a:avLst/>
              <a:gdLst/>
              <a:ahLst/>
              <a:cxnLst/>
              <a:rect l="l" t="t" r="r" b="b"/>
              <a:pathLst>
                <a:path w="653" h="1242" extrusionOk="0">
                  <a:moveTo>
                    <a:pt x="324" y="0"/>
                  </a:moveTo>
                  <a:cubicBezTo>
                    <a:pt x="177" y="0"/>
                    <a:pt x="34" y="76"/>
                    <a:pt x="34" y="234"/>
                  </a:cubicBezTo>
                  <a:cubicBezTo>
                    <a:pt x="1" y="501"/>
                    <a:pt x="1" y="768"/>
                    <a:pt x="34" y="1068"/>
                  </a:cubicBezTo>
                  <a:cubicBezTo>
                    <a:pt x="49" y="1189"/>
                    <a:pt x="153" y="1241"/>
                    <a:pt x="267" y="1241"/>
                  </a:cubicBezTo>
                  <a:cubicBezTo>
                    <a:pt x="407" y="1241"/>
                    <a:pt x="565" y="1163"/>
                    <a:pt x="601" y="1035"/>
                  </a:cubicBezTo>
                  <a:cubicBezTo>
                    <a:pt x="635" y="768"/>
                    <a:pt x="635" y="535"/>
                    <a:pt x="635" y="268"/>
                  </a:cubicBezTo>
                  <a:cubicBezTo>
                    <a:pt x="652" y="93"/>
                    <a:pt x="486"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5"/>
            <p:cNvSpPr/>
            <p:nvPr/>
          </p:nvSpPr>
          <p:spPr>
            <a:xfrm>
              <a:off x="3794550" y="755200"/>
              <a:ext cx="14200" cy="21800"/>
            </a:xfrm>
            <a:custGeom>
              <a:avLst/>
              <a:gdLst/>
              <a:ahLst/>
              <a:cxnLst/>
              <a:rect l="l" t="t" r="r" b="b"/>
              <a:pathLst>
                <a:path w="568" h="872" extrusionOk="0">
                  <a:moveTo>
                    <a:pt x="332" y="1"/>
                  </a:moveTo>
                  <a:cubicBezTo>
                    <a:pt x="184" y="1"/>
                    <a:pt x="19" y="87"/>
                    <a:pt x="0" y="232"/>
                  </a:cubicBezTo>
                  <a:cubicBezTo>
                    <a:pt x="0" y="365"/>
                    <a:pt x="0" y="532"/>
                    <a:pt x="0" y="699"/>
                  </a:cubicBezTo>
                  <a:cubicBezTo>
                    <a:pt x="30" y="819"/>
                    <a:pt x="135" y="872"/>
                    <a:pt x="247" y="872"/>
                  </a:cubicBezTo>
                  <a:cubicBezTo>
                    <a:pt x="384" y="872"/>
                    <a:pt x="531" y="794"/>
                    <a:pt x="567" y="666"/>
                  </a:cubicBezTo>
                  <a:cubicBezTo>
                    <a:pt x="567" y="499"/>
                    <a:pt x="567" y="332"/>
                    <a:pt x="567" y="199"/>
                  </a:cubicBezTo>
                  <a:cubicBezTo>
                    <a:pt x="567" y="62"/>
                    <a:pt x="456"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0" name="Google Shape;4110;p35"/>
          <p:cNvGrpSpPr/>
          <p:nvPr/>
        </p:nvGrpSpPr>
        <p:grpSpPr>
          <a:xfrm>
            <a:off x="911019" y="3203004"/>
            <a:ext cx="1035463" cy="453357"/>
            <a:chOff x="1523750" y="400700"/>
            <a:chExt cx="1394375" cy="610500"/>
          </a:xfrm>
        </p:grpSpPr>
        <p:sp>
          <p:nvSpPr>
            <p:cNvPr id="4111" name="Google Shape;4111;p35"/>
            <p:cNvSpPr/>
            <p:nvPr/>
          </p:nvSpPr>
          <p:spPr>
            <a:xfrm>
              <a:off x="2745175" y="843525"/>
              <a:ext cx="162450" cy="138025"/>
            </a:xfrm>
            <a:custGeom>
              <a:avLst/>
              <a:gdLst/>
              <a:ahLst/>
              <a:cxnLst/>
              <a:rect l="l" t="t" r="r" b="b"/>
              <a:pathLst>
                <a:path w="6498" h="5521" extrusionOk="0">
                  <a:moveTo>
                    <a:pt x="2829" y="0"/>
                  </a:moveTo>
                  <a:cubicBezTo>
                    <a:pt x="2802" y="0"/>
                    <a:pt x="2775" y="1"/>
                    <a:pt x="2747" y="1"/>
                  </a:cubicBezTo>
                  <a:cubicBezTo>
                    <a:pt x="2080" y="1"/>
                    <a:pt x="1413" y="268"/>
                    <a:pt x="913" y="702"/>
                  </a:cubicBezTo>
                  <a:cubicBezTo>
                    <a:pt x="1213" y="902"/>
                    <a:pt x="1513" y="1102"/>
                    <a:pt x="1813" y="1302"/>
                  </a:cubicBezTo>
                  <a:lnTo>
                    <a:pt x="1813" y="1336"/>
                  </a:lnTo>
                  <a:cubicBezTo>
                    <a:pt x="1880" y="1336"/>
                    <a:pt x="1913" y="1402"/>
                    <a:pt x="1947" y="1436"/>
                  </a:cubicBezTo>
                  <a:cubicBezTo>
                    <a:pt x="2080" y="1836"/>
                    <a:pt x="2047" y="2236"/>
                    <a:pt x="1813" y="2570"/>
                  </a:cubicBezTo>
                  <a:cubicBezTo>
                    <a:pt x="1600" y="2783"/>
                    <a:pt x="1344" y="2890"/>
                    <a:pt x="1062" y="2890"/>
                  </a:cubicBezTo>
                  <a:cubicBezTo>
                    <a:pt x="991" y="2890"/>
                    <a:pt x="919" y="2883"/>
                    <a:pt x="846" y="2870"/>
                  </a:cubicBezTo>
                  <a:lnTo>
                    <a:pt x="779" y="2870"/>
                  </a:lnTo>
                  <a:cubicBezTo>
                    <a:pt x="546" y="2837"/>
                    <a:pt x="279" y="2770"/>
                    <a:pt x="45" y="2670"/>
                  </a:cubicBezTo>
                  <a:lnTo>
                    <a:pt x="45" y="2670"/>
                  </a:lnTo>
                  <a:cubicBezTo>
                    <a:pt x="0" y="4374"/>
                    <a:pt x="1378" y="5520"/>
                    <a:pt x="2820" y="5520"/>
                  </a:cubicBezTo>
                  <a:cubicBezTo>
                    <a:pt x="3495" y="5520"/>
                    <a:pt x="4185" y="5269"/>
                    <a:pt x="4749" y="4705"/>
                  </a:cubicBezTo>
                  <a:cubicBezTo>
                    <a:pt x="6497" y="2956"/>
                    <a:pt x="5277" y="0"/>
                    <a:pt x="2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5"/>
            <p:cNvSpPr/>
            <p:nvPr/>
          </p:nvSpPr>
          <p:spPr>
            <a:xfrm>
              <a:off x="1557125" y="449075"/>
              <a:ext cx="220175" cy="201875"/>
            </a:xfrm>
            <a:custGeom>
              <a:avLst/>
              <a:gdLst/>
              <a:ahLst/>
              <a:cxnLst/>
              <a:rect l="l" t="t" r="r" b="b"/>
              <a:pathLst>
                <a:path w="8807" h="8075" extrusionOk="0">
                  <a:moveTo>
                    <a:pt x="4404" y="1"/>
                  </a:moveTo>
                  <a:cubicBezTo>
                    <a:pt x="4382" y="1"/>
                    <a:pt x="4359" y="1"/>
                    <a:pt x="4337" y="1"/>
                  </a:cubicBezTo>
                  <a:cubicBezTo>
                    <a:pt x="1935" y="68"/>
                    <a:pt x="0" y="1903"/>
                    <a:pt x="34" y="4138"/>
                  </a:cubicBezTo>
                  <a:cubicBezTo>
                    <a:pt x="67" y="6351"/>
                    <a:pt x="2063" y="8074"/>
                    <a:pt x="4435" y="8074"/>
                  </a:cubicBezTo>
                  <a:cubicBezTo>
                    <a:pt x="4458" y="8074"/>
                    <a:pt x="4481" y="8074"/>
                    <a:pt x="4503" y="8074"/>
                  </a:cubicBezTo>
                  <a:lnTo>
                    <a:pt x="4637" y="8074"/>
                  </a:lnTo>
                  <a:cubicBezTo>
                    <a:pt x="4470" y="7640"/>
                    <a:pt x="4337" y="7240"/>
                    <a:pt x="4203" y="6806"/>
                  </a:cubicBezTo>
                  <a:cubicBezTo>
                    <a:pt x="4136" y="6740"/>
                    <a:pt x="4136" y="6606"/>
                    <a:pt x="4203" y="6539"/>
                  </a:cubicBezTo>
                  <a:cubicBezTo>
                    <a:pt x="4437" y="6206"/>
                    <a:pt x="4804" y="6006"/>
                    <a:pt x="5204" y="5972"/>
                  </a:cubicBezTo>
                  <a:cubicBezTo>
                    <a:pt x="5298" y="5955"/>
                    <a:pt x="5403" y="5945"/>
                    <a:pt x="5510" y="5945"/>
                  </a:cubicBezTo>
                  <a:cubicBezTo>
                    <a:pt x="5820" y="5945"/>
                    <a:pt x="6147" y="6033"/>
                    <a:pt x="6271" y="6306"/>
                  </a:cubicBezTo>
                  <a:cubicBezTo>
                    <a:pt x="6271" y="6339"/>
                    <a:pt x="6271" y="6339"/>
                    <a:pt x="6271" y="6373"/>
                  </a:cubicBezTo>
                  <a:cubicBezTo>
                    <a:pt x="6471" y="6673"/>
                    <a:pt x="6705" y="7040"/>
                    <a:pt x="6872" y="7373"/>
                  </a:cubicBezTo>
                  <a:cubicBezTo>
                    <a:pt x="8073" y="6673"/>
                    <a:pt x="8806" y="5372"/>
                    <a:pt x="8806" y="3971"/>
                  </a:cubicBezTo>
                  <a:cubicBezTo>
                    <a:pt x="8773" y="1757"/>
                    <a:pt x="6809" y="1"/>
                    <a:pt x="4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5"/>
            <p:cNvSpPr/>
            <p:nvPr/>
          </p:nvSpPr>
          <p:spPr>
            <a:xfrm>
              <a:off x="2677075" y="840200"/>
              <a:ext cx="100950" cy="59250"/>
            </a:xfrm>
            <a:custGeom>
              <a:avLst/>
              <a:gdLst/>
              <a:ahLst/>
              <a:cxnLst/>
              <a:rect l="l" t="t" r="r" b="b"/>
              <a:pathLst>
                <a:path w="4038" h="2370" extrusionOk="0">
                  <a:moveTo>
                    <a:pt x="168" y="1"/>
                  </a:moveTo>
                  <a:cubicBezTo>
                    <a:pt x="134" y="201"/>
                    <a:pt x="68" y="368"/>
                    <a:pt x="1" y="535"/>
                  </a:cubicBezTo>
                  <a:cubicBezTo>
                    <a:pt x="568" y="801"/>
                    <a:pt x="1135" y="1168"/>
                    <a:pt x="1702" y="1469"/>
                  </a:cubicBezTo>
                  <a:lnTo>
                    <a:pt x="2870" y="2036"/>
                  </a:lnTo>
                  <a:cubicBezTo>
                    <a:pt x="3070" y="2136"/>
                    <a:pt x="3270" y="2269"/>
                    <a:pt x="3470" y="2369"/>
                  </a:cubicBezTo>
                  <a:cubicBezTo>
                    <a:pt x="3570" y="2269"/>
                    <a:pt x="3737" y="2236"/>
                    <a:pt x="3870" y="2136"/>
                  </a:cubicBezTo>
                  <a:cubicBezTo>
                    <a:pt x="3937" y="2069"/>
                    <a:pt x="4004" y="1969"/>
                    <a:pt x="4037" y="1869"/>
                  </a:cubicBezTo>
                  <a:cubicBezTo>
                    <a:pt x="3737" y="1735"/>
                    <a:pt x="3437" y="1602"/>
                    <a:pt x="3136" y="1435"/>
                  </a:cubicBezTo>
                  <a:lnTo>
                    <a:pt x="2002" y="868"/>
                  </a:lnTo>
                  <a:cubicBezTo>
                    <a:pt x="1402" y="568"/>
                    <a:pt x="768" y="334"/>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5"/>
            <p:cNvSpPr/>
            <p:nvPr/>
          </p:nvSpPr>
          <p:spPr>
            <a:xfrm>
              <a:off x="2170900" y="815150"/>
              <a:ext cx="178475" cy="165250"/>
            </a:xfrm>
            <a:custGeom>
              <a:avLst/>
              <a:gdLst/>
              <a:ahLst/>
              <a:cxnLst/>
              <a:rect l="l" t="t" r="r" b="b"/>
              <a:pathLst>
                <a:path w="7139" h="6610" extrusionOk="0">
                  <a:moveTo>
                    <a:pt x="3662" y="1"/>
                  </a:moveTo>
                  <a:cubicBezTo>
                    <a:pt x="3631" y="1"/>
                    <a:pt x="3600" y="1"/>
                    <a:pt x="3569" y="2"/>
                  </a:cubicBezTo>
                  <a:cubicBezTo>
                    <a:pt x="1568" y="69"/>
                    <a:pt x="0" y="1570"/>
                    <a:pt x="33" y="3405"/>
                  </a:cubicBezTo>
                  <a:cubicBezTo>
                    <a:pt x="66" y="5166"/>
                    <a:pt x="1630" y="6609"/>
                    <a:pt x="3540" y="6609"/>
                  </a:cubicBezTo>
                  <a:cubicBezTo>
                    <a:pt x="3583" y="6609"/>
                    <a:pt x="3626" y="6608"/>
                    <a:pt x="3669" y="6607"/>
                  </a:cubicBezTo>
                  <a:cubicBezTo>
                    <a:pt x="3693" y="6607"/>
                    <a:pt x="3718" y="6608"/>
                    <a:pt x="3742" y="6608"/>
                  </a:cubicBezTo>
                  <a:cubicBezTo>
                    <a:pt x="5345" y="6608"/>
                    <a:pt x="6711" y="5516"/>
                    <a:pt x="7138" y="3972"/>
                  </a:cubicBezTo>
                  <a:lnTo>
                    <a:pt x="7138" y="3972"/>
                  </a:lnTo>
                  <a:cubicBezTo>
                    <a:pt x="6738" y="4072"/>
                    <a:pt x="6371" y="4172"/>
                    <a:pt x="6038" y="4272"/>
                  </a:cubicBezTo>
                  <a:cubicBezTo>
                    <a:pt x="5971" y="4305"/>
                    <a:pt x="5904" y="4305"/>
                    <a:pt x="5871" y="4305"/>
                  </a:cubicBezTo>
                  <a:cubicBezTo>
                    <a:pt x="5841" y="4310"/>
                    <a:pt x="5811" y="4312"/>
                    <a:pt x="5781" y="4312"/>
                  </a:cubicBezTo>
                  <a:cubicBezTo>
                    <a:pt x="5578" y="4312"/>
                    <a:pt x="5382" y="4217"/>
                    <a:pt x="5237" y="4072"/>
                  </a:cubicBezTo>
                  <a:cubicBezTo>
                    <a:pt x="4770" y="3772"/>
                    <a:pt x="4603" y="3171"/>
                    <a:pt x="4803" y="2671"/>
                  </a:cubicBezTo>
                  <a:cubicBezTo>
                    <a:pt x="4837" y="2604"/>
                    <a:pt x="4870" y="2571"/>
                    <a:pt x="4937" y="2537"/>
                  </a:cubicBezTo>
                  <a:cubicBezTo>
                    <a:pt x="4970" y="2504"/>
                    <a:pt x="5004" y="2471"/>
                    <a:pt x="5037" y="2437"/>
                  </a:cubicBezTo>
                  <a:cubicBezTo>
                    <a:pt x="5604" y="2170"/>
                    <a:pt x="6204" y="1970"/>
                    <a:pt x="6805" y="1770"/>
                  </a:cubicBezTo>
                  <a:cubicBezTo>
                    <a:pt x="6121" y="663"/>
                    <a:pt x="4929" y="1"/>
                    <a:pt x="3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5"/>
            <p:cNvSpPr/>
            <p:nvPr/>
          </p:nvSpPr>
          <p:spPr>
            <a:xfrm>
              <a:off x="2306825" y="843550"/>
              <a:ext cx="147625" cy="63400"/>
            </a:xfrm>
            <a:custGeom>
              <a:avLst/>
              <a:gdLst/>
              <a:ahLst/>
              <a:cxnLst/>
              <a:rect l="l" t="t" r="r" b="b"/>
              <a:pathLst>
                <a:path w="5905" h="2536" extrusionOk="0">
                  <a:moveTo>
                    <a:pt x="5571" y="0"/>
                  </a:moveTo>
                  <a:cubicBezTo>
                    <a:pt x="4837" y="267"/>
                    <a:pt x="4070" y="501"/>
                    <a:pt x="3303" y="734"/>
                  </a:cubicBezTo>
                  <a:cubicBezTo>
                    <a:pt x="3136" y="801"/>
                    <a:pt x="3002" y="834"/>
                    <a:pt x="2836" y="901"/>
                  </a:cubicBezTo>
                  <a:lnTo>
                    <a:pt x="1635" y="1301"/>
                  </a:lnTo>
                  <a:cubicBezTo>
                    <a:pt x="1101" y="1501"/>
                    <a:pt x="567" y="1635"/>
                    <a:pt x="34" y="1768"/>
                  </a:cubicBezTo>
                  <a:cubicBezTo>
                    <a:pt x="0" y="1935"/>
                    <a:pt x="34" y="2102"/>
                    <a:pt x="134" y="2269"/>
                  </a:cubicBezTo>
                  <a:cubicBezTo>
                    <a:pt x="200" y="2369"/>
                    <a:pt x="300" y="2469"/>
                    <a:pt x="401" y="2535"/>
                  </a:cubicBezTo>
                  <a:cubicBezTo>
                    <a:pt x="834" y="2402"/>
                    <a:pt x="1301" y="2235"/>
                    <a:pt x="1735" y="2068"/>
                  </a:cubicBezTo>
                  <a:lnTo>
                    <a:pt x="3002" y="1635"/>
                  </a:lnTo>
                  <a:cubicBezTo>
                    <a:pt x="3936" y="1301"/>
                    <a:pt x="4904" y="1001"/>
                    <a:pt x="5904" y="768"/>
                  </a:cubicBezTo>
                  <a:cubicBezTo>
                    <a:pt x="5738" y="501"/>
                    <a:pt x="5638" y="267"/>
                    <a:pt x="5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5"/>
            <p:cNvSpPr/>
            <p:nvPr/>
          </p:nvSpPr>
          <p:spPr>
            <a:xfrm>
              <a:off x="1676375" y="613025"/>
              <a:ext cx="60900" cy="100450"/>
            </a:xfrm>
            <a:custGeom>
              <a:avLst/>
              <a:gdLst/>
              <a:ahLst/>
              <a:cxnLst/>
              <a:rect l="l" t="t" r="r" b="b"/>
              <a:pathLst>
                <a:path w="2436" h="4018" extrusionOk="0">
                  <a:moveTo>
                    <a:pt x="651" y="1"/>
                  </a:moveTo>
                  <a:cubicBezTo>
                    <a:pt x="612" y="1"/>
                    <a:pt x="573" y="5"/>
                    <a:pt x="534" y="15"/>
                  </a:cubicBezTo>
                  <a:cubicBezTo>
                    <a:pt x="334" y="15"/>
                    <a:pt x="167" y="115"/>
                    <a:pt x="0" y="215"/>
                  </a:cubicBezTo>
                  <a:cubicBezTo>
                    <a:pt x="200" y="615"/>
                    <a:pt x="367" y="1015"/>
                    <a:pt x="534" y="1416"/>
                  </a:cubicBezTo>
                  <a:lnTo>
                    <a:pt x="1001" y="2550"/>
                  </a:lnTo>
                  <a:cubicBezTo>
                    <a:pt x="1234" y="3017"/>
                    <a:pt x="1435" y="3517"/>
                    <a:pt x="1601" y="4018"/>
                  </a:cubicBezTo>
                  <a:cubicBezTo>
                    <a:pt x="1868" y="3851"/>
                    <a:pt x="2135" y="3684"/>
                    <a:pt x="2435" y="3551"/>
                  </a:cubicBezTo>
                  <a:cubicBezTo>
                    <a:pt x="2235" y="3117"/>
                    <a:pt x="2068" y="2683"/>
                    <a:pt x="1935" y="2250"/>
                  </a:cubicBezTo>
                  <a:lnTo>
                    <a:pt x="1435" y="1149"/>
                  </a:lnTo>
                  <a:cubicBezTo>
                    <a:pt x="1268" y="782"/>
                    <a:pt x="1101" y="415"/>
                    <a:pt x="934" y="48"/>
                  </a:cubicBezTo>
                  <a:cubicBezTo>
                    <a:pt x="840" y="25"/>
                    <a:pt x="746" y="1"/>
                    <a:pt x="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5"/>
            <p:cNvSpPr/>
            <p:nvPr/>
          </p:nvSpPr>
          <p:spPr>
            <a:xfrm>
              <a:off x="2490275" y="615050"/>
              <a:ext cx="47575" cy="95100"/>
            </a:xfrm>
            <a:custGeom>
              <a:avLst/>
              <a:gdLst/>
              <a:ahLst/>
              <a:cxnLst/>
              <a:rect l="l" t="t" r="r" b="b"/>
              <a:pathLst>
                <a:path w="1903" h="3804" extrusionOk="0">
                  <a:moveTo>
                    <a:pt x="1235" y="0"/>
                  </a:moveTo>
                  <a:cubicBezTo>
                    <a:pt x="835" y="201"/>
                    <a:pt x="434" y="301"/>
                    <a:pt x="1" y="367"/>
                  </a:cubicBezTo>
                  <a:cubicBezTo>
                    <a:pt x="168" y="901"/>
                    <a:pt x="301" y="1468"/>
                    <a:pt x="434" y="2035"/>
                  </a:cubicBezTo>
                  <a:cubicBezTo>
                    <a:pt x="568" y="2602"/>
                    <a:pt x="735" y="3203"/>
                    <a:pt x="835" y="3803"/>
                  </a:cubicBezTo>
                  <a:cubicBezTo>
                    <a:pt x="1168" y="3670"/>
                    <a:pt x="1535" y="3536"/>
                    <a:pt x="1902" y="3470"/>
                  </a:cubicBezTo>
                  <a:cubicBezTo>
                    <a:pt x="1835" y="3269"/>
                    <a:pt x="1802" y="3069"/>
                    <a:pt x="1802" y="2869"/>
                  </a:cubicBezTo>
                  <a:cubicBezTo>
                    <a:pt x="1769" y="2702"/>
                    <a:pt x="1735" y="2569"/>
                    <a:pt x="1735" y="2402"/>
                  </a:cubicBezTo>
                  <a:cubicBezTo>
                    <a:pt x="1635" y="2102"/>
                    <a:pt x="1602" y="1768"/>
                    <a:pt x="1535" y="1435"/>
                  </a:cubicBezTo>
                  <a:cubicBezTo>
                    <a:pt x="1435" y="968"/>
                    <a:pt x="1335" y="501"/>
                    <a:pt x="1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5"/>
            <p:cNvSpPr/>
            <p:nvPr/>
          </p:nvSpPr>
          <p:spPr>
            <a:xfrm>
              <a:off x="2195075" y="693650"/>
              <a:ext cx="48400" cy="99050"/>
            </a:xfrm>
            <a:custGeom>
              <a:avLst/>
              <a:gdLst/>
              <a:ahLst/>
              <a:cxnLst/>
              <a:rect l="l" t="t" r="r" b="b"/>
              <a:pathLst>
                <a:path w="1936" h="3962" extrusionOk="0">
                  <a:moveTo>
                    <a:pt x="1018" y="0"/>
                  </a:moveTo>
                  <a:cubicBezTo>
                    <a:pt x="876" y="0"/>
                    <a:pt x="734" y="9"/>
                    <a:pt x="601" y="25"/>
                  </a:cubicBezTo>
                  <a:cubicBezTo>
                    <a:pt x="401" y="92"/>
                    <a:pt x="201" y="159"/>
                    <a:pt x="0" y="259"/>
                  </a:cubicBezTo>
                  <a:cubicBezTo>
                    <a:pt x="167" y="759"/>
                    <a:pt x="334" y="1260"/>
                    <a:pt x="467" y="1793"/>
                  </a:cubicBezTo>
                  <a:lnTo>
                    <a:pt x="801" y="2961"/>
                  </a:lnTo>
                  <a:cubicBezTo>
                    <a:pt x="868" y="3294"/>
                    <a:pt x="934" y="3628"/>
                    <a:pt x="968" y="3962"/>
                  </a:cubicBezTo>
                  <a:cubicBezTo>
                    <a:pt x="1268" y="3861"/>
                    <a:pt x="1602" y="3761"/>
                    <a:pt x="1935" y="3728"/>
                  </a:cubicBezTo>
                  <a:cubicBezTo>
                    <a:pt x="1902" y="3394"/>
                    <a:pt x="1835" y="3061"/>
                    <a:pt x="1802" y="2727"/>
                  </a:cubicBezTo>
                  <a:lnTo>
                    <a:pt x="1635" y="1460"/>
                  </a:lnTo>
                  <a:lnTo>
                    <a:pt x="1435" y="25"/>
                  </a:lnTo>
                  <a:cubicBezTo>
                    <a:pt x="1301" y="9"/>
                    <a:pt x="1160" y="0"/>
                    <a:pt x="1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5"/>
            <p:cNvSpPr/>
            <p:nvPr/>
          </p:nvSpPr>
          <p:spPr>
            <a:xfrm>
              <a:off x="2300150" y="509975"/>
              <a:ext cx="120100" cy="62575"/>
            </a:xfrm>
            <a:custGeom>
              <a:avLst/>
              <a:gdLst/>
              <a:ahLst/>
              <a:cxnLst/>
              <a:rect l="l" t="t" r="r" b="b"/>
              <a:pathLst>
                <a:path w="4804" h="2503" extrusionOk="0">
                  <a:moveTo>
                    <a:pt x="4504" y="0"/>
                  </a:moveTo>
                  <a:cubicBezTo>
                    <a:pt x="4103" y="201"/>
                    <a:pt x="3670" y="401"/>
                    <a:pt x="3269" y="568"/>
                  </a:cubicBezTo>
                  <a:lnTo>
                    <a:pt x="2035" y="1101"/>
                  </a:lnTo>
                  <a:cubicBezTo>
                    <a:pt x="1368" y="1368"/>
                    <a:pt x="668" y="1635"/>
                    <a:pt x="0" y="1835"/>
                  </a:cubicBezTo>
                  <a:cubicBezTo>
                    <a:pt x="167" y="2035"/>
                    <a:pt x="367" y="2269"/>
                    <a:pt x="501" y="2502"/>
                  </a:cubicBezTo>
                  <a:cubicBezTo>
                    <a:pt x="1068" y="2202"/>
                    <a:pt x="1668" y="1935"/>
                    <a:pt x="2235" y="1702"/>
                  </a:cubicBezTo>
                  <a:lnTo>
                    <a:pt x="3403" y="1168"/>
                  </a:lnTo>
                  <a:cubicBezTo>
                    <a:pt x="3870" y="968"/>
                    <a:pt x="4337" y="768"/>
                    <a:pt x="4804" y="601"/>
                  </a:cubicBezTo>
                  <a:cubicBezTo>
                    <a:pt x="4804" y="434"/>
                    <a:pt x="4737" y="234"/>
                    <a:pt x="4604" y="101"/>
                  </a:cubicBezTo>
                  <a:cubicBezTo>
                    <a:pt x="4570" y="67"/>
                    <a:pt x="4537" y="34"/>
                    <a:pt x="4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5"/>
            <p:cNvSpPr/>
            <p:nvPr/>
          </p:nvSpPr>
          <p:spPr>
            <a:xfrm>
              <a:off x="2080000" y="538275"/>
              <a:ext cx="220175" cy="201900"/>
            </a:xfrm>
            <a:custGeom>
              <a:avLst/>
              <a:gdLst/>
              <a:ahLst/>
              <a:cxnLst/>
              <a:rect l="l" t="t" r="r" b="b"/>
              <a:pathLst>
                <a:path w="8807" h="8076" extrusionOk="0">
                  <a:moveTo>
                    <a:pt x="4468" y="1"/>
                  </a:moveTo>
                  <a:cubicBezTo>
                    <a:pt x="4424" y="1"/>
                    <a:pt x="4380" y="1"/>
                    <a:pt x="4337" y="3"/>
                  </a:cubicBezTo>
                  <a:cubicBezTo>
                    <a:pt x="1901" y="36"/>
                    <a:pt x="0" y="1904"/>
                    <a:pt x="33" y="4106"/>
                  </a:cubicBezTo>
                  <a:cubicBezTo>
                    <a:pt x="100" y="6274"/>
                    <a:pt x="1935" y="7975"/>
                    <a:pt x="4236" y="8075"/>
                  </a:cubicBezTo>
                  <a:cubicBezTo>
                    <a:pt x="4170" y="7508"/>
                    <a:pt x="4103" y="6974"/>
                    <a:pt x="4003" y="6441"/>
                  </a:cubicBezTo>
                  <a:cubicBezTo>
                    <a:pt x="3970" y="6374"/>
                    <a:pt x="3970" y="6274"/>
                    <a:pt x="4003" y="6207"/>
                  </a:cubicBezTo>
                  <a:cubicBezTo>
                    <a:pt x="4320" y="5777"/>
                    <a:pt x="4898" y="5562"/>
                    <a:pt x="5476" y="5562"/>
                  </a:cubicBezTo>
                  <a:cubicBezTo>
                    <a:pt x="5750" y="5562"/>
                    <a:pt x="6025" y="5610"/>
                    <a:pt x="6271" y="5707"/>
                  </a:cubicBezTo>
                  <a:cubicBezTo>
                    <a:pt x="6294" y="5701"/>
                    <a:pt x="6317" y="5698"/>
                    <a:pt x="6339" y="5698"/>
                  </a:cubicBezTo>
                  <a:cubicBezTo>
                    <a:pt x="6448" y="5698"/>
                    <a:pt x="6544" y="5763"/>
                    <a:pt x="6571" y="5873"/>
                  </a:cubicBezTo>
                  <a:lnTo>
                    <a:pt x="6571" y="5940"/>
                  </a:lnTo>
                  <a:cubicBezTo>
                    <a:pt x="6571" y="5940"/>
                    <a:pt x="6571" y="5974"/>
                    <a:pt x="6571" y="6007"/>
                  </a:cubicBezTo>
                  <a:lnTo>
                    <a:pt x="6838" y="7408"/>
                  </a:lnTo>
                  <a:cubicBezTo>
                    <a:pt x="8039" y="6674"/>
                    <a:pt x="8806" y="5373"/>
                    <a:pt x="8806" y="3939"/>
                  </a:cubicBezTo>
                  <a:cubicBezTo>
                    <a:pt x="8741" y="1745"/>
                    <a:pt x="6811" y="1"/>
                    <a:pt x="44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5"/>
            <p:cNvSpPr/>
            <p:nvPr/>
          </p:nvSpPr>
          <p:spPr>
            <a:xfrm>
              <a:off x="2472775" y="729275"/>
              <a:ext cx="180975" cy="165175"/>
            </a:xfrm>
            <a:custGeom>
              <a:avLst/>
              <a:gdLst/>
              <a:ahLst/>
              <a:cxnLst/>
              <a:rect l="l" t="t" r="r" b="b"/>
              <a:pathLst>
                <a:path w="7239" h="6607" extrusionOk="0">
                  <a:moveTo>
                    <a:pt x="3637" y="1"/>
                  </a:moveTo>
                  <a:cubicBezTo>
                    <a:pt x="3614" y="1"/>
                    <a:pt x="3592" y="1"/>
                    <a:pt x="3570" y="1"/>
                  </a:cubicBezTo>
                  <a:cubicBezTo>
                    <a:pt x="1568" y="35"/>
                    <a:pt x="0" y="1569"/>
                    <a:pt x="34" y="3370"/>
                  </a:cubicBezTo>
                  <a:cubicBezTo>
                    <a:pt x="100" y="5184"/>
                    <a:pt x="1665" y="6607"/>
                    <a:pt x="3635" y="6607"/>
                  </a:cubicBezTo>
                  <a:cubicBezTo>
                    <a:pt x="3657" y="6607"/>
                    <a:pt x="3680" y="6607"/>
                    <a:pt x="3703" y="6606"/>
                  </a:cubicBezTo>
                  <a:cubicBezTo>
                    <a:pt x="5671" y="6573"/>
                    <a:pt x="7239" y="5038"/>
                    <a:pt x="7205" y="3237"/>
                  </a:cubicBezTo>
                  <a:cubicBezTo>
                    <a:pt x="7172" y="1423"/>
                    <a:pt x="5575" y="1"/>
                    <a:pt x="3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5"/>
            <p:cNvSpPr/>
            <p:nvPr/>
          </p:nvSpPr>
          <p:spPr>
            <a:xfrm>
              <a:off x="1871500" y="707625"/>
              <a:ext cx="215175" cy="100925"/>
            </a:xfrm>
            <a:custGeom>
              <a:avLst/>
              <a:gdLst/>
              <a:ahLst/>
              <a:cxnLst/>
              <a:rect l="l" t="t" r="r" b="b"/>
              <a:pathLst>
                <a:path w="8607" h="4037" extrusionOk="0">
                  <a:moveTo>
                    <a:pt x="7940" y="0"/>
                  </a:moveTo>
                  <a:cubicBezTo>
                    <a:pt x="6172" y="834"/>
                    <a:pt x="4337" y="1601"/>
                    <a:pt x="2469" y="2235"/>
                  </a:cubicBezTo>
                  <a:lnTo>
                    <a:pt x="1235" y="2602"/>
                  </a:lnTo>
                  <a:cubicBezTo>
                    <a:pt x="801" y="2735"/>
                    <a:pt x="401" y="2835"/>
                    <a:pt x="1" y="2936"/>
                  </a:cubicBezTo>
                  <a:cubicBezTo>
                    <a:pt x="34" y="3302"/>
                    <a:pt x="134" y="3703"/>
                    <a:pt x="334" y="4036"/>
                  </a:cubicBezTo>
                  <a:lnTo>
                    <a:pt x="1535" y="3503"/>
                  </a:lnTo>
                  <a:lnTo>
                    <a:pt x="2769" y="3036"/>
                  </a:lnTo>
                  <a:cubicBezTo>
                    <a:pt x="4704" y="2235"/>
                    <a:pt x="6672" y="1535"/>
                    <a:pt x="8607" y="834"/>
                  </a:cubicBezTo>
                  <a:cubicBezTo>
                    <a:pt x="8340" y="567"/>
                    <a:pt x="8140" y="300"/>
                    <a:pt x="79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5"/>
            <p:cNvSpPr/>
            <p:nvPr/>
          </p:nvSpPr>
          <p:spPr>
            <a:xfrm>
              <a:off x="2381875" y="429900"/>
              <a:ext cx="179325" cy="166025"/>
            </a:xfrm>
            <a:custGeom>
              <a:avLst/>
              <a:gdLst/>
              <a:ahLst/>
              <a:cxnLst/>
              <a:rect l="l" t="t" r="r" b="b"/>
              <a:pathLst>
                <a:path w="7173" h="6641" extrusionOk="0">
                  <a:moveTo>
                    <a:pt x="3536" y="1"/>
                  </a:moveTo>
                  <a:cubicBezTo>
                    <a:pt x="3514" y="1"/>
                    <a:pt x="3492" y="1"/>
                    <a:pt x="3470" y="1"/>
                  </a:cubicBezTo>
                  <a:cubicBezTo>
                    <a:pt x="1768" y="1"/>
                    <a:pt x="301" y="1235"/>
                    <a:pt x="0" y="2903"/>
                  </a:cubicBezTo>
                  <a:cubicBezTo>
                    <a:pt x="367" y="2803"/>
                    <a:pt x="701" y="2670"/>
                    <a:pt x="1034" y="2570"/>
                  </a:cubicBezTo>
                  <a:cubicBezTo>
                    <a:pt x="1068" y="2536"/>
                    <a:pt x="1101" y="2503"/>
                    <a:pt x="1168" y="2503"/>
                  </a:cubicBezTo>
                  <a:cubicBezTo>
                    <a:pt x="1213" y="2489"/>
                    <a:pt x="1258" y="2483"/>
                    <a:pt x="1302" y="2483"/>
                  </a:cubicBezTo>
                  <a:cubicBezTo>
                    <a:pt x="1581" y="2483"/>
                    <a:pt x="1829" y="2735"/>
                    <a:pt x="2002" y="2937"/>
                  </a:cubicBezTo>
                  <a:cubicBezTo>
                    <a:pt x="2202" y="3170"/>
                    <a:pt x="2302" y="3470"/>
                    <a:pt x="2302" y="3771"/>
                  </a:cubicBezTo>
                  <a:cubicBezTo>
                    <a:pt x="2369" y="3904"/>
                    <a:pt x="2335" y="4071"/>
                    <a:pt x="2202" y="4137"/>
                  </a:cubicBezTo>
                  <a:cubicBezTo>
                    <a:pt x="1668" y="4504"/>
                    <a:pt x="1101" y="4805"/>
                    <a:pt x="501" y="5038"/>
                  </a:cubicBezTo>
                  <a:cubicBezTo>
                    <a:pt x="1183" y="6045"/>
                    <a:pt x="2307" y="6641"/>
                    <a:pt x="3536" y="6641"/>
                  </a:cubicBezTo>
                  <a:cubicBezTo>
                    <a:pt x="3569" y="6641"/>
                    <a:pt x="3603" y="6640"/>
                    <a:pt x="3636" y="6639"/>
                  </a:cubicBezTo>
                  <a:cubicBezTo>
                    <a:pt x="5604" y="6573"/>
                    <a:pt x="7172" y="5071"/>
                    <a:pt x="7139" y="3237"/>
                  </a:cubicBezTo>
                  <a:cubicBezTo>
                    <a:pt x="7106" y="1456"/>
                    <a:pt x="5507" y="1"/>
                    <a:pt x="3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5"/>
            <p:cNvSpPr/>
            <p:nvPr/>
          </p:nvSpPr>
          <p:spPr>
            <a:xfrm>
              <a:off x="1693050" y="715925"/>
              <a:ext cx="221025" cy="202700"/>
            </a:xfrm>
            <a:custGeom>
              <a:avLst/>
              <a:gdLst/>
              <a:ahLst/>
              <a:cxnLst/>
              <a:rect l="l" t="t" r="r" b="b"/>
              <a:pathLst>
                <a:path w="8841" h="8108" extrusionOk="0">
                  <a:moveTo>
                    <a:pt x="4478" y="0"/>
                  </a:moveTo>
                  <a:cubicBezTo>
                    <a:pt x="4442" y="0"/>
                    <a:pt x="4406" y="1"/>
                    <a:pt x="4370" y="2"/>
                  </a:cubicBezTo>
                  <a:cubicBezTo>
                    <a:pt x="1935" y="68"/>
                    <a:pt x="0" y="1903"/>
                    <a:pt x="34" y="4138"/>
                  </a:cubicBezTo>
                  <a:cubicBezTo>
                    <a:pt x="67" y="6352"/>
                    <a:pt x="2031" y="8108"/>
                    <a:pt x="4436" y="8108"/>
                  </a:cubicBezTo>
                  <a:cubicBezTo>
                    <a:pt x="4458" y="8108"/>
                    <a:pt x="4481" y="8108"/>
                    <a:pt x="4504" y="8107"/>
                  </a:cubicBezTo>
                  <a:cubicBezTo>
                    <a:pt x="6905" y="8041"/>
                    <a:pt x="8840" y="6206"/>
                    <a:pt x="8807" y="3971"/>
                  </a:cubicBezTo>
                  <a:lnTo>
                    <a:pt x="8807" y="3938"/>
                  </a:lnTo>
                  <a:cubicBezTo>
                    <a:pt x="8373" y="4071"/>
                    <a:pt x="7906" y="4205"/>
                    <a:pt x="7472" y="4305"/>
                  </a:cubicBezTo>
                  <a:lnTo>
                    <a:pt x="7439" y="4305"/>
                  </a:lnTo>
                  <a:cubicBezTo>
                    <a:pt x="7401" y="4330"/>
                    <a:pt x="7358" y="4341"/>
                    <a:pt x="7315" y="4341"/>
                  </a:cubicBezTo>
                  <a:cubicBezTo>
                    <a:pt x="7247" y="4341"/>
                    <a:pt x="7180" y="4313"/>
                    <a:pt x="7139" y="4271"/>
                  </a:cubicBezTo>
                  <a:cubicBezTo>
                    <a:pt x="6605" y="3804"/>
                    <a:pt x="6372" y="3104"/>
                    <a:pt x="6572" y="2437"/>
                  </a:cubicBezTo>
                  <a:cubicBezTo>
                    <a:pt x="6538" y="2337"/>
                    <a:pt x="6605" y="2237"/>
                    <a:pt x="6705" y="2203"/>
                  </a:cubicBezTo>
                  <a:cubicBezTo>
                    <a:pt x="7105" y="2003"/>
                    <a:pt x="7539" y="1803"/>
                    <a:pt x="7939" y="1636"/>
                  </a:cubicBezTo>
                  <a:cubicBezTo>
                    <a:pt x="7095" y="597"/>
                    <a:pt x="5808" y="0"/>
                    <a:pt x="4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5"/>
            <p:cNvSpPr/>
            <p:nvPr/>
          </p:nvSpPr>
          <p:spPr>
            <a:xfrm>
              <a:off x="2747125" y="902750"/>
              <a:ext cx="136800" cy="65875"/>
            </a:xfrm>
            <a:custGeom>
              <a:avLst/>
              <a:gdLst/>
              <a:ahLst/>
              <a:cxnLst/>
              <a:rect l="l" t="t" r="r" b="b"/>
              <a:pathLst>
                <a:path w="5472" h="2635" extrusionOk="0">
                  <a:moveTo>
                    <a:pt x="5471" y="1"/>
                  </a:moveTo>
                  <a:cubicBezTo>
                    <a:pt x="5004" y="768"/>
                    <a:pt x="4170" y="1302"/>
                    <a:pt x="3270" y="1435"/>
                  </a:cubicBezTo>
                  <a:cubicBezTo>
                    <a:pt x="3157" y="1447"/>
                    <a:pt x="3044" y="1453"/>
                    <a:pt x="2932" y="1453"/>
                  </a:cubicBezTo>
                  <a:cubicBezTo>
                    <a:pt x="2088" y="1453"/>
                    <a:pt x="1290" y="1124"/>
                    <a:pt x="701" y="534"/>
                  </a:cubicBezTo>
                  <a:cubicBezTo>
                    <a:pt x="434" y="468"/>
                    <a:pt x="234" y="401"/>
                    <a:pt x="1" y="334"/>
                  </a:cubicBezTo>
                  <a:lnTo>
                    <a:pt x="1" y="334"/>
                  </a:lnTo>
                  <a:cubicBezTo>
                    <a:pt x="259" y="1882"/>
                    <a:pt x="1482" y="2634"/>
                    <a:pt x="2708" y="2634"/>
                  </a:cubicBezTo>
                  <a:cubicBezTo>
                    <a:pt x="4019" y="2634"/>
                    <a:pt x="5333" y="1773"/>
                    <a:pt x="5471" y="101"/>
                  </a:cubicBezTo>
                  <a:cubicBezTo>
                    <a:pt x="5471" y="67"/>
                    <a:pt x="5471" y="34"/>
                    <a:pt x="5471"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5"/>
            <p:cNvSpPr/>
            <p:nvPr/>
          </p:nvSpPr>
          <p:spPr>
            <a:xfrm>
              <a:off x="1557125" y="486625"/>
              <a:ext cx="220175" cy="164325"/>
            </a:xfrm>
            <a:custGeom>
              <a:avLst/>
              <a:gdLst/>
              <a:ahLst/>
              <a:cxnLst/>
              <a:rect l="l" t="t" r="r" b="b"/>
              <a:pathLst>
                <a:path w="8807" h="6573" extrusionOk="0">
                  <a:moveTo>
                    <a:pt x="1001" y="0"/>
                  </a:moveTo>
                  <a:cubicBezTo>
                    <a:pt x="367" y="701"/>
                    <a:pt x="0" y="1635"/>
                    <a:pt x="34" y="2602"/>
                  </a:cubicBezTo>
                  <a:cubicBezTo>
                    <a:pt x="67" y="4816"/>
                    <a:pt x="2031" y="6572"/>
                    <a:pt x="4436" y="6572"/>
                  </a:cubicBezTo>
                  <a:cubicBezTo>
                    <a:pt x="4458" y="6572"/>
                    <a:pt x="4481" y="6572"/>
                    <a:pt x="4503" y="6572"/>
                  </a:cubicBezTo>
                  <a:lnTo>
                    <a:pt x="4637" y="6572"/>
                  </a:lnTo>
                  <a:cubicBezTo>
                    <a:pt x="4470" y="6138"/>
                    <a:pt x="4303" y="5738"/>
                    <a:pt x="4203" y="5304"/>
                  </a:cubicBezTo>
                  <a:cubicBezTo>
                    <a:pt x="4136" y="5238"/>
                    <a:pt x="4136" y="5104"/>
                    <a:pt x="4203" y="5037"/>
                  </a:cubicBezTo>
                  <a:cubicBezTo>
                    <a:pt x="4437" y="4704"/>
                    <a:pt x="4804" y="4504"/>
                    <a:pt x="5204" y="4470"/>
                  </a:cubicBezTo>
                  <a:cubicBezTo>
                    <a:pt x="5298" y="4453"/>
                    <a:pt x="5403" y="4443"/>
                    <a:pt x="5510" y="4443"/>
                  </a:cubicBezTo>
                  <a:cubicBezTo>
                    <a:pt x="5818" y="4443"/>
                    <a:pt x="6139" y="4531"/>
                    <a:pt x="6238" y="4804"/>
                  </a:cubicBezTo>
                  <a:cubicBezTo>
                    <a:pt x="6238" y="4837"/>
                    <a:pt x="6238" y="4837"/>
                    <a:pt x="6238" y="4871"/>
                  </a:cubicBezTo>
                  <a:cubicBezTo>
                    <a:pt x="6471" y="5171"/>
                    <a:pt x="6672" y="5538"/>
                    <a:pt x="6838" y="5871"/>
                  </a:cubicBezTo>
                  <a:cubicBezTo>
                    <a:pt x="8073" y="5171"/>
                    <a:pt x="8806" y="3870"/>
                    <a:pt x="8806" y="2469"/>
                  </a:cubicBezTo>
                  <a:cubicBezTo>
                    <a:pt x="8773" y="1768"/>
                    <a:pt x="8573" y="1068"/>
                    <a:pt x="8206" y="501"/>
                  </a:cubicBezTo>
                  <a:lnTo>
                    <a:pt x="8206" y="501"/>
                  </a:lnTo>
                  <a:cubicBezTo>
                    <a:pt x="8373" y="1668"/>
                    <a:pt x="8006" y="2702"/>
                    <a:pt x="6572" y="3536"/>
                  </a:cubicBezTo>
                  <a:cubicBezTo>
                    <a:pt x="5833" y="3976"/>
                    <a:pt x="4936" y="4277"/>
                    <a:pt x="4077" y="4277"/>
                  </a:cubicBezTo>
                  <a:cubicBezTo>
                    <a:pt x="3308" y="4277"/>
                    <a:pt x="2569" y="4035"/>
                    <a:pt x="2002" y="3436"/>
                  </a:cubicBezTo>
                  <a:cubicBezTo>
                    <a:pt x="1168" y="2502"/>
                    <a:pt x="801" y="1235"/>
                    <a:pt x="1001" y="0"/>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5"/>
            <p:cNvSpPr/>
            <p:nvPr/>
          </p:nvSpPr>
          <p:spPr>
            <a:xfrm>
              <a:off x="2171725" y="855225"/>
              <a:ext cx="176825" cy="125125"/>
            </a:xfrm>
            <a:custGeom>
              <a:avLst/>
              <a:gdLst/>
              <a:ahLst/>
              <a:cxnLst/>
              <a:rect l="l" t="t" r="r" b="b"/>
              <a:pathLst>
                <a:path w="7073" h="5005" extrusionOk="0">
                  <a:moveTo>
                    <a:pt x="534" y="0"/>
                  </a:moveTo>
                  <a:lnTo>
                    <a:pt x="534" y="0"/>
                  </a:lnTo>
                  <a:cubicBezTo>
                    <a:pt x="167" y="501"/>
                    <a:pt x="0" y="1134"/>
                    <a:pt x="0" y="1768"/>
                  </a:cubicBezTo>
                  <a:cubicBezTo>
                    <a:pt x="33" y="3582"/>
                    <a:pt x="1631" y="5004"/>
                    <a:pt x="3569" y="5004"/>
                  </a:cubicBezTo>
                  <a:cubicBezTo>
                    <a:pt x="3591" y="5004"/>
                    <a:pt x="3614" y="5004"/>
                    <a:pt x="3636" y="5004"/>
                  </a:cubicBezTo>
                  <a:cubicBezTo>
                    <a:pt x="5271" y="5004"/>
                    <a:pt x="6672" y="3936"/>
                    <a:pt x="7072" y="2369"/>
                  </a:cubicBezTo>
                  <a:lnTo>
                    <a:pt x="7072" y="2369"/>
                  </a:lnTo>
                  <a:cubicBezTo>
                    <a:pt x="6705" y="2469"/>
                    <a:pt x="6338" y="2569"/>
                    <a:pt x="5971" y="2669"/>
                  </a:cubicBezTo>
                  <a:cubicBezTo>
                    <a:pt x="5955" y="2686"/>
                    <a:pt x="5930" y="2694"/>
                    <a:pt x="5905" y="2694"/>
                  </a:cubicBezTo>
                  <a:cubicBezTo>
                    <a:pt x="5880" y="2694"/>
                    <a:pt x="5855" y="2686"/>
                    <a:pt x="5838" y="2669"/>
                  </a:cubicBezTo>
                  <a:lnTo>
                    <a:pt x="5771" y="2669"/>
                  </a:lnTo>
                  <a:cubicBezTo>
                    <a:pt x="5211" y="2936"/>
                    <a:pt x="4528" y="3064"/>
                    <a:pt x="3850" y="3064"/>
                  </a:cubicBezTo>
                  <a:cubicBezTo>
                    <a:pt x="2833" y="3064"/>
                    <a:pt x="1828" y="2776"/>
                    <a:pt x="1268" y="2235"/>
                  </a:cubicBezTo>
                  <a:cubicBezTo>
                    <a:pt x="701" y="1635"/>
                    <a:pt x="434" y="801"/>
                    <a:pt x="534" y="0"/>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5"/>
            <p:cNvSpPr/>
            <p:nvPr/>
          </p:nvSpPr>
          <p:spPr>
            <a:xfrm>
              <a:off x="2245100" y="614225"/>
              <a:ext cx="55075" cy="109250"/>
            </a:xfrm>
            <a:custGeom>
              <a:avLst/>
              <a:gdLst/>
              <a:ahLst/>
              <a:cxnLst/>
              <a:rect l="l" t="t" r="r" b="b"/>
              <a:pathLst>
                <a:path w="2203" h="4370" extrusionOk="0">
                  <a:moveTo>
                    <a:pt x="2069" y="0"/>
                  </a:moveTo>
                  <a:cubicBezTo>
                    <a:pt x="2036" y="967"/>
                    <a:pt x="1602" y="1868"/>
                    <a:pt x="901" y="2502"/>
                  </a:cubicBezTo>
                  <a:cubicBezTo>
                    <a:pt x="635" y="2769"/>
                    <a:pt x="334" y="2969"/>
                    <a:pt x="1" y="3102"/>
                  </a:cubicBezTo>
                  <a:cubicBezTo>
                    <a:pt x="68" y="3536"/>
                    <a:pt x="168" y="3936"/>
                    <a:pt x="234" y="4370"/>
                  </a:cubicBezTo>
                  <a:cubicBezTo>
                    <a:pt x="1469" y="3636"/>
                    <a:pt x="2202" y="2335"/>
                    <a:pt x="2202" y="901"/>
                  </a:cubicBezTo>
                  <a:cubicBezTo>
                    <a:pt x="2202" y="601"/>
                    <a:pt x="2169" y="300"/>
                    <a:pt x="2069" y="0"/>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5"/>
            <p:cNvSpPr/>
            <p:nvPr/>
          </p:nvSpPr>
          <p:spPr>
            <a:xfrm>
              <a:off x="2080825" y="561675"/>
              <a:ext cx="105100" cy="178500"/>
            </a:xfrm>
            <a:custGeom>
              <a:avLst/>
              <a:gdLst/>
              <a:ahLst/>
              <a:cxnLst/>
              <a:rect l="l" t="t" r="r" b="b"/>
              <a:pathLst>
                <a:path w="4204" h="7140" extrusionOk="0">
                  <a:moveTo>
                    <a:pt x="1635" y="1"/>
                  </a:moveTo>
                  <a:lnTo>
                    <a:pt x="1635" y="1"/>
                  </a:lnTo>
                  <a:cubicBezTo>
                    <a:pt x="601" y="734"/>
                    <a:pt x="0" y="1935"/>
                    <a:pt x="0" y="3203"/>
                  </a:cubicBezTo>
                  <a:cubicBezTo>
                    <a:pt x="67" y="5338"/>
                    <a:pt x="1935" y="7072"/>
                    <a:pt x="4203" y="7139"/>
                  </a:cubicBezTo>
                  <a:cubicBezTo>
                    <a:pt x="4137" y="6605"/>
                    <a:pt x="4070" y="6038"/>
                    <a:pt x="3970" y="5538"/>
                  </a:cubicBezTo>
                  <a:cubicBezTo>
                    <a:pt x="3970" y="5505"/>
                    <a:pt x="3970" y="5471"/>
                    <a:pt x="3970" y="5438"/>
                  </a:cubicBezTo>
                  <a:cubicBezTo>
                    <a:pt x="3269" y="5271"/>
                    <a:pt x="2636" y="4904"/>
                    <a:pt x="2169" y="4404"/>
                  </a:cubicBezTo>
                  <a:cubicBezTo>
                    <a:pt x="1135" y="3170"/>
                    <a:pt x="934" y="1435"/>
                    <a:pt x="1635"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5"/>
            <p:cNvSpPr/>
            <p:nvPr/>
          </p:nvSpPr>
          <p:spPr>
            <a:xfrm>
              <a:off x="2473600" y="743475"/>
              <a:ext cx="180150" cy="150975"/>
            </a:xfrm>
            <a:custGeom>
              <a:avLst/>
              <a:gdLst/>
              <a:ahLst/>
              <a:cxnLst/>
              <a:rect l="l" t="t" r="r" b="b"/>
              <a:pathLst>
                <a:path w="7206" h="6039" extrusionOk="0">
                  <a:moveTo>
                    <a:pt x="1635" y="0"/>
                  </a:moveTo>
                  <a:lnTo>
                    <a:pt x="1635" y="0"/>
                  </a:lnTo>
                  <a:cubicBezTo>
                    <a:pt x="634" y="568"/>
                    <a:pt x="1" y="1635"/>
                    <a:pt x="1" y="2802"/>
                  </a:cubicBezTo>
                  <a:cubicBezTo>
                    <a:pt x="67" y="4616"/>
                    <a:pt x="1632" y="6039"/>
                    <a:pt x="3602" y="6039"/>
                  </a:cubicBezTo>
                  <a:cubicBezTo>
                    <a:pt x="3624" y="6039"/>
                    <a:pt x="3647" y="6039"/>
                    <a:pt x="3670" y="6038"/>
                  </a:cubicBezTo>
                  <a:cubicBezTo>
                    <a:pt x="5638" y="6005"/>
                    <a:pt x="7206" y="4470"/>
                    <a:pt x="7172" y="2669"/>
                  </a:cubicBezTo>
                  <a:cubicBezTo>
                    <a:pt x="7172" y="2469"/>
                    <a:pt x="7139" y="2235"/>
                    <a:pt x="7106" y="2035"/>
                  </a:cubicBezTo>
                  <a:cubicBezTo>
                    <a:pt x="6656" y="3259"/>
                    <a:pt x="5215" y="4221"/>
                    <a:pt x="3778" y="4221"/>
                  </a:cubicBezTo>
                  <a:cubicBezTo>
                    <a:pt x="3295" y="4221"/>
                    <a:pt x="2813" y="4113"/>
                    <a:pt x="2369" y="3870"/>
                  </a:cubicBezTo>
                  <a:cubicBezTo>
                    <a:pt x="668" y="2936"/>
                    <a:pt x="634" y="1168"/>
                    <a:pt x="1635" y="0"/>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5"/>
            <p:cNvSpPr/>
            <p:nvPr/>
          </p:nvSpPr>
          <p:spPr>
            <a:xfrm>
              <a:off x="2394375" y="527475"/>
              <a:ext cx="164325" cy="68450"/>
            </a:xfrm>
            <a:custGeom>
              <a:avLst/>
              <a:gdLst/>
              <a:ahLst/>
              <a:cxnLst/>
              <a:rect l="l" t="t" r="r" b="b"/>
              <a:pathLst>
                <a:path w="6573" h="2738" extrusionOk="0">
                  <a:moveTo>
                    <a:pt x="6572" y="1"/>
                  </a:moveTo>
                  <a:lnTo>
                    <a:pt x="6572" y="1"/>
                  </a:lnTo>
                  <a:cubicBezTo>
                    <a:pt x="5922" y="693"/>
                    <a:pt x="5022" y="1055"/>
                    <a:pt x="4112" y="1055"/>
                  </a:cubicBezTo>
                  <a:cubicBezTo>
                    <a:pt x="3574" y="1055"/>
                    <a:pt x="3032" y="928"/>
                    <a:pt x="2536" y="668"/>
                  </a:cubicBezTo>
                  <a:cubicBezTo>
                    <a:pt x="2269" y="535"/>
                    <a:pt x="2036" y="335"/>
                    <a:pt x="1802" y="134"/>
                  </a:cubicBezTo>
                  <a:cubicBezTo>
                    <a:pt x="1802" y="168"/>
                    <a:pt x="1769" y="201"/>
                    <a:pt x="1735" y="234"/>
                  </a:cubicBezTo>
                  <a:cubicBezTo>
                    <a:pt x="1168" y="601"/>
                    <a:pt x="601" y="902"/>
                    <a:pt x="1" y="1168"/>
                  </a:cubicBezTo>
                  <a:cubicBezTo>
                    <a:pt x="683" y="2143"/>
                    <a:pt x="1807" y="2738"/>
                    <a:pt x="3036" y="2738"/>
                  </a:cubicBezTo>
                  <a:cubicBezTo>
                    <a:pt x="3069" y="2738"/>
                    <a:pt x="3103" y="2737"/>
                    <a:pt x="3136" y="2736"/>
                  </a:cubicBezTo>
                  <a:cubicBezTo>
                    <a:pt x="4771" y="2736"/>
                    <a:pt x="6205" y="1602"/>
                    <a:pt x="6572"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5"/>
            <p:cNvSpPr/>
            <p:nvPr/>
          </p:nvSpPr>
          <p:spPr>
            <a:xfrm>
              <a:off x="2381875" y="431575"/>
              <a:ext cx="73400" cy="70925"/>
            </a:xfrm>
            <a:custGeom>
              <a:avLst/>
              <a:gdLst/>
              <a:ahLst/>
              <a:cxnLst/>
              <a:rect l="l" t="t" r="r" b="b"/>
              <a:pathLst>
                <a:path w="2936" h="2837" extrusionOk="0">
                  <a:moveTo>
                    <a:pt x="2936" y="1"/>
                  </a:moveTo>
                  <a:lnTo>
                    <a:pt x="2936" y="1"/>
                  </a:lnTo>
                  <a:cubicBezTo>
                    <a:pt x="1435" y="201"/>
                    <a:pt x="234" y="1335"/>
                    <a:pt x="0" y="2836"/>
                  </a:cubicBezTo>
                  <a:cubicBezTo>
                    <a:pt x="334" y="2736"/>
                    <a:pt x="668" y="2603"/>
                    <a:pt x="1034" y="2503"/>
                  </a:cubicBezTo>
                  <a:cubicBezTo>
                    <a:pt x="1068" y="2469"/>
                    <a:pt x="1101" y="2436"/>
                    <a:pt x="1168" y="2436"/>
                  </a:cubicBezTo>
                  <a:cubicBezTo>
                    <a:pt x="1207" y="2428"/>
                    <a:pt x="1248" y="2424"/>
                    <a:pt x="1291" y="2424"/>
                  </a:cubicBezTo>
                  <a:cubicBezTo>
                    <a:pt x="1427" y="2424"/>
                    <a:pt x="1574" y="2467"/>
                    <a:pt x="1702" y="2569"/>
                  </a:cubicBezTo>
                  <a:cubicBezTo>
                    <a:pt x="1635" y="1569"/>
                    <a:pt x="2102" y="601"/>
                    <a:pt x="2936"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5"/>
            <p:cNvSpPr/>
            <p:nvPr/>
          </p:nvSpPr>
          <p:spPr>
            <a:xfrm>
              <a:off x="1693875" y="725125"/>
              <a:ext cx="220200" cy="193500"/>
            </a:xfrm>
            <a:custGeom>
              <a:avLst/>
              <a:gdLst/>
              <a:ahLst/>
              <a:cxnLst/>
              <a:rect l="l" t="t" r="r" b="b"/>
              <a:pathLst>
                <a:path w="8808" h="7740" extrusionOk="0">
                  <a:moveTo>
                    <a:pt x="2603" y="1"/>
                  </a:moveTo>
                  <a:lnTo>
                    <a:pt x="2603" y="1"/>
                  </a:lnTo>
                  <a:cubicBezTo>
                    <a:pt x="1035" y="601"/>
                    <a:pt x="1" y="2102"/>
                    <a:pt x="1" y="3770"/>
                  </a:cubicBezTo>
                  <a:cubicBezTo>
                    <a:pt x="34" y="5984"/>
                    <a:pt x="1998" y="7740"/>
                    <a:pt x="4403" y="7740"/>
                  </a:cubicBezTo>
                  <a:cubicBezTo>
                    <a:pt x="4425" y="7740"/>
                    <a:pt x="4448" y="7740"/>
                    <a:pt x="4471" y="7739"/>
                  </a:cubicBezTo>
                  <a:cubicBezTo>
                    <a:pt x="6872" y="7673"/>
                    <a:pt x="8807" y="5838"/>
                    <a:pt x="8774" y="3603"/>
                  </a:cubicBezTo>
                  <a:cubicBezTo>
                    <a:pt x="8774" y="3570"/>
                    <a:pt x="8740" y="3570"/>
                    <a:pt x="8740" y="3570"/>
                  </a:cubicBezTo>
                  <a:lnTo>
                    <a:pt x="8574" y="3603"/>
                  </a:lnTo>
                  <a:cubicBezTo>
                    <a:pt x="8119" y="4922"/>
                    <a:pt x="6517" y="5729"/>
                    <a:pt x="4962" y="5729"/>
                  </a:cubicBezTo>
                  <a:cubicBezTo>
                    <a:pt x="4236" y="5729"/>
                    <a:pt x="3520" y="5553"/>
                    <a:pt x="2936" y="5171"/>
                  </a:cubicBezTo>
                  <a:cubicBezTo>
                    <a:pt x="935" y="3837"/>
                    <a:pt x="1168" y="1435"/>
                    <a:pt x="2603"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5"/>
            <p:cNvSpPr/>
            <p:nvPr/>
          </p:nvSpPr>
          <p:spPr>
            <a:xfrm>
              <a:off x="1523750" y="400700"/>
              <a:ext cx="1394375" cy="610500"/>
            </a:xfrm>
            <a:custGeom>
              <a:avLst/>
              <a:gdLst/>
              <a:ahLst/>
              <a:cxnLst/>
              <a:rect l="l" t="t" r="r" b="b"/>
              <a:pathLst>
                <a:path w="55775" h="24420" extrusionOk="0">
                  <a:moveTo>
                    <a:pt x="35593" y="4338"/>
                  </a:moveTo>
                  <a:cubicBezTo>
                    <a:pt x="35626" y="4371"/>
                    <a:pt x="35660" y="4405"/>
                    <a:pt x="35660" y="4472"/>
                  </a:cubicBezTo>
                  <a:cubicBezTo>
                    <a:pt x="35793" y="4605"/>
                    <a:pt x="35860" y="4772"/>
                    <a:pt x="35860" y="4972"/>
                  </a:cubicBezTo>
                  <a:cubicBezTo>
                    <a:pt x="35393" y="5139"/>
                    <a:pt x="34926" y="5305"/>
                    <a:pt x="34459" y="5539"/>
                  </a:cubicBezTo>
                  <a:lnTo>
                    <a:pt x="33291" y="6073"/>
                  </a:lnTo>
                  <a:cubicBezTo>
                    <a:pt x="32724" y="6306"/>
                    <a:pt x="32124" y="6573"/>
                    <a:pt x="31590" y="6907"/>
                  </a:cubicBezTo>
                  <a:cubicBezTo>
                    <a:pt x="31423" y="6640"/>
                    <a:pt x="31257" y="6406"/>
                    <a:pt x="31056" y="6206"/>
                  </a:cubicBezTo>
                  <a:cubicBezTo>
                    <a:pt x="31724" y="6006"/>
                    <a:pt x="32424" y="5739"/>
                    <a:pt x="33091" y="5472"/>
                  </a:cubicBezTo>
                  <a:lnTo>
                    <a:pt x="34325" y="4939"/>
                  </a:lnTo>
                  <a:cubicBezTo>
                    <a:pt x="34759" y="4738"/>
                    <a:pt x="35159" y="4538"/>
                    <a:pt x="35593" y="4338"/>
                  </a:cubicBezTo>
                  <a:close/>
                  <a:moveTo>
                    <a:pt x="37926" y="1200"/>
                  </a:moveTo>
                  <a:cubicBezTo>
                    <a:pt x="39867" y="1200"/>
                    <a:pt x="41431" y="2644"/>
                    <a:pt x="41464" y="4438"/>
                  </a:cubicBezTo>
                  <a:cubicBezTo>
                    <a:pt x="41497" y="6239"/>
                    <a:pt x="39896" y="7774"/>
                    <a:pt x="37928" y="7807"/>
                  </a:cubicBezTo>
                  <a:cubicBezTo>
                    <a:pt x="37895" y="7808"/>
                    <a:pt x="37863" y="7809"/>
                    <a:pt x="37830" y="7809"/>
                  </a:cubicBezTo>
                  <a:cubicBezTo>
                    <a:pt x="36632" y="7809"/>
                    <a:pt x="35508" y="7214"/>
                    <a:pt x="34826" y="6239"/>
                  </a:cubicBezTo>
                  <a:cubicBezTo>
                    <a:pt x="35426" y="5973"/>
                    <a:pt x="35993" y="5672"/>
                    <a:pt x="36527" y="5305"/>
                  </a:cubicBezTo>
                  <a:cubicBezTo>
                    <a:pt x="36660" y="5239"/>
                    <a:pt x="36694" y="5072"/>
                    <a:pt x="36627" y="4972"/>
                  </a:cubicBezTo>
                  <a:cubicBezTo>
                    <a:pt x="36627" y="4638"/>
                    <a:pt x="36527" y="4338"/>
                    <a:pt x="36327" y="4105"/>
                  </a:cubicBezTo>
                  <a:cubicBezTo>
                    <a:pt x="36154" y="3903"/>
                    <a:pt x="35906" y="3651"/>
                    <a:pt x="35627" y="3651"/>
                  </a:cubicBezTo>
                  <a:cubicBezTo>
                    <a:pt x="35583" y="3651"/>
                    <a:pt x="35538" y="3657"/>
                    <a:pt x="35493" y="3671"/>
                  </a:cubicBezTo>
                  <a:cubicBezTo>
                    <a:pt x="35426" y="3704"/>
                    <a:pt x="35393" y="3704"/>
                    <a:pt x="35359" y="3738"/>
                  </a:cubicBezTo>
                  <a:cubicBezTo>
                    <a:pt x="35026" y="3871"/>
                    <a:pt x="34692" y="3971"/>
                    <a:pt x="34325" y="4071"/>
                  </a:cubicBezTo>
                  <a:cubicBezTo>
                    <a:pt x="34622" y="2425"/>
                    <a:pt x="36055" y="1202"/>
                    <a:pt x="37727" y="1202"/>
                  </a:cubicBezTo>
                  <a:cubicBezTo>
                    <a:pt x="37750" y="1202"/>
                    <a:pt x="37772" y="1202"/>
                    <a:pt x="37795" y="1203"/>
                  </a:cubicBezTo>
                  <a:cubicBezTo>
                    <a:pt x="37838" y="1201"/>
                    <a:pt x="37882" y="1200"/>
                    <a:pt x="37926" y="1200"/>
                  </a:cubicBezTo>
                  <a:close/>
                  <a:moveTo>
                    <a:pt x="5739" y="1903"/>
                  </a:moveTo>
                  <a:cubicBezTo>
                    <a:pt x="8144" y="1903"/>
                    <a:pt x="10108" y="3658"/>
                    <a:pt x="10141" y="5873"/>
                  </a:cubicBezTo>
                  <a:cubicBezTo>
                    <a:pt x="10141" y="7274"/>
                    <a:pt x="9408" y="8574"/>
                    <a:pt x="8207" y="9308"/>
                  </a:cubicBezTo>
                  <a:cubicBezTo>
                    <a:pt x="8040" y="8941"/>
                    <a:pt x="7806" y="8608"/>
                    <a:pt x="7606" y="8274"/>
                  </a:cubicBezTo>
                  <a:cubicBezTo>
                    <a:pt x="7606" y="8241"/>
                    <a:pt x="7606" y="8241"/>
                    <a:pt x="7606" y="8208"/>
                  </a:cubicBezTo>
                  <a:cubicBezTo>
                    <a:pt x="7478" y="7926"/>
                    <a:pt x="7133" y="7860"/>
                    <a:pt x="6814" y="7860"/>
                  </a:cubicBezTo>
                  <a:cubicBezTo>
                    <a:pt x="6718" y="7860"/>
                    <a:pt x="6624" y="7866"/>
                    <a:pt x="6539" y="7874"/>
                  </a:cubicBezTo>
                  <a:cubicBezTo>
                    <a:pt x="6139" y="7907"/>
                    <a:pt x="5772" y="8107"/>
                    <a:pt x="5538" y="8441"/>
                  </a:cubicBezTo>
                  <a:cubicBezTo>
                    <a:pt x="5471" y="8508"/>
                    <a:pt x="5471" y="8641"/>
                    <a:pt x="5538" y="8708"/>
                  </a:cubicBezTo>
                  <a:cubicBezTo>
                    <a:pt x="5672" y="9142"/>
                    <a:pt x="5805" y="9542"/>
                    <a:pt x="5972" y="9975"/>
                  </a:cubicBezTo>
                  <a:lnTo>
                    <a:pt x="5838" y="10009"/>
                  </a:lnTo>
                  <a:cubicBezTo>
                    <a:pt x="5816" y="10009"/>
                    <a:pt x="5794" y="10009"/>
                    <a:pt x="5772" y="10009"/>
                  </a:cubicBezTo>
                  <a:cubicBezTo>
                    <a:pt x="3400" y="10009"/>
                    <a:pt x="1435" y="8253"/>
                    <a:pt x="1369" y="6039"/>
                  </a:cubicBezTo>
                  <a:cubicBezTo>
                    <a:pt x="1335" y="3804"/>
                    <a:pt x="3270" y="1970"/>
                    <a:pt x="5672" y="1903"/>
                  </a:cubicBezTo>
                  <a:cubicBezTo>
                    <a:pt x="5694" y="1903"/>
                    <a:pt x="5717" y="1903"/>
                    <a:pt x="5739" y="1903"/>
                  </a:cubicBezTo>
                  <a:close/>
                  <a:moveTo>
                    <a:pt x="39896" y="8608"/>
                  </a:moveTo>
                  <a:cubicBezTo>
                    <a:pt x="39963" y="9075"/>
                    <a:pt x="40063" y="9542"/>
                    <a:pt x="40163" y="10009"/>
                  </a:cubicBezTo>
                  <a:cubicBezTo>
                    <a:pt x="40230" y="10342"/>
                    <a:pt x="40296" y="10676"/>
                    <a:pt x="40363" y="10976"/>
                  </a:cubicBezTo>
                  <a:cubicBezTo>
                    <a:pt x="40396" y="11143"/>
                    <a:pt x="40396" y="11276"/>
                    <a:pt x="40463" y="11443"/>
                  </a:cubicBezTo>
                  <a:cubicBezTo>
                    <a:pt x="40463" y="11643"/>
                    <a:pt x="40496" y="11843"/>
                    <a:pt x="40563" y="12044"/>
                  </a:cubicBezTo>
                  <a:cubicBezTo>
                    <a:pt x="40196" y="12110"/>
                    <a:pt x="39829" y="12244"/>
                    <a:pt x="39496" y="12377"/>
                  </a:cubicBezTo>
                  <a:cubicBezTo>
                    <a:pt x="39396" y="11777"/>
                    <a:pt x="39196" y="11210"/>
                    <a:pt x="39062" y="10609"/>
                  </a:cubicBezTo>
                  <a:cubicBezTo>
                    <a:pt x="38962" y="10042"/>
                    <a:pt x="38829" y="9475"/>
                    <a:pt x="38628" y="8941"/>
                  </a:cubicBezTo>
                  <a:cubicBezTo>
                    <a:pt x="39062" y="8875"/>
                    <a:pt x="39496" y="8775"/>
                    <a:pt x="39896" y="8608"/>
                  </a:cubicBezTo>
                  <a:close/>
                  <a:moveTo>
                    <a:pt x="6790" y="8494"/>
                  </a:moveTo>
                  <a:cubicBezTo>
                    <a:pt x="6884" y="8494"/>
                    <a:pt x="6978" y="8518"/>
                    <a:pt x="7073" y="8541"/>
                  </a:cubicBezTo>
                  <a:cubicBezTo>
                    <a:pt x="7239" y="8908"/>
                    <a:pt x="7406" y="9275"/>
                    <a:pt x="7573" y="9642"/>
                  </a:cubicBezTo>
                  <a:lnTo>
                    <a:pt x="8073" y="10743"/>
                  </a:lnTo>
                  <a:cubicBezTo>
                    <a:pt x="8207" y="11176"/>
                    <a:pt x="8374" y="11610"/>
                    <a:pt x="8574" y="12044"/>
                  </a:cubicBezTo>
                  <a:cubicBezTo>
                    <a:pt x="8307" y="12177"/>
                    <a:pt x="8007" y="12344"/>
                    <a:pt x="7740" y="12544"/>
                  </a:cubicBezTo>
                  <a:cubicBezTo>
                    <a:pt x="7573" y="12010"/>
                    <a:pt x="7373" y="11510"/>
                    <a:pt x="7139" y="11043"/>
                  </a:cubicBezTo>
                  <a:lnTo>
                    <a:pt x="6672" y="9909"/>
                  </a:lnTo>
                  <a:cubicBezTo>
                    <a:pt x="6506" y="9475"/>
                    <a:pt x="6339" y="9108"/>
                    <a:pt x="6139" y="8708"/>
                  </a:cubicBezTo>
                  <a:cubicBezTo>
                    <a:pt x="6305" y="8608"/>
                    <a:pt x="6472" y="8508"/>
                    <a:pt x="6672" y="8508"/>
                  </a:cubicBezTo>
                  <a:cubicBezTo>
                    <a:pt x="6711" y="8498"/>
                    <a:pt x="6750" y="8494"/>
                    <a:pt x="6790" y="8494"/>
                  </a:cubicBezTo>
                  <a:close/>
                  <a:moveTo>
                    <a:pt x="26654" y="5472"/>
                  </a:moveTo>
                  <a:cubicBezTo>
                    <a:pt x="29059" y="5472"/>
                    <a:pt x="31023" y="7228"/>
                    <a:pt x="31056" y="9442"/>
                  </a:cubicBezTo>
                  <a:cubicBezTo>
                    <a:pt x="31056" y="10843"/>
                    <a:pt x="30323" y="12177"/>
                    <a:pt x="29088" y="12878"/>
                  </a:cubicBezTo>
                  <a:lnTo>
                    <a:pt x="28821" y="11510"/>
                  </a:lnTo>
                  <a:cubicBezTo>
                    <a:pt x="28821" y="11477"/>
                    <a:pt x="28821" y="11443"/>
                    <a:pt x="28821" y="11410"/>
                  </a:cubicBezTo>
                  <a:lnTo>
                    <a:pt x="28821" y="11376"/>
                  </a:lnTo>
                  <a:cubicBezTo>
                    <a:pt x="28794" y="11266"/>
                    <a:pt x="28698" y="11201"/>
                    <a:pt x="28589" y="11201"/>
                  </a:cubicBezTo>
                  <a:cubicBezTo>
                    <a:pt x="28567" y="11201"/>
                    <a:pt x="28544" y="11204"/>
                    <a:pt x="28521" y="11210"/>
                  </a:cubicBezTo>
                  <a:cubicBezTo>
                    <a:pt x="28275" y="11113"/>
                    <a:pt x="28000" y="11065"/>
                    <a:pt x="27728" y="11065"/>
                  </a:cubicBezTo>
                  <a:cubicBezTo>
                    <a:pt x="27151" y="11065"/>
                    <a:pt x="26581" y="11280"/>
                    <a:pt x="26286" y="11710"/>
                  </a:cubicBezTo>
                  <a:cubicBezTo>
                    <a:pt x="26220" y="11777"/>
                    <a:pt x="26220" y="11877"/>
                    <a:pt x="26286" y="11944"/>
                  </a:cubicBezTo>
                  <a:cubicBezTo>
                    <a:pt x="26353" y="12477"/>
                    <a:pt x="26420" y="13011"/>
                    <a:pt x="26486" y="13545"/>
                  </a:cubicBezTo>
                  <a:cubicBezTo>
                    <a:pt x="24218" y="13478"/>
                    <a:pt x="22317" y="11743"/>
                    <a:pt x="22317" y="9609"/>
                  </a:cubicBezTo>
                  <a:cubicBezTo>
                    <a:pt x="22250" y="7374"/>
                    <a:pt x="24185" y="5539"/>
                    <a:pt x="26587" y="5472"/>
                  </a:cubicBezTo>
                  <a:cubicBezTo>
                    <a:pt x="26609" y="5472"/>
                    <a:pt x="26632" y="5472"/>
                    <a:pt x="26654" y="5472"/>
                  </a:cubicBezTo>
                  <a:close/>
                  <a:moveTo>
                    <a:pt x="27883" y="11693"/>
                  </a:moveTo>
                  <a:cubicBezTo>
                    <a:pt x="28021" y="11693"/>
                    <a:pt x="28154" y="11710"/>
                    <a:pt x="28288" y="11743"/>
                  </a:cubicBezTo>
                  <a:lnTo>
                    <a:pt x="28488" y="13178"/>
                  </a:lnTo>
                  <a:lnTo>
                    <a:pt x="28655" y="14445"/>
                  </a:lnTo>
                  <a:cubicBezTo>
                    <a:pt x="28688" y="14779"/>
                    <a:pt x="28755" y="15112"/>
                    <a:pt x="28821" y="15446"/>
                  </a:cubicBezTo>
                  <a:cubicBezTo>
                    <a:pt x="28488" y="15479"/>
                    <a:pt x="28154" y="15546"/>
                    <a:pt x="27821" y="15680"/>
                  </a:cubicBezTo>
                  <a:cubicBezTo>
                    <a:pt x="27787" y="15346"/>
                    <a:pt x="27721" y="15012"/>
                    <a:pt x="27654" y="14679"/>
                  </a:cubicBezTo>
                  <a:lnTo>
                    <a:pt x="27320" y="13511"/>
                  </a:lnTo>
                  <a:cubicBezTo>
                    <a:pt x="27187" y="13011"/>
                    <a:pt x="27020" y="12477"/>
                    <a:pt x="26853" y="11977"/>
                  </a:cubicBezTo>
                  <a:lnTo>
                    <a:pt x="26853" y="11944"/>
                  </a:lnTo>
                  <a:cubicBezTo>
                    <a:pt x="27054" y="11843"/>
                    <a:pt x="27254" y="11777"/>
                    <a:pt x="27454" y="11743"/>
                  </a:cubicBezTo>
                  <a:cubicBezTo>
                    <a:pt x="27604" y="11710"/>
                    <a:pt x="27746" y="11693"/>
                    <a:pt x="27883" y="11693"/>
                  </a:cubicBezTo>
                  <a:close/>
                  <a:moveTo>
                    <a:pt x="21850" y="12277"/>
                  </a:moveTo>
                  <a:cubicBezTo>
                    <a:pt x="22050" y="12577"/>
                    <a:pt x="22283" y="12844"/>
                    <a:pt x="22517" y="13111"/>
                  </a:cubicBezTo>
                  <a:cubicBezTo>
                    <a:pt x="20549" y="13812"/>
                    <a:pt x="18614" y="14512"/>
                    <a:pt x="16679" y="15313"/>
                  </a:cubicBezTo>
                  <a:lnTo>
                    <a:pt x="16679" y="15279"/>
                  </a:lnTo>
                  <a:lnTo>
                    <a:pt x="15479" y="15780"/>
                  </a:lnTo>
                  <a:lnTo>
                    <a:pt x="14244" y="16280"/>
                  </a:lnTo>
                  <a:cubicBezTo>
                    <a:pt x="14078" y="15946"/>
                    <a:pt x="13944" y="15579"/>
                    <a:pt x="13911" y="15213"/>
                  </a:cubicBezTo>
                  <a:cubicBezTo>
                    <a:pt x="14344" y="15112"/>
                    <a:pt x="14745" y="15012"/>
                    <a:pt x="15145" y="14879"/>
                  </a:cubicBezTo>
                  <a:lnTo>
                    <a:pt x="16379" y="14512"/>
                  </a:lnTo>
                  <a:cubicBezTo>
                    <a:pt x="18247" y="13878"/>
                    <a:pt x="20082" y="13144"/>
                    <a:pt x="21850" y="12277"/>
                  </a:cubicBezTo>
                  <a:close/>
                  <a:moveTo>
                    <a:pt x="33625" y="6740"/>
                  </a:moveTo>
                  <a:cubicBezTo>
                    <a:pt x="34542" y="8115"/>
                    <a:pt x="36069" y="8976"/>
                    <a:pt x="37733" y="8976"/>
                  </a:cubicBezTo>
                  <a:cubicBezTo>
                    <a:pt x="37765" y="8976"/>
                    <a:pt x="37796" y="8975"/>
                    <a:pt x="37828" y="8975"/>
                  </a:cubicBezTo>
                  <a:cubicBezTo>
                    <a:pt x="37928" y="9542"/>
                    <a:pt x="38061" y="10076"/>
                    <a:pt x="38195" y="10643"/>
                  </a:cubicBezTo>
                  <a:cubicBezTo>
                    <a:pt x="38362" y="11343"/>
                    <a:pt x="38528" y="12044"/>
                    <a:pt x="38762" y="12711"/>
                  </a:cubicBezTo>
                  <a:cubicBezTo>
                    <a:pt x="37461" y="13545"/>
                    <a:pt x="36660" y="14979"/>
                    <a:pt x="36694" y="16547"/>
                  </a:cubicBezTo>
                  <a:cubicBezTo>
                    <a:pt x="36694" y="16714"/>
                    <a:pt x="36727" y="16880"/>
                    <a:pt x="36727" y="17047"/>
                  </a:cubicBezTo>
                  <a:cubicBezTo>
                    <a:pt x="35793" y="17314"/>
                    <a:pt x="34859" y="17648"/>
                    <a:pt x="33925" y="17948"/>
                  </a:cubicBezTo>
                  <a:lnTo>
                    <a:pt x="33892" y="17948"/>
                  </a:lnTo>
                  <a:cubicBezTo>
                    <a:pt x="33038" y="16373"/>
                    <a:pt x="31410" y="15379"/>
                    <a:pt x="29611" y="15379"/>
                  </a:cubicBezTo>
                  <a:cubicBezTo>
                    <a:pt x="29581" y="15379"/>
                    <a:pt x="29552" y="15379"/>
                    <a:pt x="29522" y="15379"/>
                  </a:cubicBezTo>
                  <a:cubicBezTo>
                    <a:pt x="29455" y="14979"/>
                    <a:pt x="29389" y="14545"/>
                    <a:pt x="29322" y="14145"/>
                  </a:cubicBezTo>
                  <a:cubicBezTo>
                    <a:pt x="31156" y="13278"/>
                    <a:pt x="32357" y="11443"/>
                    <a:pt x="32357" y="9375"/>
                  </a:cubicBezTo>
                  <a:cubicBezTo>
                    <a:pt x="32324" y="8741"/>
                    <a:pt x="32191" y="8074"/>
                    <a:pt x="31890" y="7474"/>
                  </a:cubicBezTo>
                  <a:cubicBezTo>
                    <a:pt x="32491" y="7274"/>
                    <a:pt x="33058" y="7007"/>
                    <a:pt x="33625" y="6740"/>
                  </a:cubicBezTo>
                  <a:close/>
                  <a:moveTo>
                    <a:pt x="41596" y="13144"/>
                  </a:moveTo>
                  <a:cubicBezTo>
                    <a:pt x="43535" y="13144"/>
                    <a:pt x="45133" y="14599"/>
                    <a:pt x="45166" y="16380"/>
                  </a:cubicBezTo>
                  <a:cubicBezTo>
                    <a:pt x="45200" y="18215"/>
                    <a:pt x="43632" y="19716"/>
                    <a:pt x="41664" y="19782"/>
                  </a:cubicBezTo>
                  <a:cubicBezTo>
                    <a:pt x="41642" y="19783"/>
                    <a:pt x="41620" y="19783"/>
                    <a:pt x="41598" y="19783"/>
                  </a:cubicBezTo>
                  <a:cubicBezTo>
                    <a:pt x="39660" y="19783"/>
                    <a:pt x="38061" y="18328"/>
                    <a:pt x="37995" y="16547"/>
                  </a:cubicBezTo>
                  <a:cubicBezTo>
                    <a:pt x="37961" y="14712"/>
                    <a:pt x="39562" y="13211"/>
                    <a:pt x="41531" y="13144"/>
                  </a:cubicBezTo>
                  <a:cubicBezTo>
                    <a:pt x="41552" y="13144"/>
                    <a:pt x="41574" y="13144"/>
                    <a:pt x="41596" y="13144"/>
                  </a:cubicBezTo>
                  <a:close/>
                  <a:moveTo>
                    <a:pt x="46301" y="17581"/>
                  </a:moveTo>
                  <a:cubicBezTo>
                    <a:pt x="46901" y="17914"/>
                    <a:pt x="47535" y="18181"/>
                    <a:pt x="48135" y="18448"/>
                  </a:cubicBezTo>
                  <a:lnTo>
                    <a:pt x="49269" y="19049"/>
                  </a:lnTo>
                  <a:cubicBezTo>
                    <a:pt x="49570" y="19182"/>
                    <a:pt x="49870" y="19349"/>
                    <a:pt x="50170" y="19449"/>
                  </a:cubicBezTo>
                  <a:cubicBezTo>
                    <a:pt x="50137" y="19549"/>
                    <a:pt x="50070" y="19649"/>
                    <a:pt x="50003" y="19749"/>
                  </a:cubicBezTo>
                  <a:cubicBezTo>
                    <a:pt x="49870" y="19849"/>
                    <a:pt x="49703" y="19883"/>
                    <a:pt x="49603" y="19983"/>
                  </a:cubicBezTo>
                  <a:cubicBezTo>
                    <a:pt x="49403" y="19849"/>
                    <a:pt x="49203" y="19716"/>
                    <a:pt x="49003" y="19616"/>
                  </a:cubicBezTo>
                  <a:lnTo>
                    <a:pt x="47835" y="19049"/>
                  </a:lnTo>
                  <a:cubicBezTo>
                    <a:pt x="47268" y="18748"/>
                    <a:pt x="46701" y="18415"/>
                    <a:pt x="46134" y="18148"/>
                  </a:cubicBezTo>
                  <a:cubicBezTo>
                    <a:pt x="46201" y="17948"/>
                    <a:pt x="46267" y="17781"/>
                    <a:pt x="46301" y="17581"/>
                  </a:cubicBezTo>
                  <a:close/>
                  <a:moveTo>
                    <a:pt x="36894" y="17714"/>
                  </a:moveTo>
                  <a:cubicBezTo>
                    <a:pt x="36961" y="17981"/>
                    <a:pt x="37094" y="18248"/>
                    <a:pt x="37227" y="18482"/>
                  </a:cubicBezTo>
                  <a:cubicBezTo>
                    <a:pt x="36260" y="18715"/>
                    <a:pt x="35293" y="19015"/>
                    <a:pt x="34325" y="19349"/>
                  </a:cubicBezTo>
                  <a:lnTo>
                    <a:pt x="33091" y="19782"/>
                  </a:lnTo>
                  <a:cubicBezTo>
                    <a:pt x="32624" y="19949"/>
                    <a:pt x="32191" y="20116"/>
                    <a:pt x="31724" y="20249"/>
                  </a:cubicBezTo>
                  <a:cubicBezTo>
                    <a:pt x="31623" y="20183"/>
                    <a:pt x="31557" y="20083"/>
                    <a:pt x="31457" y="19983"/>
                  </a:cubicBezTo>
                  <a:cubicBezTo>
                    <a:pt x="31390" y="19816"/>
                    <a:pt x="31357" y="19649"/>
                    <a:pt x="31357" y="19449"/>
                  </a:cubicBezTo>
                  <a:cubicBezTo>
                    <a:pt x="31890" y="19349"/>
                    <a:pt x="32424" y="19215"/>
                    <a:pt x="32958" y="19015"/>
                  </a:cubicBezTo>
                  <a:lnTo>
                    <a:pt x="34159" y="18615"/>
                  </a:lnTo>
                  <a:cubicBezTo>
                    <a:pt x="34325" y="18548"/>
                    <a:pt x="34459" y="18515"/>
                    <a:pt x="34626" y="18448"/>
                  </a:cubicBezTo>
                  <a:cubicBezTo>
                    <a:pt x="35359" y="18215"/>
                    <a:pt x="36127" y="17981"/>
                    <a:pt x="36894" y="17714"/>
                  </a:cubicBezTo>
                  <a:close/>
                  <a:moveTo>
                    <a:pt x="11217" y="12609"/>
                  </a:moveTo>
                  <a:cubicBezTo>
                    <a:pt x="12547" y="12609"/>
                    <a:pt x="13834" y="13206"/>
                    <a:pt x="14678" y="14245"/>
                  </a:cubicBezTo>
                  <a:cubicBezTo>
                    <a:pt x="14278" y="14412"/>
                    <a:pt x="13844" y="14612"/>
                    <a:pt x="13444" y="14812"/>
                  </a:cubicBezTo>
                  <a:cubicBezTo>
                    <a:pt x="13344" y="14846"/>
                    <a:pt x="13277" y="14946"/>
                    <a:pt x="13310" y="15046"/>
                  </a:cubicBezTo>
                  <a:cubicBezTo>
                    <a:pt x="13110" y="15713"/>
                    <a:pt x="13344" y="16413"/>
                    <a:pt x="13877" y="16880"/>
                  </a:cubicBezTo>
                  <a:cubicBezTo>
                    <a:pt x="13939" y="16922"/>
                    <a:pt x="14001" y="16950"/>
                    <a:pt x="14071" y="16950"/>
                  </a:cubicBezTo>
                  <a:cubicBezTo>
                    <a:pt x="14114" y="16950"/>
                    <a:pt x="14160" y="16939"/>
                    <a:pt x="14211" y="16914"/>
                  </a:cubicBezTo>
                  <a:lnTo>
                    <a:pt x="14244" y="16914"/>
                  </a:lnTo>
                  <a:cubicBezTo>
                    <a:pt x="14645" y="16814"/>
                    <a:pt x="15112" y="16680"/>
                    <a:pt x="15545" y="16513"/>
                  </a:cubicBezTo>
                  <a:lnTo>
                    <a:pt x="15545" y="16580"/>
                  </a:lnTo>
                  <a:cubicBezTo>
                    <a:pt x="15612" y="18815"/>
                    <a:pt x="13677" y="20650"/>
                    <a:pt x="11276" y="20716"/>
                  </a:cubicBezTo>
                  <a:cubicBezTo>
                    <a:pt x="11253" y="20717"/>
                    <a:pt x="11230" y="20717"/>
                    <a:pt x="11208" y="20717"/>
                  </a:cubicBezTo>
                  <a:cubicBezTo>
                    <a:pt x="8803" y="20717"/>
                    <a:pt x="6839" y="18961"/>
                    <a:pt x="6806" y="16747"/>
                  </a:cubicBezTo>
                  <a:cubicBezTo>
                    <a:pt x="6739" y="14545"/>
                    <a:pt x="8707" y="12677"/>
                    <a:pt x="11109" y="12611"/>
                  </a:cubicBezTo>
                  <a:cubicBezTo>
                    <a:pt x="11145" y="12610"/>
                    <a:pt x="11181" y="12609"/>
                    <a:pt x="11217" y="12609"/>
                  </a:cubicBezTo>
                  <a:close/>
                  <a:moveTo>
                    <a:pt x="52005" y="17717"/>
                  </a:moveTo>
                  <a:cubicBezTo>
                    <a:pt x="53369" y="17717"/>
                    <a:pt x="54509" y="18786"/>
                    <a:pt x="54540" y="20216"/>
                  </a:cubicBezTo>
                  <a:cubicBezTo>
                    <a:pt x="54571" y="21655"/>
                    <a:pt x="53400" y="22800"/>
                    <a:pt x="51989" y="22800"/>
                  </a:cubicBezTo>
                  <a:cubicBezTo>
                    <a:pt x="51895" y="22800"/>
                    <a:pt x="51800" y="22795"/>
                    <a:pt x="51704" y="22785"/>
                  </a:cubicBezTo>
                  <a:lnTo>
                    <a:pt x="51704" y="22818"/>
                  </a:lnTo>
                  <a:cubicBezTo>
                    <a:pt x="51663" y="22820"/>
                    <a:pt x="51621" y="22821"/>
                    <a:pt x="51580" y="22821"/>
                  </a:cubicBezTo>
                  <a:cubicBezTo>
                    <a:pt x="50231" y="22821"/>
                    <a:pt x="49064" y="21776"/>
                    <a:pt x="48902" y="20416"/>
                  </a:cubicBezTo>
                  <a:lnTo>
                    <a:pt x="48902" y="20416"/>
                  </a:lnTo>
                  <a:cubicBezTo>
                    <a:pt x="49136" y="20483"/>
                    <a:pt x="49403" y="20583"/>
                    <a:pt x="49636" y="20616"/>
                  </a:cubicBezTo>
                  <a:lnTo>
                    <a:pt x="49703" y="20616"/>
                  </a:lnTo>
                  <a:cubicBezTo>
                    <a:pt x="49767" y="20628"/>
                    <a:pt x="49830" y="20634"/>
                    <a:pt x="49891" y="20634"/>
                  </a:cubicBezTo>
                  <a:cubicBezTo>
                    <a:pt x="50183" y="20634"/>
                    <a:pt x="50444" y="20509"/>
                    <a:pt x="50637" y="20316"/>
                  </a:cubicBezTo>
                  <a:cubicBezTo>
                    <a:pt x="50904" y="19983"/>
                    <a:pt x="50937" y="19549"/>
                    <a:pt x="50770" y="19182"/>
                  </a:cubicBezTo>
                  <a:cubicBezTo>
                    <a:pt x="50770" y="19149"/>
                    <a:pt x="50737" y="19082"/>
                    <a:pt x="50670" y="19049"/>
                  </a:cubicBezTo>
                  <a:lnTo>
                    <a:pt x="50637" y="19049"/>
                  </a:lnTo>
                  <a:cubicBezTo>
                    <a:pt x="50370" y="18848"/>
                    <a:pt x="50070" y="18648"/>
                    <a:pt x="49770" y="18448"/>
                  </a:cubicBezTo>
                  <a:cubicBezTo>
                    <a:pt x="50270" y="18015"/>
                    <a:pt x="50937" y="17748"/>
                    <a:pt x="51604" y="17748"/>
                  </a:cubicBezTo>
                  <a:cubicBezTo>
                    <a:pt x="51739" y="17727"/>
                    <a:pt x="51873" y="17717"/>
                    <a:pt x="52005" y="17717"/>
                  </a:cubicBezTo>
                  <a:close/>
                  <a:moveTo>
                    <a:pt x="29555" y="23185"/>
                  </a:moveTo>
                  <a:cubicBezTo>
                    <a:pt x="29560" y="23185"/>
                    <a:pt x="29565" y="23185"/>
                    <a:pt x="29570" y="23185"/>
                  </a:cubicBezTo>
                  <a:lnTo>
                    <a:pt x="29570" y="23185"/>
                  </a:lnTo>
                  <a:cubicBezTo>
                    <a:pt x="29576" y="23185"/>
                    <a:pt x="29582" y="23185"/>
                    <a:pt x="29589" y="23185"/>
                  </a:cubicBezTo>
                  <a:close/>
                  <a:moveTo>
                    <a:pt x="29548" y="16579"/>
                  </a:moveTo>
                  <a:cubicBezTo>
                    <a:pt x="30815" y="16579"/>
                    <a:pt x="32007" y="17241"/>
                    <a:pt x="32691" y="18348"/>
                  </a:cubicBezTo>
                  <a:cubicBezTo>
                    <a:pt x="32090" y="18515"/>
                    <a:pt x="31490" y="18748"/>
                    <a:pt x="30923" y="19015"/>
                  </a:cubicBezTo>
                  <a:cubicBezTo>
                    <a:pt x="30890" y="19049"/>
                    <a:pt x="30856" y="19082"/>
                    <a:pt x="30823" y="19082"/>
                  </a:cubicBezTo>
                  <a:cubicBezTo>
                    <a:pt x="30756" y="19115"/>
                    <a:pt x="30723" y="19182"/>
                    <a:pt x="30689" y="19249"/>
                  </a:cubicBezTo>
                  <a:cubicBezTo>
                    <a:pt x="30489" y="19749"/>
                    <a:pt x="30656" y="20350"/>
                    <a:pt x="31123" y="20650"/>
                  </a:cubicBezTo>
                  <a:cubicBezTo>
                    <a:pt x="31254" y="20781"/>
                    <a:pt x="31427" y="20871"/>
                    <a:pt x="31608" y="20871"/>
                  </a:cubicBezTo>
                  <a:cubicBezTo>
                    <a:pt x="31657" y="20871"/>
                    <a:pt x="31707" y="20864"/>
                    <a:pt x="31757" y="20850"/>
                  </a:cubicBezTo>
                  <a:cubicBezTo>
                    <a:pt x="31774" y="20867"/>
                    <a:pt x="31799" y="20875"/>
                    <a:pt x="31824" y="20875"/>
                  </a:cubicBezTo>
                  <a:cubicBezTo>
                    <a:pt x="31849" y="20875"/>
                    <a:pt x="31874" y="20867"/>
                    <a:pt x="31890" y="20850"/>
                  </a:cubicBezTo>
                  <a:cubicBezTo>
                    <a:pt x="32257" y="20750"/>
                    <a:pt x="32624" y="20683"/>
                    <a:pt x="32991" y="20583"/>
                  </a:cubicBezTo>
                  <a:lnTo>
                    <a:pt x="32991" y="20583"/>
                  </a:lnTo>
                  <a:cubicBezTo>
                    <a:pt x="32597" y="22095"/>
                    <a:pt x="31231" y="23186"/>
                    <a:pt x="29628" y="23186"/>
                  </a:cubicBezTo>
                  <a:cubicBezTo>
                    <a:pt x="29608" y="23186"/>
                    <a:pt x="29589" y="23186"/>
                    <a:pt x="29570" y="23185"/>
                  </a:cubicBezTo>
                  <a:lnTo>
                    <a:pt x="29570" y="23185"/>
                  </a:lnTo>
                  <a:cubicBezTo>
                    <a:pt x="29553" y="23185"/>
                    <a:pt x="29537" y="23185"/>
                    <a:pt x="29520" y="23185"/>
                  </a:cubicBezTo>
                  <a:cubicBezTo>
                    <a:pt x="27550" y="23185"/>
                    <a:pt x="25952" y="21763"/>
                    <a:pt x="25919" y="19949"/>
                  </a:cubicBezTo>
                  <a:cubicBezTo>
                    <a:pt x="25886" y="18148"/>
                    <a:pt x="27454" y="16614"/>
                    <a:pt x="29455" y="16580"/>
                  </a:cubicBezTo>
                  <a:cubicBezTo>
                    <a:pt x="29486" y="16579"/>
                    <a:pt x="29517" y="16579"/>
                    <a:pt x="29548" y="16579"/>
                  </a:cubicBezTo>
                  <a:close/>
                  <a:moveTo>
                    <a:pt x="37926" y="0"/>
                  </a:moveTo>
                  <a:cubicBezTo>
                    <a:pt x="37882" y="0"/>
                    <a:pt x="37839" y="1"/>
                    <a:pt x="37795" y="2"/>
                  </a:cubicBezTo>
                  <a:cubicBezTo>
                    <a:pt x="35093" y="35"/>
                    <a:pt x="32958" y="2070"/>
                    <a:pt x="32991" y="4572"/>
                  </a:cubicBezTo>
                  <a:cubicBezTo>
                    <a:pt x="32124" y="4872"/>
                    <a:pt x="31290" y="5239"/>
                    <a:pt x="30489" y="5672"/>
                  </a:cubicBezTo>
                  <a:cubicBezTo>
                    <a:pt x="29425" y="4770"/>
                    <a:pt x="28081" y="4303"/>
                    <a:pt x="26697" y="4303"/>
                  </a:cubicBezTo>
                  <a:cubicBezTo>
                    <a:pt x="26649" y="4303"/>
                    <a:pt x="26601" y="4304"/>
                    <a:pt x="26553" y="4305"/>
                  </a:cubicBezTo>
                  <a:cubicBezTo>
                    <a:pt x="23451" y="4338"/>
                    <a:pt x="20949" y="6773"/>
                    <a:pt x="21016" y="9642"/>
                  </a:cubicBezTo>
                  <a:cubicBezTo>
                    <a:pt x="21016" y="10342"/>
                    <a:pt x="21183" y="11010"/>
                    <a:pt x="21450" y="11610"/>
                  </a:cubicBezTo>
                  <a:cubicBezTo>
                    <a:pt x="19615" y="12310"/>
                    <a:pt x="17714" y="12978"/>
                    <a:pt x="15879" y="13711"/>
                  </a:cubicBezTo>
                  <a:cubicBezTo>
                    <a:pt x="14787" y="12266"/>
                    <a:pt x="13108" y="11439"/>
                    <a:pt x="11287" y="11439"/>
                  </a:cubicBezTo>
                  <a:cubicBezTo>
                    <a:pt x="11217" y="11439"/>
                    <a:pt x="11146" y="11441"/>
                    <a:pt x="11075" y="11443"/>
                  </a:cubicBezTo>
                  <a:cubicBezTo>
                    <a:pt x="10442" y="11443"/>
                    <a:pt x="9841" y="11543"/>
                    <a:pt x="9241" y="11743"/>
                  </a:cubicBezTo>
                  <a:cubicBezTo>
                    <a:pt x="9107" y="11276"/>
                    <a:pt x="8941" y="10843"/>
                    <a:pt x="8707" y="10409"/>
                  </a:cubicBezTo>
                  <a:cubicBezTo>
                    <a:pt x="10408" y="9508"/>
                    <a:pt x="11442" y="7741"/>
                    <a:pt x="11442" y="5839"/>
                  </a:cubicBezTo>
                  <a:cubicBezTo>
                    <a:pt x="11377" y="2978"/>
                    <a:pt x="8847" y="701"/>
                    <a:pt x="5771" y="701"/>
                  </a:cubicBezTo>
                  <a:cubicBezTo>
                    <a:pt x="5727" y="701"/>
                    <a:pt x="5683" y="701"/>
                    <a:pt x="5638" y="702"/>
                  </a:cubicBezTo>
                  <a:cubicBezTo>
                    <a:pt x="2503" y="769"/>
                    <a:pt x="1" y="3171"/>
                    <a:pt x="68" y="6073"/>
                  </a:cubicBezTo>
                  <a:cubicBezTo>
                    <a:pt x="133" y="8934"/>
                    <a:pt x="2663" y="11211"/>
                    <a:pt x="5739" y="11211"/>
                  </a:cubicBezTo>
                  <a:cubicBezTo>
                    <a:pt x="5783" y="11211"/>
                    <a:pt x="5827" y="11211"/>
                    <a:pt x="5872" y="11210"/>
                  </a:cubicBezTo>
                  <a:cubicBezTo>
                    <a:pt x="6072" y="11210"/>
                    <a:pt x="6239" y="11210"/>
                    <a:pt x="6439" y="11143"/>
                  </a:cubicBezTo>
                  <a:cubicBezTo>
                    <a:pt x="6639" y="11777"/>
                    <a:pt x="6872" y="12377"/>
                    <a:pt x="7173" y="12944"/>
                  </a:cubicBezTo>
                  <a:cubicBezTo>
                    <a:pt x="6105" y="13945"/>
                    <a:pt x="5505" y="15313"/>
                    <a:pt x="5505" y="16780"/>
                  </a:cubicBezTo>
                  <a:cubicBezTo>
                    <a:pt x="5571" y="19641"/>
                    <a:pt x="8100" y="21919"/>
                    <a:pt x="11176" y="21919"/>
                  </a:cubicBezTo>
                  <a:cubicBezTo>
                    <a:pt x="11220" y="21919"/>
                    <a:pt x="11265" y="21918"/>
                    <a:pt x="11309" y="21917"/>
                  </a:cubicBezTo>
                  <a:cubicBezTo>
                    <a:pt x="14445" y="21851"/>
                    <a:pt x="16946" y="19449"/>
                    <a:pt x="16880" y="16547"/>
                  </a:cubicBezTo>
                  <a:cubicBezTo>
                    <a:pt x="16880" y="16413"/>
                    <a:pt x="16880" y="16247"/>
                    <a:pt x="16846" y="16113"/>
                  </a:cubicBezTo>
                  <a:cubicBezTo>
                    <a:pt x="19014" y="15413"/>
                    <a:pt x="21149" y="14545"/>
                    <a:pt x="23217" y="13678"/>
                  </a:cubicBezTo>
                  <a:cubicBezTo>
                    <a:pt x="24218" y="14412"/>
                    <a:pt x="25452" y="14779"/>
                    <a:pt x="26720" y="14779"/>
                  </a:cubicBezTo>
                  <a:cubicBezTo>
                    <a:pt x="26820" y="15179"/>
                    <a:pt x="26920" y="15613"/>
                    <a:pt x="27054" y="16013"/>
                  </a:cubicBezTo>
                  <a:cubicBezTo>
                    <a:pt x="25552" y="16780"/>
                    <a:pt x="24618" y="18315"/>
                    <a:pt x="24618" y="20016"/>
                  </a:cubicBezTo>
                  <a:cubicBezTo>
                    <a:pt x="24652" y="22497"/>
                    <a:pt x="26849" y="24420"/>
                    <a:pt x="29520" y="24420"/>
                  </a:cubicBezTo>
                  <a:cubicBezTo>
                    <a:pt x="29543" y="24420"/>
                    <a:pt x="29566" y="24419"/>
                    <a:pt x="29589" y="24419"/>
                  </a:cubicBezTo>
                  <a:cubicBezTo>
                    <a:pt x="32124" y="24352"/>
                    <a:pt x="34159" y="22518"/>
                    <a:pt x="34359" y="20216"/>
                  </a:cubicBezTo>
                  <a:cubicBezTo>
                    <a:pt x="35493" y="19916"/>
                    <a:pt x="36594" y="19582"/>
                    <a:pt x="37694" y="19182"/>
                  </a:cubicBezTo>
                  <a:cubicBezTo>
                    <a:pt x="38649" y="20296"/>
                    <a:pt x="40029" y="20955"/>
                    <a:pt x="41487" y="20955"/>
                  </a:cubicBezTo>
                  <a:cubicBezTo>
                    <a:pt x="41557" y="20955"/>
                    <a:pt x="41627" y="20953"/>
                    <a:pt x="41697" y="20950"/>
                  </a:cubicBezTo>
                  <a:cubicBezTo>
                    <a:pt x="43365" y="20950"/>
                    <a:pt x="44933" y="20083"/>
                    <a:pt x="45834" y="18682"/>
                  </a:cubicBezTo>
                  <a:cubicBezTo>
                    <a:pt x="46367" y="19049"/>
                    <a:pt x="46934" y="19382"/>
                    <a:pt x="47501" y="19649"/>
                  </a:cubicBezTo>
                  <a:lnTo>
                    <a:pt x="47668" y="19749"/>
                  </a:lnTo>
                  <a:cubicBezTo>
                    <a:pt x="47635" y="19949"/>
                    <a:pt x="47635" y="20149"/>
                    <a:pt x="47635" y="20316"/>
                  </a:cubicBezTo>
                  <a:cubicBezTo>
                    <a:pt x="47668" y="22396"/>
                    <a:pt x="49498" y="23986"/>
                    <a:pt x="51703" y="23986"/>
                  </a:cubicBezTo>
                  <a:cubicBezTo>
                    <a:pt x="51725" y="23986"/>
                    <a:pt x="51748" y="23986"/>
                    <a:pt x="51771" y="23985"/>
                  </a:cubicBezTo>
                  <a:cubicBezTo>
                    <a:pt x="54006" y="23952"/>
                    <a:pt x="55774" y="22218"/>
                    <a:pt x="55741" y="20149"/>
                  </a:cubicBezTo>
                  <a:cubicBezTo>
                    <a:pt x="55708" y="18122"/>
                    <a:pt x="53880" y="16512"/>
                    <a:pt x="51703" y="16512"/>
                  </a:cubicBezTo>
                  <a:cubicBezTo>
                    <a:pt x="51659" y="16512"/>
                    <a:pt x="51615" y="16512"/>
                    <a:pt x="51571" y="16513"/>
                  </a:cubicBezTo>
                  <a:cubicBezTo>
                    <a:pt x="50470" y="16513"/>
                    <a:pt x="49403" y="16980"/>
                    <a:pt x="48602" y="17814"/>
                  </a:cubicBezTo>
                  <a:cubicBezTo>
                    <a:pt x="47902" y="17447"/>
                    <a:pt x="47201" y="17181"/>
                    <a:pt x="46434" y="16980"/>
                  </a:cubicBezTo>
                  <a:cubicBezTo>
                    <a:pt x="46467" y="16747"/>
                    <a:pt x="46467" y="16547"/>
                    <a:pt x="46467" y="16347"/>
                  </a:cubicBezTo>
                  <a:cubicBezTo>
                    <a:pt x="46434" y="13866"/>
                    <a:pt x="44237" y="11943"/>
                    <a:pt x="41566" y="11943"/>
                  </a:cubicBezTo>
                  <a:cubicBezTo>
                    <a:pt x="41543" y="11943"/>
                    <a:pt x="41520" y="11943"/>
                    <a:pt x="41497" y="11944"/>
                  </a:cubicBezTo>
                  <a:lnTo>
                    <a:pt x="41430" y="11944"/>
                  </a:lnTo>
                  <a:cubicBezTo>
                    <a:pt x="41430" y="11877"/>
                    <a:pt x="41430" y="11810"/>
                    <a:pt x="41397" y="11743"/>
                  </a:cubicBezTo>
                  <a:cubicBezTo>
                    <a:pt x="41397" y="11510"/>
                    <a:pt x="41330" y="11310"/>
                    <a:pt x="41264" y="11110"/>
                  </a:cubicBezTo>
                  <a:cubicBezTo>
                    <a:pt x="41197" y="10776"/>
                    <a:pt x="41130" y="10442"/>
                    <a:pt x="41030" y="10109"/>
                  </a:cubicBezTo>
                  <a:cubicBezTo>
                    <a:pt x="40897" y="9475"/>
                    <a:pt x="40763" y="8875"/>
                    <a:pt x="40563" y="8241"/>
                  </a:cubicBezTo>
                  <a:cubicBezTo>
                    <a:pt x="41931" y="7440"/>
                    <a:pt x="42765" y="5973"/>
                    <a:pt x="42765" y="4405"/>
                  </a:cubicBezTo>
                  <a:cubicBezTo>
                    <a:pt x="42699" y="1944"/>
                    <a:pt x="40536" y="0"/>
                    <a:pt x="37926"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5" name="Google Shape;4135;p35"/>
          <p:cNvGrpSpPr/>
          <p:nvPr/>
        </p:nvGrpSpPr>
        <p:grpSpPr>
          <a:xfrm>
            <a:off x="7295864" y="3201663"/>
            <a:ext cx="838772" cy="322133"/>
            <a:chOff x="1499575" y="4755175"/>
            <a:chExt cx="1098300" cy="421750"/>
          </a:xfrm>
        </p:grpSpPr>
        <p:sp>
          <p:nvSpPr>
            <p:cNvPr id="4136" name="Google Shape;4136;p35"/>
            <p:cNvSpPr/>
            <p:nvPr/>
          </p:nvSpPr>
          <p:spPr>
            <a:xfrm>
              <a:off x="2425225" y="4911450"/>
              <a:ext cx="16725" cy="17700"/>
            </a:xfrm>
            <a:custGeom>
              <a:avLst/>
              <a:gdLst/>
              <a:ahLst/>
              <a:cxnLst/>
              <a:rect l="l" t="t" r="r" b="b"/>
              <a:pathLst>
                <a:path w="669" h="708" extrusionOk="0">
                  <a:moveTo>
                    <a:pt x="268" y="1"/>
                  </a:moveTo>
                  <a:cubicBezTo>
                    <a:pt x="101" y="101"/>
                    <a:pt x="1" y="268"/>
                    <a:pt x="1" y="468"/>
                  </a:cubicBezTo>
                  <a:cubicBezTo>
                    <a:pt x="30" y="613"/>
                    <a:pt x="160" y="708"/>
                    <a:pt x="304" y="708"/>
                  </a:cubicBezTo>
                  <a:cubicBezTo>
                    <a:pt x="325" y="708"/>
                    <a:pt x="346" y="706"/>
                    <a:pt x="368" y="701"/>
                  </a:cubicBezTo>
                  <a:cubicBezTo>
                    <a:pt x="382" y="704"/>
                    <a:pt x="397" y="706"/>
                    <a:pt x="411" y="706"/>
                  </a:cubicBezTo>
                  <a:cubicBezTo>
                    <a:pt x="557" y="706"/>
                    <a:pt x="668" y="553"/>
                    <a:pt x="668" y="401"/>
                  </a:cubicBezTo>
                  <a:cubicBezTo>
                    <a:pt x="635" y="168"/>
                    <a:pt x="501" y="68"/>
                    <a:pt x="3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5"/>
            <p:cNvSpPr/>
            <p:nvPr/>
          </p:nvSpPr>
          <p:spPr>
            <a:xfrm>
              <a:off x="2409400" y="5033200"/>
              <a:ext cx="17525" cy="18500"/>
            </a:xfrm>
            <a:custGeom>
              <a:avLst/>
              <a:gdLst/>
              <a:ahLst/>
              <a:cxnLst/>
              <a:rect l="l" t="t" r="r" b="b"/>
              <a:pathLst>
                <a:path w="701" h="740" extrusionOk="0">
                  <a:moveTo>
                    <a:pt x="300" y="1"/>
                  </a:moveTo>
                  <a:lnTo>
                    <a:pt x="267" y="34"/>
                  </a:lnTo>
                  <a:cubicBezTo>
                    <a:pt x="100" y="101"/>
                    <a:pt x="0" y="301"/>
                    <a:pt x="0" y="468"/>
                  </a:cubicBezTo>
                  <a:cubicBezTo>
                    <a:pt x="30" y="617"/>
                    <a:pt x="167" y="740"/>
                    <a:pt x="315" y="740"/>
                  </a:cubicBezTo>
                  <a:cubicBezTo>
                    <a:pt x="332" y="740"/>
                    <a:pt x="350" y="738"/>
                    <a:pt x="367" y="735"/>
                  </a:cubicBezTo>
                  <a:cubicBezTo>
                    <a:pt x="534" y="735"/>
                    <a:pt x="701" y="601"/>
                    <a:pt x="667" y="401"/>
                  </a:cubicBezTo>
                  <a:cubicBezTo>
                    <a:pt x="667" y="168"/>
                    <a:pt x="501" y="68"/>
                    <a:pt x="3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5"/>
            <p:cNvSpPr/>
            <p:nvPr/>
          </p:nvSpPr>
          <p:spPr>
            <a:xfrm>
              <a:off x="1531275" y="4786175"/>
              <a:ext cx="1035750" cy="360875"/>
            </a:xfrm>
            <a:custGeom>
              <a:avLst/>
              <a:gdLst/>
              <a:ahLst/>
              <a:cxnLst/>
              <a:rect l="l" t="t" r="r" b="b"/>
              <a:pathLst>
                <a:path w="41430" h="14435" extrusionOk="0">
                  <a:moveTo>
                    <a:pt x="6475" y="2208"/>
                  </a:moveTo>
                  <a:cubicBezTo>
                    <a:pt x="6924" y="2208"/>
                    <a:pt x="7272" y="2788"/>
                    <a:pt x="7272" y="3211"/>
                  </a:cubicBezTo>
                  <a:cubicBezTo>
                    <a:pt x="7239" y="3678"/>
                    <a:pt x="6805" y="4078"/>
                    <a:pt x="6338" y="4078"/>
                  </a:cubicBezTo>
                  <a:cubicBezTo>
                    <a:pt x="6327" y="4078"/>
                    <a:pt x="6315" y="4078"/>
                    <a:pt x="6304" y="4078"/>
                  </a:cubicBezTo>
                  <a:cubicBezTo>
                    <a:pt x="5167" y="4078"/>
                    <a:pt x="5015" y="2408"/>
                    <a:pt x="6138" y="2243"/>
                  </a:cubicBezTo>
                  <a:cubicBezTo>
                    <a:pt x="6205" y="2243"/>
                    <a:pt x="6271" y="2243"/>
                    <a:pt x="6305" y="2277"/>
                  </a:cubicBezTo>
                  <a:cubicBezTo>
                    <a:pt x="6338" y="2243"/>
                    <a:pt x="6371" y="2210"/>
                    <a:pt x="6438" y="2210"/>
                  </a:cubicBezTo>
                  <a:cubicBezTo>
                    <a:pt x="6451" y="2209"/>
                    <a:pt x="6463" y="2208"/>
                    <a:pt x="6475" y="2208"/>
                  </a:cubicBezTo>
                  <a:close/>
                  <a:moveTo>
                    <a:pt x="11417" y="2509"/>
                  </a:moveTo>
                  <a:cubicBezTo>
                    <a:pt x="11894" y="2509"/>
                    <a:pt x="12209" y="3056"/>
                    <a:pt x="12209" y="3477"/>
                  </a:cubicBezTo>
                  <a:cubicBezTo>
                    <a:pt x="12175" y="3978"/>
                    <a:pt x="11775" y="4345"/>
                    <a:pt x="11275" y="4345"/>
                  </a:cubicBezTo>
                  <a:cubicBezTo>
                    <a:pt x="11264" y="4345"/>
                    <a:pt x="11252" y="4345"/>
                    <a:pt x="11241" y="4345"/>
                  </a:cubicBezTo>
                  <a:cubicBezTo>
                    <a:pt x="10137" y="4345"/>
                    <a:pt x="9985" y="2708"/>
                    <a:pt x="11108" y="2510"/>
                  </a:cubicBezTo>
                  <a:cubicBezTo>
                    <a:pt x="11141" y="2510"/>
                    <a:pt x="11208" y="2510"/>
                    <a:pt x="11241" y="2543"/>
                  </a:cubicBezTo>
                  <a:cubicBezTo>
                    <a:pt x="11308" y="2510"/>
                    <a:pt x="11342" y="2510"/>
                    <a:pt x="11375" y="2510"/>
                  </a:cubicBezTo>
                  <a:cubicBezTo>
                    <a:pt x="11389" y="2509"/>
                    <a:pt x="11403" y="2509"/>
                    <a:pt x="11417" y="2509"/>
                  </a:cubicBezTo>
                  <a:close/>
                  <a:moveTo>
                    <a:pt x="31298" y="4243"/>
                  </a:moveTo>
                  <a:cubicBezTo>
                    <a:pt x="31775" y="4243"/>
                    <a:pt x="32090" y="4791"/>
                    <a:pt x="32090" y="5212"/>
                  </a:cubicBezTo>
                  <a:cubicBezTo>
                    <a:pt x="32056" y="5712"/>
                    <a:pt x="31656" y="6079"/>
                    <a:pt x="31156" y="6079"/>
                  </a:cubicBezTo>
                  <a:cubicBezTo>
                    <a:pt x="31144" y="6080"/>
                    <a:pt x="31133" y="6080"/>
                    <a:pt x="31121" y="6080"/>
                  </a:cubicBezTo>
                  <a:cubicBezTo>
                    <a:pt x="29986" y="6080"/>
                    <a:pt x="29866" y="4443"/>
                    <a:pt x="30989" y="4245"/>
                  </a:cubicBezTo>
                  <a:cubicBezTo>
                    <a:pt x="31022" y="4245"/>
                    <a:pt x="31089" y="4245"/>
                    <a:pt x="31122" y="4278"/>
                  </a:cubicBezTo>
                  <a:cubicBezTo>
                    <a:pt x="31156" y="4245"/>
                    <a:pt x="31222" y="4245"/>
                    <a:pt x="31256" y="4245"/>
                  </a:cubicBezTo>
                  <a:cubicBezTo>
                    <a:pt x="31270" y="4244"/>
                    <a:pt x="31284" y="4243"/>
                    <a:pt x="31298" y="4243"/>
                  </a:cubicBezTo>
                  <a:close/>
                  <a:moveTo>
                    <a:pt x="36235" y="4510"/>
                  </a:moveTo>
                  <a:cubicBezTo>
                    <a:pt x="36712" y="4510"/>
                    <a:pt x="37027" y="5057"/>
                    <a:pt x="37027" y="5479"/>
                  </a:cubicBezTo>
                  <a:cubicBezTo>
                    <a:pt x="37027" y="5960"/>
                    <a:pt x="36626" y="6348"/>
                    <a:pt x="36180" y="6348"/>
                  </a:cubicBezTo>
                  <a:cubicBezTo>
                    <a:pt x="36162" y="6348"/>
                    <a:pt x="36144" y="6347"/>
                    <a:pt x="36126" y="6346"/>
                  </a:cubicBezTo>
                  <a:cubicBezTo>
                    <a:pt x="36103" y="6347"/>
                    <a:pt x="36081" y="6348"/>
                    <a:pt x="36060" y="6348"/>
                  </a:cubicBezTo>
                  <a:cubicBezTo>
                    <a:pt x="34952" y="6348"/>
                    <a:pt x="34813" y="4708"/>
                    <a:pt x="35926" y="4511"/>
                  </a:cubicBezTo>
                  <a:cubicBezTo>
                    <a:pt x="35992" y="4511"/>
                    <a:pt x="36026" y="4511"/>
                    <a:pt x="36093" y="4545"/>
                  </a:cubicBezTo>
                  <a:cubicBezTo>
                    <a:pt x="36126" y="4545"/>
                    <a:pt x="36159" y="4511"/>
                    <a:pt x="36193" y="4511"/>
                  </a:cubicBezTo>
                  <a:cubicBezTo>
                    <a:pt x="36207" y="4511"/>
                    <a:pt x="36221" y="4510"/>
                    <a:pt x="36235" y="4510"/>
                  </a:cubicBezTo>
                  <a:close/>
                  <a:moveTo>
                    <a:pt x="5844" y="7079"/>
                  </a:moveTo>
                  <a:cubicBezTo>
                    <a:pt x="6322" y="7079"/>
                    <a:pt x="6638" y="7659"/>
                    <a:pt x="6638" y="8081"/>
                  </a:cubicBezTo>
                  <a:cubicBezTo>
                    <a:pt x="6605" y="8548"/>
                    <a:pt x="6205" y="8948"/>
                    <a:pt x="5704" y="8948"/>
                  </a:cubicBezTo>
                  <a:cubicBezTo>
                    <a:pt x="5693" y="8948"/>
                    <a:pt x="5682" y="8948"/>
                    <a:pt x="5670" y="8948"/>
                  </a:cubicBezTo>
                  <a:cubicBezTo>
                    <a:pt x="4534" y="8948"/>
                    <a:pt x="4381" y="7278"/>
                    <a:pt x="5537" y="7113"/>
                  </a:cubicBezTo>
                  <a:cubicBezTo>
                    <a:pt x="5547" y="7104"/>
                    <a:pt x="5560" y="7100"/>
                    <a:pt x="5574" y="7100"/>
                  </a:cubicBezTo>
                  <a:cubicBezTo>
                    <a:pt x="5607" y="7100"/>
                    <a:pt x="5647" y="7123"/>
                    <a:pt x="5671" y="7147"/>
                  </a:cubicBezTo>
                  <a:cubicBezTo>
                    <a:pt x="5704" y="7113"/>
                    <a:pt x="5738" y="7080"/>
                    <a:pt x="5804" y="7080"/>
                  </a:cubicBezTo>
                  <a:cubicBezTo>
                    <a:pt x="5818" y="7079"/>
                    <a:pt x="5831" y="7079"/>
                    <a:pt x="5844" y="7079"/>
                  </a:cubicBezTo>
                  <a:close/>
                  <a:moveTo>
                    <a:pt x="10783" y="7379"/>
                  </a:moveTo>
                  <a:cubicBezTo>
                    <a:pt x="11260" y="7379"/>
                    <a:pt x="11575" y="7926"/>
                    <a:pt x="11575" y="8348"/>
                  </a:cubicBezTo>
                  <a:cubicBezTo>
                    <a:pt x="11542" y="8848"/>
                    <a:pt x="11141" y="9215"/>
                    <a:pt x="10641" y="9215"/>
                  </a:cubicBezTo>
                  <a:cubicBezTo>
                    <a:pt x="10630" y="9215"/>
                    <a:pt x="10619" y="9215"/>
                    <a:pt x="10608" y="9215"/>
                  </a:cubicBezTo>
                  <a:cubicBezTo>
                    <a:pt x="9504" y="9215"/>
                    <a:pt x="9351" y="7578"/>
                    <a:pt x="10474" y="7380"/>
                  </a:cubicBezTo>
                  <a:cubicBezTo>
                    <a:pt x="10541" y="7380"/>
                    <a:pt x="10574" y="7380"/>
                    <a:pt x="10641" y="7414"/>
                  </a:cubicBezTo>
                  <a:cubicBezTo>
                    <a:pt x="10674" y="7380"/>
                    <a:pt x="10708" y="7380"/>
                    <a:pt x="10741" y="7380"/>
                  </a:cubicBezTo>
                  <a:cubicBezTo>
                    <a:pt x="10755" y="7379"/>
                    <a:pt x="10769" y="7379"/>
                    <a:pt x="10783" y="7379"/>
                  </a:cubicBezTo>
                  <a:close/>
                  <a:moveTo>
                    <a:pt x="30664" y="9113"/>
                  </a:moveTo>
                  <a:cubicBezTo>
                    <a:pt x="31141" y="9113"/>
                    <a:pt x="31456" y="9661"/>
                    <a:pt x="31456" y="10082"/>
                  </a:cubicBezTo>
                  <a:cubicBezTo>
                    <a:pt x="31423" y="10582"/>
                    <a:pt x="31022" y="10949"/>
                    <a:pt x="30522" y="10949"/>
                  </a:cubicBezTo>
                  <a:cubicBezTo>
                    <a:pt x="30511" y="10950"/>
                    <a:pt x="30500" y="10950"/>
                    <a:pt x="30488" y="10950"/>
                  </a:cubicBezTo>
                  <a:cubicBezTo>
                    <a:pt x="29385" y="10950"/>
                    <a:pt x="29232" y="9313"/>
                    <a:pt x="30355" y="9115"/>
                  </a:cubicBezTo>
                  <a:cubicBezTo>
                    <a:pt x="30388" y="9115"/>
                    <a:pt x="30455" y="9115"/>
                    <a:pt x="30489" y="9148"/>
                  </a:cubicBezTo>
                  <a:cubicBezTo>
                    <a:pt x="30522" y="9115"/>
                    <a:pt x="30589" y="9115"/>
                    <a:pt x="30622" y="9115"/>
                  </a:cubicBezTo>
                  <a:cubicBezTo>
                    <a:pt x="30636" y="9114"/>
                    <a:pt x="30650" y="9113"/>
                    <a:pt x="30664" y="9113"/>
                  </a:cubicBezTo>
                  <a:close/>
                  <a:moveTo>
                    <a:pt x="35601" y="9380"/>
                  </a:moveTo>
                  <a:cubicBezTo>
                    <a:pt x="36078" y="9380"/>
                    <a:pt x="36393" y="9928"/>
                    <a:pt x="36393" y="10349"/>
                  </a:cubicBezTo>
                  <a:cubicBezTo>
                    <a:pt x="36393" y="10830"/>
                    <a:pt x="35992" y="11218"/>
                    <a:pt x="35547" y="11218"/>
                  </a:cubicBezTo>
                  <a:cubicBezTo>
                    <a:pt x="35529" y="11218"/>
                    <a:pt x="35510" y="11218"/>
                    <a:pt x="35492" y="11216"/>
                  </a:cubicBezTo>
                  <a:cubicBezTo>
                    <a:pt x="35470" y="11218"/>
                    <a:pt x="35448" y="11218"/>
                    <a:pt x="35426" y="11218"/>
                  </a:cubicBezTo>
                  <a:cubicBezTo>
                    <a:pt x="34319" y="11218"/>
                    <a:pt x="34180" y="9578"/>
                    <a:pt x="35292" y="9382"/>
                  </a:cubicBezTo>
                  <a:cubicBezTo>
                    <a:pt x="35359" y="9382"/>
                    <a:pt x="35392" y="9415"/>
                    <a:pt x="35459" y="9415"/>
                  </a:cubicBezTo>
                  <a:cubicBezTo>
                    <a:pt x="35492" y="9382"/>
                    <a:pt x="35525" y="9382"/>
                    <a:pt x="35559" y="9382"/>
                  </a:cubicBezTo>
                  <a:cubicBezTo>
                    <a:pt x="35573" y="9381"/>
                    <a:pt x="35587" y="9380"/>
                    <a:pt x="35601" y="9380"/>
                  </a:cubicBezTo>
                  <a:close/>
                  <a:moveTo>
                    <a:pt x="19537" y="2032"/>
                  </a:moveTo>
                  <a:cubicBezTo>
                    <a:pt x="22201" y="2032"/>
                    <a:pt x="24890" y="2411"/>
                    <a:pt x="27420" y="3044"/>
                  </a:cubicBezTo>
                  <a:cubicBezTo>
                    <a:pt x="27520" y="3077"/>
                    <a:pt x="27620" y="3144"/>
                    <a:pt x="27653" y="3277"/>
                  </a:cubicBezTo>
                  <a:cubicBezTo>
                    <a:pt x="27687" y="3311"/>
                    <a:pt x="27720" y="3344"/>
                    <a:pt x="27720" y="3377"/>
                  </a:cubicBezTo>
                  <a:cubicBezTo>
                    <a:pt x="28220" y="6113"/>
                    <a:pt x="28020" y="8948"/>
                    <a:pt x="27153" y="11583"/>
                  </a:cubicBezTo>
                  <a:cubicBezTo>
                    <a:pt x="27086" y="11750"/>
                    <a:pt x="26953" y="11883"/>
                    <a:pt x="26786" y="11883"/>
                  </a:cubicBezTo>
                  <a:cubicBezTo>
                    <a:pt x="25611" y="11961"/>
                    <a:pt x="24414" y="12005"/>
                    <a:pt x="23211" y="12005"/>
                  </a:cubicBezTo>
                  <a:cubicBezTo>
                    <a:pt x="20279" y="12005"/>
                    <a:pt x="17311" y="11745"/>
                    <a:pt x="14544" y="11083"/>
                  </a:cubicBezTo>
                  <a:cubicBezTo>
                    <a:pt x="14513" y="11093"/>
                    <a:pt x="14483" y="11098"/>
                    <a:pt x="14453" y="11098"/>
                  </a:cubicBezTo>
                  <a:cubicBezTo>
                    <a:pt x="14286" y="11098"/>
                    <a:pt x="14138" y="10952"/>
                    <a:pt x="14110" y="10783"/>
                  </a:cubicBezTo>
                  <a:cubicBezTo>
                    <a:pt x="13810" y="8214"/>
                    <a:pt x="13810" y="5312"/>
                    <a:pt x="14744" y="2877"/>
                  </a:cubicBezTo>
                  <a:cubicBezTo>
                    <a:pt x="14677" y="2677"/>
                    <a:pt x="14777" y="2510"/>
                    <a:pt x="14944" y="2443"/>
                  </a:cubicBezTo>
                  <a:cubicBezTo>
                    <a:pt x="16442" y="2161"/>
                    <a:pt x="17986" y="2032"/>
                    <a:pt x="19537" y="2032"/>
                  </a:cubicBezTo>
                  <a:close/>
                  <a:moveTo>
                    <a:pt x="6061" y="0"/>
                  </a:moveTo>
                  <a:cubicBezTo>
                    <a:pt x="3025" y="0"/>
                    <a:pt x="461" y="2347"/>
                    <a:pt x="267" y="5412"/>
                  </a:cubicBezTo>
                  <a:lnTo>
                    <a:pt x="200" y="6279"/>
                  </a:lnTo>
                  <a:cubicBezTo>
                    <a:pt x="0" y="9482"/>
                    <a:pt x="2402" y="12250"/>
                    <a:pt x="5604" y="12450"/>
                  </a:cubicBezTo>
                  <a:lnTo>
                    <a:pt x="34992" y="14419"/>
                  </a:lnTo>
                  <a:cubicBezTo>
                    <a:pt x="35134" y="14429"/>
                    <a:pt x="35276" y="14434"/>
                    <a:pt x="35416" y="14434"/>
                  </a:cubicBezTo>
                  <a:cubicBezTo>
                    <a:pt x="38435" y="14434"/>
                    <a:pt x="40972" y="12075"/>
                    <a:pt x="41163" y="9015"/>
                  </a:cubicBezTo>
                  <a:lnTo>
                    <a:pt x="41230" y="8147"/>
                  </a:lnTo>
                  <a:cubicBezTo>
                    <a:pt x="41430" y="4945"/>
                    <a:pt x="38995" y="2176"/>
                    <a:pt x="35792" y="1976"/>
                  </a:cubicBezTo>
                  <a:lnTo>
                    <a:pt x="6438" y="8"/>
                  </a:lnTo>
                  <a:lnTo>
                    <a:pt x="6371" y="8"/>
                  </a:lnTo>
                  <a:cubicBezTo>
                    <a:pt x="6267" y="3"/>
                    <a:pt x="6164" y="0"/>
                    <a:pt x="6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5"/>
            <p:cNvSpPr/>
            <p:nvPr/>
          </p:nvSpPr>
          <p:spPr>
            <a:xfrm>
              <a:off x="1532100" y="4848075"/>
              <a:ext cx="1022425" cy="298875"/>
            </a:xfrm>
            <a:custGeom>
              <a:avLst/>
              <a:gdLst/>
              <a:ahLst/>
              <a:cxnLst/>
              <a:rect l="l" t="t" r="r" b="b"/>
              <a:pathLst>
                <a:path w="40897" h="11955" extrusionOk="0">
                  <a:moveTo>
                    <a:pt x="1268" y="1"/>
                  </a:moveTo>
                  <a:cubicBezTo>
                    <a:pt x="668" y="835"/>
                    <a:pt x="301" y="1869"/>
                    <a:pt x="234" y="2903"/>
                  </a:cubicBezTo>
                  <a:lnTo>
                    <a:pt x="167" y="3770"/>
                  </a:lnTo>
                  <a:cubicBezTo>
                    <a:pt x="0" y="6972"/>
                    <a:pt x="2402" y="9741"/>
                    <a:pt x="5604" y="9941"/>
                  </a:cubicBezTo>
                  <a:lnTo>
                    <a:pt x="34959" y="11943"/>
                  </a:lnTo>
                  <a:cubicBezTo>
                    <a:pt x="35082" y="11950"/>
                    <a:pt x="35204" y="11954"/>
                    <a:pt x="35325" y="11954"/>
                  </a:cubicBezTo>
                  <a:cubicBezTo>
                    <a:pt x="37848" y="11954"/>
                    <a:pt x="40101" y="10325"/>
                    <a:pt x="40896" y="7906"/>
                  </a:cubicBezTo>
                  <a:lnTo>
                    <a:pt x="40896" y="7906"/>
                  </a:lnTo>
                  <a:lnTo>
                    <a:pt x="36360" y="8040"/>
                  </a:lnTo>
                  <a:cubicBezTo>
                    <a:pt x="36223" y="8503"/>
                    <a:pt x="35830" y="8737"/>
                    <a:pt x="35435" y="8737"/>
                  </a:cubicBezTo>
                  <a:cubicBezTo>
                    <a:pt x="35062" y="8737"/>
                    <a:pt x="34687" y="8528"/>
                    <a:pt x="34525" y="8106"/>
                  </a:cubicBezTo>
                  <a:lnTo>
                    <a:pt x="34258" y="8106"/>
                  </a:lnTo>
                  <a:cubicBezTo>
                    <a:pt x="33258" y="8140"/>
                    <a:pt x="32223" y="8140"/>
                    <a:pt x="31223" y="8140"/>
                  </a:cubicBezTo>
                  <a:cubicBezTo>
                    <a:pt x="31023" y="8340"/>
                    <a:pt x="30789" y="8440"/>
                    <a:pt x="30522" y="8473"/>
                  </a:cubicBezTo>
                  <a:cubicBezTo>
                    <a:pt x="30222" y="8473"/>
                    <a:pt x="29955" y="8340"/>
                    <a:pt x="29755" y="8140"/>
                  </a:cubicBezTo>
                  <a:lnTo>
                    <a:pt x="27453" y="8106"/>
                  </a:lnTo>
                  <a:cubicBezTo>
                    <a:pt x="27353" y="8440"/>
                    <a:pt x="27253" y="8774"/>
                    <a:pt x="27120" y="9074"/>
                  </a:cubicBezTo>
                  <a:cubicBezTo>
                    <a:pt x="27086" y="9274"/>
                    <a:pt x="26920" y="9374"/>
                    <a:pt x="26753" y="9374"/>
                  </a:cubicBezTo>
                  <a:cubicBezTo>
                    <a:pt x="25526" y="9466"/>
                    <a:pt x="24272" y="9517"/>
                    <a:pt x="23008" y="9517"/>
                  </a:cubicBezTo>
                  <a:cubicBezTo>
                    <a:pt x="20147" y="9517"/>
                    <a:pt x="17241" y="9255"/>
                    <a:pt x="14511" y="8607"/>
                  </a:cubicBezTo>
                  <a:cubicBezTo>
                    <a:pt x="14490" y="8610"/>
                    <a:pt x="14469" y="8612"/>
                    <a:pt x="14449" y="8612"/>
                  </a:cubicBezTo>
                  <a:cubicBezTo>
                    <a:pt x="14271" y="8612"/>
                    <a:pt x="14111" y="8486"/>
                    <a:pt x="14111" y="8307"/>
                  </a:cubicBezTo>
                  <a:cubicBezTo>
                    <a:pt x="14044" y="7873"/>
                    <a:pt x="14010" y="7473"/>
                    <a:pt x="13977" y="7039"/>
                  </a:cubicBezTo>
                  <a:cubicBezTo>
                    <a:pt x="13043" y="6906"/>
                    <a:pt x="12076" y="6739"/>
                    <a:pt x="11142" y="6539"/>
                  </a:cubicBezTo>
                  <a:cubicBezTo>
                    <a:pt x="10975" y="6639"/>
                    <a:pt x="10808" y="6672"/>
                    <a:pt x="10608" y="6705"/>
                  </a:cubicBezTo>
                  <a:cubicBezTo>
                    <a:pt x="10274" y="6705"/>
                    <a:pt x="9908" y="6505"/>
                    <a:pt x="9741" y="6172"/>
                  </a:cubicBezTo>
                  <a:cubicBezTo>
                    <a:pt x="8573" y="5872"/>
                    <a:pt x="7439" y="5438"/>
                    <a:pt x="6338" y="4904"/>
                  </a:cubicBezTo>
                  <a:lnTo>
                    <a:pt x="6338" y="4904"/>
                  </a:lnTo>
                  <a:cubicBezTo>
                    <a:pt x="6505" y="5104"/>
                    <a:pt x="6572" y="5338"/>
                    <a:pt x="6572" y="5605"/>
                  </a:cubicBezTo>
                  <a:cubicBezTo>
                    <a:pt x="6549" y="6154"/>
                    <a:pt x="6102" y="6515"/>
                    <a:pt x="5630" y="6515"/>
                  </a:cubicBezTo>
                  <a:cubicBezTo>
                    <a:pt x="5414" y="6515"/>
                    <a:pt x="5192" y="6439"/>
                    <a:pt x="5004" y="6272"/>
                  </a:cubicBezTo>
                  <a:cubicBezTo>
                    <a:pt x="4404" y="5738"/>
                    <a:pt x="4704" y="4737"/>
                    <a:pt x="5504" y="4637"/>
                  </a:cubicBezTo>
                  <a:cubicBezTo>
                    <a:pt x="5524" y="4628"/>
                    <a:pt x="5541" y="4624"/>
                    <a:pt x="5556" y="4624"/>
                  </a:cubicBezTo>
                  <a:cubicBezTo>
                    <a:pt x="5593" y="4624"/>
                    <a:pt x="5624" y="4647"/>
                    <a:pt x="5671" y="4671"/>
                  </a:cubicBezTo>
                  <a:cubicBezTo>
                    <a:pt x="5705" y="4637"/>
                    <a:pt x="5738" y="4604"/>
                    <a:pt x="5771" y="4604"/>
                  </a:cubicBezTo>
                  <a:lnTo>
                    <a:pt x="5838" y="4604"/>
                  </a:lnTo>
                  <a:cubicBezTo>
                    <a:pt x="5404" y="4370"/>
                    <a:pt x="5004" y="4104"/>
                    <a:pt x="4604" y="3837"/>
                  </a:cubicBezTo>
                  <a:cubicBezTo>
                    <a:pt x="3536" y="3036"/>
                    <a:pt x="1935" y="1535"/>
                    <a:pt x="1268"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5"/>
            <p:cNvSpPr/>
            <p:nvPr/>
          </p:nvSpPr>
          <p:spPr>
            <a:xfrm>
              <a:off x="2301825" y="4903950"/>
              <a:ext cx="16700" cy="18375"/>
            </a:xfrm>
            <a:custGeom>
              <a:avLst/>
              <a:gdLst/>
              <a:ahLst/>
              <a:cxnLst/>
              <a:rect l="l" t="t" r="r" b="b"/>
              <a:pathLst>
                <a:path w="668" h="735" extrusionOk="0">
                  <a:moveTo>
                    <a:pt x="267" y="1"/>
                  </a:moveTo>
                  <a:cubicBezTo>
                    <a:pt x="100" y="101"/>
                    <a:pt x="0" y="267"/>
                    <a:pt x="0" y="468"/>
                  </a:cubicBezTo>
                  <a:cubicBezTo>
                    <a:pt x="33" y="634"/>
                    <a:pt x="167" y="734"/>
                    <a:pt x="334" y="734"/>
                  </a:cubicBezTo>
                  <a:cubicBezTo>
                    <a:pt x="500" y="734"/>
                    <a:pt x="667" y="568"/>
                    <a:pt x="667" y="401"/>
                  </a:cubicBezTo>
                  <a:cubicBezTo>
                    <a:pt x="634" y="201"/>
                    <a:pt x="467" y="101"/>
                    <a:pt x="3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5"/>
            <p:cNvSpPr/>
            <p:nvPr/>
          </p:nvSpPr>
          <p:spPr>
            <a:xfrm>
              <a:off x="1680550" y="4853925"/>
              <a:ext cx="17450" cy="17700"/>
            </a:xfrm>
            <a:custGeom>
              <a:avLst/>
              <a:gdLst/>
              <a:ahLst/>
              <a:cxnLst/>
              <a:rect l="l" t="t" r="r" b="b"/>
              <a:pathLst>
                <a:path w="698" h="708" extrusionOk="0">
                  <a:moveTo>
                    <a:pt x="300" y="0"/>
                  </a:moveTo>
                  <a:cubicBezTo>
                    <a:pt x="100" y="100"/>
                    <a:pt x="0" y="267"/>
                    <a:pt x="33" y="467"/>
                  </a:cubicBezTo>
                  <a:cubicBezTo>
                    <a:pt x="33" y="612"/>
                    <a:pt x="160" y="707"/>
                    <a:pt x="303" y="707"/>
                  </a:cubicBezTo>
                  <a:cubicBezTo>
                    <a:pt x="324" y="707"/>
                    <a:pt x="345" y="705"/>
                    <a:pt x="367" y="701"/>
                  </a:cubicBezTo>
                  <a:cubicBezTo>
                    <a:pt x="381" y="704"/>
                    <a:pt x="396" y="705"/>
                    <a:pt x="410" y="705"/>
                  </a:cubicBezTo>
                  <a:cubicBezTo>
                    <a:pt x="561" y="705"/>
                    <a:pt x="698" y="553"/>
                    <a:pt x="667" y="400"/>
                  </a:cubicBezTo>
                  <a:cubicBezTo>
                    <a:pt x="667" y="200"/>
                    <a:pt x="500" y="10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5"/>
            <p:cNvSpPr/>
            <p:nvPr/>
          </p:nvSpPr>
          <p:spPr>
            <a:xfrm>
              <a:off x="1664700" y="4975675"/>
              <a:ext cx="17450" cy="17700"/>
            </a:xfrm>
            <a:custGeom>
              <a:avLst/>
              <a:gdLst/>
              <a:ahLst/>
              <a:cxnLst/>
              <a:rect l="l" t="t" r="r" b="b"/>
              <a:pathLst>
                <a:path w="698" h="708" extrusionOk="0">
                  <a:moveTo>
                    <a:pt x="300" y="0"/>
                  </a:moveTo>
                  <a:cubicBezTo>
                    <a:pt x="134" y="100"/>
                    <a:pt x="0" y="267"/>
                    <a:pt x="34" y="467"/>
                  </a:cubicBezTo>
                  <a:cubicBezTo>
                    <a:pt x="63" y="613"/>
                    <a:pt x="168" y="707"/>
                    <a:pt x="304" y="707"/>
                  </a:cubicBezTo>
                  <a:cubicBezTo>
                    <a:pt x="325" y="707"/>
                    <a:pt x="346" y="705"/>
                    <a:pt x="367" y="701"/>
                  </a:cubicBezTo>
                  <a:cubicBezTo>
                    <a:pt x="382" y="704"/>
                    <a:pt x="396" y="705"/>
                    <a:pt x="411" y="705"/>
                  </a:cubicBezTo>
                  <a:cubicBezTo>
                    <a:pt x="561" y="705"/>
                    <a:pt x="698" y="553"/>
                    <a:pt x="667" y="401"/>
                  </a:cubicBezTo>
                  <a:cubicBezTo>
                    <a:pt x="667" y="200"/>
                    <a:pt x="501" y="10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5"/>
            <p:cNvSpPr/>
            <p:nvPr/>
          </p:nvSpPr>
          <p:spPr>
            <a:xfrm>
              <a:off x="1788950" y="4982350"/>
              <a:ext cx="16700" cy="18625"/>
            </a:xfrm>
            <a:custGeom>
              <a:avLst/>
              <a:gdLst/>
              <a:ahLst/>
              <a:cxnLst/>
              <a:rect l="l" t="t" r="r" b="b"/>
              <a:pathLst>
                <a:path w="668" h="745" extrusionOk="0">
                  <a:moveTo>
                    <a:pt x="301" y="0"/>
                  </a:moveTo>
                  <a:lnTo>
                    <a:pt x="267" y="34"/>
                  </a:lnTo>
                  <a:cubicBezTo>
                    <a:pt x="101" y="100"/>
                    <a:pt x="0" y="300"/>
                    <a:pt x="0" y="501"/>
                  </a:cubicBezTo>
                  <a:cubicBezTo>
                    <a:pt x="46" y="667"/>
                    <a:pt x="181" y="745"/>
                    <a:pt x="318" y="745"/>
                  </a:cubicBezTo>
                  <a:cubicBezTo>
                    <a:pt x="483" y="745"/>
                    <a:pt x="649" y="634"/>
                    <a:pt x="668" y="434"/>
                  </a:cubicBezTo>
                  <a:cubicBezTo>
                    <a:pt x="668" y="200"/>
                    <a:pt x="501" y="10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5"/>
            <p:cNvSpPr/>
            <p:nvPr/>
          </p:nvSpPr>
          <p:spPr>
            <a:xfrm>
              <a:off x="1804800" y="4860600"/>
              <a:ext cx="16700" cy="18625"/>
            </a:xfrm>
            <a:custGeom>
              <a:avLst/>
              <a:gdLst/>
              <a:ahLst/>
              <a:cxnLst/>
              <a:rect l="l" t="t" r="r" b="b"/>
              <a:pathLst>
                <a:path w="668" h="745" extrusionOk="0">
                  <a:moveTo>
                    <a:pt x="300" y="0"/>
                  </a:moveTo>
                  <a:lnTo>
                    <a:pt x="267" y="33"/>
                  </a:lnTo>
                  <a:cubicBezTo>
                    <a:pt x="100" y="100"/>
                    <a:pt x="0" y="300"/>
                    <a:pt x="0" y="500"/>
                  </a:cubicBezTo>
                  <a:cubicBezTo>
                    <a:pt x="46" y="667"/>
                    <a:pt x="181" y="744"/>
                    <a:pt x="318" y="744"/>
                  </a:cubicBezTo>
                  <a:cubicBezTo>
                    <a:pt x="482" y="744"/>
                    <a:pt x="649" y="634"/>
                    <a:pt x="667" y="434"/>
                  </a:cubicBezTo>
                  <a:cubicBezTo>
                    <a:pt x="634" y="200"/>
                    <a:pt x="467" y="100"/>
                    <a:pt x="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5"/>
            <p:cNvSpPr/>
            <p:nvPr/>
          </p:nvSpPr>
          <p:spPr>
            <a:xfrm>
              <a:off x="1897350" y="4863225"/>
              <a:ext cx="313600" cy="200025"/>
            </a:xfrm>
            <a:custGeom>
              <a:avLst/>
              <a:gdLst/>
              <a:ahLst/>
              <a:cxnLst/>
              <a:rect l="l" t="t" r="r" b="b"/>
              <a:pathLst>
                <a:path w="12544" h="8001" extrusionOk="0">
                  <a:moveTo>
                    <a:pt x="5035" y="0"/>
                  </a:moveTo>
                  <a:cubicBezTo>
                    <a:pt x="3609" y="0"/>
                    <a:pt x="2173" y="59"/>
                    <a:pt x="701" y="95"/>
                  </a:cubicBezTo>
                  <a:cubicBezTo>
                    <a:pt x="368" y="2597"/>
                    <a:pt x="1" y="4832"/>
                    <a:pt x="268" y="7400"/>
                  </a:cubicBezTo>
                  <a:cubicBezTo>
                    <a:pt x="4171" y="7667"/>
                    <a:pt x="8007" y="8001"/>
                    <a:pt x="11943" y="8001"/>
                  </a:cubicBezTo>
                  <a:cubicBezTo>
                    <a:pt x="12043" y="6800"/>
                    <a:pt x="12310" y="5699"/>
                    <a:pt x="12410" y="4498"/>
                  </a:cubicBezTo>
                  <a:cubicBezTo>
                    <a:pt x="12510" y="3264"/>
                    <a:pt x="12443" y="2230"/>
                    <a:pt x="12543" y="962"/>
                  </a:cubicBezTo>
                  <a:cubicBezTo>
                    <a:pt x="9978" y="178"/>
                    <a:pt x="7521" y="0"/>
                    <a:pt x="50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5"/>
            <p:cNvSpPr/>
            <p:nvPr/>
          </p:nvSpPr>
          <p:spPr>
            <a:xfrm>
              <a:off x="2285975" y="5025700"/>
              <a:ext cx="16700" cy="18375"/>
            </a:xfrm>
            <a:custGeom>
              <a:avLst/>
              <a:gdLst/>
              <a:ahLst/>
              <a:cxnLst/>
              <a:rect l="l" t="t" r="r" b="b"/>
              <a:pathLst>
                <a:path w="668" h="735" extrusionOk="0">
                  <a:moveTo>
                    <a:pt x="267" y="1"/>
                  </a:moveTo>
                  <a:cubicBezTo>
                    <a:pt x="100" y="101"/>
                    <a:pt x="0" y="268"/>
                    <a:pt x="0" y="468"/>
                  </a:cubicBezTo>
                  <a:cubicBezTo>
                    <a:pt x="34" y="635"/>
                    <a:pt x="167" y="735"/>
                    <a:pt x="334" y="735"/>
                  </a:cubicBezTo>
                  <a:cubicBezTo>
                    <a:pt x="534" y="735"/>
                    <a:pt x="667" y="601"/>
                    <a:pt x="667" y="401"/>
                  </a:cubicBezTo>
                  <a:cubicBezTo>
                    <a:pt x="634" y="201"/>
                    <a:pt x="467" y="101"/>
                    <a:pt x="3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5"/>
            <p:cNvSpPr/>
            <p:nvPr/>
          </p:nvSpPr>
          <p:spPr>
            <a:xfrm>
              <a:off x="1499575" y="4755175"/>
              <a:ext cx="1098300" cy="421750"/>
            </a:xfrm>
            <a:custGeom>
              <a:avLst/>
              <a:gdLst/>
              <a:ahLst/>
              <a:cxnLst/>
              <a:rect l="l" t="t" r="r" b="b"/>
              <a:pathLst>
                <a:path w="43932" h="16870" extrusionOk="0">
                  <a:moveTo>
                    <a:pt x="7332" y="1207"/>
                  </a:moveTo>
                  <a:cubicBezTo>
                    <a:pt x="7434" y="1207"/>
                    <a:pt x="7537" y="1209"/>
                    <a:pt x="7639" y="1215"/>
                  </a:cubicBezTo>
                  <a:lnTo>
                    <a:pt x="7706" y="1215"/>
                  </a:lnTo>
                  <a:lnTo>
                    <a:pt x="37060" y="3183"/>
                  </a:lnTo>
                  <a:cubicBezTo>
                    <a:pt x="40263" y="3416"/>
                    <a:pt x="42698" y="6185"/>
                    <a:pt x="42498" y="9387"/>
                  </a:cubicBezTo>
                  <a:lnTo>
                    <a:pt x="42431" y="10255"/>
                  </a:lnTo>
                  <a:cubicBezTo>
                    <a:pt x="42238" y="13332"/>
                    <a:pt x="39674" y="15670"/>
                    <a:pt x="36632" y="15670"/>
                  </a:cubicBezTo>
                  <a:cubicBezTo>
                    <a:pt x="36509" y="15670"/>
                    <a:pt x="36385" y="15666"/>
                    <a:pt x="36260" y="15659"/>
                  </a:cubicBezTo>
                  <a:lnTo>
                    <a:pt x="6872" y="13690"/>
                  </a:lnTo>
                  <a:cubicBezTo>
                    <a:pt x="3670" y="13457"/>
                    <a:pt x="1268" y="10722"/>
                    <a:pt x="1468" y="7519"/>
                  </a:cubicBezTo>
                  <a:lnTo>
                    <a:pt x="1535" y="6652"/>
                  </a:lnTo>
                  <a:cubicBezTo>
                    <a:pt x="1729" y="3586"/>
                    <a:pt x="4296" y="1207"/>
                    <a:pt x="7332" y="1207"/>
                  </a:cubicBezTo>
                  <a:close/>
                  <a:moveTo>
                    <a:pt x="7341" y="1"/>
                  </a:moveTo>
                  <a:cubicBezTo>
                    <a:pt x="3689" y="1"/>
                    <a:pt x="591" y="2829"/>
                    <a:pt x="334" y="6552"/>
                  </a:cubicBezTo>
                  <a:lnTo>
                    <a:pt x="267" y="7419"/>
                  </a:lnTo>
                  <a:cubicBezTo>
                    <a:pt x="1" y="11289"/>
                    <a:pt x="2936" y="14624"/>
                    <a:pt x="6805" y="14891"/>
                  </a:cubicBezTo>
                  <a:lnTo>
                    <a:pt x="36160" y="16859"/>
                  </a:lnTo>
                  <a:lnTo>
                    <a:pt x="36226" y="16859"/>
                  </a:lnTo>
                  <a:cubicBezTo>
                    <a:pt x="36352" y="16866"/>
                    <a:pt x="36476" y="16869"/>
                    <a:pt x="36600" y="16869"/>
                  </a:cubicBezTo>
                  <a:cubicBezTo>
                    <a:pt x="40275" y="16869"/>
                    <a:pt x="43374" y="14032"/>
                    <a:pt x="43632" y="10321"/>
                  </a:cubicBezTo>
                  <a:lnTo>
                    <a:pt x="43665" y="9454"/>
                  </a:lnTo>
                  <a:cubicBezTo>
                    <a:pt x="43932" y="5585"/>
                    <a:pt x="40996" y="2249"/>
                    <a:pt x="37160" y="1982"/>
                  </a:cubicBezTo>
                  <a:lnTo>
                    <a:pt x="7773" y="14"/>
                  </a:lnTo>
                  <a:cubicBezTo>
                    <a:pt x="7628" y="5"/>
                    <a:pt x="7484" y="1"/>
                    <a:pt x="7341" y="1"/>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5"/>
            <p:cNvSpPr/>
            <p:nvPr/>
          </p:nvSpPr>
          <p:spPr>
            <a:xfrm>
              <a:off x="1876500" y="4837425"/>
              <a:ext cx="361125" cy="249425"/>
            </a:xfrm>
            <a:custGeom>
              <a:avLst/>
              <a:gdLst/>
              <a:ahLst/>
              <a:cxnLst/>
              <a:rect l="l" t="t" r="r" b="b"/>
              <a:pathLst>
                <a:path w="14445" h="9977" extrusionOk="0">
                  <a:moveTo>
                    <a:pt x="5834" y="1032"/>
                  </a:moveTo>
                  <a:cubicBezTo>
                    <a:pt x="8318" y="1032"/>
                    <a:pt x="10767" y="1210"/>
                    <a:pt x="13310" y="1994"/>
                  </a:cubicBezTo>
                  <a:cubicBezTo>
                    <a:pt x="13244" y="3262"/>
                    <a:pt x="13277" y="4296"/>
                    <a:pt x="13177" y="5497"/>
                  </a:cubicBezTo>
                  <a:cubicBezTo>
                    <a:pt x="13110" y="6698"/>
                    <a:pt x="12843" y="7832"/>
                    <a:pt x="12743" y="9033"/>
                  </a:cubicBezTo>
                  <a:cubicBezTo>
                    <a:pt x="8841" y="9033"/>
                    <a:pt x="5005" y="8666"/>
                    <a:pt x="1068" y="8432"/>
                  </a:cubicBezTo>
                  <a:cubicBezTo>
                    <a:pt x="835" y="5864"/>
                    <a:pt x="1168" y="3629"/>
                    <a:pt x="1502" y="1127"/>
                  </a:cubicBezTo>
                  <a:cubicBezTo>
                    <a:pt x="2974" y="1091"/>
                    <a:pt x="4410" y="1032"/>
                    <a:pt x="5834" y="1032"/>
                  </a:cubicBezTo>
                  <a:close/>
                  <a:moveTo>
                    <a:pt x="5731" y="1"/>
                  </a:moveTo>
                  <a:cubicBezTo>
                    <a:pt x="4185" y="1"/>
                    <a:pt x="2650" y="133"/>
                    <a:pt x="1168" y="427"/>
                  </a:cubicBezTo>
                  <a:cubicBezTo>
                    <a:pt x="968" y="460"/>
                    <a:pt x="868" y="660"/>
                    <a:pt x="935" y="827"/>
                  </a:cubicBezTo>
                  <a:cubicBezTo>
                    <a:pt x="1" y="3295"/>
                    <a:pt x="1" y="6197"/>
                    <a:pt x="301" y="8766"/>
                  </a:cubicBezTo>
                  <a:cubicBezTo>
                    <a:pt x="331" y="8945"/>
                    <a:pt x="495" y="9071"/>
                    <a:pt x="673" y="9071"/>
                  </a:cubicBezTo>
                  <a:cubicBezTo>
                    <a:pt x="693" y="9071"/>
                    <a:pt x="714" y="9070"/>
                    <a:pt x="735" y="9066"/>
                  </a:cubicBezTo>
                  <a:cubicBezTo>
                    <a:pt x="3465" y="9714"/>
                    <a:pt x="6371" y="9977"/>
                    <a:pt x="9232" y="9977"/>
                  </a:cubicBezTo>
                  <a:cubicBezTo>
                    <a:pt x="10496" y="9977"/>
                    <a:pt x="11750" y="9925"/>
                    <a:pt x="12977" y="9833"/>
                  </a:cubicBezTo>
                  <a:cubicBezTo>
                    <a:pt x="13144" y="9833"/>
                    <a:pt x="13310" y="9733"/>
                    <a:pt x="13344" y="9533"/>
                  </a:cubicBezTo>
                  <a:cubicBezTo>
                    <a:pt x="14244" y="6898"/>
                    <a:pt x="14445" y="4096"/>
                    <a:pt x="13911" y="1361"/>
                  </a:cubicBezTo>
                  <a:cubicBezTo>
                    <a:pt x="13911" y="1294"/>
                    <a:pt x="13878" y="1261"/>
                    <a:pt x="13878" y="1227"/>
                  </a:cubicBezTo>
                  <a:cubicBezTo>
                    <a:pt x="13811" y="1127"/>
                    <a:pt x="13711" y="1060"/>
                    <a:pt x="13611" y="1027"/>
                  </a:cubicBezTo>
                  <a:cubicBezTo>
                    <a:pt x="11098" y="394"/>
                    <a:pt x="8398" y="1"/>
                    <a:pt x="5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5"/>
            <p:cNvSpPr/>
            <p:nvPr/>
          </p:nvSpPr>
          <p:spPr>
            <a:xfrm>
              <a:off x="2280125" y="4892250"/>
              <a:ext cx="53400" cy="45800"/>
            </a:xfrm>
            <a:custGeom>
              <a:avLst/>
              <a:gdLst/>
              <a:ahLst/>
              <a:cxnLst/>
              <a:rect l="l" t="t" r="r" b="b"/>
              <a:pathLst>
                <a:path w="2136" h="1832" extrusionOk="0">
                  <a:moveTo>
                    <a:pt x="1168" y="502"/>
                  </a:moveTo>
                  <a:cubicBezTo>
                    <a:pt x="1335" y="569"/>
                    <a:pt x="1502" y="669"/>
                    <a:pt x="1535" y="902"/>
                  </a:cubicBezTo>
                  <a:cubicBezTo>
                    <a:pt x="1502" y="1069"/>
                    <a:pt x="1368" y="1202"/>
                    <a:pt x="1202" y="1202"/>
                  </a:cubicBezTo>
                  <a:cubicBezTo>
                    <a:pt x="1184" y="1206"/>
                    <a:pt x="1167" y="1208"/>
                    <a:pt x="1150" y="1208"/>
                  </a:cubicBezTo>
                  <a:cubicBezTo>
                    <a:pt x="1008" y="1208"/>
                    <a:pt x="898" y="1088"/>
                    <a:pt x="868" y="969"/>
                  </a:cubicBezTo>
                  <a:cubicBezTo>
                    <a:pt x="868" y="769"/>
                    <a:pt x="968" y="569"/>
                    <a:pt x="1135" y="502"/>
                  </a:cubicBezTo>
                  <a:close/>
                  <a:moveTo>
                    <a:pt x="1344" y="0"/>
                  </a:moveTo>
                  <a:cubicBezTo>
                    <a:pt x="1330" y="0"/>
                    <a:pt x="1316" y="1"/>
                    <a:pt x="1302" y="2"/>
                  </a:cubicBezTo>
                  <a:cubicBezTo>
                    <a:pt x="1268" y="2"/>
                    <a:pt x="1202" y="2"/>
                    <a:pt x="1168" y="35"/>
                  </a:cubicBezTo>
                  <a:cubicBezTo>
                    <a:pt x="1135" y="2"/>
                    <a:pt x="1068" y="2"/>
                    <a:pt x="1035" y="2"/>
                  </a:cubicBezTo>
                  <a:cubicBezTo>
                    <a:pt x="268" y="168"/>
                    <a:pt x="1" y="1102"/>
                    <a:pt x="601" y="1603"/>
                  </a:cubicBezTo>
                  <a:cubicBezTo>
                    <a:pt x="780" y="1760"/>
                    <a:pt x="992" y="1832"/>
                    <a:pt x="1200" y="1832"/>
                  </a:cubicBezTo>
                  <a:cubicBezTo>
                    <a:pt x="1653" y="1832"/>
                    <a:pt x="2090" y="1494"/>
                    <a:pt x="2136" y="969"/>
                  </a:cubicBezTo>
                  <a:cubicBezTo>
                    <a:pt x="2136" y="548"/>
                    <a:pt x="1821" y="0"/>
                    <a:pt x="1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5"/>
            <p:cNvSpPr/>
            <p:nvPr/>
          </p:nvSpPr>
          <p:spPr>
            <a:xfrm>
              <a:off x="2404400" y="4898925"/>
              <a:ext cx="53350" cy="46175"/>
            </a:xfrm>
            <a:custGeom>
              <a:avLst/>
              <a:gdLst/>
              <a:ahLst/>
              <a:cxnLst/>
              <a:rect l="l" t="t" r="r" b="b"/>
              <a:pathLst>
                <a:path w="2134" h="1847" extrusionOk="0">
                  <a:moveTo>
                    <a:pt x="1134" y="502"/>
                  </a:moveTo>
                  <a:cubicBezTo>
                    <a:pt x="1334" y="569"/>
                    <a:pt x="1501" y="669"/>
                    <a:pt x="1501" y="902"/>
                  </a:cubicBezTo>
                  <a:cubicBezTo>
                    <a:pt x="1501" y="1069"/>
                    <a:pt x="1368" y="1202"/>
                    <a:pt x="1201" y="1202"/>
                  </a:cubicBezTo>
                  <a:cubicBezTo>
                    <a:pt x="1179" y="1207"/>
                    <a:pt x="1158" y="1209"/>
                    <a:pt x="1137" y="1209"/>
                  </a:cubicBezTo>
                  <a:cubicBezTo>
                    <a:pt x="993" y="1209"/>
                    <a:pt x="863" y="1114"/>
                    <a:pt x="834" y="969"/>
                  </a:cubicBezTo>
                  <a:cubicBezTo>
                    <a:pt x="834" y="769"/>
                    <a:pt x="934" y="602"/>
                    <a:pt x="1101" y="502"/>
                  </a:cubicBezTo>
                  <a:close/>
                  <a:moveTo>
                    <a:pt x="1310" y="0"/>
                  </a:moveTo>
                  <a:cubicBezTo>
                    <a:pt x="1296" y="0"/>
                    <a:pt x="1282" y="1"/>
                    <a:pt x="1268" y="1"/>
                  </a:cubicBezTo>
                  <a:cubicBezTo>
                    <a:pt x="1234" y="1"/>
                    <a:pt x="1201" y="35"/>
                    <a:pt x="1168" y="35"/>
                  </a:cubicBezTo>
                  <a:cubicBezTo>
                    <a:pt x="1101" y="1"/>
                    <a:pt x="1067" y="1"/>
                    <a:pt x="1001" y="1"/>
                  </a:cubicBezTo>
                  <a:cubicBezTo>
                    <a:pt x="234" y="168"/>
                    <a:pt x="0" y="1102"/>
                    <a:pt x="567" y="1603"/>
                  </a:cubicBezTo>
                  <a:cubicBezTo>
                    <a:pt x="746" y="1771"/>
                    <a:pt x="962" y="1847"/>
                    <a:pt x="1175" y="1847"/>
                  </a:cubicBezTo>
                  <a:cubicBezTo>
                    <a:pt x="1635" y="1847"/>
                    <a:pt x="2079" y="1494"/>
                    <a:pt x="2102" y="969"/>
                  </a:cubicBezTo>
                  <a:cubicBezTo>
                    <a:pt x="2134" y="547"/>
                    <a:pt x="1788" y="0"/>
                    <a:pt x="1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5"/>
            <p:cNvSpPr/>
            <p:nvPr/>
          </p:nvSpPr>
          <p:spPr>
            <a:xfrm>
              <a:off x="2265125" y="5014000"/>
              <a:ext cx="52550" cy="45825"/>
            </a:xfrm>
            <a:custGeom>
              <a:avLst/>
              <a:gdLst/>
              <a:ahLst/>
              <a:cxnLst/>
              <a:rect l="l" t="t" r="r" b="b"/>
              <a:pathLst>
                <a:path w="2102" h="1833" extrusionOk="0">
                  <a:moveTo>
                    <a:pt x="1135" y="502"/>
                  </a:moveTo>
                  <a:cubicBezTo>
                    <a:pt x="1301" y="569"/>
                    <a:pt x="1468" y="669"/>
                    <a:pt x="1501" y="902"/>
                  </a:cubicBezTo>
                  <a:cubicBezTo>
                    <a:pt x="1501" y="1069"/>
                    <a:pt x="1335" y="1203"/>
                    <a:pt x="1168" y="1203"/>
                  </a:cubicBezTo>
                  <a:cubicBezTo>
                    <a:pt x="1150" y="1206"/>
                    <a:pt x="1133" y="1208"/>
                    <a:pt x="1116" y="1208"/>
                  </a:cubicBezTo>
                  <a:cubicBezTo>
                    <a:pt x="974" y="1208"/>
                    <a:pt x="864" y="1088"/>
                    <a:pt x="834" y="969"/>
                  </a:cubicBezTo>
                  <a:cubicBezTo>
                    <a:pt x="834" y="769"/>
                    <a:pt x="934" y="569"/>
                    <a:pt x="1101" y="502"/>
                  </a:cubicBezTo>
                  <a:close/>
                  <a:moveTo>
                    <a:pt x="1310" y="0"/>
                  </a:moveTo>
                  <a:cubicBezTo>
                    <a:pt x="1296" y="0"/>
                    <a:pt x="1282" y="1"/>
                    <a:pt x="1268" y="2"/>
                  </a:cubicBezTo>
                  <a:cubicBezTo>
                    <a:pt x="1235" y="2"/>
                    <a:pt x="1168" y="2"/>
                    <a:pt x="1135" y="35"/>
                  </a:cubicBezTo>
                  <a:cubicBezTo>
                    <a:pt x="1101" y="2"/>
                    <a:pt x="1034" y="2"/>
                    <a:pt x="1001" y="2"/>
                  </a:cubicBezTo>
                  <a:cubicBezTo>
                    <a:pt x="234" y="169"/>
                    <a:pt x="0" y="1103"/>
                    <a:pt x="567" y="1603"/>
                  </a:cubicBezTo>
                  <a:cubicBezTo>
                    <a:pt x="746" y="1761"/>
                    <a:pt x="958" y="1832"/>
                    <a:pt x="1167" y="1832"/>
                  </a:cubicBezTo>
                  <a:cubicBezTo>
                    <a:pt x="1619" y="1832"/>
                    <a:pt x="2056" y="1494"/>
                    <a:pt x="2102" y="969"/>
                  </a:cubicBezTo>
                  <a:cubicBezTo>
                    <a:pt x="2102" y="548"/>
                    <a:pt x="1787" y="0"/>
                    <a:pt x="1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5"/>
            <p:cNvSpPr/>
            <p:nvPr/>
          </p:nvSpPr>
          <p:spPr>
            <a:xfrm>
              <a:off x="2385750" y="5020675"/>
              <a:ext cx="56175" cy="45975"/>
            </a:xfrm>
            <a:custGeom>
              <a:avLst/>
              <a:gdLst/>
              <a:ahLst/>
              <a:cxnLst/>
              <a:rect l="l" t="t" r="r" b="b"/>
              <a:pathLst>
                <a:path w="2247" h="1839" extrusionOk="0">
                  <a:moveTo>
                    <a:pt x="1246" y="502"/>
                  </a:moveTo>
                  <a:cubicBezTo>
                    <a:pt x="1413" y="569"/>
                    <a:pt x="1580" y="669"/>
                    <a:pt x="1613" y="902"/>
                  </a:cubicBezTo>
                  <a:cubicBezTo>
                    <a:pt x="1613" y="1055"/>
                    <a:pt x="1502" y="1207"/>
                    <a:pt x="1356" y="1207"/>
                  </a:cubicBezTo>
                  <a:cubicBezTo>
                    <a:pt x="1342" y="1207"/>
                    <a:pt x="1328" y="1205"/>
                    <a:pt x="1313" y="1202"/>
                  </a:cubicBezTo>
                  <a:lnTo>
                    <a:pt x="1280" y="1202"/>
                  </a:lnTo>
                  <a:cubicBezTo>
                    <a:pt x="1258" y="1207"/>
                    <a:pt x="1237" y="1209"/>
                    <a:pt x="1217" y="1209"/>
                  </a:cubicBezTo>
                  <a:cubicBezTo>
                    <a:pt x="1080" y="1209"/>
                    <a:pt x="975" y="1114"/>
                    <a:pt x="946" y="969"/>
                  </a:cubicBezTo>
                  <a:cubicBezTo>
                    <a:pt x="946" y="769"/>
                    <a:pt x="1046" y="602"/>
                    <a:pt x="1213" y="502"/>
                  </a:cubicBezTo>
                  <a:close/>
                  <a:moveTo>
                    <a:pt x="1422" y="0"/>
                  </a:moveTo>
                  <a:cubicBezTo>
                    <a:pt x="1408" y="0"/>
                    <a:pt x="1394" y="1"/>
                    <a:pt x="1380" y="2"/>
                  </a:cubicBezTo>
                  <a:cubicBezTo>
                    <a:pt x="1346" y="2"/>
                    <a:pt x="1313" y="2"/>
                    <a:pt x="1280" y="35"/>
                  </a:cubicBezTo>
                  <a:cubicBezTo>
                    <a:pt x="1213" y="35"/>
                    <a:pt x="1146" y="2"/>
                    <a:pt x="1113" y="2"/>
                  </a:cubicBezTo>
                  <a:cubicBezTo>
                    <a:pt x="1" y="198"/>
                    <a:pt x="140" y="1838"/>
                    <a:pt x="1215" y="1838"/>
                  </a:cubicBezTo>
                  <a:cubicBezTo>
                    <a:pt x="1237" y="1838"/>
                    <a:pt x="1258" y="1838"/>
                    <a:pt x="1280" y="1836"/>
                  </a:cubicBezTo>
                  <a:cubicBezTo>
                    <a:pt x="1780" y="1836"/>
                    <a:pt x="2180" y="1469"/>
                    <a:pt x="2214" y="969"/>
                  </a:cubicBezTo>
                  <a:cubicBezTo>
                    <a:pt x="2246" y="548"/>
                    <a:pt x="1901" y="0"/>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5"/>
            <p:cNvSpPr/>
            <p:nvPr/>
          </p:nvSpPr>
          <p:spPr>
            <a:xfrm>
              <a:off x="1659700" y="4841375"/>
              <a:ext cx="53375" cy="46650"/>
            </a:xfrm>
            <a:custGeom>
              <a:avLst/>
              <a:gdLst/>
              <a:ahLst/>
              <a:cxnLst/>
              <a:rect l="l" t="t" r="r" b="b"/>
              <a:pathLst>
                <a:path w="2135" h="1866" extrusionOk="0">
                  <a:moveTo>
                    <a:pt x="1168" y="502"/>
                  </a:moveTo>
                  <a:cubicBezTo>
                    <a:pt x="1334" y="602"/>
                    <a:pt x="1501" y="702"/>
                    <a:pt x="1501" y="936"/>
                  </a:cubicBezTo>
                  <a:cubicBezTo>
                    <a:pt x="1501" y="1103"/>
                    <a:pt x="1368" y="1236"/>
                    <a:pt x="1201" y="1236"/>
                  </a:cubicBezTo>
                  <a:cubicBezTo>
                    <a:pt x="1034" y="1236"/>
                    <a:pt x="867" y="1136"/>
                    <a:pt x="867" y="969"/>
                  </a:cubicBezTo>
                  <a:cubicBezTo>
                    <a:pt x="834" y="769"/>
                    <a:pt x="934" y="602"/>
                    <a:pt x="1134" y="502"/>
                  </a:cubicBezTo>
                  <a:close/>
                  <a:moveTo>
                    <a:pt x="1338" y="0"/>
                  </a:moveTo>
                  <a:cubicBezTo>
                    <a:pt x="1326" y="0"/>
                    <a:pt x="1314" y="1"/>
                    <a:pt x="1301" y="2"/>
                  </a:cubicBezTo>
                  <a:cubicBezTo>
                    <a:pt x="1234" y="2"/>
                    <a:pt x="1201" y="35"/>
                    <a:pt x="1168" y="69"/>
                  </a:cubicBezTo>
                  <a:cubicBezTo>
                    <a:pt x="1134" y="35"/>
                    <a:pt x="1068" y="35"/>
                    <a:pt x="1001" y="35"/>
                  </a:cubicBezTo>
                  <a:cubicBezTo>
                    <a:pt x="267" y="169"/>
                    <a:pt x="0" y="1136"/>
                    <a:pt x="567" y="1636"/>
                  </a:cubicBezTo>
                  <a:cubicBezTo>
                    <a:pt x="756" y="1794"/>
                    <a:pt x="976" y="1866"/>
                    <a:pt x="1189" y="1866"/>
                  </a:cubicBezTo>
                  <a:cubicBezTo>
                    <a:pt x="1653" y="1866"/>
                    <a:pt x="2089" y="1528"/>
                    <a:pt x="2135" y="1003"/>
                  </a:cubicBezTo>
                  <a:cubicBezTo>
                    <a:pt x="2135" y="580"/>
                    <a:pt x="1787"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5"/>
            <p:cNvSpPr/>
            <p:nvPr/>
          </p:nvSpPr>
          <p:spPr>
            <a:xfrm>
              <a:off x="1783950" y="4848875"/>
              <a:ext cx="52550" cy="45825"/>
            </a:xfrm>
            <a:custGeom>
              <a:avLst/>
              <a:gdLst/>
              <a:ahLst/>
              <a:cxnLst/>
              <a:rect l="l" t="t" r="r" b="b"/>
              <a:pathLst>
                <a:path w="2102" h="1833" extrusionOk="0">
                  <a:moveTo>
                    <a:pt x="1134" y="469"/>
                  </a:moveTo>
                  <a:cubicBezTo>
                    <a:pt x="1301" y="569"/>
                    <a:pt x="1468" y="669"/>
                    <a:pt x="1501" y="903"/>
                  </a:cubicBezTo>
                  <a:cubicBezTo>
                    <a:pt x="1501" y="1069"/>
                    <a:pt x="1368" y="1203"/>
                    <a:pt x="1168" y="1203"/>
                  </a:cubicBezTo>
                  <a:cubicBezTo>
                    <a:pt x="1150" y="1206"/>
                    <a:pt x="1133" y="1208"/>
                    <a:pt x="1116" y="1208"/>
                  </a:cubicBezTo>
                  <a:cubicBezTo>
                    <a:pt x="974" y="1208"/>
                    <a:pt x="864" y="1089"/>
                    <a:pt x="834" y="969"/>
                  </a:cubicBezTo>
                  <a:cubicBezTo>
                    <a:pt x="834" y="769"/>
                    <a:pt x="934" y="569"/>
                    <a:pt x="1101" y="502"/>
                  </a:cubicBezTo>
                  <a:lnTo>
                    <a:pt x="1134" y="469"/>
                  </a:lnTo>
                  <a:close/>
                  <a:moveTo>
                    <a:pt x="1310" y="1"/>
                  </a:moveTo>
                  <a:cubicBezTo>
                    <a:pt x="1296" y="1"/>
                    <a:pt x="1282" y="1"/>
                    <a:pt x="1268" y="2"/>
                  </a:cubicBezTo>
                  <a:cubicBezTo>
                    <a:pt x="1235" y="2"/>
                    <a:pt x="1168" y="2"/>
                    <a:pt x="1134" y="35"/>
                  </a:cubicBezTo>
                  <a:cubicBezTo>
                    <a:pt x="1101" y="2"/>
                    <a:pt x="1034" y="2"/>
                    <a:pt x="1001" y="2"/>
                  </a:cubicBezTo>
                  <a:cubicBezTo>
                    <a:pt x="234" y="169"/>
                    <a:pt x="0" y="1103"/>
                    <a:pt x="567" y="1603"/>
                  </a:cubicBezTo>
                  <a:cubicBezTo>
                    <a:pt x="746" y="1761"/>
                    <a:pt x="958" y="1832"/>
                    <a:pt x="1166" y="1832"/>
                  </a:cubicBezTo>
                  <a:cubicBezTo>
                    <a:pt x="1619" y="1832"/>
                    <a:pt x="2056" y="1495"/>
                    <a:pt x="2102" y="969"/>
                  </a:cubicBezTo>
                  <a:cubicBezTo>
                    <a:pt x="2102" y="548"/>
                    <a:pt x="1787" y="1"/>
                    <a:pt x="1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5"/>
            <p:cNvSpPr/>
            <p:nvPr/>
          </p:nvSpPr>
          <p:spPr>
            <a:xfrm>
              <a:off x="1643850" y="4963125"/>
              <a:ext cx="53400" cy="46650"/>
            </a:xfrm>
            <a:custGeom>
              <a:avLst/>
              <a:gdLst/>
              <a:ahLst/>
              <a:cxnLst/>
              <a:rect l="l" t="t" r="r" b="b"/>
              <a:pathLst>
                <a:path w="2136" h="1866" extrusionOk="0">
                  <a:moveTo>
                    <a:pt x="1168" y="502"/>
                  </a:moveTo>
                  <a:cubicBezTo>
                    <a:pt x="1335" y="602"/>
                    <a:pt x="1501" y="702"/>
                    <a:pt x="1535" y="936"/>
                  </a:cubicBezTo>
                  <a:cubicBezTo>
                    <a:pt x="1501" y="1103"/>
                    <a:pt x="1368" y="1236"/>
                    <a:pt x="1201" y="1236"/>
                  </a:cubicBezTo>
                  <a:cubicBezTo>
                    <a:pt x="1034" y="1236"/>
                    <a:pt x="901" y="1136"/>
                    <a:pt x="868" y="969"/>
                  </a:cubicBezTo>
                  <a:cubicBezTo>
                    <a:pt x="834" y="769"/>
                    <a:pt x="968" y="602"/>
                    <a:pt x="1134" y="502"/>
                  </a:cubicBezTo>
                  <a:close/>
                  <a:moveTo>
                    <a:pt x="1341" y="1"/>
                  </a:moveTo>
                  <a:cubicBezTo>
                    <a:pt x="1328" y="1"/>
                    <a:pt x="1315" y="1"/>
                    <a:pt x="1301" y="2"/>
                  </a:cubicBezTo>
                  <a:cubicBezTo>
                    <a:pt x="1235" y="2"/>
                    <a:pt x="1201" y="35"/>
                    <a:pt x="1168" y="69"/>
                  </a:cubicBezTo>
                  <a:cubicBezTo>
                    <a:pt x="1144" y="45"/>
                    <a:pt x="1104" y="22"/>
                    <a:pt x="1071" y="22"/>
                  </a:cubicBezTo>
                  <a:cubicBezTo>
                    <a:pt x="1057" y="22"/>
                    <a:pt x="1044" y="26"/>
                    <a:pt x="1034" y="35"/>
                  </a:cubicBezTo>
                  <a:cubicBezTo>
                    <a:pt x="267" y="169"/>
                    <a:pt x="0" y="1136"/>
                    <a:pt x="601" y="1636"/>
                  </a:cubicBezTo>
                  <a:cubicBezTo>
                    <a:pt x="779" y="1794"/>
                    <a:pt x="991" y="1866"/>
                    <a:pt x="1200" y="1866"/>
                  </a:cubicBezTo>
                  <a:cubicBezTo>
                    <a:pt x="1653" y="1866"/>
                    <a:pt x="2089" y="1528"/>
                    <a:pt x="2135" y="1003"/>
                  </a:cubicBezTo>
                  <a:cubicBezTo>
                    <a:pt x="2135" y="581"/>
                    <a:pt x="1819" y="1"/>
                    <a:pt x="1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5"/>
            <p:cNvSpPr/>
            <p:nvPr/>
          </p:nvSpPr>
          <p:spPr>
            <a:xfrm>
              <a:off x="1768100" y="4970625"/>
              <a:ext cx="53375" cy="46500"/>
            </a:xfrm>
            <a:custGeom>
              <a:avLst/>
              <a:gdLst/>
              <a:ahLst/>
              <a:cxnLst/>
              <a:rect l="l" t="t" r="r" b="b"/>
              <a:pathLst>
                <a:path w="2135" h="1860" extrusionOk="0">
                  <a:moveTo>
                    <a:pt x="1135" y="503"/>
                  </a:moveTo>
                  <a:cubicBezTo>
                    <a:pt x="1335" y="569"/>
                    <a:pt x="1502" y="669"/>
                    <a:pt x="1502" y="903"/>
                  </a:cubicBezTo>
                  <a:cubicBezTo>
                    <a:pt x="1502" y="1070"/>
                    <a:pt x="1368" y="1203"/>
                    <a:pt x="1168" y="1203"/>
                  </a:cubicBezTo>
                  <a:lnTo>
                    <a:pt x="1168" y="1236"/>
                  </a:lnTo>
                  <a:cubicBezTo>
                    <a:pt x="1001" y="1236"/>
                    <a:pt x="868" y="1136"/>
                    <a:pt x="834" y="970"/>
                  </a:cubicBezTo>
                  <a:cubicBezTo>
                    <a:pt x="834" y="769"/>
                    <a:pt x="935" y="603"/>
                    <a:pt x="1101" y="503"/>
                  </a:cubicBezTo>
                  <a:close/>
                  <a:moveTo>
                    <a:pt x="1310" y="1"/>
                  </a:moveTo>
                  <a:cubicBezTo>
                    <a:pt x="1296" y="1"/>
                    <a:pt x="1282" y="1"/>
                    <a:pt x="1268" y="2"/>
                  </a:cubicBezTo>
                  <a:cubicBezTo>
                    <a:pt x="1235" y="2"/>
                    <a:pt x="1201" y="36"/>
                    <a:pt x="1168" y="36"/>
                  </a:cubicBezTo>
                  <a:cubicBezTo>
                    <a:pt x="1124" y="36"/>
                    <a:pt x="1094" y="21"/>
                    <a:pt x="1059" y="21"/>
                  </a:cubicBezTo>
                  <a:cubicBezTo>
                    <a:pt x="1042" y="21"/>
                    <a:pt x="1023" y="24"/>
                    <a:pt x="1001" y="36"/>
                  </a:cubicBezTo>
                  <a:cubicBezTo>
                    <a:pt x="234" y="169"/>
                    <a:pt x="1" y="1103"/>
                    <a:pt x="568" y="1637"/>
                  </a:cubicBezTo>
                  <a:cubicBezTo>
                    <a:pt x="742" y="1791"/>
                    <a:pt x="951" y="1859"/>
                    <a:pt x="1158" y="1859"/>
                  </a:cubicBezTo>
                  <a:cubicBezTo>
                    <a:pt x="1624" y="1859"/>
                    <a:pt x="2079" y="1511"/>
                    <a:pt x="2102" y="1003"/>
                  </a:cubicBezTo>
                  <a:cubicBezTo>
                    <a:pt x="2134" y="549"/>
                    <a:pt x="1789" y="1"/>
                    <a:pt x="1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7" name="Google Shape;4157;p35"/>
          <p:cNvSpPr/>
          <p:nvPr/>
        </p:nvSpPr>
        <p:spPr>
          <a:xfrm>
            <a:off x="1202100" y="3149188"/>
            <a:ext cx="453300" cy="453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5"/>
          <p:cNvSpPr/>
          <p:nvPr/>
        </p:nvSpPr>
        <p:spPr>
          <a:xfrm>
            <a:off x="2773725" y="3695694"/>
            <a:ext cx="453300" cy="453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5"/>
          <p:cNvSpPr/>
          <p:nvPr/>
        </p:nvSpPr>
        <p:spPr>
          <a:xfrm>
            <a:off x="4345350" y="3149188"/>
            <a:ext cx="453300" cy="453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5"/>
          <p:cNvSpPr/>
          <p:nvPr/>
        </p:nvSpPr>
        <p:spPr>
          <a:xfrm>
            <a:off x="5916975" y="3695694"/>
            <a:ext cx="453300" cy="453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5"/>
          <p:cNvSpPr/>
          <p:nvPr/>
        </p:nvSpPr>
        <p:spPr>
          <a:xfrm>
            <a:off x="7488600" y="3149188"/>
            <a:ext cx="453300" cy="453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62" name="Google Shape;4162;p35"/>
          <p:cNvCxnSpPr>
            <a:stCxn id="4037" idx="2"/>
            <a:endCxn id="4157" idx="0"/>
          </p:cNvCxnSpPr>
          <p:nvPr/>
        </p:nvCxnSpPr>
        <p:spPr>
          <a:xfrm>
            <a:off x="1428750" y="2648275"/>
            <a:ext cx="0" cy="501000"/>
          </a:xfrm>
          <a:prstGeom prst="straightConnector1">
            <a:avLst/>
          </a:prstGeom>
          <a:noFill/>
          <a:ln w="9525" cap="flat" cmpd="sng">
            <a:solidFill>
              <a:schemeClr val="dk1"/>
            </a:solidFill>
            <a:prstDash val="solid"/>
            <a:round/>
            <a:headEnd type="none" w="med" len="med"/>
            <a:tailEnd type="oval" w="med" len="med"/>
          </a:ln>
        </p:spPr>
      </p:cxnSp>
      <p:cxnSp>
        <p:nvCxnSpPr>
          <p:cNvPr id="4163" name="Google Shape;4163;p35"/>
          <p:cNvCxnSpPr>
            <a:stCxn id="4040" idx="2"/>
            <a:endCxn id="4158" idx="0"/>
          </p:cNvCxnSpPr>
          <p:nvPr/>
        </p:nvCxnSpPr>
        <p:spPr>
          <a:xfrm>
            <a:off x="3000375" y="3193688"/>
            <a:ext cx="0" cy="501900"/>
          </a:xfrm>
          <a:prstGeom prst="straightConnector1">
            <a:avLst/>
          </a:prstGeom>
          <a:noFill/>
          <a:ln w="9525" cap="flat" cmpd="sng">
            <a:solidFill>
              <a:schemeClr val="dk1"/>
            </a:solidFill>
            <a:prstDash val="solid"/>
            <a:round/>
            <a:headEnd type="none" w="med" len="med"/>
            <a:tailEnd type="oval" w="med" len="med"/>
          </a:ln>
        </p:spPr>
      </p:cxnSp>
      <p:cxnSp>
        <p:nvCxnSpPr>
          <p:cNvPr id="4164" name="Google Shape;4164;p35"/>
          <p:cNvCxnSpPr>
            <a:stCxn id="4043" idx="2"/>
            <a:endCxn id="4159" idx="0"/>
          </p:cNvCxnSpPr>
          <p:nvPr/>
        </p:nvCxnSpPr>
        <p:spPr>
          <a:xfrm>
            <a:off x="4572000" y="2648275"/>
            <a:ext cx="0" cy="501000"/>
          </a:xfrm>
          <a:prstGeom prst="straightConnector1">
            <a:avLst/>
          </a:prstGeom>
          <a:noFill/>
          <a:ln w="9525" cap="flat" cmpd="sng">
            <a:solidFill>
              <a:schemeClr val="dk1"/>
            </a:solidFill>
            <a:prstDash val="solid"/>
            <a:round/>
            <a:headEnd type="none" w="med" len="med"/>
            <a:tailEnd type="oval" w="med" len="med"/>
          </a:ln>
        </p:spPr>
      </p:cxnSp>
      <p:cxnSp>
        <p:nvCxnSpPr>
          <p:cNvPr id="4165" name="Google Shape;4165;p35"/>
          <p:cNvCxnSpPr>
            <a:stCxn id="4046" idx="2"/>
            <a:endCxn id="4160" idx="0"/>
          </p:cNvCxnSpPr>
          <p:nvPr/>
        </p:nvCxnSpPr>
        <p:spPr>
          <a:xfrm>
            <a:off x="6143625" y="3193688"/>
            <a:ext cx="0" cy="501900"/>
          </a:xfrm>
          <a:prstGeom prst="straightConnector1">
            <a:avLst/>
          </a:prstGeom>
          <a:noFill/>
          <a:ln w="9525" cap="flat" cmpd="sng">
            <a:solidFill>
              <a:schemeClr val="dk1"/>
            </a:solidFill>
            <a:prstDash val="solid"/>
            <a:round/>
            <a:headEnd type="none" w="med" len="med"/>
            <a:tailEnd type="oval" w="med" len="med"/>
          </a:ln>
        </p:spPr>
      </p:cxnSp>
      <p:cxnSp>
        <p:nvCxnSpPr>
          <p:cNvPr id="4166" name="Google Shape;4166;p35"/>
          <p:cNvCxnSpPr>
            <a:stCxn id="4049" idx="2"/>
            <a:endCxn id="4161" idx="0"/>
          </p:cNvCxnSpPr>
          <p:nvPr/>
        </p:nvCxnSpPr>
        <p:spPr>
          <a:xfrm>
            <a:off x="7715250" y="2648275"/>
            <a:ext cx="0" cy="501000"/>
          </a:xfrm>
          <a:prstGeom prst="straightConnector1">
            <a:avLst/>
          </a:prstGeom>
          <a:noFill/>
          <a:ln w="9525" cap="flat" cmpd="sng">
            <a:solidFill>
              <a:schemeClr val="dk1"/>
            </a:solidFill>
            <a:prstDash val="solid"/>
            <a:round/>
            <a:headEnd type="none" w="med" len="med"/>
            <a:tailEnd type="oval" w="med" len="med"/>
          </a:ln>
        </p:spPr>
      </p:cxnSp>
      <p:grpSp>
        <p:nvGrpSpPr>
          <p:cNvPr id="4167" name="Google Shape;4167;p35"/>
          <p:cNvGrpSpPr/>
          <p:nvPr/>
        </p:nvGrpSpPr>
        <p:grpSpPr>
          <a:xfrm>
            <a:off x="6751837" y="129261"/>
            <a:ext cx="660529" cy="164373"/>
            <a:chOff x="1663975" y="5122263"/>
            <a:chExt cx="503375" cy="125275"/>
          </a:xfrm>
        </p:grpSpPr>
        <p:sp>
          <p:nvSpPr>
            <p:cNvPr id="4168" name="Google Shape;4168;p35"/>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5"/>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5"/>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5"/>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5"/>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5"/>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5"/>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5"/>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5"/>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5"/>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5"/>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5"/>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5"/>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5"/>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5"/>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5"/>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5"/>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5"/>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89"/>
        <p:cNvGrpSpPr/>
        <p:nvPr/>
      </p:nvGrpSpPr>
      <p:grpSpPr>
        <a:xfrm>
          <a:off x="0" y="0"/>
          <a:ext cx="0" cy="0"/>
          <a:chOff x="0" y="0"/>
          <a:chExt cx="0" cy="0"/>
        </a:xfrm>
      </p:grpSpPr>
      <p:sp>
        <p:nvSpPr>
          <p:cNvPr id="4190" name="Google Shape;4190;p36"/>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graphicFrame>
        <p:nvGraphicFramePr>
          <p:cNvPr id="4191" name="Google Shape;4191;p36"/>
          <p:cNvGraphicFramePr/>
          <p:nvPr/>
        </p:nvGraphicFramePr>
        <p:xfrm>
          <a:off x="719988" y="1319250"/>
          <a:ext cx="7704025" cy="3694650"/>
        </p:xfrm>
        <a:graphic>
          <a:graphicData uri="http://schemas.openxmlformats.org/drawingml/2006/table">
            <a:tbl>
              <a:tblPr>
                <a:noFill/>
                <a:tableStyleId>{4466D2B8-AA64-49E1-9BC0-81E3B129A0CE}</a:tableStyleId>
              </a:tblPr>
              <a:tblGrid>
                <a:gridCol w="991050">
                  <a:extLst>
                    <a:ext uri="{9D8B030D-6E8A-4147-A177-3AD203B41FA5}">
                      <a16:colId xmlns:a16="http://schemas.microsoft.com/office/drawing/2014/main" val="20000"/>
                    </a:ext>
                  </a:extLst>
                </a:gridCol>
                <a:gridCol w="2155450">
                  <a:extLst>
                    <a:ext uri="{9D8B030D-6E8A-4147-A177-3AD203B41FA5}">
                      <a16:colId xmlns:a16="http://schemas.microsoft.com/office/drawing/2014/main" val="20001"/>
                    </a:ext>
                  </a:extLst>
                </a:gridCol>
                <a:gridCol w="2155450">
                  <a:extLst>
                    <a:ext uri="{9D8B030D-6E8A-4147-A177-3AD203B41FA5}">
                      <a16:colId xmlns:a16="http://schemas.microsoft.com/office/drawing/2014/main" val="20002"/>
                    </a:ext>
                  </a:extLst>
                </a:gridCol>
                <a:gridCol w="2402075">
                  <a:extLst>
                    <a:ext uri="{9D8B030D-6E8A-4147-A177-3AD203B41FA5}">
                      <a16:colId xmlns:a16="http://schemas.microsoft.com/office/drawing/2014/main" val="20003"/>
                    </a:ext>
                  </a:extLst>
                </a:gridCol>
              </a:tblGrid>
              <a:tr h="652450">
                <a:tc>
                  <a:txBody>
                    <a:bodyPr/>
                    <a:lstStyle/>
                    <a:p>
                      <a:pPr marL="0" lvl="0" indent="0" algn="l" rtl="0">
                        <a:spcBef>
                          <a:spcPts val="0"/>
                        </a:spcBef>
                        <a:spcAft>
                          <a:spcPts val="0"/>
                        </a:spcAft>
                        <a:buNone/>
                      </a:pPr>
                      <a:endParaRPr sz="2100" b="1" dirty="0">
                        <a:solidFill>
                          <a:schemeClr val="dk1"/>
                        </a:solidFill>
                        <a:latin typeface="Arvo"/>
                        <a:ea typeface="Arvo"/>
                        <a:cs typeface="Arvo"/>
                        <a:sym typeface="Ar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MONTHS 1-2</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MONTHS 3-6</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MONTHS 7-12</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652450">
                <a:tc>
                  <a:txBody>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Stage 1</a:t>
                      </a:r>
                      <a:endParaRPr sz="1500" b="1"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very close to the Sun</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Neptune is far away from the Sun </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Earth is the third planet from the Sun</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652450">
                <a:tc>
                  <a:txBody>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Stage 2</a:t>
                      </a:r>
                      <a:endParaRPr sz="1500" b="1"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Despite being red,</a:t>
                      </a:r>
                      <a:br>
                        <a:rPr lang="en" sz="1500" dirty="0">
                          <a:solidFill>
                            <a:schemeClr val="dk1"/>
                          </a:solidFill>
                          <a:latin typeface="Montserrat Medium" panose="00000600000000000000" pitchFamily="2" charset="0"/>
                          <a:ea typeface="DM Sans"/>
                          <a:cs typeface="DM Sans"/>
                          <a:sym typeface="DM Sans"/>
                        </a:rPr>
                      </a:br>
                      <a:r>
                        <a:rPr lang="en" sz="1500" dirty="0">
                          <a:solidFill>
                            <a:schemeClr val="dk1"/>
                          </a:solidFill>
                          <a:latin typeface="Montserrat Medium" panose="00000600000000000000" pitchFamily="2" charset="0"/>
                          <a:ea typeface="DM Sans"/>
                          <a:cs typeface="DM Sans"/>
                          <a:sym typeface="DM Sans"/>
                        </a:rPr>
                        <a:t>Mars is a cold place</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the biggest planet of them all</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is the second planet to the Sun</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r h="652450">
                <a:tc>
                  <a:txBody>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Stage 3</a:t>
                      </a:r>
                      <a:endParaRPr sz="1500" b="1"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rings</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very cold place</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The Sun is the closest star to Earth</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3"/>
                  </a:ext>
                </a:extLst>
              </a:tr>
              <a:tr h="519100">
                <a:tc>
                  <a:txBody>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Stage 4</a:t>
                      </a:r>
                      <a:endParaRPr sz="1500" b="1"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Uranus is the seventh planet from the Sun</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The Moon is Earth’s natural satellite</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Pluto is now considered a dwarf planet</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4"/>
                  </a:ext>
                </a:extLst>
              </a:tr>
            </a:tbl>
          </a:graphicData>
        </a:graphic>
      </p:graphicFrame>
      <p:sp>
        <p:nvSpPr>
          <p:cNvPr id="4192" name="Google Shape;4192;p36">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6">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4" name="Google Shape;4194;p36"/>
          <p:cNvGrpSpPr/>
          <p:nvPr/>
        </p:nvGrpSpPr>
        <p:grpSpPr>
          <a:xfrm>
            <a:off x="6856612" y="129261"/>
            <a:ext cx="660529" cy="164373"/>
            <a:chOff x="1663975" y="5122263"/>
            <a:chExt cx="503375" cy="125275"/>
          </a:xfrm>
        </p:grpSpPr>
        <p:sp>
          <p:nvSpPr>
            <p:cNvPr id="4195" name="Google Shape;4195;p36"/>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6"/>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6"/>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6"/>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6"/>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6"/>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6"/>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6"/>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6"/>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6"/>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6"/>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6"/>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6"/>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6"/>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6"/>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6"/>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6"/>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6"/>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6"/>
        <p:cNvGrpSpPr/>
        <p:nvPr/>
      </p:nvGrpSpPr>
      <p:grpSpPr>
        <a:xfrm>
          <a:off x="0" y="0"/>
          <a:ext cx="0" cy="0"/>
          <a:chOff x="0" y="0"/>
          <a:chExt cx="0" cy="0"/>
        </a:xfrm>
      </p:grpSpPr>
      <p:sp>
        <p:nvSpPr>
          <p:cNvPr id="4217" name="Google Shape;4217;p3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7"/>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4220" name="Google Shape;4220;p37"/>
          <p:cNvSpPr/>
          <p:nvPr/>
        </p:nvSpPr>
        <p:spPr>
          <a:xfrm>
            <a:off x="713232" y="3633800"/>
            <a:ext cx="1705500" cy="91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7"/>
          <p:cNvSpPr/>
          <p:nvPr/>
        </p:nvSpPr>
        <p:spPr>
          <a:xfrm>
            <a:off x="713224" y="3633800"/>
            <a:ext cx="512400" cy="91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7"/>
          <p:cNvSpPr txBox="1"/>
          <p:nvPr/>
        </p:nvSpPr>
        <p:spPr>
          <a:xfrm>
            <a:off x="743082" y="3938678"/>
            <a:ext cx="1645800" cy="365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chemeClr val="dk1"/>
                </a:solidFill>
                <a:latin typeface="Arvo"/>
                <a:ea typeface="Arvo"/>
                <a:cs typeface="Arvo"/>
                <a:sym typeface="Arvo"/>
              </a:rPr>
              <a:t>50%</a:t>
            </a:r>
            <a:endParaRPr sz="1600" b="1">
              <a:solidFill>
                <a:schemeClr val="dk1"/>
              </a:solidFill>
              <a:latin typeface="Arvo"/>
              <a:ea typeface="Arvo"/>
              <a:cs typeface="Arvo"/>
              <a:sym typeface="Arvo"/>
            </a:endParaRPr>
          </a:p>
        </p:txBody>
      </p:sp>
      <p:sp>
        <p:nvSpPr>
          <p:cNvPr id="4223" name="Google Shape;4223;p37"/>
          <p:cNvSpPr txBox="1"/>
          <p:nvPr/>
        </p:nvSpPr>
        <p:spPr>
          <a:xfrm>
            <a:off x="2717293" y="3272027"/>
            <a:ext cx="1705500" cy="365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chemeClr val="dk1"/>
                </a:solidFill>
                <a:latin typeface="Arvo"/>
                <a:ea typeface="Arvo"/>
                <a:cs typeface="Arvo"/>
                <a:sym typeface="Arvo"/>
              </a:rPr>
              <a:t>70%</a:t>
            </a:r>
            <a:endParaRPr sz="1600" b="1">
              <a:solidFill>
                <a:schemeClr val="dk1"/>
              </a:solidFill>
              <a:latin typeface="Arvo"/>
              <a:ea typeface="Arvo"/>
              <a:cs typeface="Arvo"/>
              <a:sym typeface="Arvo"/>
            </a:endParaRPr>
          </a:p>
        </p:txBody>
      </p:sp>
      <p:grpSp>
        <p:nvGrpSpPr>
          <p:cNvPr id="4224" name="Google Shape;4224;p37"/>
          <p:cNvGrpSpPr/>
          <p:nvPr/>
        </p:nvGrpSpPr>
        <p:grpSpPr>
          <a:xfrm>
            <a:off x="2717293" y="1993550"/>
            <a:ext cx="1705500" cy="1196146"/>
            <a:chOff x="2702275" y="2031650"/>
            <a:chExt cx="1705500" cy="1196146"/>
          </a:xfrm>
        </p:grpSpPr>
        <p:sp>
          <p:nvSpPr>
            <p:cNvPr id="4225" name="Google Shape;4225;p37"/>
            <p:cNvSpPr txBox="1"/>
            <p:nvPr/>
          </p:nvSpPr>
          <p:spPr>
            <a:xfrm flipH="1">
              <a:off x="2702275" y="2031650"/>
              <a:ext cx="1705500" cy="469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100" b="1">
                  <a:solidFill>
                    <a:schemeClr val="dk1"/>
                  </a:solidFill>
                  <a:latin typeface="Arvo"/>
                  <a:ea typeface="Arvo"/>
                  <a:cs typeface="Arvo"/>
                  <a:sym typeface="Arvo"/>
                </a:rPr>
                <a:t>WEEK 2</a:t>
              </a:r>
              <a:endParaRPr sz="2100" b="1">
                <a:solidFill>
                  <a:schemeClr val="dk1"/>
                </a:solidFill>
                <a:latin typeface="Arvo"/>
                <a:ea typeface="Arvo"/>
                <a:cs typeface="Arvo"/>
                <a:sym typeface="Arvo"/>
              </a:endParaRPr>
            </a:p>
          </p:txBody>
        </p:sp>
        <p:sp>
          <p:nvSpPr>
            <p:cNvPr id="4226" name="Google Shape;4226;p37"/>
            <p:cNvSpPr txBox="1"/>
            <p:nvPr/>
          </p:nvSpPr>
          <p:spPr>
            <a:xfrm flipH="1">
              <a:off x="2702275" y="2596896"/>
              <a:ext cx="1705500" cy="630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a very small planet</a:t>
              </a:r>
              <a:endParaRPr sz="1500" dirty="0">
                <a:solidFill>
                  <a:schemeClr val="dk1"/>
                </a:solidFill>
                <a:latin typeface="Montserrat Medium" panose="00000600000000000000" pitchFamily="2" charset="0"/>
                <a:ea typeface="DM Sans"/>
                <a:cs typeface="DM Sans"/>
                <a:sym typeface="DM Sans"/>
              </a:endParaRPr>
            </a:p>
          </p:txBody>
        </p:sp>
      </p:grpSp>
      <p:sp>
        <p:nvSpPr>
          <p:cNvPr id="4227" name="Google Shape;4227;p37"/>
          <p:cNvSpPr txBox="1"/>
          <p:nvPr/>
        </p:nvSpPr>
        <p:spPr>
          <a:xfrm>
            <a:off x="4721354" y="3272027"/>
            <a:ext cx="1705500" cy="365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chemeClr val="dk1"/>
                </a:solidFill>
                <a:latin typeface="Arvo"/>
                <a:ea typeface="Arvo"/>
                <a:cs typeface="Arvo"/>
                <a:sym typeface="Arvo"/>
              </a:rPr>
              <a:t>30%</a:t>
            </a:r>
            <a:endParaRPr sz="1600" b="1">
              <a:solidFill>
                <a:schemeClr val="dk1"/>
              </a:solidFill>
              <a:latin typeface="Arvo"/>
              <a:ea typeface="Arvo"/>
              <a:cs typeface="Arvo"/>
              <a:sym typeface="Arvo"/>
            </a:endParaRPr>
          </a:p>
        </p:txBody>
      </p:sp>
      <p:grpSp>
        <p:nvGrpSpPr>
          <p:cNvPr id="4228" name="Google Shape;4228;p37"/>
          <p:cNvGrpSpPr/>
          <p:nvPr/>
        </p:nvGrpSpPr>
        <p:grpSpPr>
          <a:xfrm>
            <a:off x="4721354" y="1993550"/>
            <a:ext cx="1705500" cy="1196146"/>
            <a:chOff x="4734511" y="2031650"/>
            <a:chExt cx="1705500" cy="1196146"/>
          </a:xfrm>
        </p:grpSpPr>
        <p:sp>
          <p:nvSpPr>
            <p:cNvPr id="4229" name="Google Shape;4229;p37"/>
            <p:cNvSpPr txBox="1"/>
            <p:nvPr/>
          </p:nvSpPr>
          <p:spPr>
            <a:xfrm flipH="1">
              <a:off x="4734511" y="2031650"/>
              <a:ext cx="1705500" cy="469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100" b="1">
                  <a:solidFill>
                    <a:schemeClr val="dk1"/>
                  </a:solidFill>
                  <a:latin typeface="Arvo"/>
                  <a:ea typeface="Arvo"/>
                  <a:cs typeface="Arvo"/>
                  <a:sym typeface="Arvo"/>
                </a:rPr>
                <a:t>WEEK 3</a:t>
              </a:r>
              <a:endParaRPr sz="2100" b="1">
                <a:solidFill>
                  <a:schemeClr val="dk1"/>
                </a:solidFill>
                <a:latin typeface="Arvo"/>
                <a:ea typeface="Arvo"/>
                <a:cs typeface="Arvo"/>
                <a:sym typeface="Arvo"/>
              </a:endParaRPr>
            </a:p>
          </p:txBody>
        </p:sp>
        <p:sp>
          <p:nvSpPr>
            <p:cNvPr id="4230" name="Google Shape;4230;p37"/>
            <p:cNvSpPr txBox="1"/>
            <p:nvPr/>
          </p:nvSpPr>
          <p:spPr>
            <a:xfrm flipH="1">
              <a:off x="4734511" y="2596896"/>
              <a:ext cx="1705500" cy="630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very cold place</a:t>
              </a:r>
              <a:endParaRPr sz="1500" dirty="0">
                <a:solidFill>
                  <a:schemeClr val="dk1"/>
                </a:solidFill>
                <a:latin typeface="Montserrat Medium" panose="00000600000000000000" pitchFamily="2" charset="0"/>
                <a:ea typeface="DM Sans"/>
                <a:cs typeface="DM Sans"/>
                <a:sym typeface="DM Sans"/>
              </a:endParaRPr>
            </a:p>
          </p:txBody>
        </p:sp>
      </p:grpSp>
      <p:sp>
        <p:nvSpPr>
          <p:cNvPr id="4231" name="Google Shape;4231;p37"/>
          <p:cNvSpPr txBox="1"/>
          <p:nvPr/>
        </p:nvSpPr>
        <p:spPr>
          <a:xfrm>
            <a:off x="6725568" y="3272027"/>
            <a:ext cx="1705500" cy="365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chemeClr val="dk1"/>
                </a:solidFill>
                <a:latin typeface="Arvo"/>
                <a:ea typeface="Arvo"/>
                <a:cs typeface="Arvo"/>
                <a:sym typeface="Arvo"/>
              </a:rPr>
              <a:t>65%</a:t>
            </a:r>
            <a:endParaRPr sz="1600" b="1">
              <a:solidFill>
                <a:schemeClr val="dk1"/>
              </a:solidFill>
              <a:latin typeface="Arvo"/>
              <a:ea typeface="Arvo"/>
              <a:cs typeface="Arvo"/>
              <a:sym typeface="Arvo"/>
            </a:endParaRPr>
          </a:p>
        </p:txBody>
      </p:sp>
      <p:grpSp>
        <p:nvGrpSpPr>
          <p:cNvPr id="4232" name="Google Shape;4232;p37"/>
          <p:cNvGrpSpPr/>
          <p:nvPr/>
        </p:nvGrpSpPr>
        <p:grpSpPr>
          <a:xfrm>
            <a:off x="6725415" y="1993550"/>
            <a:ext cx="1705500" cy="1196146"/>
            <a:chOff x="6725415" y="2031650"/>
            <a:chExt cx="1705500" cy="1196146"/>
          </a:xfrm>
        </p:grpSpPr>
        <p:sp>
          <p:nvSpPr>
            <p:cNvPr id="4233" name="Google Shape;4233;p37"/>
            <p:cNvSpPr txBox="1"/>
            <p:nvPr/>
          </p:nvSpPr>
          <p:spPr>
            <a:xfrm flipH="1">
              <a:off x="6725415" y="2031650"/>
              <a:ext cx="1705500" cy="469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100" b="1">
                  <a:solidFill>
                    <a:schemeClr val="dk1"/>
                  </a:solidFill>
                  <a:latin typeface="Arvo"/>
                  <a:ea typeface="Arvo"/>
                  <a:cs typeface="Arvo"/>
                  <a:sym typeface="Arvo"/>
                </a:rPr>
                <a:t>WEEK 4</a:t>
              </a:r>
              <a:endParaRPr sz="2100" b="1">
                <a:solidFill>
                  <a:schemeClr val="dk1"/>
                </a:solidFill>
                <a:latin typeface="Arvo"/>
                <a:ea typeface="Arvo"/>
                <a:cs typeface="Arvo"/>
                <a:sym typeface="Arvo"/>
              </a:endParaRPr>
            </a:p>
          </p:txBody>
        </p:sp>
        <p:sp>
          <p:nvSpPr>
            <p:cNvPr id="4234" name="Google Shape;4234;p37"/>
            <p:cNvSpPr txBox="1"/>
            <p:nvPr/>
          </p:nvSpPr>
          <p:spPr>
            <a:xfrm flipH="1">
              <a:off x="6725415" y="2596896"/>
              <a:ext cx="1705500" cy="630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a very big planet</a:t>
              </a:r>
              <a:endParaRPr sz="1500" dirty="0">
                <a:solidFill>
                  <a:schemeClr val="dk1"/>
                </a:solidFill>
                <a:latin typeface="Montserrat Medium" panose="00000600000000000000" pitchFamily="2" charset="0"/>
                <a:ea typeface="DM Sans"/>
                <a:cs typeface="DM Sans"/>
                <a:sym typeface="DM Sans"/>
              </a:endParaRPr>
            </a:p>
          </p:txBody>
        </p:sp>
      </p:grpSp>
      <p:sp>
        <p:nvSpPr>
          <p:cNvPr id="4235" name="Google Shape;4235;p37"/>
          <p:cNvSpPr txBox="1"/>
          <p:nvPr/>
        </p:nvSpPr>
        <p:spPr>
          <a:xfrm>
            <a:off x="2717293" y="3938675"/>
            <a:ext cx="1705500" cy="365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chemeClr val="dk1"/>
                </a:solidFill>
                <a:latin typeface="Arvo"/>
                <a:ea typeface="Arvo"/>
                <a:cs typeface="Arvo"/>
                <a:sym typeface="Arvo"/>
              </a:rPr>
              <a:t>100%</a:t>
            </a:r>
            <a:endParaRPr sz="1600" b="1">
              <a:solidFill>
                <a:schemeClr val="dk1"/>
              </a:solidFill>
              <a:latin typeface="Arvo"/>
              <a:ea typeface="Arvo"/>
              <a:cs typeface="Arvo"/>
              <a:sym typeface="Arvo"/>
            </a:endParaRPr>
          </a:p>
        </p:txBody>
      </p:sp>
      <p:sp>
        <p:nvSpPr>
          <p:cNvPr id="4236" name="Google Shape;4236;p37"/>
          <p:cNvSpPr txBox="1"/>
          <p:nvPr/>
        </p:nvSpPr>
        <p:spPr>
          <a:xfrm>
            <a:off x="4721354" y="3938675"/>
            <a:ext cx="1705500" cy="365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chemeClr val="dk1"/>
                </a:solidFill>
                <a:latin typeface="Arvo"/>
                <a:ea typeface="Arvo"/>
                <a:cs typeface="Arvo"/>
                <a:sym typeface="Arvo"/>
              </a:rPr>
              <a:t>45%</a:t>
            </a:r>
            <a:endParaRPr sz="1600" b="1">
              <a:solidFill>
                <a:schemeClr val="dk1"/>
              </a:solidFill>
              <a:latin typeface="Arvo"/>
              <a:ea typeface="Arvo"/>
              <a:cs typeface="Arvo"/>
              <a:sym typeface="Arvo"/>
            </a:endParaRPr>
          </a:p>
        </p:txBody>
      </p:sp>
      <p:sp>
        <p:nvSpPr>
          <p:cNvPr id="4237" name="Google Shape;4237;p37"/>
          <p:cNvSpPr txBox="1"/>
          <p:nvPr/>
        </p:nvSpPr>
        <p:spPr>
          <a:xfrm>
            <a:off x="6725568" y="3938675"/>
            <a:ext cx="1705500" cy="365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chemeClr val="dk1"/>
                </a:solidFill>
                <a:latin typeface="Arvo"/>
                <a:ea typeface="Arvo"/>
                <a:cs typeface="Arvo"/>
                <a:sym typeface="Arvo"/>
              </a:rPr>
              <a:t>90%</a:t>
            </a:r>
            <a:endParaRPr sz="1600" b="1">
              <a:solidFill>
                <a:schemeClr val="dk1"/>
              </a:solidFill>
              <a:latin typeface="Arvo"/>
              <a:ea typeface="Arvo"/>
              <a:cs typeface="Arvo"/>
              <a:sym typeface="Arvo"/>
            </a:endParaRPr>
          </a:p>
        </p:txBody>
      </p:sp>
      <p:sp>
        <p:nvSpPr>
          <p:cNvPr id="4238" name="Google Shape;4238;p37"/>
          <p:cNvSpPr txBox="1"/>
          <p:nvPr/>
        </p:nvSpPr>
        <p:spPr>
          <a:xfrm>
            <a:off x="713232" y="3272027"/>
            <a:ext cx="1705500" cy="365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chemeClr val="dk1"/>
                </a:solidFill>
                <a:latin typeface="Arvo"/>
                <a:ea typeface="Arvo"/>
                <a:cs typeface="Arvo"/>
                <a:sym typeface="Arvo"/>
              </a:rPr>
              <a:t>35%</a:t>
            </a:r>
            <a:endParaRPr sz="1600" b="1">
              <a:solidFill>
                <a:schemeClr val="dk1"/>
              </a:solidFill>
              <a:latin typeface="Arvo"/>
              <a:ea typeface="Arvo"/>
              <a:cs typeface="Arvo"/>
              <a:sym typeface="Arvo"/>
            </a:endParaRPr>
          </a:p>
        </p:txBody>
      </p:sp>
      <p:grpSp>
        <p:nvGrpSpPr>
          <p:cNvPr id="4239" name="Google Shape;4239;p37"/>
          <p:cNvGrpSpPr/>
          <p:nvPr/>
        </p:nvGrpSpPr>
        <p:grpSpPr>
          <a:xfrm>
            <a:off x="713232" y="1993550"/>
            <a:ext cx="1705500" cy="1196146"/>
            <a:chOff x="713232" y="2031650"/>
            <a:chExt cx="1705500" cy="1196146"/>
          </a:xfrm>
        </p:grpSpPr>
        <p:sp>
          <p:nvSpPr>
            <p:cNvPr id="4240" name="Google Shape;4240;p37"/>
            <p:cNvSpPr txBox="1"/>
            <p:nvPr/>
          </p:nvSpPr>
          <p:spPr>
            <a:xfrm flipH="1">
              <a:off x="713232" y="2031650"/>
              <a:ext cx="1705500" cy="469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100" b="1">
                  <a:solidFill>
                    <a:schemeClr val="dk1"/>
                  </a:solidFill>
                  <a:latin typeface="Arvo"/>
                  <a:ea typeface="Arvo"/>
                  <a:cs typeface="Arvo"/>
                  <a:sym typeface="Arvo"/>
                </a:rPr>
                <a:t>WEEK 1</a:t>
              </a:r>
              <a:endParaRPr sz="2100" b="1">
                <a:solidFill>
                  <a:schemeClr val="dk1"/>
                </a:solidFill>
                <a:latin typeface="Arvo"/>
                <a:ea typeface="Arvo"/>
                <a:cs typeface="Arvo"/>
                <a:sym typeface="Arvo"/>
              </a:endParaRPr>
            </a:p>
          </p:txBody>
        </p:sp>
        <p:sp>
          <p:nvSpPr>
            <p:cNvPr id="4241" name="Google Shape;4241;p37"/>
            <p:cNvSpPr txBox="1"/>
            <p:nvPr/>
          </p:nvSpPr>
          <p:spPr>
            <a:xfrm flipH="1">
              <a:off x="713232" y="2596896"/>
              <a:ext cx="1705500" cy="630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beautiful name</a:t>
              </a:r>
              <a:endParaRPr sz="1500" dirty="0">
                <a:solidFill>
                  <a:schemeClr val="dk1"/>
                </a:solidFill>
                <a:latin typeface="Montserrat Medium" panose="00000600000000000000" pitchFamily="2" charset="0"/>
                <a:ea typeface="DM Sans"/>
                <a:cs typeface="DM Sans"/>
                <a:sym typeface="DM Sans"/>
              </a:endParaRPr>
            </a:p>
          </p:txBody>
        </p:sp>
      </p:grpSp>
      <p:sp>
        <p:nvSpPr>
          <p:cNvPr id="4242" name="Google Shape;4242;p37"/>
          <p:cNvSpPr/>
          <p:nvPr/>
        </p:nvSpPr>
        <p:spPr>
          <a:xfrm>
            <a:off x="713232" y="4332950"/>
            <a:ext cx="1705500" cy="91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7"/>
          <p:cNvSpPr/>
          <p:nvPr/>
        </p:nvSpPr>
        <p:spPr>
          <a:xfrm>
            <a:off x="713220" y="4332950"/>
            <a:ext cx="793200" cy="91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7"/>
          <p:cNvSpPr/>
          <p:nvPr/>
        </p:nvSpPr>
        <p:spPr>
          <a:xfrm>
            <a:off x="2717293" y="4332950"/>
            <a:ext cx="1705500" cy="91500"/>
          </a:xfrm>
          <a:prstGeom prst="rect">
            <a:avLst/>
          </a:prstGeom>
          <a:solidFill>
            <a:srgbClr val="E5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7"/>
          <p:cNvSpPr/>
          <p:nvPr/>
        </p:nvSpPr>
        <p:spPr>
          <a:xfrm>
            <a:off x="2717293" y="4332950"/>
            <a:ext cx="1705500" cy="91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7"/>
          <p:cNvSpPr/>
          <p:nvPr/>
        </p:nvSpPr>
        <p:spPr>
          <a:xfrm>
            <a:off x="4721354" y="4332950"/>
            <a:ext cx="1705500" cy="91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7"/>
          <p:cNvSpPr/>
          <p:nvPr/>
        </p:nvSpPr>
        <p:spPr>
          <a:xfrm>
            <a:off x="4721354" y="4332950"/>
            <a:ext cx="737400" cy="91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7"/>
          <p:cNvSpPr/>
          <p:nvPr/>
        </p:nvSpPr>
        <p:spPr>
          <a:xfrm>
            <a:off x="6727257" y="4332950"/>
            <a:ext cx="1705500" cy="91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7"/>
          <p:cNvSpPr/>
          <p:nvPr/>
        </p:nvSpPr>
        <p:spPr>
          <a:xfrm>
            <a:off x="6727224" y="4332950"/>
            <a:ext cx="1560600" cy="91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7"/>
          <p:cNvSpPr/>
          <p:nvPr/>
        </p:nvSpPr>
        <p:spPr>
          <a:xfrm flipH="1">
            <a:off x="3086542" y="3634762"/>
            <a:ext cx="91500" cy="91500"/>
          </a:xfrm>
          <a:prstGeom prst="pie">
            <a:avLst>
              <a:gd name="adj1" fmla="val 16289605"/>
              <a:gd name="adj2" fmla="val 5375946"/>
            </a:avLst>
          </a:prstGeom>
          <a:solidFill>
            <a:srgbClr val="7F6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7"/>
          <p:cNvSpPr/>
          <p:nvPr/>
        </p:nvSpPr>
        <p:spPr>
          <a:xfrm>
            <a:off x="2717293" y="3633800"/>
            <a:ext cx="1705500" cy="91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7"/>
          <p:cNvSpPr/>
          <p:nvPr/>
        </p:nvSpPr>
        <p:spPr>
          <a:xfrm>
            <a:off x="2719543" y="3633800"/>
            <a:ext cx="1227000" cy="91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7"/>
          <p:cNvSpPr/>
          <p:nvPr/>
        </p:nvSpPr>
        <p:spPr>
          <a:xfrm flipH="1">
            <a:off x="4721354" y="3634762"/>
            <a:ext cx="91500" cy="91500"/>
          </a:xfrm>
          <a:prstGeom prst="pie">
            <a:avLst>
              <a:gd name="adj1" fmla="val 16289605"/>
              <a:gd name="adj2" fmla="val 5375946"/>
            </a:avLst>
          </a:prstGeom>
          <a:solidFill>
            <a:srgbClr val="7F6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7"/>
          <p:cNvSpPr/>
          <p:nvPr/>
        </p:nvSpPr>
        <p:spPr>
          <a:xfrm>
            <a:off x="4721354" y="3633800"/>
            <a:ext cx="1705500" cy="91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7"/>
          <p:cNvSpPr/>
          <p:nvPr/>
        </p:nvSpPr>
        <p:spPr>
          <a:xfrm>
            <a:off x="4721354" y="3633800"/>
            <a:ext cx="467100" cy="91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7"/>
          <p:cNvSpPr/>
          <p:nvPr/>
        </p:nvSpPr>
        <p:spPr>
          <a:xfrm flipH="1">
            <a:off x="7105444" y="3634762"/>
            <a:ext cx="91500" cy="91500"/>
          </a:xfrm>
          <a:prstGeom prst="pie">
            <a:avLst>
              <a:gd name="adj1" fmla="val 16289605"/>
              <a:gd name="adj2" fmla="val 5375946"/>
            </a:avLst>
          </a:prstGeom>
          <a:solidFill>
            <a:srgbClr val="7F6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7"/>
          <p:cNvSpPr/>
          <p:nvPr/>
        </p:nvSpPr>
        <p:spPr>
          <a:xfrm>
            <a:off x="6729984" y="3633800"/>
            <a:ext cx="1705500" cy="91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7"/>
          <p:cNvSpPr/>
          <p:nvPr/>
        </p:nvSpPr>
        <p:spPr>
          <a:xfrm>
            <a:off x="6729963" y="3633800"/>
            <a:ext cx="1041600" cy="91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9" name="Google Shape;4259;p37"/>
          <p:cNvGrpSpPr/>
          <p:nvPr/>
        </p:nvGrpSpPr>
        <p:grpSpPr>
          <a:xfrm>
            <a:off x="1421682" y="1348067"/>
            <a:ext cx="288600" cy="447600"/>
            <a:chOff x="4038000" y="1212100"/>
            <a:chExt cx="288600" cy="447600"/>
          </a:xfrm>
        </p:grpSpPr>
        <p:sp>
          <p:nvSpPr>
            <p:cNvPr id="4260" name="Google Shape;4260;p37"/>
            <p:cNvSpPr/>
            <p:nvPr/>
          </p:nvSpPr>
          <p:spPr>
            <a:xfrm>
              <a:off x="4091775" y="1344375"/>
              <a:ext cx="205100" cy="289950"/>
            </a:xfrm>
            <a:custGeom>
              <a:avLst/>
              <a:gdLst/>
              <a:ahLst/>
              <a:cxnLst/>
              <a:rect l="l" t="t" r="r" b="b"/>
              <a:pathLst>
                <a:path w="8204" h="11598" extrusionOk="0">
                  <a:moveTo>
                    <a:pt x="107" y="161"/>
                  </a:moveTo>
                  <a:cubicBezTo>
                    <a:pt x="842" y="40"/>
                    <a:pt x="1537" y="40"/>
                    <a:pt x="2245" y="67"/>
                  </a:cubicBezTo>
                  <a:cubicBezTo>
                    <a:pt x="3034" y="107"/>
                    <a:pt x="3821" y="161"/>
                    <a:pt x="4596" y="94"/>
                  </a:cubicBezTo>
                  <a:cubicBezTo>
                    <a:pt x="5331" y="40"/>
                    <a:pt x="6066" y="1"/>
                    <a:pt x="6801" y="1"/>
                  </a:cubicBezTo>
                  <a:lnTo>
                    <a:pt x="7870" y="1"/>
                  </a:lnTo>
                  <a:cubicBezTo>
                    <a:pt x="8030" y="254"/>
                    <a:pt x="7950" y="535"/>
                    <a:pt x="7977" y="788"/>
                  </a:cubicBezTo>
                  <a:cubicBezTo>
                    <a:pt x="8003" y="1069"/>
                    <a:pt x="8030" y="1337"/>
                    <a:pt x="8043" y="1604"/>
                  </a:cubicBezTo>
                  <a:cubicBezTo>
                    <a:pt x="8096" y="2472"/>
                    <a:pt x="8177" y="3341"/>
                    <a:pt x="8177" y="4208"/>
                  </a:cubicBezTo>
                  <a:cubicBezTo>
                    <a:pt x="8203" y="5906"/>
                    <a:pt x="8203" y="7589"/>
                    <a:pt x="8203" y="9272"/>
                  </a:cubicBezTo>
                  <a:cubicBezTo>
                    <a:pt x="8190" y="9820"/>
                    <a:pt x="8096" y="10354"/>
                    <a:pt x="7883" y="10862"/>
                  </a:cubicBezTo>
                  <a:cubicBezTo>
                    <a:pt x="7749" y="11156"/>
                    <a:pt x="7549" y="11369"/>
                    <a:pt x="7229" y="11437"/>
                  </a:cubicBezTo>
                  <a:cubicBezTo>
                    <a:pt x="6974" y="11503"/>
                    <a:pt x="6707" y="11583"/>
                    <a:pt x="6440" y="11583"/>
                  </a:cubicBezTo>
                  <a:cubicBezTo>
                    <a:pt x="5478" y="11597"/>
                    <a:pt x="4530" y="11597"/>
                    <a:pt x="3581" y="11570"/>
                  </a:cubicBezTo>
                  <a:cubicBezTo>
                    <a:pt x="3260" y="11570"/>
                    <a:pt x="2939" y="11476"/>
                    <a:pt x="2619" y="11396"/>
                  </a:cubicBezTo>
                  <a:cubicBezTo>
                    <a:pt x="2004" y="11236"/>
                    <a:pt x="1603" y="10849"/>
                    <a:pt x="1363" y="10234"/>
                  </a:cubicBezTo>
                  <a:cubicBezTo>
                    <a:pt x="989" y="9259"/>
                    <a:pt x="722" y="8270"/>
                    <a:pt x="575" y="7242"/>
                  </a:cubicBezTo>
                  <a:cubicBezTo>
                    <a:pt x="267" y="5117"/>
                    <a:pt x="0" y="2979"/>
                    <a:pt x="68" y="815"/>
                  </a:cubicBezTo>
                  <a:cubicBezTo>
                    <a:pt x="68" y="615"/>
                    <a:pt x="94" y="401"/>
                    <a:pt x="107" y="161"/>
                  </a:cubicBezTo>
                  <a:close/>
                  <a:moveTo>
                    <a:pt x="5518" y="4062"/>
                  </a:moveTo>
                  <a:cubicBezTo>
                    <a:pt x="5492" y="3795"/>
                    <a:pt x="5478" y="3581"/>
                    <a:pt x="5478" y="3367"/>
                  </a:cubicBezTo>
                  <a:cubicBezTo>
                    <a:pt x="5465" y="3047"/>
                    <a:pt x="5478" y="2712"/>
                    <a:pt x="5438" y="2391"/>
                  </a:cubicBezTo>
                  <a:cubicBezTo>
                    <a:pt x="5398" y="2005"/>
                    <a:pt x="5198" y="1804"/>
                    <a:pt x="4797" y="1791"/>
                  </a:cubicBezTo>
                  <a:cubicBezTo>
                    <a:pt x="4423" y="1764"/>
                    <a:pt x="4035" y="1777"/>
                    <a:pt x="3661" y="1791"/>
                  </a:cubicBezTo>
                  <a:cubicBezTo>
                    <a:pt x="3434" y="1804"/>
                    <a:pt x="3247" y="1924"/>
                    <a:pt x="3140" y="2124"/>
                  </a:cubicBezTo>
                  <a:cubicBezTo>
                    <a:pt x="2913" y="2512"/>
                    <a:pt x="2779" y="2913"/>
                    <a:pt x="2779" y="3367"/>
                  </a:cubicBezTo>
                  <a:cubicBezTo>
                    <a:pt x="2779" y="3768"/>
                    <a:pt x="2833" y="4169"/>
                    <a:pt x="2740" y="4570"/>
                  </a:cubicBezTo>
                  <a:cubicBezTo>
                    <a:pt x="2499" y="4650"/>
                    <a:pt x="2285" y="4689"/>
                    <a:pt x="2084" y="4770"/>
                  </a:cubicBezTo>
                  <a:cubicBezTo>
                    <a:pt x="1804" y="4876"/>
                    <a:pt x="1644" y="5077"/>
                    <a:pt x="1644" y="5384"/>
                  </a:cubicBezTo>
                  <a:cubicBezTo>
                    <a:pt x="1644" y="5665"/>
                    <a:pt x="1657" y="5932"/>
                    <a:pt x="1644" y="6200"/>
                  </a:cubicBezTo>
                  <a:cubicBezTo>
                    <a:pt x="1617" y="6720"/>
                    <a:pt x="1897" y="7014"/>
                    <a:pt x="2352" y="7162"/>
                  </a:cubicBezTo>
                  <a:cubicBezTo>
                    <a:pt x="2633" y="7255"/>
                    <a:pt x="2913" y="7335"/>
                    <a:pt x="3180" y="7402"/>
                  </a:cubicBezTo>
                  <a:cubicBezTo>
                    <a:pt x="3314" y="7816"/>
                    <a:pt x="3420" y="8216"/>
                    <a:pt x="3568" y="8591"/>
                  </a:cubicBezTo>
                  <a:cubicBezTo>
                    <a:pt x="3688" y="8925"/>
                    <a:pt x="3955" y="9112"/>
                    <a:pt x="4316" y="9112"/>
                  </a:cubicBezTo>
                  <a:cubicBezTo>
                    <a:pt x="4650" y="9125"/>
                    <a:pt x="4970" y="9152"/>
                    <a:pt x="5291" y="9139"/>
                  </a:cubicBezTo>
                  <a:cubicBezTo>
                    <a:pt x="5599" y="9125"/>
                    <a:pt x="5825" y="8952"/>
                    <a:pt x="5866" y="8644"/>
                  </a:cubicBezTo>
                  <a:cubicBezTo>
                    <a:pt x="5893" y="8377"/>
                    <a:pt x="5879" y="8110"/>
                    <a:pt x="5839" y="7842"/>
                  </a:cubicBezTo>
                  <a:cubicBezTo>
                    <a:pt x="5799" y="7468"/>
                    <a:pt x="5745" y="7094"/>
                    <a:pt x="5852" y="6693"/>
                  </a:cubicBezTo>
                  <a:cubicBezTo>
                    <a:pt x="6186" y="6640"/>
                    <a:pt x="6507" y="6600"/>
                    <a:pt x="6828" y="6547"/>
                  </a:cubicBezTo>
                  <a:cubicBezTo>
                    <a:pt x="7148" y="6480"/>
                    <a:pt x="7268" y="6373"/>
                    <a:pt x="7282" y="6066"/>
                  </a:cubicBezTo>
                  <a:cubicBezTo>
                    <a:pt x="7309" y="5719"/>
                    <a:pt x="7295" y="5357"/>
                    <a:pt x="7282" y="5010"/>
                  </a:cubicBezTo>
                  <a:cubicBezTo>
                    <a:pt x="7282" y="4663"/>
                    <a:pt x="7081" y="4449"/>
                    <a:pt x="6787" y="4329"/>
                  </a:cubicBezTo>
                  <a:cubicBezTo>
                    <a:pt x="6614" y="4262"/>
                    <a:pt x="6413" y="4235"/>
                    <a:pt x="6240" y="4208"/>
                  </a:cubicBezTo>
                  <a:cubicBezTo>
                    <a:pt x="5999" y="4155"/>
                    <a:pt x="5759" y="4115"/>
                    <a:pt x="5518" y="40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7"/>
            <p:cNvSpPr/>
            <p:nvPr/>
          </p:nvSpPr>
          <p:spPr>
            <a:xfrm>
              <a:off x="4144550" y="1235800"/>
              <a:ext cx="120250" cy="99575"/>
            </a:xfrm>
            <a:custGeom>
              <a:avLst/>
              <a:gdLst/>
              <a:ahLst/>
              <a:cxnLst/>
              <a:rect l="l" t="t" r="r" b="b"/>
              <a:pathLst>
                <a:path w="4810" h="3983" extrusionOk="0">
                  <a:moveTo>
                    <a:pt x="1496" y="3622"/>
                  </a:moveTo>
                  <a:cubicBezTo>
                    <a:pt x="1110" y="3729"/>
                    <a:pt x="802" y="3822"/>
                    <a:pt x="481" y="3769"/>
                  </a:cubicBezTo>
                  <a:cubicBezTo>
                    <a:pt x="187" y="2767"/>
                    <a:pt x="0" y="950"/>
                    <a:pt x="121" y="81"/>
                  </a:cubicBezTo>
                  <a:cubicBezTo>
                    <a:pt x="896" y="1"/>
                    <a:pt x="1671" y="95"/>
                    <a:pt x="2458" y="135"/>
                  </a:cubicBezTo>
                  <a:cubicBezTo>
                    <a:pt x="3207" y="175"/>
                    <a:pt x="3969" y="229"/>
                    <a:pt x="4703" y="268"/>
                  </a:cubicBezTo>
                  <a:cubicBezTo>
                    <a:pt x="4810" y="829"/>
                    <a:pt x="4783" y="3088"/>
                    <a:pt x="4690" y="3688"/>
                  </a:cubicBezTo>
                  <a:cubicBezTo>
                    <a:pt x="4637" y="3715"/>
                    <a:pt x="4596" y="3769"/>
                    <a:pt x="4556" y="3769"/>
                  </a:cubicBezTo>
                  <a:cubicBezTo>
                    <a:pt x="4423" y="3782"/>
                    <a:pt x="4289" y="3782"/>
                    <a:pt x="4129" y="3782"/>
                  </a:cubicBezTo>
                  <a:cubicBezTo>
                    <a:pt x="3888" y="3382"/>
                    <a:pt x="3862" y="2954"/>
                    <a:pt x="3821" y="2527"/>
                  </a:cubicBezTo>
                  <a:cubicBezTo>
                    <a:pt x="3794" y="2046"/>
                    <a:pt x="3755" y="1551"/>
                    <a:pt x="3714" y="1070"/>
                  </a:cubicBezTo>
                  <a:cubicBezTo>
                    <a:pt x="3701" y="963"/>
                    <a:pt x="3648" y="870"/>
                    <a:pt x="3595" y="776"/>
                  </a:cubicBezTo>
                  <a:cubicBezTo>
                    <a:pt x="3581" y="736"/>
                    <a:pt x="3500" y="722"/>
                    <a:pt x="3461" y="722"/>
                  </a:cubicBezTo>
                  <a:cubicBezTo>
                    <a:pt x="3407" y="722"/>
                    <a:pt x="3327" y="749"/>
                    <a:pt x="3327" y="790"/>
                  </a:cubicBezTo>
                  <a:cubicBezTo>
                    <a:pt x="3274" y="936"/>
                    <a:pt x="3220" y="1110"/>
                    <a:pt x="3233" y="1257"/>
                  </a:cubicBezTo>
                  <a:cubicBezTo>
                    <a:pt x="3247" y="1805"/>
                    <a:pt x="3274" y="2352"/>
                    <a:pt x="3313" y="2887"/>
                  </a:cubicBezTo>
                  <a:cubicBezTo>
                    <a:pt x="3327" y="3154"/>
                    <a:pt x="3354" y="3421"/>
                    <a:pt x="3367" y="3688"/>
                  </a:cubicBezTo>
                  <a:cubicBezTo>
                    <a:pt x="2953" y="3982"/>
                    <a:pt x="2619" y="3688"/>
                    <a:pt x="2218" y="3649"/>
                  </a:cubicBezTo>
                  <a:cubicBezTo>
                    <a:pt x="2191" y="3462"/>
                    <a:pt x="2138" y="3288"/>
                    <a:pt x="2125" y="3101"/>
                  </a:cubicBezTo>
                  <a:cubicBezTo>
                    <a:pt x="2098" y="2580"/>
                    <a:pt x="2084" y="2072"/>
                    <a:pt x="2045" y="1551"/>
                  </a:cubicBezTo>
                  <a:cubicBezTo>
                    <a:pt x="2031" y="1390"/>
                    <a:pt x="1977" y="1244"/>
                    <a:pt x="1911" y="1097"/>
                  </a:cubicBezTo>
                  <a:cubicBezTo>
                    <a:pt x="1884" y="1043"/>
                    <a:pt x="1778" y="990"/>
                    <a:pt x="1710" y="1004"/>
                  </a:cubicBezTo>
                  <a:cubicBezTo>
                    <a:pt x="1644" y="1004"/>
                    <a:pt x="1550" y="1084"/>
                    <a:pt x="1537" y="1137"/>
                  </a:cubicBezTo>
                  <a:cubicBezTo>
                    <a:pt x="1510" y="1351"/>
                    <a:pt x="1510" y="1565"/>
                    <a:pt x="1510" y="1778"/>
                  </a:cubicBezTo>
                  <a:cubicBezTo>
                    <a:pt x="1496" y="2379"/>
                    <a:pt x="1496" y="2967"/>
                    <a:pt x="1496" y="36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7"/>
            <p:cNvSpPr/>
            <p:nvPr/>
          </p:nvSpPr>
          <p:spPr>
            <a:xfrm>
              <a:off x="4062375" y="1234150"/>
              <a:ext cx="76525" cy="101225"/>
            </a:xfrm>
            <a:custGeom>
              <a:avLst/>
              <a:gdLst/>
              <a:ahLst/>
              <a:cxnLst/>
              <a:rect l="l" t="t" r="r" b="b"/>
              <a:pathLst>
                <a:path w="3061" h="4049" extrusionOk="0">
                  <a:moveTo>
                    <a:pt x="1057" y="3929"/>
                  </a:moveTo>
                  <a:cubicBezTo>
                    <a:pt x="642" y="4048"/>
                    <a:pt x="401" y="3941"/>
                    <a:pt x="161" y="3822"/>
                  </a:cubicBezTo>
                  <a:cubicBezTo>
                    <a:pt x="54" y="3300"/>
                    <a:pt x="1" y="1150"/>
                    <a:pt x="68" y="67"/>
                  </a:cubicBezTo>
                  <a:cubicBezTo>
                    <a:pt x="816" y="1"/>
                    <a:pt x="1577" y="40"/>
                    <a:pt x="2325" y="108"/>
                  </a:cubicBezTo>
                  <a:cubicBezTo>
                    <a:pt x="2606" y="120"/>
                    <a:pt x="2767" y="307"/>
                    <a:pt x="2793" y="575"/>
                  </a:cubicBezTo>
                  <a:cubicBezTo>
                    <a:pt x="2886" y="1577"/>
                    <a:pt x="2966" y="2579"/>
                    <a:pt x="3047" y="3581"/>
                  </a:cubicBezTo>
                  <a:cubicBezTo>
                    <a:pt x="3061" y="3661"/>
                    <a:pt x="3020" y="3742"/>
                    <a:pt x="3020" y="3808"/>
                  </a:cubicBezTo>
                  <a:cubicBezTo>
                    <a:pt x="2432" y="4009"/>
                    <a:pt x="2432" y="4009"/>
                    <a:pt x="1725" y="3929"/>
                  </a:cubicBezTo>
                  <a:cubicBezTo>
                    <a:pt x="1511" y="3501"/>
                    <a:pt x="1404" y="3033"/>
                    <a:pt x="1404" y="2539"/>
                  </a:cubicBezTo>
                  <a:cubicBezTo>
                    <a:pt x="1417" y="1937"/>
                    <a:pt x="1443" y="1350"/>
                    <a:pt x="1457" y="749"/>
                  </a:cubicBezTo>
                  <a:cubicBezTo>
                    <a:pt x="1470" y="601"/>
                    <a:pt x="1404" y="482"/>
                    <a:pt x="1244" y="468"/>
                  </a:cubicBezTo>
                  <a:cubicBezTo>
                    <a:pt x="1096" y="441"/>
                    <a:pt x="962" y="508"/>
                    <a:pt x="936" y="655"/>
                  </a:cubicBezTo>
                  <a:cubicBezTo>
                    <a:pt x="882" y="869"/>
                    <a:pt x="856" y="1082"/>
                    <a:pt x="856" y="1310"/>
                  </a:cubicBezTo>
                  <a:cubicBezTo>
                    <a:pt x="843" y="2165"/>
                    <a:pt x="775" y="3033"/>
                    <a:pt x="1057" y="39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7"/>
            <p:cNvSpPr/>
            <p:nvPr/>
          </p:nvSpPr>
          <p:spPr>
            <a:xfrm>
              <a:off x="4276125" y="1243150"/>
              <a:ext cx="25425" cy="84875"/>
            </a:xfrm>
            <a:custGeom>
              <a:avLst/>
              <a:gdLst/>
              <a:ahLst/>
              <a:cxnLst/>
              <a:rect l="l" t="t" r="r" b="b"/>
              <a:pathLst>
                <a:path w="1017" h="3395" extrusionOk="0">
                  <a:moveTo>
                    <a:pt x="122" y="3341"/>
                  </a:moveTo>
                  <a:cubicBezTo>
                    <a:pt x="28" y="2794"/>
                    <a:pt x="1" y="656"/>
                    <a:pt x="81" y="1"/>
                  </a:cubicBezTo>
                  <a:lnTo>
                    <a:pt x="897" y="1"/>
                  </a:lnTo>
                  <a:cubicBezTo>
                    <a:pt x="936" y="135"/>
                    <a:pt x="1004" y="255"/>
                    <a:pt x="1004" y="375"/>
                  </a:cubicBezTo>
                  <a:cubicBezTo>
                    <a:pt x="1016" y="1137"/>
                    <a:pt x="1004" y="1898"/>
                    <a:pt x="1016" y="2660"/>
                  </a:cubicBezTo>
                  <a:cubicBezTo>
                    <a:pt x="1016" y="2887"/>
                    <a:pt x="977" y="3088"/>
                    <a:pt x="816" y="3261"/>
                  </a:cubicBezTo>
                  <a:cubicBezTo>
                    <a:pt x="710" y="3382"/>
                    <a:pt x="589" y="3394"/>
                    <a:pt x="122" y="334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7"/>
            <p:cNvSpPr/>
            <p:nvPr/>
          </p:nvSpPr>
          <p:spPr>
            <a:xfrm>
              <a:off x="4150550" y="1406150"/>
              <a:ext cx="104900" cy="151350"/>
            </a:xfrm>
            <a:custGeom>
              <a:avLst/>
              <a:gdLst/>
              <a:ahLst/>
              <a:cxnLst/>
              <a:rect l="l" t="t" r="r" b="b"/>
              <a:pathLst>
                <a:path w="4196" h="6054" extrusionOk="0">
                  <a:moveTo>
                    <a:pt x="2967" y="3501"/>
                  </a:moveTo>
                  <a:cubicBezTo>
                    <a:pt x="2806" y="4343"/>
                    <a:pt x="3020" y="5158"/>
                    <a:pt x="2886" y="5959"/>
                  </a:cubicBezTo>
                  <a:cubicBezTo>
                    <a:pt x="2526" y="6053"/>
                    <a:pt x="2206" y="6013"/>
                    <a:pt x="1885" y="5946"/>
                  </a:cubicBezTo>
                  <a:cubicBezTo>
                    <a:pt x="1591" y="5478"/>
                    <a:pt x="1511" y="4971"/>
                    <a:pt x="1484" y="4450"/>
                  </a:cubicBezTo>
                  <a:cubicBezTo>
                    <a:pt x="1457" y="4049"/>
                    <a:pt x="1190" y="3889"/>
                    <a:pt x="829" y="3928"/>
                  </a:cubicBezTo>
                  <a:lnTo>
                    <a:pt x="749" y="3928"/>
                  </a:lnTo>
                  <a:cubicBezTo>
                    <a:pt x="54" y="3996"/>
                    <a:pt x="1" y="3942"/>
                    <a:pt x="15" y="3274"/>
                  </a:cubicBezTo>
                  <a:cubicBezTo>
                    <a:pt x="15" y="3194"/>
                    <a:pt x="41" y="3114"/>
                    <a:pt x="68" y="2993"/>
                  </a:cubicBezTo>
                  <a:cubicBezTo>
                    <a:pt x="335" y="2940"/>
                    <a:pt x="629" y="2886"/>
                    <a:pt x="950" y="2820"/>
                  </a:cubicBezTo>
                  <a:cubicBezTo>
                    <a:pt x="976" y="2660"/>
                    <a:pt x="1016" y="2512"/>
                    <a:pt x="1016" y="2352"/>
                  </a:cubicBezTo>
                  <a:cubicBezTo>
                    <a:pt x="1016" y="1912"/>
                    <a:pt x="989" y="1484"/>
                    <a:pt x="989" y="1043"/>
                  </a:cubicBezTo>
                  <a:cubicBezTo>
                    <a:pt x="989" y="856"/>
                    <a:pt x="1003" y="669"/>
                    <a:pt x="1057" y="482"/>
                  </a:cubicBezTo>
                  <a:cubicBezTo>
                    <a:pt x="1150" y="95"/>
                    <a:pt x="1283" y="1"/>
                    <a:pt x="1698" y="1"/>
                  </a:cubicBezTo>
                  <a:cubicBezTo>
                    <a:pt x="1858" y="1"/>
                    <a:pt x="2019" y="15"/>
                    <a:pt x="2179" y="27"/>
                  </a:cubicBezTo>
                  <a:cubicBezTo>
                    <a:pt x="2232" y="41"/>
                    <a:pt x="2272" y="81"/>
                    <a:pt x="2366" y="148"/>
                  </a:cubicBezTo>
                  <a:cubicBezTo>
                    <a:pt x="2446" y="442"/>
                    <a:pt x="2393" y="802"/>
                    <a:pt x="2405" y="1150"/>
                  </a:cubicBezTo>
                  <a:cubicBezTo>
                    <a:pt x="2405" y="1363"/>
                    <a:pt x="2405" y="1591"/>
                    <a:pt x="2419" y="1805"/>
                  </a:cubicBezTo>
                  <a:cubicBezTo>
                    <a:pt x="2446" y="2192"/>
                    <a:pt x="2566" y="2312"/>
                    <a:pt x="2967" y="2366"/>
                  </a:cubicBezTo>
                  <a:cubicBezTo>
                    <a:pt x="3234" y="2405"/>
                    <a:pt x="3515" y="2405"/>
                    <a:pt x="3782" y="2446"/>
                  </a:cubicBezTo>
                  <a:cubicBezTo>
                    <a:pt x="3916" y="2459"/>
                    <a:pt x="4035" y="2526"/>
                    <a:pt x="4196" y="2566"/>
                  </a:cubicBezTo>
                  <a:lnTo>
                    <a:pt x="4196" y="3328"/>
                  </a:lnTo>
                  <a:cubicBezTo>
                    <a:pt x="3955" y="3367"/>
                    <a:pt x="3741" y="3381"/>
                    <a:pt x="3528" y="3421"/>
                  </a:cubicBezTo>
                  <a:cubicBezTo>
                    <a:pt x="3341" y="3448"/>
                    <a:pt x="3167" y="3474"/>
                    <a:pt x="2967" y="35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7"/>
            <p:cNvSpPr/>
            <p:nvPr/>
          </p:nvSpPr>
          <p:spPr>
            <a:xfrm>
              <a:off x="4042325" y="1216450"/>
              <a:ext cx="279600" cy="438575"/>
            </a:xfrm>
            <a:custGeom>
              <a:avLst/>
              <a:gdLst/>
              <a:ahLst/>
              <a:cxnLst/>
              <a:rect l="l" t="t" r="r" b="b"/>
              <a:pathLst>
                <a:path w="11184" h="17543" extrusionOk="0">
                  <a:moveTo>
                    <a:pt x="1297" y="5492"/>
                  </a:moveTo>
                  <a:cubicBezTo>
                    <a:pt x="229" y="5291"/>
                    <a:pt x="42" y="5077"/>
                    <a:pt x="42" y="4022"/>
                  </a:cubicBezTo>
                  <a:cubicBezTo>
                    <a:pt x="28" y="3180"/>
                    <a:pt x="81" y="2339"/>
                    <a:pt x="42" y="1496"/>
                  </a:cubicBezTo>
                  <a:cubicBezTo>
                    <a:pt x="1" y="962"/>
                    <a:pt x="362" y="655"/>
                    <a:pt x="562" y="254"/>
                  </a:cubicBezTo>
                  <a:cubicBezTo>
                    <a:pt x="589" y="174"/>
                    <a:pt x="736" y="121"/>
                    <a:pt x="829" y="107"/>
                  </a:cubicBezTo>
                  <a:cubicBezTo>
                    <a:pt x="1043" y="67"/>
                    <a:pt x="1257" y="41"/>
                    <a:pt x="1471" y="27"/>
                  </a:cubicBezTo>
                  <a:cubicBezTo>
                    <a:pt x="3195" y="0"/>
                    <a:pt x="4905" y="0"/>
                    <a:pt x="6615" y="121"/>
                  </a:cubicBezTo>
                  <a:cubicBezTo>
                    <a:pt x="7603" y="201"/>
                    <a:pt x="8578" y="187"/>
                    <a:pt x="9554" y="214"/>
                  </a:cubicBezTo>
                  <a:cubicBezTo>
                    <a:pt x="9674" y="228"/>
                    <a:pt x="9781" y="214"/>
                    <a:pt x="9887" y="214"/>
                  </a:cubicBezTo>
                  <a:cubicBezTo>
                    <a:pt x="10836" y="241"/>
                    <a:pt x="11143" y="548"/>
                    <a:pt x="11170" y="1510"/>
                  </a:cubicBezTo>
                  <a:cubicBezTo>
                    <a:pt x="11184" y="2271"/>
                    <a:pt x="11170" y="3033"/>
                    <a:pt x="11170" y="3794"/>
                  </a:cubicBezTo>
                  <a:cubicBezTo>
                    <a:pt x="11170" y="4102"/>
                    <a:pt x="11130" y="4409"/>
                    <a:pt x="10943" y="4649"/>
                  </a:cubicBezTo>
                  <a:cubicBezTo>
                    <a:pt x="10716" y="4943"/>
                    <a:pt x="10703" y="5251"/>
                    <a:pt x="10730" y="5572"/>
                  </a:cubicBezTo>
                  <a:cubicBezTo>
                    <a:pt x="10796" y="6801"/>
                    <a:pt x="10863" y="8016"/>
                    <a:pt x="10943" y="9245"/>
                  </a:cubicBezTo>
                  <a:cubicBezTo>
                    <a:pt x="11077" y="11210"/>
                    <a:pt x="11090" y="13160"/>
                    <a:pt x="10903" y="15124"/>
                  </a:cubicBezTo>
                  <a:cubicBezTo>
                    <a:pt x="10863" y="15565"/>
                    <a:pt x="10730" y="15966"/>
                    <a:pt x="10569" y="16380"/>
                  </a:cubicBezTo>
                  <a:cubicBezTo>
                    <a:pt x="10368" y="16874"/>
                    <a:pt x="10008" y="17181"/>
                    <a:pt x="9513" y="17315"/>
                  </a:cubicBezTo>
                  <a:cubicBezTo>
                    <a:pt x="9153" y="17422"/>
                    <a:pt x="8765" y="17516"/>
                    <a:pt x="8391" y="17516"/>
                  </a:cubicBezTo>
                  <a:cubicBezTo>
                    <a:pt x="7470" y="17542"/>
                    <a:pt x="6547" y="17529"/>
                    <a:pt x="5612" y="17529"/>
                  </a:cubicBezTo>
                  <a:cubicBezTo>
                    <a:pt x="5065" y="17516"/>
                    <a:pt x="4543" y="17382"/>
                    <a:pt x="4036" y="17181"/>
                  </a:cubicBezTo>
                  <a:cubicBezTo>
                    <a:pt x="3382" y="16928"/>
                    <a:pt x="2927" y="16500"/>
                    <a:pt x="2673" y="15845"/>
                  </a:cubicBezTo>
                  <a:cubicBezTo>
                    <a:pt x="2326" y="14963"/>
                    <a:pt x="2019" y="14055"/>
                    <a:pt x="1871" y="13120"/>
                  </a:cubicBezTo>
                  <a:cubicBezTo>
                    <a:pt x="1511" y="10822"/>
                    <a:pt x="1257" y="8524"/>
                    <a:pt x="1351" y="6199"/>
                  </a:cubicBezTo>
                  <a:cubicBezTo>
                    <a:pt x="1351" y="6039"/>
                    <a:pt x="1351" y="5879"/>
                    <a:pt x="1337" y="5718"/>
                  </a:cubicBezTo>
                  <a:cubicBezTo>
                    <a:pt x="1337" y="5665"/>
                    <a:pt x="1324" y="5611"/>
                    <a:pt x="1297" y="5492"/>
                  </a:cubicBezTo>
                  <a:close/>
                  <a:moveTo>
                    <a:pt x="2085" y="5278"/>
                  </a:moveTo>
                  <a:cubicBezTo>
                    <a:pt x="2072" y="5518"/>
                    <a:pt x="2046" y="5732"/>
                    <a:pt x="2046" y="5932"/>
                  </a:cubicBezTo>
                  <a:cubicBezTo>
                    <a:pt x="1978" y="8096"/>
                    <a:pt x="2245" y="10234"/>
                    <a:pt x="2553" y="12359"/>
                  </a:cubicBezTo>
                  <a:cubicBezTo>
                    <a:pt x="2700" y="13387"/>
                    <a:pt x="2967" y="14376"/>
                    <a:pt x="3341" y="15351"/>
                  </a:cubicBezTo>
                  <a:cubicBezTo>
                    <a:pt x="3581" y="15966"/>
                    <a:pt x="3982" y="16353"/>
                    <a:pt x="4597" y="16513"/>
                  </a:cubicBezTo>
                  <a:cubicBezTo>
                    <a:pt x="4917" y="16593"/>
                    <a:pt x="5238" y="16687"/>
                    <a:pt x="5559" y="16687"/>
                  </a:cubicBezTo>
                  <a:cubicBezTo>
                    <a:pt x="6508" y="16714"/>
                    <a:pt x="7456" y="16714"/>
                    <a:pt x="8418" y="16700"/>
                  </a:cubicBezTo>
                  <a:cubicBezTo>
                    <a:pt x="8685" y="16700"/>
                    <a:pt x="8952" y="16620"/>
                    <a:pt x="9207" y="16554"/>
                  </a:cubicBezTo>
                  <a:cubicBezTo>
                    <a:pt x="9527" y="16486"/>
                    <a:pt x="9727" y="16273"/>
                    <a:pt x="9861" y="15979"/>
                  </a:cubicBezTo>
                  <a:cubicBezTo>
                    <a:pt x="10074" y="15471"/>
                    <a:pt x="10168" y="14937"/>
                    <a:pt x="10181" y="14389"/>
                  </a:cubicBezTo>
                  <a:cubicBezTo>
                    <a:pt x="10181" y="12706"/>
                    <a:pt x="10181" y="11023"/>
                    <a:pt x="10155" y="9325"/>
                  </a:cubicBezTo>
                  <a:cubicBezTo>
                    <a:pt x="10155" y="8458"/>
                    <a:pt x="10074" y="7589"/>
                    <a:pt x="10021" y="6721"/>
                  </a:cubicBezTo>
                  <a:cubicBezTo>
                    <a:pt x="10008" y="6454"/>
                    <a:pt x="9981" y="6186"/>
                    <a:pt x="9955" y="5905"/>
                  </a:cubicBezTo>
                  <a:cubicBezTo>
                    <a:pt x="9928" y="5652"/>
                    <a:pt x="10008" y="5371"/>
                    <a:pt x="9848" y="5118"/>
                  </a:cubicBezTo>
                  <a:lnTo>
                    <a:pt x="8779" y="5118"/>
                  </a:lnTo>
                  <a:cubicBezTo>
                    <a:pt x="8044" y="5118"/>
                    <a:pt x="7309" y="5157"/>
                    <a:pt x="6574" y="5211"/>
                  </a:cubicBezTo>
                  <a:cubicBezTo>
                    <a:pt x="5799" y="5278"/>
                    <a:pt x="5012" y="5224"/>
                    <a:pt x="4223" y="5184"/>
                  </a:cubicBezTo>
                  <a:cubicBezTo>
                    <a:pt x="3515" y="5157"/>
                    <a:pt x="2820" y="5157"/>
                    <a:pt x="2085" y="5278"/>
                  </a:cubicBezTo>
                  <a:close/>
                  <a:moveTo>
                    <a:pt x="5585" y="4396"/>
                  </a:moveTo>
                  <a:cubicBezTo>
                    <a:pt x="5585" y="3741"/>
                    <a:pt x="5585" y="3153"/>
                    <a:pt x="5599" y="2552"/>
                  </a:cubicBezTo>
                  <a:cubicBezTo>
                    <a:pt x="5599" y="2339"/>
                    <a:pt x="5599" y="2125"/>
                    <a:pt x="5626" y="1911"/>
                  </a:cubicBezTo>
                  <a:cubicBezTo>
                    <a:pt x="5639" y="1858"/>
                    <a:pt x="5733" y="1778"/>
                    <a:pt x="5799" y="1778"/>
                  </a:cubicBezTo>
                  <a:cubicBezTo>
                    <a:pt x="5867" y="1764"/>
                    <a:pt x="5973" y="1817"/>
                    <a:pt x="6000" y="1871"/>
                  </a:cubicBezTo>
                  <a:cubicBezTo>
                    <a:pt x="6066" y="2018"/>
                    <a:pt x="6120" y="2164"/>
                    <a:pt x="6134" y="2325"/>
                  </a:cubicBezTo>
                  <a:cubicBezTo>
                    <a:pt x="6173" y="2846"/>
                    <a:pt x="6187" y="3354"/>
                    <a:pt x="6214" y="3875"/>
                  </a:cubicBezTo>
                  <a:cubicBezTo>
                    <a:pt x="6227" y="4062"/>
                    <a:pt x="6280" y="4236"/>
                    <a:pt x="6307" y="4423"/>
                  </a:cubicBezTo>
                  <a:cubicBezTo>
                    <a:pt x="6708" y="4462"/>
                    <a:pt x="7042" y="4756"/>
                    <a:pt x="7456" y="4462"/>
                  </a:cubicBezTo>
                  <a:cubicBezTo>
                    <a:pt x="7443" y="4195"/>
                    <a:pt x="7416" y="3928"/>
                    <a:pt x="7402" y="3661"/>
                  </a:cubicBezTo>
                  <a:cubicBezTo>
                    <a:pt x="7363" y="3126"/>
                    <a:pt x="7336" y="2579"/>
                    <a:pt x="7322" y="2031"/>
                  </a:cubicBezTo>
                  <a:cubicBezTo>
                    <a:pt x="7309" y="1884"/>
                    <a:pt x="7363" y="1710"/>
                    <a:pt x="7416" y="1564"/>
                  </a:cubicBezTo>
                  <a:cubicBezTo>
                    <a:pt x="7416" y="1523"/>
                    <a:pt x="7496" y="1496"/>
                    <a:pt x="7550" y="1496"/>
                  </a:cubicBezTo>
                  <a:cubicBezTo>
                    <a:pt x="7589" y="1496"/>
                    <a:pt x="7670" y="1510"/>
                    <a:pt x="7684" y="1550"/>
                  </a:cubicBezTo>
                  <a:cubicBezTo>
                    <a:pt x="7737" y="1644"/>
                    <a:pt x="7790" y="1737"/>
                    <a:pt x="7803" y="1844"/>
                  </a:cubicBezTo>
                  <a:cubicBezTo>
                    <a:pt x="7844" y="2325"/>
                    <a:pt x="7883" y="2820"/>
                    <a:pt x="7910" y="3301"/>
                  </a:cubicBezTo>
                  <a:cubicBezTo>
                    <a:pt x="7951" y="3728"/>
                    <a:pt x="7977" y="4156"/>
                    <a:pt x="8218" y="4556"/>
                  </a:cubicBezTo>
                  <a:cubicBezTo>
                    <a:pt x="8378" y="4556"/>
                    <a:pt x="8512" y="4556"/>
                    <a:pt x="8645" y="4543"/>
                  </a:cubicBezTo>
                  <a:cubicBezTo>
                    <a:pt x="8685" y="4543"/>
                    <a:pt x="8726" y="4489"/>
                    <a:pt x="8779" y="4462"/>
                  </a:cubicBezTo>
                  <a:cubicBezTo>
                    <a:pt x="8872" y="3862"/>
                    <a:pt x="8899" y="1603"/>
                    <a:pt x="8792" y="1042"/>
                  </a:cubicBezTo>
                  <a:cubicBezTo>
                    <a:pt x="8058" y="1003"/>
                    <a:pt x="7296" y="949"/>
                    <a:pt x="6547" y="909"/>
                  </a:cubicBezTo>
                  <a:cubicBezTo>
                    <a:pt x="5760" y="869"/>
                    <a:pt x="4985" y="775"/>
                    <a:pt x="4210" y="855"/>
                  </a:cubicBezTo>
                  <a:cubicBezTo>
                    <a:pt x="4089" y="1724"/>
                    <a:pt x="4276" y="3541"/>
                    <a:pt x="4570" y="4543"/>
                  </a:cubicBezTo>
                  <a:cubicBezTo>
                    <a:pt x="4891" y="4596"/>
                    <a:pt x="5199" y="4503"/>
                    <a:pt x="5585" y="4396"/>
                  </a:cubicBezTo>
                  <a:close/>
                  <a:moveTo>
                    <a:pt x="1859" y="4637"/>
                  </a:moveTo>
                  <a:cubicBezTo>
                    <a:pt x="1577" y="3741"/>
                    <a:pt x="1645" y="2873"/>
                    <a:pt x="1658" y="2018"/>
                  </a:cubicBezTo>
                  <a:cubicBezTo>
                    <a:pt x="1658" y="1790"/>
                    <a:pt x="1684" y="1577"/>
                    <a:pt x="1738" y="1363"/>
                  </a:cubicBezTo>
                  <a:cubicBezTo>
                    <a:pt x="1764" y="1216"/>
                    <a:pt x="1898" y="1149"/>
                    <a:pt x="2046" y="1176"/>
                  </a:cubicBezTo>
                  <a:cubicBezTo>
                    <a:pt x="2206" y="1190"/>
                    <a:pt x="2272" y="1309"/>
                    <a:pt x="2259" y="1457"/>
                  </a:cubicBezTo>
                  <a:cubicBezTo>
                    <a:pt x="2245" y="2058"/>
                    <a:pt x="2219" y="2645"/>
                    <a:pt x="2206" y="3247"/>
                  </a:cubicBezTo>
                  <a:cubicBezTo>
                    <a:pt x="2206" y="3741"/>
                    <a:pt x="2313" y="4209"/>
                    <a:pt x="2527" y="4637"/>
                  </a:cubicBezTo>
                  <a:cubicBezTo>
                    <a:pt x="3234" y="4717"/>
                    <a:pt x="3234" y="4717"/>
                    <a:pt x="3822" y="4516"/>
                  </a:cubicBezTo>
                  <a:cubicBezTo>
                    <a:pt x="3822" y="4450"/>
                    <a:pt x="3863" y="4369"/>
                    <a:pt x="3849" y="4289"/>
                  </a:cubicBezTo>
                  <a:cubicBezTo>
                    <a:pt x="3768" y="3287"/>
                    <a:pt x="3688" y="2285"/>
                    <a:pt x="3595" y="1283"/>
                  </a:cubicBezTo>
                  <a:cubicBezTo>
                    <a:pt x="3569" y="1015"/>
                    <a:pt x="3408" y="828"/>
                    <a:pt x="3127" y="816"/>
                  </a:cubicBezTo>
                  <a:cubicBezTo>
                    <a:pt x="2379" y="748"/>
                    <a:pt x="1618" y="709"/>
                    <a:pt x="870" y="775"/>
                  </a:cubicBezTo>
                  <a:cubicBezTo>
                    <a:pt x="803" y="1858"/>
                    <a:pt x="856" y="4008"/>
                    <a:pt x="963" y="4530"/>
                  </a:cubicBezTo>
                  <a:cubicBezTo>
                    <a:pt x="1203" y="4649"/>
                    <a:pt x="1444" y="4756"/>
                    <a:pt x="1859" y="4637"/>
                  </a:cubicBezTo>
                  <a:close/>
                  <a:moveTo>
                    <a:pt x="9474" y="4409"/>
                  </a:moveTo>
                  <a:cubicBezTo>
                    <a:pt x="9941" y="4462"/>
                    <a:pt x="10062" y="4450"/>
                    <a:pt x="10168" y="4329"/>
                  </a:cubicBezTo>
                  <a:cubicBezTo>
                    <a:pt x="10329" y="4156"/>
                    <a:pt x="10368" y="3955"/>
                    <a:pt x="10368" y="3728"/>
                  </a:cubicBezTo>
                  <a:cubicBezTo>
                    <a:pt x="10356" y="2966"/>
                    <a:pt x="10368" y="2205"/>
                    <a:pt x="10356" y="1443"/>
                  </a:cubicBezTo>
                  <a:cubicBezTo>
                    <a:pt x="10356" y="1323"/>
                    <a:pt x="10288" y="1203"/>
                    <a:pt x="10249" y="1069"/>
                  </a:cubicBezTo>
                  <a:lnTo>
                    <a:pt x="9433" y="1069"/>
                  </a:lnTo>
                  <a:cubicBezTo>
                    <a:pt x="9353" y="1724"/>
                    <a:pt x="9380" y="3862"/>
                    <a:pt x="9474" y="44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7"/>
            <p:cNvSpPr/>
            <p:nvPr/>
          </p:nvSpPr>
          <p:spPr>
            <a:xfrm>
              <a:off x="4038000" y="1212100"/>
              <a:ext cx="288600" cy="447600"/>
            </a:xfrm>
            <a:custGeom>
              <a:avLst/>
              <a:gdLst/>
              <a:ahLst/>
              <a:cxnLst/>
              <a:rect l="l" t="t" r="r" b="b"/>
              <a:pathLst>
                <a:path w="11544" h="17904" extrusionOk="0">
                  <a:moveTo>
                    <a:pt x="10288" y="1430"/>
                  </a:moveTo>
                  <a:cubicBezTo>
                    <a:pt x="10315" y="1497"/>
                    <a:pt x="10341" y="1577"/>
                    <a:pt x="10341" y="1631"/>
                  </a:cubicBezTo>
                  <a:lnTo>
                    <a:pt x="10341" y="3167"/>
                  </a:lnTo>
                  <a:lnTo>
                    <a:pt x="10341" y="3902"/>
                  </a:lnTo>
                  <a:cubicBezTo>
                    <a:pt x="10341" y="4129"/>
                    <a:pt x="10301" y="4262"/>
                    <a:pt x="10194" y="4383"/>
                  </a:cubicBezTo>
                  <a:cubicBezTo>
                    <a:pt x="10181" y="4410"/>
                    <a:pt x="10154" y="4423"/>
                    <a:pt x="10034" y="4423"/>
                  </a:cubicBezTo>
                  <a:cubicBezTo>
                    <a:pt x="9980" y="4423"/>
                    <a:pt x="9900" y="4423"/>
                    <a:pt x="9820" y="4410"/>
                  </a:cubicBezTo>
                  <a:cubicBezTo>
                    <a:pt x="9740" y="3769"/>
                    <a:pt x="9727" y="2139"/>
                    <a:pt x="9780" y="1430"/>
                  </a:cubicBezTo>
                  <a:close/>
                  <a:moveTo>
                    <a:pt x="5051" y="1189"/>
                  </a:moveTo>
                  <a:cubicBezTo>
                    <a:pt x="5398" y="1189"/>
                    <a:pt x="5758" y="1216"/>
                    <a:pt x="6106" y="1230"/>
                  </a:cubicBezTo>
                  <a:lnTo>
                    <a:pt x="6708" y="1270"/>
                  </a:lnTo>
                  <a:cubicBezTo>
                    <a:pt x="7228" y="1296"/>
                    <a:pt x="7762" y="1337"/>
                    <a:pt x="8270" y="1364"/>
                  </a:cubicBezTo>
                  <a:cubicBezTo>
                    <a:pt x="8444" y="1377"/>
                    <a:pt x="8618" y="1390"/>
                    <a:pt x="8805" y="1403"/>
                  </a:cubicBezTo>
                  <a:cubicBezTo>
                    <a:pt x="8872" y="2071"/>
                    <a:pt x="8858" y="3902"/>
                    <a:pt x="8765" y="4529"/>
                  </a:cubicBezTo>
                  <a:cubicBezTo>
                    <a:pt x="8724" y="4543"/>
                    <a:pt x="8685" y="4543"/>
                    <a:pt x="8631" y="4543"/>
                  </a:cubicBezTo>
                  <a:lnTo>
                    <a:pt x="8498" y="4543"/>
                  </a:lnTo>
                  <a:cubicBezTo>
                    <a:pt x="8337" y="4223"/>
                    <a:pt x="8311" y="3861"/>
                    <a:pt x="8284" y="3487"/>
                  </a:cubicBezTo>
                  <a:lnTo>
                    <a:pt x="8284" y="3461"/>
                  </a:lnTo>
                  <a:cubicBezTo>
                    <a:pt x="8270" y="3368"/>
                    <a:pt x="8270" y="3261"/>
                    <a:pt x="8257" y="3167"/>
                  </a:cubicBezTo>
                  <a:cubicBezTo>
                    <a:pt x="8231" y="2780"/>
                    <a:pt x="8204" y="2379"/>
                    <a:pt x="8163" y="1991"/>
                  </a:cubicBezTo>
                  <a:cubicBezTo>
                    <a:pt x="8150" y="1857"/>
                    <a:pt x="8083" y="1738"/>
                    <a:pt x="8017" y="1631"/>
                  </a:cubicBezTo>
                  <a:cubicBezTo>
                    <a:pt x="7950" y="1510"/>
                    <a:pt x="7803" y="1483"/>
                    <a:pt x="7723" y="1483"/>
                  </a:cubicBezTo>
                  <a:lnTo>
                    <a:pt x="7709" y="1483"/>
                  </a:lnTo>
                  <a:cubicBezTo>
                    <a:pt x="7602" y="1483"/>
                    <a:pt x="7442" y="1551"/>
                    <a:pt x="7402" y="1684"/>
                  </a:cubicBezTo>
                  <a:cubicBezTo>
                    <a:pt x="7402" y="1711"/>
                    <a:pt x="7388" y="1724"/>
                    <a:pt x="7388" y="1751"/>
                  </a:cubicBezTo>
                  <a:cubicBezTo>
                    <a:pt x="7349" y="1884"/>
                    <a:pt x="7295" y="2045"/>
                    <a:pt x="7308" y="2219"/>
                  </a:cubicBezTo>
                  <a:cubicBezTo>
                    <a:pt x="7308" y="2686"/>
                    <a:pt x="7349" y="3167"/>
                    <a:pt x="7362" y="3635"/>
                  </a:cubicBezTo>
                  <a:lnTo>
                    <a:pt x="7376" y="3849"/>
                  </a:lnTo>
                  <a:lnTo>
                    <a:pt x="7415" y="4410"/>
                  </a:lnTo>
                  <a:cubicBezTo>
                    <a:pt x="7429" y="4449"/>
                    <a:pt x="7429" y="4490"/>
                    <a:pt x="7429" y="4529"/>
                  </a:cubicBezTo>
                  <a:cubicBezTo>
                    <a:pt x="7376" y="4556"/>
                    <a:pt x="7308" y="4570"/>
                    <a:pt x="7242" y="4570"/>
                  </a:cubicBezTo>
                  <a:cubicBezTo>
                    <a:pt x="7135" y="4570"/>
                    <a:pt x="7014" y="4543"/>
                    <a:pt x="6881" y="4503"/>
                  </a:cubicBezTo>
                  <a:lnTo>
                    <a:pt x="6640" y="4423"/>
                  </a:lnTo>
                  <a:cubicBezTo>
                    <a:pt x="6640" y="4410"/>
                    <a:pt x="6640" y="4396"/>
                    <a:pt x="6627" y="4383"/>
                  </a:cubicBezTo>
                  <a:cubicBezTo>
                    <a:pt x="6614" y="4262"/>
                    <a:pt x="6587" y="4155"/>
                    <a:pt x="6574" y="4036"/>
                  </a:cubicBezTo>
                  <a:cubicBezTo>
                    <a:pt x="6560" y="3795"/>
                    <a:pt x="6547" y="3555"/>
                    <a:pt x="6533" y="3327"/>
                  </a:cubicBezTo>
                  <a:lnTo>
                    <a:pt x="6494" y="2486"/>
                  </a:lnTo>
                  <a:cubicBezTo>
                    <a:pt x="6480" y="2326"/>
                    <a:pt x="6426" y="2151"/>
                    <a:pt x="6346" y="1964"/>
                  </a:cubicBezTo>
                  <a:cubicBezTo>
                    <a:pt x="6293" y="1818"/>
                    <a:pt x="6106" y="1751"/>
                    <a:pt x="5986" y="1751"/>
                  </a:cubicBezTo>
                  <a:cubicBezTo>
                    <a:pt x="5972" y="1751"/>
                    <a:pt x="5972" y="1751"/>
                    <a:pt x="5959" y="1764"/>
                  </a:cubicBezTo>
                  <a:cubicBezTo>
                    <a:pt x="5826" y="1764"/>
                    <a:pt x="5639" y="1884"/>
                    <a:pt x="5612" y="2058"/>
                  </a:cubicBezTo>
                  <a:cubicBezTo>
                    <a:pt x="5585" y="2285"/>
                    <a:pt x="5571" y="2513"/>
                    <a:pt x="5571" y="2726"/>
                  </a:cubicBezTo>
                  <a:lnTo>
                    <a:pt x="5571" y="4022"/>
                  </a:lnTo>
                  <a:lnTo>
                    <a:pt x="5571" y="4423"/>
                  </a:lnTo>
                  <a:cubicBezTo>
                    <a:pt x="5571" y="4423"/>
                    <a:pt x="5571" y="4437"/>
                    <a:pt x="5559" y="4437"/>
                  </a:cubicBezTo>
                  <a:cubicBezTo>
                    <a:pt x="5331" y="4490"/>
                    <a:pt x="5131" y="4543"/>
                    <a:pt x="4944" y="4543"/>
                  </a:cubicBezTo>
                  <a:lnTo>
                    <a:pt x="4891" y="4543"/>
                  </a:lnTo>
                  <a:cubicBezTo>
                    <a:pt x="4636" y="3594"/>
                    <a:pt x="4476" y="2045"/>
                    <a:pt x="4556" y="1203"/>
                  </a:cubicBezTo>
                  <a:cubicBezTo>
                    <a:pt x="4716" y="1189"/>
                    <a:pt x="4877" y="1189"/>
                    <a:pt x="5051" y="1189"/>
                  </a:cubicBezTo>
                  <a:close/>
                  <a:moveTo>
                    <a:pt x="1884" y="1096"/>
                  </a:moveTo>
                  <a:cubicBezTo>
                    <a:pt x="2285" y="1096"/>
                    <a:pt x="2726" y="1123"/>
                    <a:pt x="3287" y="1177"/>
                  </a:cubicBezTo>
                  <a:cubicBezTo>
                    <a:pt x="3461" y="1189"/>
                    <a:pt x="3567" y="1284"/>
                    <a:pt x="3581" y="1483"/>
                  </a:cubicBezTo>
                  <a:cubicBezTo>
                    <a:pt x="3674" y="2459"/>
                    <a:pt x="3754" y="3407"/>
                    <a:pt x="3835" y="4476"/>
                  </a:cubicBezTo>
                  <a:cubicBezTo>
                    <a:pt x="3835" y="4490"/>
                    <a:pt x="3835" y="4517"/>
                    <a:pt x="3822" y="4543"/>
                  </a:cubicBezTo>
                  <a:cubicBezTo>
                    <a:pt x="3555" y="4636"/>
                    <a:pt x="3434" y="4663"/>
                    <a:pt x="3261" y="4663"/>
                  </a:cubicBezTo>
                  <a:cubicBezTo>
                    <a:pt x="3154" y="4663"/>
                    <a:pt x="3020" y="4650"/>
                    <a:pt x="2833" y="4636"/>
                  </a:cubicBezTo>
                  <a:cubicBezTo>
                    <a:pt x="2659" y="4262"/>
                    <a:pt x="2566" y="3849"/>
                    <a:pt x="2566" y="3421"/>
                  </a:cubicBezTo>
                  <a:cubicBezTo>
                    <a:pt x="2579" y="3020"/>
                    <a:pt x="2593" y="2606"/>
                    <a:pt x="2605" y="2205"/>
                  </a:cubicBezTo>
                  <a:cubicBezTo>
                    <a:pt x="2605" y="2018"/>
                    <a:pt x="2619" y="1831"/>
                    <a:pt x="2619" y="1644"/>
                  </a:cubicBezTo>
                  <a:cubicBezTo>
                    <a:pt x="2632" y="1377"/>
                    <a:pt x="2486" y="1189"/>
                    <a:pt x="2245" y="1163"/>
                  </a:cubicBezTo>
                  <a:cubicBezTo>
                    <a:pt x="2219" y="1150"/>
                    <a:pt x="2192" y="1150"/>
                    <a:pt x="2165" y="1150"/>
                  </a:cubicBezTo>
                  <a:cubicBezTo>
                    <a:pt x="1951" y="1150"/>
                    <a:pt x="1764" y="1296"/>
                    <a:pt x="1724" y="1497"/>
                  </a:cubicBezTo>
                  <a:cubicBezTo>
                    <a:pt x="1670" y="1738"/>
                    <a:pt x="1644" y="1964"/>
                    <a:pt x="1644" y="2178"/>
                  </a:cubicBezTo>
                  <a:cubicBezTo>
                    <a:pt x="1644" y="2285"/>
                    <a:pt x="1631" y="2406"/>
                    <a:pt x="1631" y="2513"/>
                  </a:cubicBezTo>
                  <a:cubicBezTo>
                    <a:pt x="1617" y="3207"/>
                    <a:pt x="1590" y="3929"/>
                    <a:pt x="1791" y="4663"/>
                  </a:cubicBezTo>
                  <a:cubicBezTo>
                    <a:pt x="1750" y="4663"/>
                    <a:pt x="1724" y="4677"/>
                    <a:pt x="1697" y="4677"/>
                  </a:cubicBezTo>
                  <a:cubicBezTo>
                    <a:pt x="1551" y="4677"/>
                    <a:pt x="1417" y="4624"/>
                    <a:pt x="1296" y="4583"/>
                  </a:cubicBezTo>
                  <a:cubicBezTo>
                    <a:pt x="1216" y="3968"/>
                    <a:pt x="1176" y="2151"/>
                    <a:pt x="1230" y="1123"/>
                  </a:cubicBezTo>
                  <a:cubicBezTo>
                    <a:pt x="1444" y="1109"/>
                    <a:pt x="1657" y="1096"/>
                    <a:pt x="1884" y="1096"/>
                  </a:cubicBezTo>
                  <a:close/>
                  <a:moveTo>
                    <a:pt x="9446" y="1043"/>
                  </a:moveTo>
                  <a:lnTo>
                    <a:pt x="9419" y="1216"/>
                  </a:lnTo>
                  <a:cubicBezTo>
                    <a:pt x="9339" y="1884"/>
                    <a:pt x="9366" y="4036"/>
                    <a:pt x="9460" y="4624"/>
                  </a:cubicBezTo>
                  <a:lnTo>
                    <a:pt x="9486" y="4757"/>
                  </a:lnTo>
                  <a:lnTo>
                    <a:pt x="9620" y="4770"/>
                  </a:lnTo>
                  <a:cubicBezTo>
                    <a:pt x="9807" y="4797"/>
                    <a:pt x="9927" y="4797"/>
                    <a:pt x="10034" y="4797"/>
                  </a:cubicBezTo>
                  <a:cubicBezTo>
                    <a:pt x="10247" y="4797"/>
                    <a:pt x="10368" y="4757"/>
                    <a:pt x="10475" y="4636"/>
                  </a:cubicBezTo>
                  <a:cubicBezTo>
                    <a:pt x="10702" y="4396"/>
                    <a:pt x="10728" y="4102"/>
                    <a:pt x="10728" y="3902"/>
                  </a:cubicBezTo>
                  <a:lnTo>
                    <a:pt x="10728" y="3167"/>
                  </a:lnTo>
                  <a:cubicBezTo>
                    <a:pt x="10728" y="2659"/>
                    <a:pt x="10728" y="2139"/>
                    <a:pt x="10716" y="1617"/>
                  </a:cubicBezTo>
                  <a:cubicBezTo>
                    <a:pt x="10716" y="1497"/>
                    <a:pt x="10675" y="1390"/>
                    <a:pt x="10635" y="1296"/>
                  </a:cubicBezTo>
                  <a:cubicBezTo>
                    <a:pt x="10622" y="1257"/>
                    <a:pt x="10609" y="1216"/>
                    <a:pt x="10595" y="1189"/>
                  </a:cubicBezTo>
                  <a:lnTo>
                    <a:pt x="10555" y="1043"/>
                  </a:lnTo>
                  <a:close/>
                  <a:moveTo>
                    <a:pt x="5051" y="803"/>
                  </a:moveTo>
                  <a:cubicBezTo>
                    <a:pt x="4810" y="803"/>
                    <a:pt x="4583" y="815"/>
                    <a:pt x="4369" y="842"/>
                  </a:cubicBezTo>
                  <a:lnTo>
                    <a:pt x="4223" y="856"/>
                  </a:lnTo>
                  <a:lnTo>
                    <a:pt x="4196" y="1002"/>
                  </a:lnTo>
                  <a:cubicBezTo>
                    <a:pt x="4075" y="1898"/>
                    <a:pt x="4249" y="3728"/>
                    <a:pt x="4570" y="4770"/>
                  </a:cubicBezTo>
                  <a:lnTo>
                    <a:pt x="4597" y="4877"/>
                  </a:lnTo>
                  <a:lnTo>
                    <a:pt x="4716" y="4904"/>
                  </a:lnTo>
                  <a:cubicBezTo>
                    <a:pt x="4797" y="4917"/>
                    <a:pt x="4864" y="4917"/>
                    <a:pt x="4944" y="4917"/>
                  </a:cubicBezTo>
                  <a:cubicBezTo>
                    <a:pt x="5185" y="4917"/>
                    <a:pt x="5398" y="4864"/>
                    <a:pt x="5652" y="4797"/>
                  </a:cubicBezTo>
                  <a:lnTo>
                    <a:pt x="5812" y="4757"/>
                  </a:lnTo>
                  <a:lnTo>
                    <a:pt x="5959" y="4730"/>
                  </a:lnTo>
                  <a:lnTo>
                    <a:pt x="5959" y="4570"/>
                  </a:lnTo>
                  <a:lnTo>
                    <a:pt x="5959" y="4022"/>
                  </a:lnTo>
                  <a:cubicBezTo>
                    <a:pt x="5959" y="3568"/>
                    <a:pt x="5946" y="3154"/>
                    <a:pt x="5959" y="2726"/>
                  </a:cubicBezTo>
                  <a:cubicBezTo>
                    <a:pt x="5959" y="2539"/>
                    <a:pt x="5959" y="2338"/>
                    <a:pt x="5986" y="2139"/>
                  </a:cubicBezTo>
                  <a:lnTo>
                    <a:pt x="6013" y="2139"/>
                  </a:lnTo>
                  <a:cubicBezTo>
                    <a:pt x="6066" y="2285"/>
                    <a:pt x="6106" y="2406"/>
                    <a:pt x="6120" y="2513"/>
                  </a:cubicBezTo>
                  <a:cubicBezTo>
                    <a:pt x="6133" y="2793"/>
                    <a:pt x="6146" y="3074"/>
                    <a:pt x="6159" y="3341"/>
                  </a:cubicBezTo>
                  <a:lnTo>
                    <a:pt x="6200" y="4062"/>
                  </a:lnTo>
                  <a:cubicBezTo>
                    <a:pt x="6213" y="4196"/>
                    <a:pt x="6239" y="4330"/>
                    <a:pt x="6266" y="4463"/>
                  </a:cubicBezTo>
                  <a:cubicBezTo>
                    <a:pt x="6280" y="4517"/>
                    <a:pt x="6280" y="4570"/>
                    <a:pt x="6293" y="4624"/>
                  </a:cubicBezTo>
                  <a:lnTo>
                    <a:pt x="6320" y="4757"/>
                  </a:lnTo>
                  <a:lnTo>
                    <a:pt x="6453" y="4784"/>
                  </a:lnTo>
                  <a:cubicBezTo>
                    <a:pt x="6560" y="4797"/>
                    <a:pt x="6667" y="4823"/>
                    <a:pt x="6774" y="4864"/>
                  </a:cubicBezTo>
                  <a:cubicBezTo>
                    <a:pt x="6921" y="4904"/>
                    <a:pt x="7082" y="4957"/>
                    <a:pt x="7242" y="4957"/>
                  </a:cubicBezTo>
                  <a:cubicBezTo>
                    <a:pt x="7429" y="4957"/>
                    <a:pt x="7589" y="4904"/>
                    <a:pt x="7736" y="4797"/>
                  </a:cubicBezTo>
                  <a:lnTo>
                    <a:pt x="7830" y="4730"/>
                  </a:lnTo>
                  <a:lnTo>
                    <a:pt x="7816" y="4624"/>
                  </a:lnTo>
                  <a:cubicBezTo>
                    <a:pt x="7816" y="4543"/>
                    <a:pt x="7803" y="4449"/>
                    <a:pt x="7803" y="4369"/>
                  </a:cubicBezTo>
                  <a:cubicBezTo>
                    <a:pt x="7789" y="4196"/>
                    <a:pt x="7762" y="4009"/>
                    <a:pt x="7762" y="3822"/>
                  </a:cubicBezTo>
                  <a:lnTo>
                    <a:pt x="7750" y="3621"/>
                  </a:lnTo>
                  <a:cubicBezTo>
                    <a:pt x="7723" y="3154"/>
                    <a:pt x="7696" y="2673"/>
                    <a:pt x="7682" y="2205"/>
                  </a:cubicBezTo>
                  <a:cubicBezTo>
                    <a:pt x="7682" y="2112"/>
                    <a:pt x="7709" y="2005"/>
                    <a:pt x="7736" y="1898"/>
                  </a:cubicBezTo>
                  <a:cubicBezTo>
                    <a:pt x="7762" y="1938"/>
                    <a:pt x="7789" y="1991"/>
                    <a:pt x="7789" y="2032"/>
                  </a:cubicBezTo>
                  <a:cubicBezTo>
                    <a:pt x="7830" y="2419"/>
                    <a:pt x="7857" y="2807"/>
                    <a:pt x="7883" y="3193"/>
                  </a:cubicBezTo>
                  <a:cubicBezTo>
                    <a:pt x="7883" y="3288"/>
                    <a:pt x="7896" y="3394"/>
                    <a:pt x="7896" y="3487"/>
                  </a:cubicBezTo>
                  <a:lnTo>
                    <a:pt x="7896" y="3514"/>
                  </a:lnTo>
                  <a:cubicBezTo>
                    <a:pt x="7937" y="3956"/>
                    <a:pt x="7963" y="4396"/>
                    <a:pt x="8231" y="4823"/>
                  </a:cubicBezTo>
                  <a:lnTo>
                    <a:pt x="8284" y="4917"/>
                  </a:lnTo>
                  <a:lnTo>
                    <a:pt x="8831" y="4917"/>
                  </a:lnTo>
                  <a:cubicBezTo>
                    <a:pt x="8925" y="4904"/>
                    <a:pt x="8979" y="4850"/>
                    <a:pt x="9018" y="4823"/>
                  </a:cubicBezTo>
                  <a:lnTo>
                    <a:pt x="9045" y="4797"/>
                  </a:lnTo>
                  <a:lnTo>
                    <a:pt x="9125" y="4757"/>
                  </a:lnTo>
                  <a:lnTo>
                    <a:pt x="9139" y="4677"/>
                  </a:lnTo>
                  <a:cubicBezTo>
                    <a:pt x="9246" y="4022"/>
                    <a:pt x="9259" y="1751"/>
                    <a:pt x="9152" y="1189"/>
                  </a:cubicBezTo>
                  <a:lnTo>
                    <a:pt x="9125" y="1043"/>
                  </a:lnTo>
                  <a:lnTo>
                    <a:pt x="8979" y="1029"/>
                  </a:lnTo>
                  <a:lnTo>
                    <a:pt x="8297" y="990"/>
                  </a:lnTo>
                  <a:cubicBezTo>
                    <a:pt x="7776" y="949"/>
                    <a:pt x="7255" y="922"/>
                    <a:pt x="6720" y="896"/>
                  </a:cubicBezTo>
                  <a:cubicBezTo>
                    <a:pt x="6521" y="883"/>
                    <a:pt x="6320" y="869"/>
                    <a:pt x="6133" y="856"/>
                  </a:cubicBezTo>
                  <a:cubicBezTo>
                    <a:pt x="5772" y="829"/>
                    <a:pt x="5411" y="803"/>
                    <a:pt x="5051" y="803"/>
                  </a:cubicBezTo>
                  <a:close/>
                  <a:moveTo>
                    <a:pt x="1884" y="722"/>
                  </a:moveTo>
                  <a:cubicBezTo>
                    <a:pt x="1590" y="722"/>
                    <a:pt x="1296" y="735"/>
                    <a:pt x="1029" y="762"/>
                  </a:cubicBezTo>
                  <a:lnTo>
                    <a:pt x="869" y="776"/>
                  </a:lnTo>
                  <a:lnTo>
                    <a:pt x="856" y="936"/>
                  </a:lnTo>
                  <a:cubicBezTo>
                    <a:pt x="789" y="2032"/>
                    <a:pt x="842" y="4196"/>
                    <a:pt x="949" y="4743"/>
                  </a:cubicBezTo>
                  <a:lnTo>
                    <a:pt x="963" y="4837"/>
                  </a:lnTo>
                  <a:lnTo>
                    <a:pt x="1056" y="4877"/>
                  </a:lnTo>
                  <a:cubicBezTo>
                    <a:pt x="1216" y="4957"/>
                    <a:pt x="1417" y="5051"/>
                    <a:pt x="1697" y="5051"/>
                  </a:cubicBezTo>
                  <a:cubicBezTo>
                    <a:pt x="1818" y="5051"/>
                    <a:pt x="1937" y="5037"/>
                    <a:pt x="2085" y="4998"/>
                  </a:cubicBezTo>
                  <a:lnTo>
                    <a:pt x="2272" y="4944"/>
                  </a:lnTo>
                  <a:lnTo>
                    <a:pt x="2205" y="4757"/>
                  </a:lnTo>
                  <a:cubicBezTo>
                    <a:pt x="1978" y="4009"/>
                    <a:pt x="1991" y="3247"/>
                    <a:pt x="2005" y="2513"/>
                  </a:cubicBezTo>
                  <a:cubicBezTo>
                    <a:pt x="2018" y="2406"/>
                    <a:pt x="2018" y="2299"/>
                    <a:pt x="2018" y="2192"/>
                  </a:cubicBezTo>
                  <a:cubicBezTo>
                    <a:pt x="2018" y="2005"/>
                    <a:pt x="2044" y="1791"/>
                    <a:pt x="2098" y="1577"/>
                  </a:cubicBezTo>
                  <a:cubicBezTo>
                    <a:pt x="2098" y="1564"/>
                    <a:pt x="2098" y="1537"/>
                    <a:pt x="2165" y="1537"/>
                  </a:cubicBezTo>
                  <a:lnTo>
                    <a:pt x="2192" y="1537"/>
                  </a:lnTo>
                  <a:cubicBezTo>
                    <a:pt x="2219" y="1537"/>
                    <a:pt x="2245" y="1537"/>
                    <a:pt x="2245" y="1631"/>
                  </a:cubicBezTo>
                  <a:cubicBezTo>
                    <a:pt x="2245" y="1818"/>
                    <a:pt x="2231" y="2005"/>
                    <a:pt x="2231" y="2192"/>
                  </a:cubicBezTo>
                  <a:cubicBezTo>
                    <a:pt x="2219" y="2593"/>
                    <a:pt x="2192" y="3006"/>
                    <a:pt x="2192" y="3421"/>
                  </a:cubicBezTo>
                  <a:cubicBezTo>
                    <a:pt x="2192" y="3942"/>
                    <a:pt x="2299" y="4437"/>
                    <a:pt x="2539" y="4904"/>
                  </a:cubicBezTo>
                  <a:lnTo>
                    <a:pt x="2579" y="4998"/>
                  </a:lnTo>
                  <a:lnTo>
                    <a:pt x="2686" y="5010"/>
                  </a:lnTo>
                  <a:cubicBezTo>
                    <a:pt x="2953" y="5037"/>
                    <a:pt x="3127" y="5051"/>
                    <a:pt x="3261" y="5051"/>
                  </a:cubicBezTo>
                  <a:cubicBezTo>
                    <a:pt x="3514" y="5051"/>
                    <a:pt x="3674" y="4998"/>
                    <a:pt x="4048" y="4864"/>
                  </a:cubicBezTo>
                  <a:lnTo>
                    <a:pt x="4155" y="4837"/>
                  </a:lnTo>
                  <a:lnTo>
                    <a:pt x="4182" y="4717"/>
                  </a:lnTo>
                  <a:lnTo>
                    <a:pt x="4182" y="4663"/>
                  </a:lnTo>
                  <a:cubicBezTo>
                    <a:pt x="4196" y="4597"/>
                    <a:pt x="4223" y="4529"/>
                    <a:pt x="4209" y="4449"/>
                  </a:cubicBezTo>
                  <a:cubicBezTo>
                    <a:pt x="4129" y="3381"/>
                    <a:pt x="4048" y="2419"/>
                    <a:pt x="3955" y="1444"/>
                  </a:cubicBezTo>
                  <a:cubicBezTo>
                    <a:pt x="3929" y="1070"/>
                    <a:pt x="3688" y="829"/>
                    <a:pt x="3314" y="789"/>
                  </a:cubicBezTo>
                  <a:cubicBezTo>
                    <a:pt x="2739" y="749"/>
                    <a:pt x="2299" y="722"/>
                    <a:pt x="1884" y="722"/>
                  </a:cubicBezTo>
                  <a:close/>
                  <a:moveTo>
                    <a:pt x="9900" y="5479"/>
                  </a:moveTo>
                  <a:cubicBezTo>
                    <a:pt x="9941" y="5585"/>
                    <a:pt x="9941" y="5705"/>
                    <a:pt x="9941" y="5839"/>
                  </a:cubicBezTo>
                  <a:cubicBezTo>
                    <a:pt x="9927" y="5919"/>
                    <a:pt x="9927" y="6013"/>
                    <a:pt x="9941" y="6106"/>
                  </a:cubicBezTo>
                  <a:cubicBezTo>
                    <a:pt x="9967" y="6360"/>
                    <a:pt x="9994" y="6640"/>
                    <a:pt x="10007" y="6908"/>
                  </a:cubicBezTo>
                  <a:cubicBezTo>
                    <a:pt x="10021" y="7162"/>
                    <a:pt x="10034" y="7402"/>
                    <a:pt x="10060" y="7643"/>
                  </a:cubicBezTo>
                  <a:cubicBezTo>
                    <a:pt x="10101" y="8257"/>
                    <a:pt x="10141" y="8885"/>
                    <a:pt x="10141" y="9513"/>
                  </a:cubicBezTo>
                  <a:cubicBezTo>
                    <a:pt x="10167" y="11049"/>
                    <a:pt x="10167" y="12706"/>
                    <a:pt x="10154" y="14563"/>
                  </a:cubicBezTo>
                  <a:cubicBezTo>
                    <a:pt x="10154" y="15125"/>
                    <a:pt x="10048" y="15632"/>
                    <a:pt x="9861" y="16073"/>
                  </a:cubicBezTo>
                  <a:cubicBezTo>
                    <a:pt x="9740" y="16354"/>
                    <a:pt x="9579" y="16487"/>
                    <a:pt x="9339" y="16541"/>
                  </a:cubicBezTo>
                  <a:cubicBezTo>
                    <a:pt x="9286" y="16554"/>
                    <a:pt x="9232" y="16567"/>
                    <a:pt x="9166" y="16580"/>
                  </a:cubicBezTo>
                  <a:cubicBezTo>
                    <a:pt x="8965" y="16634"/>
                    <a:pt x="8778" y="16687"/>
                    <a:pt x="8591" y="16687"/>
                  </a:cubicBezTo>
                  <a:cubicBezTo>
                    <a:pt x="8110" y="16687"/>
                    <a:pt x="7669" y="16701"/>
                    <a:pt x="7242" y="16701"/>
                  </a:cubicBezTo>
                  <a:cubicBezTo>
                    <a:pt x="6708" y="16701"/>
                    <a:pt x="6213" y="16687"/>
                    <a:pt x="5732" y="16674"/>
                  </a:cubicBezTo>
                  <a:cubicBezTo>
                    <a:pt x="5438" y="16674"/>
                    <a:pt x="5117" y="16580"/>
                    <a:pt x="4823" y="16500"/>
                  </a:cubicBezTo>
                  <a:cubicBezTo>
                    <a:pt x="4262" y="16367"/>
                    <a:pt x="3915" y="16033"/>
                    <a:pt x="3688" y="15458"/>
                  </a:cubicBezTo>
                  <a:cubicBezTo>
                    <a:pt x="3327" y="14510"/>
                    <a:pt x="3060" y="13521"/>
                    <a:pt x="2913" y="12506"/>
                  </a:cubicBezTo>
                  <a:cubicBezTo>
                    <a:pt x="2619" y="10475"/>
                    <a:pt x="2338" y="8311"/>
                    <a:pt x="2406" y="6120"/>
                  </a:cubicBezTo>
                  <a:cubicBezTo>
                    <a:pt x="2406" y="5986"/>
                    <a:pt x="2418" y="5839"/>
                    <a:pt x="2432" y="5692"/>
                  </a:cubicBezTo>
                  <a:lnTo>
                    <a:pt x="2432" y="5612"/>
                  </a:lnTo>
                  <a:cubicBezTo>
                    <a:pt x="2819" y="5559"/>
                    <a:pt x="3220" y="5532"/>
                    <a:pt x="3674" y="5532"/>
                  </a:cubicBezTo>
                  <a:cubicBezTo>
                    <a:pt x="3888" y="5532"/>
                    <a:pt x="4116" y="5545"/>
                    <a:pt x="4383" y="5545"/>
                  </a:cubicBezTo>
                  <a:cubicBezTo>
                    <a:pt x="4476" y="5559"/>
                    <a:pt x="4570" y="5559"/>
                    <a:pt x="4663" y="5559"/>
                  </a:cubicBezTo>
                  <a:cubicBezTo>
                    <a:pt x="5078" y="5585"/>
                    <a:pt x="5518" y="5612"/>
                    <a:pt x="5946" y="5612"/>
                  </a:cubicBezTo>
                  <a:cubicBezTo>
                    <a:pt x="6253" y="5612"/>
                    <a:pt x="6521" y="5598"/>
                    <a:pt x="6774" y="5572"/>
                  </a:cubicBezTo>
                  <a:cubicBezTo>
                    <a:pt x="7536" y="5518"/>
                    <a:pt x="8231" y="5479"/>
                    <a:pt x="8885" y="5479"/>
                  </a:cubicBezTo>
                  <a:close/>
                  <a:moveTo>
                    <a:pt x="8885" y="5105"/>
                  </a:moveTo>
                  <a:cubicBezTo>
                    <a:pt x="8217" y="5105"/>
                    <a:pt x="7522" y="5131"/>
                    <a:pt x="6734" y="5197"/>
                  </a:cubicBezTo>
                  <a:cubicBezTo>
                    <a:pt x="6494" y="5224"/>
                    <a:pt x="6239" y="5224"/>
                    <a:pt x="5946" y="5224"/>
                  </a:cubicBezTo>
                  <a:cubicBezTo>
                    <a:pt x="5532" y="5224"/>
                    <a:pt x="5090" y="5211"/>
                    <a:pt x="4677" y="5185"/>
                  </a:cubicBezTo>
                  <a:cubicBezTo>
                    <a:pt x="4583" y="5185"/>
                    <a:pt x="4490" y="5171"/>
                    <a:pt x="4396" y="5171"/>
                  </a:cubicBezTo>
                  <a:cubicBezTo>
                    <a:pt x="4129" y="5158"/>
                    <a:pt x="3902" y="5158"/>
                    <a:pt x="3674" y="5158"/>
                  </a:cubicBezTo>
                  <a:cubicBezTo>
                    <a:pt x="3140" y="5158"/>
                    <a:pt x="2673" y="5185"/>
                    <a:pt x="2219" y="5265"/>
                  </a:cubicBezTo>
                  <a:lnTo>
                    <a:pt x="2071" y="5292"/>
                  </a:lnTo>
                  <a:lnTo>
                    <a:pt x="2071" y="5438"/>
                  </a:lnTo>
                  <a:cubicBezTo>
                    <a:pt x="2058" y="5518"/>
                    <a:pt x="2058" y="5598"/>
                    <a:pt x="2058" y="5666"/>
                  </a:cubicBezTo>
                  <a:cubicBezTo>
                    <a:pt x="2044" y="5812"/>
                    <a:pt x="2032" y="5960"/>
                    <a:pt x="2032" y="6106"/>
                  </a:cubicBezTo>
                  <a:cubicBezTo>
                    <a:pt x="1964" y="8324"/>
                    <a:pt x="2245" y="10515"/>
                    <a:pt x="2539" y="12559"/>
                  </a:cubicBezTo>
                  <a:cubicBezTo>
                    <a:pt x="2686" y="13602"/>
                    <a:pt x="2953" y="14617"/>
                    <a:pt x="3341" y="15592"/>
                  </a:cubicBezTo>
                  <a:cubicBezTo>
                    <a:pt x="3594" y="16274"/>
                    <a:pt x="4048" y="16701"/>
                    <a:pt x="4730" y="16874"/>
                  </a:cubicBezTo>
                  <a:cubicBezTo>
                    <a:pt x="5051" y="16954"/>
                    <a:pt x="5384" y="17048"/>
                    <a:pt x="5732" y="17061"/>
                  </a:cubicBezTo>
                  <a:cubicBezTo>
                    <a:pt x="6213" y="17075"/>
                    <a:pt x="6708" y="17075"/>
                    <a:pt x="7242" y="17075"/>
                  </a:cubicBezTo>
                  <a:cubicBezTo>
                    <a:pt x="7669" y="17075"/>
                    <a:pt x="8110" y="17075"/>
                    <a:pt x="8591" y="17061"/>
                  </a:cubicBezTo>
                  <a:cubicBezTo>
                    <a:pt x="8818" y="17061"/>
                    <a:pt x="9045" y="17008"/>
                    <a:pt x="9259" y="16954"/>
                  </a:cubicBezTo>
                  <a:cubicBezTo>
                    <a:pt x="9312" y="16942"/>
                    <a:pt x="9366" y="16928"/>
                    <a:pt x="9433" y="16915"/>
                  </a:cubicBezTo>
                  <a:cubicBezTo>
                    <a:pt x="9780" y="16835"/>
                    <a:pt x="10034" y="16607"/>
                    <a:pt x="10194" y="16233"/>
                  </a:cubicBezTo>
                  <a:cubicBezTo>
                    <a:pt x="10422" y="15739"/>
                    <a:pt x="10529" y="15178"/>
                    <a:pt x="10541" y="14563"/>
                  </a:cubicBezTo>
                  <a:cubicBezTo>
                    <a:pt x="10555" y="12706"/>
                    <a:pt x="10541" y="11049"/>
                    <a:pt x="10529" y="9499"/>
                  </a:cubicBezTo>
                  <a:cubicBezTo>
                    <a:pt x="10515" y="8872"/>
                    <a:pt x="10475" y="8231"/>
                    <a:pt x="10434" y="7616"/>
                  </a:cubicBezTo>
                  <a:cubicBezTo>
                    <a:pt x="10422" y="7376"/>
                    <a:pt x="10395" y="7135"/>
                    <a:pt x="10381" y="6881"/>
                  </a:cubicBezTo>
                  <a:cubicBezTo>
                    <a:pt x="10368" y="6601"/>
                    <a:pt x="10341" y="6320"/>
                    <a:pt x="10315" y="6066"/>
                  </a:cubicBezTo>
                  <a:lnTo>
                    <a:pt x="10315" y="5853"/>
                  </a:lnTo>
                  <a:cubicBezTo>
                    <a:pt x="10315" y="5652"/>
                    <a:pt x="10328" y="5411"/>
                    <a:pt x="10181" y="5197"/>
                  </a:cubicBezTo>
                  <a:lnTo>
                    <a:pt x="10128" y="5105"/>
                  </a:lnTo>
                  <a:close/>
                  <a:moveTo>
                    <a:pt x="3461" y="375"/>
                  </a:moveTo>
                  <a:cubicBezTo>
                    <a:pt x="4704" y="375"/>
                    <a:pt x="5785" y="415"/>
                    <a:pt x="6774" y="482"/>
                  </a:cubicBezTo>
                  <a:cubicBezTo>
                    <a:pt x="7469" y="535"/>
                    <a:pt x="8163" y="548"/>
                    <a:pt x="8831" y="562"/>
                  </a:cubicBezTo>
                  <a:cubicBezTo>
                    <a:pt x="9125" y="562"/>
                    <a:pt x="9433" y="575"/>
                    <a:pt x="9727" y="589"/>
                  </a:cubicBezTo>
                  <a:lnTo>
                    <a:pt x="10060" y="589"/>
                  </a:lnTo>
                  <a:cubicBezTo>
                    <a:pt x="10903" y="602"/>
                    <a:pt x="11129" y="829"/>
                    <a:pt x="11143" y="1684"/>
                  </a:cubicBezTo>
                  <a:cubicBezTo>
                    <a:pt x="11156" y="2139"/>
                    <a:pt x="11156" y="2579"/>
                    <a:pt x="11156" y="3020"/>
                  </a:cubicBezTo>
                  <a:lnTo>
                    <a:pt x="11156" y="3968"/>
                  </a:lnTo>
                  <a:cubicBezTo>
                    <a:pt x="11156" y="4303"/>
                    <a:pt x="11102" y="4543"/>
                    <a:pt x="10969" y="4704"/>
                  </a:cubicBezTo>
                  <a:cubicBezTo>
                    <a:pt x="10689" y="5051"/>
                    <a:pt x="10689" y="5438"/>
                    <a:pt x="10702" y="5759"/>
                  </a:cubicBezTo>
                  <a:cubicBezTo>
                    <a:pt x="10782" y="7002"/>
                    <a:pt x="10849" y="8204"/>
                    <a:pt x="10929" y="9433"/>
                  </a:cubicBezTo>
                  <a:cubicBezTo>
                    <a:pt x="11076" y="11571"/>
                    <a:pt x="11063" y="13481"/>
                    <a:pt x="10889" y="15271"/>
                  </a:cubicBezTo>
                  <a:cubicBezTo>
                    <a:pt x="10862" y="15645"/>
                    <a:pt x="10755" y="16019"/>
                    <a:pt x="10568" y="16473"/>
                  </a:cubicBezTo>
                  <a:cubicBezTo>
                    <a:pt x="10381" y="16915"/>
                    <a:pt x="10087" y="17195"/>
                    <a:pt x="9633" y="17316"/>
                  </a:cubicBezTo>
                  <a:cubicBezTo>
                    <a:pt x="9299" y="17409"/>
                    <a:pt x="8925" y="17489"/>
                    <a:pt x="8564" y="17503"/>
                  </a:cubicBezTo>
                  <a:cubicBezTo>
                    <a:pt x="8204" y="17515"/>
                    <a:pt x="7830" y="17515"/>
                    <a:pt x="7388" y="17515"/>
                  </a:cubicBezTo>
                  <a:lnTo>
                    <a:pt x="6066" y="17515"/>
                  </a:lnTo>
                  <a:lnTo>
                    <a:pt x="5799" y="17503"/>
                  </a:lnTo>
                  <a:cubicBezTo>
                    <a:pt x="5318" y="17503"/>
                    <a:pt x="4823" y="17396"/>
                    <a:pt x="4276" y="17182"/>
                  </a:cubicBezTo>
                  <a:cubicBezTo>
                    <a:pt x="3661" y="16942"/>
                    <a:pt x="3261" y="16541"/>
                    <a:pt x="3020" y="15953"/>
                  </a:cubicBezTo>
                  <a:cubicBezTo>
                    <a:pt x="2605" y="14911"/>
                    <a:pt x="2365" y="14069"/>
                    <a:pt x="2231" y="13254"/>
                  </a:cubicBezTo>
                  <a:cubicBezTo>
                    <a:pt x="1911" y="11250"/>
                    <a:pt x="1604" y="8872"/>
                    <a:pt x="1711" y="6387"/>
                  </a:cubicBezTo>
                  <a:cubicBezTo>
                    <a:pt x="1711" y="6213"/>
                    <a:pt x="1711" y="6040"/>
                    <a:pt x="1697" y="5879"/>
                  </a:cubicBezTo>
                  <a:cubicBezTo>
                    <a:pt x="1697" y="5826"/>
                    <a:pt x="1684" y="5785"/>
                    <a:pt x="1670" y="5719"/>
                  </a:cubicBezTo>
                  <a:cubicBezTo>
                    <a:pt x="1670" y="5692"/>
                    <a:pt x="1657" y="5666"/>
                    <a:pt x="1644" y="5612"/>
                  </a:cubicBezTo>
                  <a:lnTo>
                    <a:pt x="1617" y="5491"/>
                  </a:lnTo>
                  <a:lnTo>
                    <a:pt x="1497" y="5479"/>
                  </a:lnTo>
                  <a:cubicBezTo>
                    <a:pt x="521" y="5292"/>
                    <a:pt x="414" y="5158"/>
                    <a:pt x="402" y="4196"/>
                  </a:cubicBezTo>
                  <a:cubicBezTo>
                    <a:pt x="402" y="3888"/>
                    <a:pt x="402" y="3581"/>
                    <a:pt x="414" y="3274"/>
                  </a:cubicBezTo>
                  <a:cubicBezTo>
                    <a:pt x="414" y="2739"/>
                    <a:pt x="428" y="2192"/>
                    <a:pt x="402" y="1658"/>
                  </a:cubicBezTo>
                  <a:cubicBezTo>
                    <a:pt x="375" y="1350"/>
                    <a:pt x="521" y="1136"/>
                    <a:pt x="682" y="883"/>
                  </a:cubicBezTo>
                  <a:cubicBezTo>
                    <a:pt x="762" y="776"/>
                    <a:pt x="829" y="655"/>
                    <a:pt x="895" y="521"/>
                  </a:cubicBezTo>
                  <a:cubicBezTo>
                    <a:pt x="909" y="509"/>
                    <a:pt x="976" y="468"/>
                    <a:pt x="1043" y="468"/>
                  </a:cubicBezTo>
                  <a:cubicBezTo>
                    <a:pt x="1243" y="428"/>
                    <a:pt x="1457" y="402"/>
                    <a:pt x="1657" y="402"/>
                  </a:cubicBezTo>
                  <a:cubicBezTo>
                    <a:pt x="2352" y="388"/>
                    <a:pt x="2926" y="375"/>
                    <a:pt x="3461" y="375"/>
                  </a:cubicBezTo>
                  <a:close/>
                  <a:moveTo>
                    <a:pt x="3461" y="1"/>
                  </a:moveTo>
                  <a:cubicBezTo>
                    <a:pt x="2913" y="1"/>
                    <a:pt x="2338" y="1"/>
                    <a:pt x="1644" y="14"/>
                  </a:cubicBezTo>
                  <a:cubicBezTo>
                    <a:pt x="1430" y="28"/>
                    <a:pt x="1189" y="41"/>
                    <a:pt x="963" y="94"/>
                  </a:cubicBezTo>
                  <a:cubicBezTo>
                    <a:pt x="909" y="94"/>
                    <a:pt x="655" y="161"/>
                    <a:pt x="562" y="348"/>
                  </a:cubicBezTo>
                  <a:cubicBezTo>
                    <a:pt x="508" y="468"/>
                    <a:pt x="441" y="562"/>
                    <a:pt x="361" y="682"/>
                  </a:cubicBezTo>
                  <a:cubicBezTo>
                    <a:pt x="188" y="949"/>
                    <a:pt x="1" y="1243"/>
                    <a:pt x="14" y="1684"/>
                  </a:cubicBezTo>
                  <a:cubicBezTo>
                    <a:pt x="54" y="2205"/>
                    <a:pt x="40" y="2739"/>
                    <a:pt x="28" y="3274"/>
                  </a:cubicBezTo>
                  <a:lnTo>
                    <a:pt x="28" y="4196"/>
                  </a:lnTo>
                  <a:cubicBezTo>
                    <a:pt x="28" y="5304"/>
                    <a:pt x="268" y="5612"/>
                    <a:pt x="1310" y="5826"/>
                  </a:cubicBezTo>
                  <a:cubicBezTo>
                    <a:pt x="1323" y="5853"/>
                    <a:pt x="1323" y="5879"/>
                    <a:pt x="1323" y="5892"/>
                  </a:cubicBezTo>
                  <a:cubicBezTo>
                    <a:pt x="1323" y="6053"/>
                    <a:pt x="1337" y="6213"/>
                    <a:pt x="1323" y="6373"/>
                  </a:cubicBezTo>
                  <a:cubicBezTo>
                    <a:pt x="1230" y="8885"/>
                    <a:pt x="1537" y="11290"/>
                    <a:pt x="1857" y="13320"/>
                  </a:cubicBezTo>
                  <a:cubicBezTo>
                    <a:pt x="1991" y="14149"/>
                    <a:pt x="2245" y="15031"/>
                    <a:pt x="2673" y="16099"/>
                  </a:cubicBezTo>
                  <a:cubicBezTo>
                    <a:pt x="2940" y="16767"/>
                    <a:pt x="3434" y="17262"/>
                    <a:pt x="4129" y="17529"/>
                  </a:cubicBezTo>
                  <a:cubicBezTo>
                    <a:pt x="4730" y="17770"/>
                    <a:pt x="5265" y="17877"/>
                    <a:pt x="5785" y="17890"/>
                  </a:cubicBezTo>
                  <a:lnTo>
                    <a:pt x="6052" y="17890"/>
                  </a:lnTo>
                  <a:cubicBezTo>
                    <a:pt x="6494" y="17890"/>
                    <a:pt x="6948" y="17903"/>
                    <a:pt x="7388" y="17903"/>
                  </a:cubicBezTo>
                  <a:cubicBezTo>
                    <a:pt x="7830" y="17903"/>
                    <a:pt x="8217" y="17890"/>
                    <a:pt x="8578" y="17890"/>
                  </a:cubicBezTo>
                  <a:cubicBezTo>
                    <a:pt x="8979" y="17877"/>
                    <a:pt x="9366" y="17783"/>
                    <a:pt x="9740" y="17676"/>
                  </a:cubicBezTo>
                  <a:cubicBezTo>
                    <a:pt x="10301" y="17529"/>
                    <a:pt x="10689" y="17168"/>
                    <a:pt x="10915" y="16621"/>
                  </a:cubicBezTo>
                  <a:cubicBezTo>
                    <a:pt x="11116" y="16126"/>
                    <a:pt x="11223" y="15712"/>
                    <a:pt x="11263" y="15312"/>
                  </a:cubicBezTo>
                  <a:cubicBezTo>
                    <a:pt x="11437" y="13495"/>
                    <a:pt x="11450" y="11571"/>
                    <a:pt x="11303" y="9406"/>
                  </a:cubicBezTo>
                  <a:cubicBezTo>
                    <a:pt x="11223" y="8190"/>
                    <a:pt x="11156" y="6975"/>
                    <a:pt x="11090" y="5746"/>
                  </a:cubicBezTo>
                  <a:cubicBezTo>
                    <a:pt x="11063" y="5398"/>
                    <a:pt x="11090" y="5158"/>
                    <a:pt x="11263" y="4944"/>
                  </a:cubicBezTo>
                  <a:cubicBezTo>
                    <a:pt x="11503" y="4624"/>
                    <a:pt x="11530" y="4236"/>
                    <a:pt x="11530" y="3968"/>
                  </a:cubicBezTo>
                  <a:lnTo>
                    <a:pt x="11530" y="3020"/>
                  </a:lnTo>
                  <a:cubicBezTo>
                    <a:pt x="11530" y="2579"/>
                    <a:pt x="11544" y="2125"/>
                    <a:pt x="11530" y="1684"/>
                  </a:cubicBezTo>
                  <a:cubicBezTo>
                    <a:pt x="11503" y="616"/>
                    <a:pt x="11116" y="228"/>
                    <a:pt x="10060" y="201"/>
                  </a:cubicBezTo>
                  <a:lnTo>
                    <a:pt x="9740" y="201"/>
                  </a:lnTo>
                  <a:cubicBezTo>
                    <a:pt x="9433" y="201"/>
                    <a:pt x="9139" y="188"/>
                    <a:pt x="8845" y="188"/>
                  </a:cubicBezTo>
                  <a:cubicBezTo>
                    <a:pt x="8177" y="174"/>
                    <a:pt x="7482" y="161"/>
                    <a:pt x="6814" y="108"/>
                  </a:cubicBezTo>
                  <a:cubicBezTo>
                    <a:pt x="5812" y="28"/>
                    <a:pt x="4716" y="1"/>
                    <a:pt x="3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7"/>
            <p:cNvSpPr/>
            <p:nvPr/>
          </p:nvSpPr>
          <p:spPr>
            <a:xfrm>
              <a:off x="4132200" y="1388475"/>
              <a:ext cx="142300" cy="184700"/>
            </a:xfrm>
            <a:custGeom>
              <a:avLst/>
              <a:gdLst/>
              <a:ahLst/>
              <a:cxnLst/>
              <a:rect l="l" t="t" r="r" b="b"/>
              <a:pathLst>
                <a:path w="5692" h="7388" extrusionOk="0">
                  <a:moveTo>
                    <a:pt x="3901" y="2298"/>
                  </a:moveTo>
                  <a:cubicBezTo>
                    <a:pt x="4142" y="2351"/>
                    <a:pt x="4382" y="2391"/>
                    <a:pt x="4623" y="2444"/>
                  </a:cubicBezTo>
                  <a:cubicBezTo>
                    <a:pt x="4796" y="2471"/>
                    <a:pt x="4997" y="2498"/>
                    <a:pt x="5170" y="2565"/>
                  </a:cubicBezTo>
                  <a:cubicBezTo>
                    <a:pt x="5464" y="2685"/>
                    <a:pt x="5665" y="2899"/>
                    <a:pt x="5665" y="3246"/>
                  </a:cubicBezTo>
                  <a:cubicBezTo>
                    <a:pt x="5678" y="3593"/>
                    <a:pt x="5692" y="3955"/>
                    <a:pt x="5665" y="4302"/>
                  </a:cubicBezTo>
                  <a:cubicBezTo>
                    <a:pt x="5651" y="4609"/>
                    <a:pt x="5531" y="4716"/>
                    <a:pt x="5211" y="4783"/>
                  </a:cubicBezTo>
                  <a:cubicBezTo>
                    <a:pt x="4890" y="4836"/>
                    <a:pt x="4569" y="4876"/>
                    <a:pt x="4235" y="4929"/>
                  </a:cubicBezTo>
                  <a:cubicBezTo>
                    <a:pt x="4128" y="5330"/>
                    <a:pt x="4182" y="5704"/>
                    <a:pt x="4222" y="6078"/>
                  </a:cubicBezTo>
                  <a:cubicBezTo>
                    <a:pt x="4262" y="6346"/>
                    <a:pt x="4276" y="6613"/>
                    <a:pt x="4249" y="6880"/>
                  </a:cubicBezTo>
                  <a:cubicBezTo>
                    <a:pt x="4208" y="7188"/>
                    <a:pt x="3982" y="7361"/>
                    <a:pt x="3674" y="7375"/>
                  </a:cubicBezTo>
                  <a:cubicBezTo>
                    <a:pt x="3353" y="7388"/>
                    <a:pt x="3033" y="7361"/>
                    <a:pt x="2699" y="7348"/>
                  </a:cubicBezTo>
                  <a:cubicBezTo>
                    <a:pt x="2338" y="7348"/>
                    <a:pt x="2071" y="7161"/>
                    <a:pt x="1951" y="6827"/>
                  </a:cubicBezTo>
                  <a:cubicBezTo>
                    <a:pt x="1803" y="6452"/>
                    <a:pt x="1697" y="6052"/>
                    <a:pt x="1563" y="5638"/>
                  </a:cubicBezTo>
                  <a:cubicBezTo>
                    <a:pt x="1296" y="5571"/>
                    <a:pt x="1016" y="5491"/>
                    <a:pt x="735" y="5398"/>
                  </a:cubicBezTo>
                  <a:cubicBezTo>
                    <a:pt x="280" y="5250"/>
                    <a:pt x="0" y="4956"/>
                    <a:pt x="27" y="4436"/>
                  </a:cubicBezTo>
                  <a:cubicBezTo>
                    <a:pt x="40" y="4168"/>
                    <a:pt x="27" y="3901"/>
                    <a:pt x="27" y="3620"/>
                  </a:cubicBezTo>
                  <a:cubicBezTo>
                    <a:pt x="27" y="3313"/>
                    <a:pt x="187" y="3112"/>
                    <a:pt x="467" y="3006"/>
                  </a:cubicBezTo>
                  <a:cubicBezTo>
                    <a:pt x="668" y="2925"/>
                    <a:pt x="882" y="2886"/>
                    <a:pt x="1123" y="2806"/>
                  </a:cubicBezTo>
                  <a:cubicBezTo>
                    <a:pt x="1216" y="2405"/>
                    <a:pt x="1162" y="2004"/>
                    <a:pt x="1162" y="1603"/>
                  </a:cubicBezTo>
                  <a:cubicBezTo>
                    <a:pt x="1162" y="1149"/>
                    <a:pt x="1296" y="748"/>
                    <a:pt x="1523" y="360"/>
                  </a:cubicBezTo>
                  <a:cubicBezTo>
                    <a:pt x="1630" y="160"/>
                    <a:pt x="1817" y="40"/>
                    <a:pt x="2044" y="27"/>
                  </a:cubicBezTo>
                  <a:cubicBezTo>
                    <a:pt x="2418" y="13"/>
                    <a:pt x="2806" y="0"/>
                    <a:pt x="3180" y="27"/>
                  </a:cubicBezTo>
                  <a:cubicBezTo>
                    <a:pt x="3581" y="40"/>
                    <a:pt x="3781" y="241"/>
                    <a:pt x="3821" y="627"/>
                  </a:cubicBezTo>
                  <a:cubicBezTo>
                    <a:pt x="3861" y="948"/>
                    <a:pt x="3848" y="1283"/>
                    <a:pt x="3861" y="1603"/>
                  </a:cubicBezTo>
                  <a:cubicBezTo>
                    <a:pt x="3861" y="1817"/>
                    <a:pt x="3875" y="2031"/>
                    <a:pt x="3901" y="2298"/>
                  </a:cubicBezTo>
                  <a:close/>
                  <a:moveTo>
                    <a:pt x="3701" y="4208"/>
                  </a:moveTo>
                  <a:cubicBezTo>
                    <a:pt x="3901" y="4181"/>
                    <a:pt x="4075" y="4155"/>
                    <a:pt x="4262" y="4128"/>
                  </a:cubicBezTo>
                  <a:cubicBezTo>
                    <a:pt x="4475" y="4088"/>
                    <a:pt x="4689" y="4074"/>
                    <a:pt x="4930" y="4035"/>
                  </a:cubicBezTo>
                  <a:lnTo>
                    <a:pt x="4930" y="3273"/>
                  </a:lnTo>
                  <a:cubicBezTo>
                    <a:pt x="4769" y="3233"/>
                    <a:pt x="4650" y="3166"/>
                    <a:pt x="4516" y="3153"/>
                  </a:cubicBezTo>
                  <a:cubicBezTo>
                    <a:pt x="4249" y="3112"/>
                    <a:pt x="3968" y="3112"/>
                    <a:pt x="3701" y="3073"/>
                  </a:cubicBezTo>
                  <a:cubicBezTo>
                    <a:pt x="3300" y="3019"/>
                    <a:pt x="3180" y="2899"/>
                    <a:pt x="3153" y="2512"/>
                  </a:cubicBezTo>
                  <a:cubicBezTo>
                    <a:pt x="3139" y="2298"/>
                    <a:pt x="3139" y="2070"/>
                    <a:pt x="3139" y="1857"/>
                  </a:cubicBezTo>
                  <a:cubicBezTo>
                    <a:pt x="3127" y="1509"/>
                    <a:pt x="3180" y="1149"/>
                    <a:pt x="3100" y="855"/>
                  </a:cubicBezTo>
                  <a:cubicBezTo>
                    <a:pt x="3006" y="788"/>
                    <a:pt x="2966" y="748"/>
                    <a:pt x="2913" y="734"/>
                  </a:cubicBezTo>
                  <a:cubicBezTo>
                    <a:pt x="2753" y="722"/>
                    <a:pt x="2592" y="708"/>
                    <a:pt x="2432" y="708"/>
                  </a:cubicBezTo>
                  <a:cubicBezTo>
                    <a:pt x="2017" y="708"/>
                    <a:pt x="1884" y="802"/>
                    <a:pt x="1791" y="1189"/>
                  </a:cubicBezTo>
                  <a:cubicBezTo>
                    <a:pt x="1737" y="1376"/>
                    <a:pt x="1723" y="1563"/>
                    <a:pt x="1723" y="1750"/>
                  </a:cubicBezTo>
                  <a:cubicBezTo>
                    <a:pt x="1723" y="2191"/>
                    <a:pt x="1750" y="2619"/>
                    <a:pt x="1750" y="3059"/>
                  </a:cubicBezTo>
                  <a:cubicBezTo>
                    <a:pt x="1750" y="3219"/>
                    <a:pt x="1710" y="3367"/>
                    <a:pt x="1684" y="3527"/>
                  </a:cubicBezTo>
                  <a:cubicBezTo>
                    <a:pt x="1363" y="3593"/>
                    <a:pt x="1069" y="3647"/>
                    <a:pt x="802" y="3700"/>
                  </a:cubicBezTo>
                  <a:cubicBezTo>
                    <a:pt x="775" y="3821"/>
                    <a:pt x="749" y="3901"/>
                    <a:pt x="749" y="3981"/>
                  </a:cubicBezTo>
                  <a:cubicBezTo>
                    <a:pt x="735" y="4649"/>
                    <a:pt x="788" y="4703"/>
                    <a:pt x="1483" y="4635"/>
                  </a:cubicBezTo>
                  <a:lnTo>
                    <a:pt x="1563" y="4635"/>
                  </a:lnTo>
                  <a:cubicBezTo>
                    <a:pt x="1924" y="4596"/>
                    <a:pt x="2191" y="4756"/>
                    <a:pt x="2218" y="5157"/>
                  </a:cubicBezTo>
                  <a:cubicBezTo>
                    <a:pt x="2245" y="5678"/>
                    <a:pt x="2325" y="6185"/>
                    <a:pt x="2619" y="6653"/>
                  </a:cubicBezTo>
                  <a:cubicBezTo>
                    <a:pt x="2940" y="6720"/>
                    <a:pt x="3260" y="6760"/>
                    <a:pt x="3620" y="6666"/>
                  </a:cubicBezTo>
                  <a:cubicBezTo>
                    <a:pt x="3754" y="5865"/>
                    <a:pt x="3540" y="5050"/>
                    <a:pt x="3701" y="4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7"/>
            <p:cNvSpPr/>
            <p:nvPr/>
          </p:nvSpPr>
          <p:spPr>
            <a:xfrm>
              <a:off x="4127175" y="1383450"/>
              <a:ext cx="152325" cy="194750"/>
            </a:xfrm>
            <a:custGeom>
              <a:avLst/>
              <a:gdLst/>
              <a:ahLst/>
              <a:cxnLst/>
              <a:rect l="l" t="t" r="r" b="b"/>
              <a:pathLst>
                <a:path w="6093" h="7790" extrusionOk="0">
                  <a:moveTo>
                    <a:pt x="2646" y="1122"/>
                  </a:moveTo>
                  <a:cubicBezTo>
                    <a:pt x="2766" y="1122"/>
                    <a:pt x="2900" y="1122"/>
                    <a:pt x="3073" y="1149"/>
                  </a:cubicBezTo>
                  <a:cubicBezTo>
                    <a:pt x="3073" y="1149"/>
                    <a:pt x="3087" y="1163"/>
                    <a:pt x="3100" y="1163"/>
                  </a:cubicBezTo>
                  <a:lnTo>
                    <a:pt x="3114" y="1176"/>
                  </a:lnTo>
                  <a:cubicBezTo>
                    <a:pt x="3141" y="1336"/>
                    <a:pt x="3141" y="1523"/>
                    <a:pt x="3141" y="1710"/>
                  </a:cubicBezTo>
                  <a:cubicBezTo>
                    <a:pt x="3127" y="1831"/>
                    <a:pt x="3127" y="1951"/>
                    <a:pt x="3127" y="2058"/>
                  </a:cubicBezTo>
                  <a:cubicBezTo>
                    <a:pt x="3141" y="2152"/>
                    <a:pt x="3141" y="2232"/>
                    <a:pt x="3141" y="2312"/>
                  </a:cubicBezTo>
                  <a:cubicBezTo>
                    <a:pt x="3127" y="2446"/>
                    <a:pt x="3127" y="2592"/>
                    <a:pt x="3141" y="2726"/>
                  </a:cubicBezTo>
                  <a:cubicBezTo>
                    <a:pt x="3180" y="3220"/>
                    <a:pt x="3367" y="3420"/>
                    <a:pt x="3875" y="3488"/>
                  </a:cubicBezTo>
                  <a:cubicBezTo>
                    <a:pt x="4008" y="3500"/>
                    <a:pt x="4156" y="3514"/>
                    <a:pt x="4290" y="3527"/>
                  </a:cubicBezTo>
                  <a:cubicBezTo>
                    <a:pt x="4423" y="3527"/>
                    <a:pt x="4557" y="3541"/>
                    <a:pt x="4690" y="3568"/>
                  </a:cubicBezTo>
                  <a:cubicBezTo>
                    <a:pt x="4757" y="3568"/>
                    <a:pt x="4824" y="3595"/>
                    <a:pt x="4917" y="3621"/>
                  </a:cubicBezTo>
                  <a:lnTo>
                    <a:pt x="4917" y="3634"/>
                  </a:lnTo>
                  <a:lnTo>
                    <a:pt x="4917" y="4062"/>
                  </a:lnTo>
                  <a:lnTo>
                    <a:pt x="4877" y="4062"/>
                  </a:lnTo>
                  <a:cubicBezTo>
                    <a:pt x="4717" y="4075"/>
                    <a:pt x="4583" y="4102"/>
                    <a:pt x="4436" y="4115"/>
                  </a:cubicBezTo>
                  <a:cubicBezTo>
                    <a:pt x="4302" y="4142"/>
                    <a:pt x="4183" y="4156"/>
                    <a:pt x="4049" y="4182"/>
                  </a:cubicBezTo>
                  <a:cubicBezTo>
                    <a:pt x="3996" y="4195"/>
                    <a:pt x="3928" y="4195"/>
                    <a:pt x="3862" y="4209"/>
                  </a:cubicBezTo>
                  <a:lnTo>
                    <a:pt x="3728" y="4236"/>
                  </a:lnTo>
                  <a:lnTo>
                    <a:pt x="3702" y="4382"/>
                  </a:lnTo>
                  <a:cubicBezTo>
                    <a:pt x="3608" y="4824"/>
                    <a:pt x="3634" y="5264"/>
                    <a:pt x="3648" y="5692"/>
                  </a:cubicBezTo>
                  <a:cubicBezTo>
                    <a:pt x="3661" y="6039"/>
                    <a:pt x="3675" y="6373"/>
                    <a:pt x="3634" y="6694"/>
                  </a:cubicBezTo>
                  <a:cubicBezTo>
                    <a:pt x="3550" y="6710"/>
                    <a:pt x="3468" y="6717"/>
                    <a:pt x="3382" y="6717"/>
                  </a:cubicBezTo>
                  <a:cubicBezTo>
                    <a:pt x="3252" y="6717"/>
                    <a:pt x="3115" y="6700"/>
                    <a:pt x="2954" y="6667"/>
                  </a:cubicBezTo>
                  <a:cubicBezTo>
                    <a:pt x="2713" y="6253"/>
                    <a:pt x="2646" y="5786"/>
                    <a:pt x="2633" y="5344"/>
                  </a:cubicBezTo>
                  <a:cubicBezTo>
                    <a:pt x="2606" y="4890"/>
                    <a:pt x="2312" y="4623"/>
                    <a:pt x="1858" y="4623"/>
                  </a:cubicBezTo>
                  <a:lnTo>
                    <a:pt x="1710" y="4623"/>
                  </a:lnTo>
                  <a:cubicBezTo>
                    <a:pt x="1698" y="4623"/>
                    <a:pt x="1684" y="4637"/>
                    <a:pt x="1657" y="4637"/>
                  </a:cubicBezTo>
                  <a:cubicBezTo>
                    <a:pt x="1550" y="4637"/>
                    <a:pt x="1430" y="4649"/>
                    <a:pt x="1350" y="4649"/>
                  </a:cubicBezTo>
                  <a:cubicBezTo>
                    <a:pt x="1217" y="4649"/>
                    <a:pt x="1190" y="4637"/>
                    <a:pt x="1190" y="4637"/>
                  </a:cubicBezTo>
                  <a:cubicBezTo>
                    <a:pt x="1149" y="4583"/>
                    <a:pt x="1149" y="4289"/>
                    <a:pt x="1149" y="4182"/>
                  </a:cubicBezTo>
                  <a:cubicBezTo>
                    <a:pt x="1149" y="4156"/>
                    <a:pt x="1163" y="4129"/>
                    <a:pt x="1176" y="4075"/>
                  </a:cubicBezTo>
                  <a:cubicBezTo>
                    <a:pt x="1336" y="4049"/>
                    <a:pt x="1511" y="4008"/>
                    <a:pt x="1698" y="3981"/>
                  </a:cubicBezTo>
                  <a:lnTo>
                    <a:pt x="2072" y="3901"/>
                  </a:lnTo>
                  <a:lnTo>
                    <a:pt x="2085" y="3755"/>
                  </a:lnTo>
                  <a:cubicBezTo>
                    <a:pt x="2098" y="3714"/>
                    <a:pt x="2111" y="3661"/>
                    <a:pt x="2111" y="3621"/>
                  </a:cubicBezTo>
                  <a:cubicBezTo>
                    <a:pt x="2138" y="3500"/>
                    <a:pt x="2152" y="3381"/>
                    <a:pt x="2152" y="3260"/>
                  </a:cubicBezTo>
                  <a:cubicBezTo>
                    <a:pt x="2152" y="3046"/>
                    <a:pt x="2152" y="2820"/>
                    <a:pt x="2138" y="2606"/>
                  </a:cubicBezTo>
                  <a:lnTo>
                    <a:pt x="2138" y="1951"/>
                  </a:lnTo>
                  <a:cubicBezTo>
                    <a:pt x="2138" y="1751"/>
                    <a:pt x="2152" y="1577"/>
                    <a:pt x="2191" y="1443"/>
                  </a:cubicBezTo>
                  <a:cubicBezTo>
                    <a:pt x="2259" y="1163"/>
                    <a:pt x="2312" y="1122"/>
                    <a:pt x="2633" y="1122"/>
                  </a:cubicBezTo>
                  <a:close/>
                  <a:moveTo>
                    <a:pt x="2619" y="695"/>
                  </a:moveTo>
                  <a:cubicBezTo>
                    <a:pt x="2125" y="709"/>
                    <a:pt x="1911" y="869"/>
                    <a:pt x="1791" y="1336"/>
                  </a:cubicBezTo>
                  <a:cubicBezTo>
                    <a:pt x="1737" y="1510"/>
                    <a:pt x="1724" y="1710"/>
                    <a:pt x="1724" y="1951"/>
                  </a:cubicBezTo>
                  <a:cubicBezTo>
                    <a:pt x="1710" y="2178"/>
                    <a:pt x="1724" y="2405"/>
                    <a:pt x="1724" y="2619"/>
                  </a:cubicBezTo>
                  <a:cubicBezTo>
                    <a:pt x="1737" y="2832"/>
                    <a:pt x="1737" y="3046"/>
                    <a:pt x="1737" y="3260"/>
                  </a:cubicBezTo>
                  <a:cubicBezTo>
                    <a:pt x="1737" y="3354"/>
                    <a:pt x="1724" y="3447"/>
                    <a:pt x="1698" y="3541"/>
                  </a:cubicBezTo>
                  <a:lnTo>
                    <a:pt x="1698" y="3554"/>
                  </a:lnTo>
                  <a:lnTo>
                    <a:pt x="1618" y="3568"/>
                  </a:lnTo>
                  <a:cubicBezTo>
                    <a:pt x="1377" y="3607"/>
                    <a:pt x="1163" y="3648"/>
                    <a:pt x="962" y="3688"/>
                  </a:cubicBezTo>
                  <a:lnTo>
                    <a:pt x="829" y="3714"/>
                  </a:lnTo>
                  <a:lnTo>
                    <a:pt x="802" y="3862"/>
                  </a:lnTo>
                  <a:cubicBezTo>
                    <a:pt x="789" y="3901"/>
                    <a:pt x="775" y="3928"/>
                    <a:pt x="775" y="3969"/>
                  </a:cubicBezTo>
                  <a:cubicBezTo>
                    <a:pt x="762" y="4035"/>
                    <a:pt x="736" y="4102"/>
                    <a:pt x="736" y="4182"/>
                  </a:cubicBezTo>
                  <a:cubicBezTo>
                    <a:pt x="736" y="4530"/>
                    <a:pt x="736" y="4770"/>
                    <a:pt x="896" y="4931"/>
                  </a:cubicBezTo>
                  <a:cubicBezTo>
                    <a:pt x="1016" y="5050"/>
                    <a:pt x="1190" y="5064"/>
                    <a:pt x="1350" y="5064"/>
                  </a:cubicBezTo>
                  <a:cubicBezTo>
                    <a:pt x="1457" y="5064"/>
                    <a:pt x="1577" y="5064"/>
                    <a:pt x="1698" y="5050"/>
                  </a:cubicBezTo>
                  <a:cubicBezTo>
                    <a:pt x="1724" y="5050"/>
                    <a:pt x="1737" y="5037"/>
                    <a:pt x="1751" y="5037"/>
                  </a:cubicBezTo>
                  <a:lnTo>
                    <a:pt x="1858" y="5037"/>
                  </a:lnTo>
                  <a:cubicBezTo>
                    <a:pt x="2085" y="5037"/>
                    <a:pt x="2191" y="5144"/>
                    <a:pt x="2205" y="5371"/>
                  </a:cubicBezTo>
                  <a:cubicBezTo>
                    <a:pt x="2245" y="5892"/>
                    <a:pt x="2312" y="6454"/>
                    <a:pt x="2646" y="6961"/>
                  </a:cubicBezTo>
                  <a:lnTo>
                    <a:pt x="2686" y="7028"/>
                  </a:lnTo>
                  <a:lnTo>
                    <a:pt x="2779" y="7054"/>
                  </a:lnTo>
                  <a:cubicBezTo>
                    <a:pt x="3007" y="7108"/>
                    <a:pt x="3194" y="7134"/>
                    <a:pt x="3381" y="7134"/>
                  </a:cubicBezTo>
                  <a:cubicBezTo>
                    <a:pt x="3541" y="7134"/>
                    <a:pt x="3702" y="7108"/>
                    <a:pt x="3875" y="7068"/>
                  </a:cubicBezTo>
                  <a:lnTo>
                    <a:pt x="3996" y="7028"/>
                  </a:lnTo>
                  <a:lnTo>
                    <a:pt x="4022" y="6908"/>
                  </a:lnTo>
                  <a:cubicBezTo>
                    <a:pt x="4102" y="6480"/>
                    <a:pt x="4076" y="6066"/>
                    <a:pt x="4062" y="5665"/>
                  </a:cubicBezTo>
                  <a:cubicBezTo>
                    <a:pt x="4049" y="5305"/>
                    <a:pt x="4035" y="4943"/>
                    <a:pt x="4089" y="4596"/>
                  </a:cubicBezTo>
                  <a:lnTo>
                    <a:pt x="4115" y="4596"/>
                  </a:lnTo>
                  <a:cubicBezTo>
                    <a:pt x="4249" y="4569"/>
                    <a:pt x="4370" y="4543"/>
                    <a:pt x="4489" y="4530"/>
                  </a:cubicBezTo>
                  <a:cubicBezTo>
                    <a:pt x="4637" y="4516"/>
                    <a:pt x="4770" y="4489"/>
                    <a:pt x="4931" y="4476"/>
                  </a:cubicBezTo>
                  <a:cubicBezTo>
                    <a:pt x="4997" y="4462"/>
                    <a:pt x="5077" y="4450"/>
                    <a:pt x="5157" y="4450"/>
                  </a:cubicBezTo>
                  <a:lnTo>
                    <a:pt x="5332" y="4423"/>
                  </a:lnTo>
                  <a:lnTo>
                    <a:pt x="5332" y="3327"/>
                  </a:lnTo>
                  <a:lnTo>
                    <a:pt x="5184" y="3287"/>
                  </a:lnTo>
                  <a:cubicBezTo>
                    <a:pt x="5145" y="3260"/>
                    <a:pt x="5091" y="3247"/>
                    <a:pt x="5051" y="3233"/>
                  </a:cubicBezTo>
                  <a:cubicBezTo>
                    <a:pt x="4944" y="3194"/>
                    <a:pt x="4851" y="3167"/>
                    <a:pt x="4744" y="3153"/>
                  </a:cubicBezTo>
                  <a:cubicBezTo>
                    <a:pt x="4596" y="3126"/>
                    <a:pt x="4463" y="3114"/>
                    <a:pt x="4316" y="3114"/>
                  </a:cubicBezTo>
                  <a:cubicBezTo>
                    <a:pt x="4183" y="3100"/>
                    <a:pt x="4062" y="3087"/>
                    <a:pt x="3928" y="3073"/>
                  </a:cubicBezTo>
                  <a:cubicBezTo>
                    <a:pt x="3634" y="3033"/>
                    <a:pt x="3581" y="2993"/>
                    <a:pt x="3554" y="2699"/>
                  </a:cubicBezTo>
                  <a:lnTo>
                    <a:pt x="3554" y="2325"/>
                  </a:lnTo>
                  <a:lnTo>
                    <a:pt x="3554" y="2045"/>
                  </a:lnTo>
                  <a:cubicBezTo>
                    <a:pt x="3541" y="1938"/>
                    <a:pt x="3554" y="1831"/>
                    <a:pt x="3554" y="1724"/>
                  </a:cubicBezTo>
                  <a:cubicBezTo>
                    <a:pt x="3554" y="1484"/>
                    <a:pt x="3568" y="1229"/>
                    <a:pt x="3501" y="1003"/>
                  </a:cubicBezTo>
                  <a:lnTo>
                    <a:pt x="3488" y="909"/>
                  </a:lnTo>
                  <a:lnTo>
                    <a:pt x="3408" y="869"/>
                  </a:lnTo>
                  <a:cubicBezTo>
                    <a:pt x="3381" y="855"/>
                    <a:pt x="3354" y="842"/>
                    <a:pt x="3340" y="816"/>
                  </a:cubicBezTo>
                  <a:cubicBezTo>
                    <a:pt x="3274" y="789"/>
                    <a:pt x="3221" y="748"/>
                    <a:pt x="3141" y="735"/>
                  </a:cubicBezTo>
                  <a:cubicBezTo>
                    <a:pt x="2940" y="709"/>
                    <a:pt x="2793" y="695"/>
                    <a:pt x="2646" y="695"/>
                  </a:cubicBezTo>
                  <a:close/>
                  <a:moveTo>
                    <a:pt x="3381" y="428"/>
                  </a:moveTo>
                  <a:cubicBezTo>
                    <a:pt x="3675" y="454"/>
                    <a:pt x="3795" y="561"/>
                    <a:pt x="3821" y="855"/>
                  </a:cubicBezTo>
                  <a:cubicBezTo>
                    <a:pt x="3848" y="1056"/>
                    <a:pt x="3848" y="1256"/>
                    <a:pt x="3848" y="1470"/>
                  </a:cubicBezTo>
                  <a:lnTo>
                    <a:pt x="3848" y="1817"/>
                  </a:lnTo>
                  <a:cubicBezTo>
                    <a:pt x="3862" y="1965"/>
                    <a:pt x="3862" y="2111"/>
                    <a:pt x="3875" y="2271"/>
                  </a:cubicBezTo>
                  <a:cubicBezTo>
                    <a:pt x="3875" y="2352"/>
                    <a:pt x="3889" y="2432"/>
                    <a:pt x="3889" y="2512"/>
                  </a:cubicBezTo>
                  <a:lnTo>
                    <a:pt x="3902" y="2672"/>
                  </a:lnTo>
                  <a:lnTo>
                    <a:pt x="4062" y="2699"/>
                  </a:lnTo>
                  <a:cubicBezTo>
                    <a:pt x="4142" y="2726"/>
                    <a:pt x="4236" y="2739"/>
                    <a:pt x="4316" y="2752"/>
                  </a:cubicBezTo>
                  <a:cubicBezTo>
                    <a:pt x="4477" y="2779"/>
                    <a:pt x="4623" y="2820"/>
                    <a:pt x="4783" y="2846"/>
                  </a:cubicBezTo>
                  <a:cubicBezTo>
                    <a:pt x="4837" y="2859"/>
                    <a:pt x="4890" y="2859"/>
                    <a:pt x="4944" y="2873"/>
                  </a:cubicBezTo>
                  <a:cubicBezTo>
                    <a:pt x="5077" y="2900"/>
                    <a:pt x="5184" y="2913"/>
                    <a:pt x="5291" y="2953"/>
                  </a:cubicBezTo>
                  <a:cubicBezTo>
                    <a:pt x="5531" y="3046"/>
                    <a:pt x="5652" y="3207"/>
                    <a:pt x="5652" y="3447"/>
                  </a:cubicBezTo>
                  <a:cubicBezTo>
                    <a:pt x="5665" y="3500"/>
                    <a:pt x="5665" y="3554"/>
                    <a:pt x="5665" y="3621"/>
                  </a:cubicBezTo>
                  <a:cubicBezTo>
                    <a:pt x="5665" y="3901"/>
                    <a:pt x="5679" y="4209"/>
                    <a:pt x="5665" y="4489"/>
                  </a:cubicBezTo>
                  <a:cubicBezTo>
                    <a:pt x="5652" y="4703"/>
                    <a:pt x="5599" y="4730"/>
                    <a:pt x="5371" y="4783"/>
                  </a:cubicBezTo>
                  <a:cubicBezTo>
                    <a:pt x="5157" y="4824"/>
                    <a:pt x="4944" y="4850"/>
                    <a:pt x="4730" y="4877"/>
                  </a:cubicBezTo>
                  <a:cubicBezTo>
                    <a:pt x="4623" y="4890"/>
                    <a:pt x="4516" y="4917"/>
                    <a:pt x="4409" y="4931"/>
                  </a:cubicBezTo>
                  <a:lnTo>
                    <a:pt x="4276" y="4943"/>
                  </a:lnTo>
                  <a:lnTo>
                    <a:pt x="4236" y="5077"/>
                  </a:lnTo>
                  <a:cubicBezTo>
                    <a:pt x="4115" y="5504"/>
                    <a:pt x="4169" y="5905"/>
                    <a:pt x="4222" y="6279"/>
                  </a:cubicBezTo>
                  <a:lnTo>
                    <a:pt x="4222" y="6306"/>
                  </a:lnTo>
                  <a:cubicBezTo>
                    <a:pt x="4249" y="6493"/>
                    <a:pt x="4276" y="6787"/>
                    <a:pt x="4236" y="7054"/>
                  </a:cubicBezTo>
                  <a:cubicBezTo>
                    <a:pt x="4209" y="7295"/>
                    <a:pt x="4022" y="7362"/>
                    <a:pt x="3875" y="7362"/>
                  </a:cubicBezTo>
                  <a:lnTo>
                    <a:pt x="3221" y="7362"/>
                  </a:lnTo>
                  <a:cubicBezTo>
                    <a:pt x="3114" y="7348"/>
                    <a:pt x="3007" y="7348"/>
                    <a:pt x="2913" y="7348"/>
                  </a:cubicBezTo>
                  <a:cubicBezTo>
                    <a:pt x="2633" y="7335"/>
                    <a:pt x="2446" y="7215"/>
                    <a:pt x="2352" y="6947"/>
                  </a:cubicBezTo>
                  <a:cubicBezTo>
                    <a:pt x="2245" y="6694"/>
                    <a:pt x="2165" y="6440"/>
                    <a:pt x="2085" y="6160"/>
                  </a:cubicBezTo>
                  <a:cubicBezTo>
                    <a:pt x="2045" y="6039"/>
                    <a:pt x="2004" y="5905"/>
                    <a:pt x="1965" y="5786"/>
                  </a:cubicBezTo>
                  <a:lnTo>
                    <a:pt x="1938" y="5679"/>
                  </a:lnTo>
                  <a:lnTo>
                    <a:pt x="1831" y="5638"/>
                  </a:lnTo>
                  <a:cubicBezTo>
                    <a:pt x="1751" y="5625"/>
                    <a:pt x="1657" y="5599"/>
                    <a:pt x="1577" y="5572"/>
                  </a:cubicBezTo>
                  <a:cubicBezTo>
                    <a:pt x="1390" y="5518"/>
                    <a:pt x="1190" y="5465"/>
                    <a:pt x="1003" y="5398"/>
                  </a:cubicBezTo>
                  <a:cubicBezTo>
                    <a:pt x="588" y="5264"/>
                    <a:pt x="415" y="5037"/>
                    <a:pt x="428" y="4649"/>
                  </a:cubicBezTo>
                  <a:cubicBezTo>
                    <a:pt x="442" y="4423"/>
                    <a:pt x="442" y="4209"/>
                    <a:pt x="442" y="3995"/>
                  </a:cubicBezTo>
                  <a:cubicBezTo>
                    <a:pt x="442" y="3928"/>
                    <a:pt x="442" y="3875"/>
                    <a:pt x="428" y="3821"/>
                  </a:cubicBezTo>
                  <a:cubicBezTo>
                    <a:pt x="428" y="3607"/>
                    <a:pt x="522" y="3488"/>
                    <a:pt x="736" y="3407"/>
                  </a:cubicBezTo>
                  <a:cubicBezTo>
                    <a:pt x="869" y="3354"/>
                    <a:pt x="1003" y="3313"/>
                    <a:pt x="1163" y="3274"/>
                  </a:cubicBezTo>
                  <a:cubicBezTo>
                    <a:pt x="1230" y="3247"/>
                    <a:pt x="1297" y="3233"/>
                    <a:pt x="1377" y="3207"/>
                  </a:cubicBezTo>
                  <a:lnTo>
                    <a:pt x="1484" y="3180"/>
                  </a:lnTo>
                  <a:lnTo>
                    <a:pt x="1523" y="3060"/>
                  </a:lnTo>
                  <a:cubicBezTo>
                    <a:pt x="1604" y="2726"/>
                    <a:pt x="1591" y="2405"/>
                    <a:pt x="1577" y="2098"/>
                  </a:cubicBezTo>
                  <a:lnTo>
                    <a:pt x="1577" y="1804"/>
                  </a:lnTo>
                  <a:cubicBezTo>
                    <a:pt x="1577" y="1416"/>
                    <a:pt x="1684" y="1042"/>
                    <a:pt x="1898" y="668"/>
                  </a:cubicBezTo>
                  <a:cubicBezTo>
                    <a:pt x="1992" y="522"/>
                    <a:pt x="2098" y="442"/>
                    <a:pt x="2259" y="442"/>
                  </a:cubicBezTo>
                  <a:cubicBezTo>
                    <a:pt x="2473" y="428"/>
                    <a:pt x="2713" y="428"/>
                    <a:pt x="2954" y="428"/>
                  </a:cubicBezTo>
                  <a:close/>
                  <a:moveTo>
                    <a:pt x="2954" y="0"/>
                  </a:moveTo>
                  <a:cubicBezTo>
                    <a:pt x="2713" y="0"/>
                    <a:pt x="2459" y="14"/>
                    <a:pt x="2232" y="27"/>
                  </a:cubicBezTo>
                  <a:cubicBezTo>
                    <a:pt x="1938" y="41"/>
                    <a:pt x="1698" y="187"/>
                    <a:pt x="1537" y="454"/>
                  </a:cubicBezTo>
                  <a:cubicBezTo>
                    <a:pt x="1283" y="909"/>
                    <a:pt x="1149" y="1350"/>
                    <a:pt x="1163" y="1804"/>
                  </a:cubicBezTo>
                  <a:lnTo>
                    <a:pt x="1163" y="2111"/>
                  </a:lnTo>
                  <a:cubicBezTo>
                    <a:pt x="1176" y="2365"/>
                    <a:pt x="1190" y="2606"/>
                    <a:pt x="1137" y="2846"/>
                  </a:cubicBezTo>
                  <a:cubicBezTo>
                    <a:pt x="1110" y="2859"/>
                    <a:pt x="1069" y="2859"/>
                    <a:pt x="1042" y="2873"/>
                  </a:cubicBezTo>
                  <a:cubicBezTo>
                    <a:pt x="882" y="2913"/>
                    <a:pt x="736" y="2953"/>
                    <a:pt x="588" y="3007"/>
                  </a:cubicBezTo>
                  <a:cubicBezTo>
                    <a:pt x="214" y="3153"/>
                    <a:pt x="14" y="3434"/>
                    <a:pt x="14" y="3821"/>
                  </a:cubicBezTo>
                  <a:lnTo>
                    <a:pt x="14" y="3995"/>
                  </a:lnTo>
                  <a:cubicBezTo>
                    <a:pt x="27" y="4209"/>
                    <a:pt x="27" y="4423"/>
                    <a:pt x="14" y="4637"/>
                  </a:cubicBezTo>
                  <a:cubicBezTo>
                    <a:pt x="0" y="5024"/>
                    <a:pt x="134" y="5558"/>
                    <a:pt x="869" y="5798"/>
                  </a:cubicBezTo>
                  <a:cubicBezTo>
                    <a:pt x="1069" y="5866"/>
                    <a:pt x="1270" y="5919"/>
                    <a:pt x="1470" y="5973"/>
                  </a:cubicBezTo>
                  <a:cubicBezTo>
                    <a:pt x="1511" y="5985"/>
                    <a:pt x="1564" y="5999"/>
                    <a:pt x="1604" y="6012"/>
                  </a:cubicBezTo>
                  <a:cubicBezTo>
                    <a:pt x="1630" y="6106"/>
                    <a:pt x="1657" y="6199"/>
                    <a:pt x="1684" y="6279"/>
                  </a:cubicBezTo>
                  <a:cubicBezTo>
                    <a:pt x="1778" y="6560"/>
                    <a:pt x="1858" y="6828"/>
                    <a:pt x="1951" y="7095"/>
                  </a:cubicBezTo>
                  <a:cubicBezTo>
                    <a:pt x="2111" y="7522"/>
                    <a:pt x="2446" y="7749"/>
                    <a:pt x="2900" y="7763"/>
                  </a:cubicBezTo>
                  <a:cubicBezTo>
                    <a:pt x="3007" y="7763"/>
                    <a:pt x="3100" y="7763"/>
                    <a:pt x="3207" y="7776"/>
                  </a:cubicBezTo>
                  <a:cubicBezTo>
                    <a:pt x="3354" y="7776"/>
                    <a:pt x="3515" y="7790"/>
                    <a:pt x="3675" y="7790"/>
                  </a:cubicBezTo>
                  <a:cubicBezTo>
                    <a:pt x="3755" y="7790"/>
                    <a:pt x="3821" y="7776"/>
                    <a:pt x="3889" y="7776"/>
                  </a:cubicBezTo>
                  <a:cubicBezTo>
                    <a:pt x="4302" y="7763"/>
                    <a:pt x="4596" y="7509"/>
                    <a:pt x="4650" y="7108"/>
                  </a:cubicBezTo>
                  <a:cubicBezTo>
                    <a:pt x="4690" y="6787"/>
                    <a:pt x="4664" y="6466"/>
                    <a:pt x="4637" y="6253"/>
                  </a:cubicBezTo>
                  <a:lnTo>
                    <a:pt x="4637" y="6226"/>
                  </a:lnTo>
                  <a:cubicBezTo>
                    <a:pt x="4583" y="5919"/>
                    <a:pt x="4557" y="5625"/>
                    <a:pt x="4610" y="5317"/>
                  </a:cubicBezTo>
                  <a:cubicBezTo>
                    <a:pt x="4664" y="5305"/>
                    <a:pt x="4730" y="5305"/>
                    <a:pt x="4783" y="5291"/>
                  </a:cubicBezTo>
                  <a:cubicBezTo>
                    <a:pt x="5011" y="5264"/>
                    <a:pt x="5225" y="5224"/>
                    <a:pt x="5451" y="5184"/>
                  </a:cubicBezTo>
                  <a:cubicBezTo>
                    <a:pt x="5866" y="5104"/>
                    <a:pt x="6053" y="4904"/>
                    <a:pt x="6080" y="4516"/>
                  </a:cubicBezTo>
                  <a:cubicBezTo>
                    <a:pt x="6093" y="4209"/>
                    <a:pt x="6080" y="3901"/>
                    <a:pt x="6080" y="3607"/>
                  </a:cubicBezTo>
                  <a:lnTo>
                    <a:pt x="6080" y="3434"/>
                  </a:lnTo>
                  <a:cubicBezTo>
                    <a:pt x="6066" y="3033"/>
                    <a:pt x="5839" y="2726"/>
                    <a:pt x="5451" y="2565"/>
                  </a:cubicBezTo>
                  <a:cubicBezTo>
                    <a:pt x="5305" y="2512"/>
                    <a:pt x="5157" y="2485"/>
                    <a:pt x="5011" y="2458"/>
                  </a:cubicBezTo>
                  <a:cubicBezTo>
                    <a:pt x="4958" y="2458"/>
                    <a:pt x="4904" y="2446"/>
                    <a:pt x="4863" y="2432"/>
                  </a:cubicBezTo>
                  <a:cubicBezTo>
                    <a:pt x="4703" y="2405"/>
                    <a:pt x="4557" y="2378"/>
                    <a:pt x="4396" y="2352"/>
                  </a:cubicBezTo>
                  <a:cubicBezTo>
                    <a:pt x="4356" y="2339"/>
                    <a:pt x="4329" y="2339"/>
                    <a:pt x="4290" y="2325"/>
                  </a:cubicBezTo>
                  <a:lnTo>
                    <a:pt x="4290" y="2245"/>
                  </a:lnTo>
                  <a:cubicBezTo>
                    <a:pt x="4276" y="2084"/>
                    <a:pt x="4276" y="1938"/>
                    <a:pt x="4263" y="1804"/>
                  </a:cubicBezTo>
                  <a:lnTo>
                    <a:pt x="4263" y="1470"/>
                  </a:lnTo>
                  <a:cubicBezTo>
                    <a:pt x="4263" y="1256"/>
                    <a:pt x="4263" y="1029"/>
                    <a:pt x="4236" y="802"/>
                  </a:cubicBezTo>
                  <a:cubicBezTo>
                    <a:pt x="4183" y="321"/>
                    <a:pt x="3889" y="41"/>
                    <a:pt x="3394" y="14"/>
                  </a:cubicBezTo>
                  <a:cubicBezTo>
                    <a:pt x="3260" y="14"/>
                    <a:pt x="3114" y="0"/>
                    <a:pt x="2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9" name="Google Shape;4269;p37"/>
          <p:cNvGrpSpPr/>
          <p:nvPr/>
        </p:nvGrpSpPr>
        <p:grpSpPr>
          <a:xfrm>
            <a:off x="3404863" y="1271295"/>
            <a:ext cx="330360" cy="601144"/>
            <a:chOff x="3819625" y="238775"/>
            <a:chExt cx="438900" cy="798650"/>
          </a:xfrm>
        </p:grpSpPr>
        <p:sp>
          <p:nvSpPr>
            <p:cNvPr id="4270" name="Google Shape;4270;p37"/>
            <p:cNvSpPr/>
            <p:nvPr/>
          </p:nvSpPr>
          <p:spPr>
            <a:xfrm>
              <a:off x="3842675" y="610550"/>
              <a:ext cx="391800" cy="304950"/>
            </a:xfrm>
            <a:custGeom>
              <a:avLst/>
              <a:gdLst/>
              <a:ahLst/>
              <a:cxnLst/>
              <a:rect l="l" t="t" r="r" b="b"/>
              <a:pathLst>
                <a:path w="15672" h="12198" extrusionOk="0">
                  <a:moveTo>
                    <a:pt x="15338" y="0"/>
                  </a:moveTo>
                  <a:cubicBezTo>
                    <a:pt x="15404" y="721"/>
                    <a:pt x="15484" y="1202"/>
                    <a:pt x="15498" y="1683"/>
                  </a:cubicBezTo>
                  <a:cubicBezTo>
                    <a:pt x="15538" y="4128"/>
                    <a:pt x="15552" y="6586"/>
                    <a:pt x="15579" y="9031"/>
                  </a:cubicBezTo>
                  <a:cubicBezTo>
                    <a:pt x="15579" y="9165"/>
                    <a:pt x="15565" y="9311"/>
                    <a:pt x="15579" y="9432"/>
                  </a:cubicBezTo>
                  <a:cubicBezTo>
                    <a:pt x="15672" y="9979"/>
                    <a:pt x="15445" y="10394"/>
                    <a:pt x="15084" y="10742"/>
                  </a:cubicBezTo>
                  <a:cubicBezTo>
                    <a:pt x="14683" y="11116"/>
                    <a:pt x="14255" y="11383"/>
                    <a:pt x="13681" y="11502"/>
                  </a:cubicBezTo>
                  <a:cubicBezTo>
                    <a:pt x="13120" y="11623"/>
                    <a:pt x="12532" y="11703"/>
                    <a:pt x="12025" y="12051"/>
                  </a:cubicBezTo>
                  <a:cubicBezTo>
                    <a:pt x="11877" y="12144"/>
                    <a:pt x="11663" y="12184"/>
                    <a:pt x="11476" y="12184"/>
                  </a:cubicBezTo>
                  <a:cubicBezTo>
                    <a:pt x="9499" y="12184"/>
                    <a:pt x="7509" y="12197"/>
                    <a:pt x="5518" y="12184"/>
                  </a:cubicBezTo>
                  <a:cubicBezTo>
                    <a:pt x="5304" y="12184"/>
                    <a:pt x="5104" y="12117"/>
                    <a:pt x="4890" y="12078"/>
                  </a:cubicBezTo>
                  <a:cubicBezTo>
                    <a:pt x="4703" y="12051"/>
                    <a:pt x="4516" y="11997"/>
                    <a:pt x="4329" y="11997"/>
                  </a:cubicBezTo>
                  <a:cubicBezTo>
                    <a:pt x="3581" y="11997"/>
                    <a:pt x="2886" y="11796"/>
                    <a:pt x="2178" y="11583"/>
                  </a:cubicBezTo>
                  <a:cubicBezTo>
                    <a:pt x="2058" y="11543"/>
                    <a:pt x="1925" y="11529"/>
                    <a:pt x="1818" y="11502"/>
                  </a:cubicBezTo>
                  <a:cubicBezTo>
                    <a:pt x="1764" y="11436"/>
                    <a:pt x="1711" y="11396"/>
                    <a:pt x="1697" y="11356"/>
                  </a:cubicBezTo>
                  <a:cubicBezTo>
                    <a:pt x="1390" y="9873"/>
                    <a:pt x="1082" y="8376"/>
                    <a:pt x="776" y="6894"/>
                  </a:cubicBezTo>
                  <a:cubicBezTo>
                    <a:pt x="722" y="6600"/>
                    <a:pt x="655" y="6306"/>
                    <a:pt x="628" y="5998"/>
                  </a:cubicBezTo>
                  <a:cubicBezTo>
                    <a:pt x="535" y="4836"/>
                    <a:pt x="281" y="3700"/>
                    <a:pt x="67" y="2551"/>
                  </a:cubicBezTo>
                  <a:cubicBezTo>
                    <a:pt x="1" y="2177"/>
                    <a:pt x="1" y="1817"/>
                    <a:pt x="54" y="1443"/>
                  </a:cubicBezTo>
                  <a:cubicBezTo>
                    <a:pt x="482" y="1523"/>
                    <a:pt x="815" y="1616"/>
                    <a:pt x="1162" y="1657"/>
                  </a:cubicBezTo>
                  <a:cubicBezTo>
                    <a:pt x="1483" y="1683"/>
                    <a:pt x="1818" y="1643"/>
                    <a:pt x="2138" y="1669"/>
                  </a:cubicBezTo>
                  <a:cubicBezTo>
                    <a:pt x="2486" y="1696"/>
                    <a:pt x="2833" y="1764"/>
                    <a:pt x="3180" y="1803"/>
                  </a:cubicBezTo>
                  <a:cubicBezTo>
                    <a:pt x="3448" y="1830"/>
                    <a:pt x="3728" y="1870"/>
                    <a:pt x="3995" y="1870"/>
                  </a:cubicBezTo>
                  <a:cubicBezTo>
                    <a:pt x="5024" y="1883"/>
                    <a:pt x="6066" y="1883"/>
                    <a:pt x="7094" y="1870"/>
                  </a:cubicBezTo>
                  <a:cubicBezTo>
                    <a:pt x="7522" y="1870"/>
                    <a:pt x="7963" y="1924"/>
                    <a:pt x="8377" y="1723"/>
                  </a:cubicBezTo>
                  <a:cubicBezTo>
                    <a:pt x="8511" y="1657"/>
                    <a:pt x="8698" y="1683"/>
                    <a:pt x="8858" y="1683"/>
                  </a:cubicBezTo>
                  <a:cubicBezTo>
                    <a:pt x="9326" y="1669"/>
                    <a:pt x="9780" y="1669"/>
                    <a:pt x="10247" y="1669"/>
                  </a:cubicBezTo>
                  <a:cubicBezTo>
                    <a:pt x="10408" y="1669"/>
                    <a:pt x="10595" y="1723"/>
                    <a:pt x="10728" y="1657"/>
                  </a:cubicBezTo>
                  <a:cubicBezTo>
                    <a:pt x="11450" y="1363"/>
                    <a:pt x="12225" y="1456"/>
                    <a:pt x="12946" y="1202"/>
                  </a:cubicBezTo>
                  <a:cubicBezTo>
                    <a:pt x="13240" y="1082"/>
                    <a:pt x="13575" y="1042"/>
                    <a:pt x="13881" y="935"/>
                  </a:cubicBezTo>
                  <a:cubicBezTo>
                    <a:pt x="14376" y="761"/>
                    <a:pt x="14911" y="641"/>
                    <a:pt x="15338" y="0"/>
                  </a:cubicBezTo>
                  <a:close/>
                  <a:moveTo>
                    <a:pt x="5945" y="9085"/>
                  </a:moveTo>
                  <a:cubicBezTo>
                    <a:pt x="6146" y="9579"/>
                    <a:pt x="6293" y="9979"/>
                    <a:pt x="6307" y="10421"/>
                  </a:cubicBezTo>
                  <a:cubicBezTo>
                    <a:pt x="6307" y="10647"/>
                    <a:pt x="6453" y="10888"/>
                    <a:pt x="6574" y="11089"/>
                  </a:cubicBezTo>
                  <a:cubicBezTo>
                    <a:pt x="6654" y="11209"/>
                    <a:pt x="6841" y="11315"/>
                    <a:pt x="6975" y="11329"/>
                  </a:cubicBezTo>
                  <a:cubicBezTo>
                    <a:pt x="7856" y="11356"/>
                    <a:pt x="8765" y="11463"/>
                    <a:pt x="9593" y="10915"/>
                  </a:cubicBezTo>
                  <a:cubicBezTo>
                    <a:pt x="9807" y="10287"/>
                    <a:pt x="9526" y="9579"/>
                    <a:pt x="9766" y="8911"/>
                  </a:cubicBezTo>
                  <a:cubicBezTo>
                    <a:pt x="9994" y="8898"/>
                    <a:pt x="10208" y="8884"/>
                    <a:pt x="10422" y="8871"/>
                  </a:cubicBezTo>
                  <a:cubicBezTo>
                    <a:pt x="10755" y="8871"/>
                    <a:pt x="11076" y="8884"/>
                    <a:pt x="11410" y="8871"/>
                  </a:cubicBezTo>
                  <a:cubicBezTo>
                    <a:pt x="11731" y="8857"/>
                    <a:pt x="12025" y="8697"/>
                    <a:pt x="12078" y="8376"/>
                  </a:cubicBezTo>
                  <a:cubicBezTo>
                    <a:pt x="12171" y="7762"/>
                    <a:pt x="12251" y="7147"/>
                    <a:pt x="11945" y="6546"/>
                  </a:cubicBezTo>
                  <a:cubicBezTo>
                    <a:pt x="11797" y="6265"/>
                    <a:pt x="11610" y="6132"/>
                    <a:pt x="11316" y="6132"/>
                  </a:cubicBezTo>
                  <a:cubicBezTo>
                    <a:pt x="10876" y="6146"/>
                    <a:pt x="10434" y="6146"/>
                    <a:pt x="10007" y="6132"/>
                  </a:cubicBezTo>
                  <a:cubicBezTo>
                    <a:pt x="9579" y="6119"/>
                    <a:pt x="9472" y="6012"/>
                    <a:pt x="9460" y="5597"/>
                  </a:cubicBezTo>
                  <a:cubicBezTo>
                    <a:pt x="9446" y="5330"/>
                    <a:pt x="9460" y="5050"/>
                    <a:pt x="9446" y="4783"/>
                  </a:cubicBezTo>
                  <a:cubicBezTo>
                    <a:pt x="9433" y="4261"/>
                    <a:pt x="9326" y="4154"/>
                    <a:pt x="8831" y="4142"/>
                  </a:cubicBezTo>
                  <a:cubicBezTo>
                    <a:pt x="8097" y="4128"/>
                    <a:pt x="7362" y="4142"/>
                    <a:pt x="6627" y="4142"/>
                  </a:cubicBezTo>
                  <a:cubicBezTo>
                    <a:pt x="6494" y="4142"/>
                    <a:pt x="6360" y="4195"/>
                    <a:pt x="6200" y="4235"/>
                  </a:cubicBezTo>
                  <a:cubicBezTo>
                    <a:pt x="5919" y="4903"/>
                    <a:pt x="6226" y="5624"/>
                    <a:pt x="5999" y="6319"/>
                  </a:cubicBezTo>
                  <a:cubicBezTo>
                    <a:pt x="5758" y="6346"/>
                    <a:pt x="5545" y="6359"/>
                    <a:pt x="5331" y="6372"/>
                  </a:cubicBezTo>
                  <a:cubicBezTo>
                    <a:pt x="5090" y="6372"/>
                    <a:pt x="4837" y="6359"/>
                    <a:pt x="4597" y="6386"/>
                  </a:cubicBezTo>
                  <a:cubicBezTo>
                    <a:pt x="4182" y="6413"/>
                    <a:pt x="4062" y="6533"/>
                    <a:pt x="4048" y="6933"/>
                  </a:cubicBezTo>
                  <a:cubicBezTo>
                    <a:pt x="4022" y="7441"/>
                    <a:pt x="4022" y="7963"/>
                    <a:pt x="4048" y="8470"/>
                  </a:cubicBezTo>
                  <a:cubicBezTo>
                    <a:pt x="4062" y="8964"/>
                    <a:pt x="4169" y="9071"/>
                    <a:pt x="4703" y="9085"/>
                  </a:cubicBezTo>
                  <a:cubicBezTo>
                    <a:pt x="5104" y="9098"/>
                    <a:pt x="5518" y="9085"/>
                    <a:pt x="5945" y="9085"/>
                  </a:cubicBezTo>
                  <a:close/>
                  <a:moveTo>
                    <a:pt x="14349" y="2913"/>
                  </a:moveTo>
                  <a:cubicBezTo>
                    <a:pt x="14015" y="3019"/>
                    <a:pt x="14055" y="3260"/>
                    <a:pt x="14055" y="3460"/>
                  </a:cubicBezTo>
                  <a:cubicBezTo>
                    <a:pt x="14042" y="4623"/>
                    <a:pt x="14029" y="5798"/>
                    <a:pt x="14029" y="6960"/>
                  </a:cubicBezTo>
                  <a:cubicBezTo>
                    <a:pt x="14029" y="7414"/>
                    <a:pt x="14029" y="7882"/>
                    <a:pt x="13908" y="8337"/>
                  </a:cubicBezTo>
                  <a:cubicBezTo>
                    <a:pt x="13842" y="8604"/>
                    <a:pt x="13881" y="8925"/>
                    <a:pt x="13895" y="9218"/>
                  </a:cubicBezTo>
                  <a:cubicBezTo>
                    <a:pt x="13908" y="9285"/>
                    <a:pt x="14015" y="9338"/>
                    <a:pt x="14082" y="9406"/>
                  </a:cubicBezTo>
                  <a:cubicBezTo>
                    <a:pt x="14148" y="9311"/>
                    <a:pt x="14202" y="9272"/>
                    <a:pt x="14216" y="9231"/>
                  </a:cubicBezTo>
                  <a:cubicBezTo>
                    <a:pt x="14416" y="8470"/>
                    <a:pt x="14576" y="7708"/>
                    <a:pt x="14549" y="6907"/>
                  </a:cubicBezTo>
                  <a:cubicBezTo>
                    <a:pt x="14523" y="6065"/>
                    <a:pt x="14536" y="5223"/>
                    <a:pt x="14536" y="4382"/>
                  </a:cubicBezTo>
                  <a:cubicBezTo>
                    <a:pt x="14536" y="4035"/>
                    <a:pt x="14536" y="3673"/>
                    <a:pt x="14510" y="3326"/>
                  </a:cubicBezTo>
                  <a:cubicBezTo>
                    <a:pt x="14496" y="3180"/>
                    <a:pt x="14403" y="3046"/>
                    <a:pt x="14349" y="29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7"/>
            <p:cNvSpPr/>
            <p:nvPr/>
          </p:nvSpPr>
          <p:spPr>
            <a:xfrm>
              <a:off x="3842000" y="448875"/>
              <a:ext cx="380800" cy="192725"/>
            </a:xfrm>
            <a:custGeom>
              <a:avLst/>
              <a:gdLst/>
              <a:ahLst/>
              <a:cxnLst/>
              <a:rect l="l" t="t" r="r" b="b"/>
              <a:pathLst>
                <a:path w="15232" h="7709" extrusionOk="0">
                  <a:moveTo>
                    <a:pt x="3300" y="188"/>
                  </a:moveTo>
                  <a:cubicBezTo>
                    <a:pt x="3475" y="188"/>
                    <a:pt x="3608" y="174"/>
                    <a:pt x="3728" y="188"/>
                  </a:cubicBezTo>
                  <a:cubicBezTo>
                    <a:pt x="5144" y="375"/>
                    <a:pt x="6560" y="321"/>
                    <a:pt x="7964" y="227"/>
                  </a:cubicBezTo>
                  <a:cubicBezTo>
                    <a:pt x="8992" y="161"/>
                    <a:pt x="10034" y="81"/>
                    <a:pt x="11063" y="1"/>
                  </a:cubicBezTo>
                  <a:lnTo>
                    <a:pt x="11423" y="1"/>
                  </a:lnTo>
                  <a:cubicBezTo>
                    <a:pt x="11491" y="441"/>
                    <a:pt x="11584" y="829"/>
                    <a:pt x="11597" y="1230"/>
                  </a:cubicBezTo>
                  <a:cubicBezTo>
                    <a:pt x="11624" y="1991"/>
                    <a:pt x="12011" y="2432"/>
                    <a:pt x="12706" y="2673"/>
                  </a:cubicBezTo>
                  <a:cubicBezTo>
                    <a:pt x="13080" y="2819"/>
                    <a:pt x="13454" y="2993"/>
                    <a:pt x="13828" y="3154"/>
                  </a:cubicBezTo>
                  <a:cubicBezTo>
                    <a:pt x="14163" y="3300"/>
                    <a:pt x="14430" y="3514"/>
                    <a:pt x="14590" y="3848"/>
                  </a:cubicBezTo>
                  <a:cubicBezTo>
                    <a:pt x="14911" y="4490"/>
                    <a:pt x="15151" y="5144"/>
                    <a:pt x="15231" y="5865"/>
                  </a:cubicBezTo>
                  <a:cubicBezTo>
                    <a:pt x="14362" y="6507"/>
                    <a:pt x="13361" y="6788"/>
                    <a:pt x="12346" y="7014"/>
                  </a:cubicBezTo>
                  <a:cubicBezTo>
                    <a:pt x="11771" y="7135"/>
                    <a:pt x="11197" y="7322"/>
                    <a:pt x="10622" y="7402"/>
                  </a:cubicBezTo>
                  <a:cubicBezTo>
                    <a:pt x="10194" y="7468"/>
                    <a:pt x="9740" y="7429"/>
                    <a:pt x="9312" y="7442"/>
                  </a:cubicBezTo>
                  <a:cubicBezTo>
                    <a:pt x="8805" y="7442"/>
                    <a:pt x="8284" y="7375"/>
                    <a:pt x="7789" y="7629"/>
                  </a:cubicBezTo>
                  <a:cubicBezTo>
                    <a:pt x="7629" y="7709"/>
                    <a:pt x="7415" y="7669"/>
                    <a:pt x="7228" y="7669"/>
                  </a:cubicBezTo>
                  <a:lnTo>
                    <a:pt x="4690" y="7669"/>
                  </a:lnTo>
                  <a:cubicBezTo>
                    <a:pt x="4129" y="7669"/>
                    <a:pt x="3568" y="7669"/>
                    <a:pt x="2994" y="7509"/>
                  </a:cubicBezTo>
                  <a:cubicBezTo>
                    <a:pt x="2620" y="7402"/>
                    <a:pt x="2192" y="7442"/>
                    <a:pt x="1777" y="7456"/>
                  </a:cubicBezTo>
                  <a:cubicBezTo>
                    <a:pt x="1203" y="7482"/>
                    <a:pt x="642" y="7415"/>
                    <a:pt x="81" y="7135"/>
                  </a:cubicBezTo>
                  <a:cubicBezTo>
                    <a:pt x="1" y="6587"/>
                    <a:pt x="28" y="6013"/>
                    <a:pt x="54" y="5452"/>
                  </a:cubicBezTo>
                  <a:cubicBezTo>
                    <a:pt x="67" y="5197"/>
                    <a:pt x="188" y="4903"/>
                    <a:pt x="348" y="4716"/>
                  </a:cubicBezTo>
                  <a:cubicBezTo>
                    <a:pt x="642" y="4369"/>
                    <a:pt x="963" y="4048"/>
                    <a:pt x="1403" y="3848"/>
                  </a:cubicBezTo>
                  <a:cubicBezTo>
                    <a:pt x="2098" y="3541"/>
                    <a:pt x="2686" y="3047"/>
                    <a:pt x="3234" y="2525"/>
                  </a:cubicBezTo>
                  <a:cubicBezTo>
                    <a:pt x="3421" y="2352"/>
                    <a:pt x="3407" y="2085"/>
                    <a:pt x="3368" y="1831"/>
                  </a:cubicBezTo>
                  <a:cubicBezTo>
                    <a:pt x="3327" y="1430"/>
                    <a:pt x="3300" y="1016"/>
                    <a:pt x="3274" y="615"/>
                  </a:cubicBezTo>
                  <a:cubicBezTo>
                    <a:pt x="3261" y="482"/>
                    <a:pt x="3288" y="348"/>
                    <a:pt x="3300" y="188"/>
                  </a:cubicBezTo>
                  <a:close/>
                  <a:moveTo>
                    <a:pt x="9727" y="3460"/>
                  </a:moveTo>
                  <a:cubicBezTo>
                    <a:pt x="10301" y="3407"/>
                    <a:pt x="11170" y="3074"/>
                    <a:pt x="11557" y="2726"/>
                  </a:cubicBezTo>
                  <a:cubicBezTo>
                    <a:pt x="11584" y="2699"/>
                    <a:pt x="11610" y="2619"/>
                    <a:pt x="11584" y="2579"/>
                  </a:cubicBezTo>
                  <a:cubicBezTo>
                    <a:pt x="11544" y="2525"/>
                    <a:pt x="11477" y="2486"/>
                    <a:pt x="11423" y="2445"/>
                  </a:cubicBezTo>
                  <a:cubicBezTo>
                    <a:pt x="11370" y="2432"/>
                    <a:pt x="11304" y="2432"/>
                    <a:pt x="11263" y="2445"/>
                  </a:cubicBezTo>
                  <a:cubicBezTo>
                    <a:pt x="10755" y="2646"/>
                    <a:pt x="10261" y="2833"/>
                    <a:pt x="9767" y="3047"/>
                  </a:cubicBezTo>
                  <a:cubicBezTo>
                    <a:pt x="9593" y="3127"/>
                    <a:pt x="9606" y="3300"/>
                    <a:pt x="9727" y="3460"/>
                  </a:cubicBezTo>
                  <a:close/>
                  <a:moveTo>
                    <a:pt x="13468" y="3487"/>
                  </a:moveTo>
                  <a:cubicBezTo>
                    <a:pt x="13361" y="3848"/>
                    <a:pt x="13454" y="4075"/>
                    <a:pt x="13708" y="4223"/>
                  </a:cubicBezTo>
                  <a:cubicBezTo>
                    <a:pt x="13775" y="4249"/>
                    <a:pt x="13908" y="4223"/>
                    <a:pt x="13988" y="4182"/>
                  </a:cubicBezTo>
                  <a:cubicBezTo>
                    <a:pt x="14029" y="4155"/>
                    <a:pt x="14042" y="4022"/>
                    <a:pt x="14015" y="3968"/>
                  </a:cubicBezTo>
                  <a:cubicBezTo>
                    <a:pt x="13922" y="3742"/>
                    <a:pt x="13762" y="3581"/>
                    <a:pt x="13468" y="34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7"/>
            <p:cNvSpPr/>
            <p:nvPr/>
          </p:nvSpPr>
          <p:spPr>
            <a:xfrm>
              <a:off x="3890775" y="903450"/>
              <a:ext cx="341375" cy="107925"/>
            </a:xfrm>
            <a:custGeom>
              <a:avLst/>
              <a:gdLst/>
              <a:ahLst/>
              <a:cxnLst/>
              <a:rect l="l" t="t" r="r" b="b"/>
              <a:pathLst>
                <a:path w="13655" h="4317" extrusionOk="0">
                  <a:moveTo>
                    <a:pt x="1" y="602"/>
                  </a:moveTo>
                  <a:cubicBezTo>
                    <a:pt x="481" y="709"/>
                    <a:pt x="949" y="829"/>
                    <a:pt x="1403" y="923"/>
                  </a:cubicBezTo>
                  <a:cubicBezTo>
                    <a:pt x="1563" y="962"/>
                    <a:pt x="1737" y="962"/>
                    <a:pt x="1898" y="976"/>
                  </a:cubicBezTo>
                  <a:cubicBezTo>
                    <a:pt x="2245" y="976"/>
                    <a:pt x="2592" y="976"/>
                    <a:pt x="2940" y="1123"/>
                  </a:cubicBezTo>
                  <a:cubicBezTo>
                    <a:pt x="3100" y="1203"/>
                    <a:pt x="3300" y="1217"/>
                    <a:pt x="3487" y="1217"/>
                  </a:cubicBezTo>
                  <a:cubicBezTo>
                    <a:pt x="5558" y="1229"/>
                    <a:pt x="7629" y="1229"/>
                    <a:pt x="9700" y="1229"/>
                  </a:cubicBezTo>
                  <a:cubicBezTo>
                    <a:pt x="9887" y="1229"/>
                    <a:pt x="10074" y="1190"/>
                    <a:pt x="10261" y="1136"/>
                  </a:cubicBezTo>
                  <a:cubicBezTo>
                    <a:pt x="11330" y="842"/>
                    <a:pt x="12331" y="401"/>
                    <a:pt x="13373" y="14"/>
                  </a:cubicBezTo>
                  <a:cubicBezTo>
                    <a:pt x="13427" y="0"/>
                    <a:pt x="13480" y="14"/>
                    <a:pt x="13574" y="14"/>
                  </a:cubicBezTo>
                  <a:cubicBezTo>
                    <a:pt x="13601" y="134"/>
                    <a:pt x="13655" y="255"/>
                    <a:pt x="13641" y="374"/>
                  </a:cubicBezTo>
                  <a:cubicBezTo>
                    <a:pt x="13587" y="976"/>
                    <a:pt x="13534" y="1564"/>
                    <a:pt x="13441" y="2165"/>
                  </a:cubicBezTo>
                  <a:cubicBezTo>
                    <a:pt x="13373" y="2672"/>
                    <a:pt x="13079" y="3060"/>
                    <a:pt x="12599" y="3287"/>
                  </a:cubicBezTo>
                  <a:cubicBezTo>
                    <a:pt x="12037" y="3554"/>
                    <a:pt x="11503" y="3901"/>
                    <a:pt x="10849" y="3915"/>
                  </a:cubicBezTo>
                  <a:cubicBezTo>
                    <a:pt x="9700" y="4316"/>
                    <a:pt x="8498" y="4316"/>
                    <a:pt x="7295" y="4302"/>
                  </a:cubicBezTo>
                  <a:cubicBezTo>
                    <a:pt x="6266" y="4289"/>
                    <a:pt x="5224" y="4302"/>
                    <a:pt x="4196" y="4316"/>
                  </a:cubicBezTo>
                  <a:cubicBezTo>
                    <a:pt x="3460" y="4316"/>
                    <a:pt x="2726" y="4222"/>
                    <a:pt x="2005" y="4088"/>
                  </a:cubicBezTo>
                  <a:cubicBezTo>
                    <a:pt x="1417" y="3982"/>
                    <a:pt x="1043" y="3634"/>
                    <a:pt x="708" y="3194"/>
                  </a:cubicBezTo>
                  <a:cubicBezTo>
                    <a:pt x="642" y="3100"/>
                    <a:pt x="601" y="3007"/>
                    <a:pt x="548" y="2913"/>
                  </a:cubicBezTo>
                  <a:cubicBezTo>
                    <a:pt x="294" y="2419"/>
                    <a:pt x="40" y="1363"/>
                    <a:pt x="1" y="602"/>
                  </a:cubicBezTo>
                  <a:close/>
                  <a:moveTo>
                    <a:pt x="12866" y="1377"/>
                  </a:moveTo>
                  <a:cubicBezTo>
                    <a:pt x="12425" y="1710"/>
                    <a:pt x="12411" y="1710"/>
                    <a:pt x="12411" y="1938"/>
                  </a:cubicBezTo>
                  <a:cubicBezTo>
                    <a:pt x="12411" y="2072"/>
                    <a:pt x="12399" y="2218"/>
                    <a:pt x="12639" y="2259"/>
                  </a:cubicBezTo>
                  <a:cubicBezTo>
                    <a:pt x="12799" y="2018"/>
                    <a:pt x="13053" y="1804"/>
                    <a:pt x="12866" y="137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7"/>
            <p:cNvSpPr/>
            <p:nvPr/>
          </p:nvSpPr>
          <p:spPr>
            <a:xfrm>
              <a:off x="3930500" y="261175"/>
              <a:ext cx="159675" cy="113225"/>
            </a:xfrm>
            <a:custGeom>
              <a:avLst/>
              <a:gdLst/>
              <a:ahLst/>
              <a:cxnLst/>
              <a:rect l="l" t="t" r="r" b="b"/>
              <a:pathLst>
                <a:path w="6387" h="4529" extrusionOk="0">
                  <a:moveTo>
                    <a:pt x="6374" y="4035"/>
                  </a:moveTo>
                  <a:cubicBezTo>
                    <a:pt x="6200" y="4101"/>
                    <a:pt x="6080" y="4169"/>
                    <a:pt x="5959" y="4195"/>
                  </a:cubicBezTo>
                  <a:cubicBezTo>
                    <a:pt x="5211" y="4329"/>
                    <a:pt x="1150" y="4529"/>
                    <a:pt x="535" y="4463"/>
                  </a:cubicBezTo>
                  <a:cubicBezTo>
                    <a:pt x="122" y="3394"/>
                    <a:pt x="1" y="1684"/>
                    <a:pt x="295" y="749"/>
                  </a:cubicBezTo>
                  <a:cubicBezTo>
                    <a:pt x="736" y="654"/>
                    <a:pt x="1203" y="521"/>
                    <a:pt x="1671" y="414"/>
                  </a:cubicBezTo>
                  <a:cubicBezTo>
                    <a:pt x="2847" y="161"/>
                    <a:pt x="4023" y="0"/>
                    <a:pt x="5225" y="13"/>
                  </a:cubicBezTo>
                  <a:lnTo>
                    <a:pt x="5546" y="13"/>
                  </a:lnTo>
                  <a:cubicBezTo>
                    <a:pt x="6200" y="54"/>
                    <a:pt x="6374" y="227"/>
                    <a:pt x="6387" y="855"/>
                  </a:cubicBezTo>
                  <a:cubicBezTo>
                    <a:pt x="6387" y="1910"/>
                    <a:pt x="6374" y="2966"/>
                    <a:pt x="6374" y="4035"/>
                  </a:cubicBezTo>
                  <a:close/>
                  <a:moveTo>
                    <a:pt x="3595" y="2726"/>
                  </a:moveTo>
                  <a:cubicBezTo>
                    <a:pt x="3849" y="2539"/>
                    <a:pt x="3929" y="2284"/>
                    <a:pt x="3996" y="2017"/>
                  </a:cubicBezTo>
                  <a:cubicBezTo>
                    <a:pt x="4036" y="1871"/>
                    <a:pt x="3916" y="1684"/>
                    <a:pt x="3768" y="1643"/>
                  </a:cubicBezTo>
                  <a:cubicBezTo>
                    <a:pt x="3595" y="1604"/>
                    <a:pt x="3448" y="1643"/>
                    <a:pt x="3355" y="1803"/>
                  </a:cubicBezTo>
                  <a:cubicBezTo>
                    <a:pt x="3287" y="1910"/>
                    <a:pt x="3234" y="2044"/>
                    <a:pt x="3234" y="2178"/>
                  </a:cubicBezTo>
                  <a:cubicBezTo>
                    <a:pt x="3248" y="2391"/>
                    <a:pt x="3314" y="2592"/>
                    <a:pt x="3595" y="2726"/>
                  </a:cubicBezTo>
                  <a:close/>
                  <a:moveTo>
                    <a:pt x="5639" y="3701"/>
                  </a:moveTo>
                  <a:cubicBezTo>
                    <a:pt x="5772" y="3527"/>
                    <a:pt x="5893" y="3394"/>
                    <a:pt x="6000" y="3246"/>
                  </a:cubicBezTo>
                  <a:cubicBezTo>
                    <a:pt x="6040" y="3207"/>
                    <a:pt x="6066" y="3139"/>
                    <a:pt x="6053" y="3100"/>
                  </a:cubicBezTo>
                  <a:cubicBezTo>
                    <a:pt x="6027" y="2993"/>
                    <a:pt x="5986" y="2886"/>
                    <a:pt x="5920" y="2819"/>
                  </a:cubicBezTo>
                  <a:cubicBezTo>
                    <a:pt x="5879" y="2779"/>
                    <a:pt x="5760" y="2765"/>
                    <a:pt x="5706" y="2806"/>
                  </a:cubicBezTo>
                  <a:cubicBezTo>
                    <a:pt x="5532" y="2872"/>
                    <a:pt x="5372" y="2993"/>
                    <a:pt x="5332" y="3193"/>
                  </a:cubicBezTo>
                  <a:cubicBezTo>
                    <a:pt x="5305" y="3394"/>
                    <a:pt x="5372" y="3567"/>
                    <a:pt x="5639" y="3701"/>
                  </a:cubicBezTo>
                  <a:close/>
                  <a:moveTo>
                    <a:pt x="4611" y="1590"/>
                  </a:moveTo>
                  <a:cubicBezTo>
                    <a:pt x="4878" y="1604"/>
                    <a:pt x="5038" y="1630"/>
                    <a:pt x="5198" y="1616"/>
                  </a:cubicBezTo>
                  <a:cubicBezTo>
                    <a:pt x="5252" y="1604"/>
                    <a:pt x="5332" y="1510"/>
                    <a:pt x="5345" y="1456"/>
                  </a:cubicBezTo>
                  <a:cubicBezTo>
                    <a:pt x="5385" y="1283"/>
                    <a:pt x="5318" y="1123"/>
                    <a:pt x="5158" y="1042"/>
                  </a:cubicBezTo>
                  <a:cubicBezTo>
                    <a:pt x="4998" y="936"/>
                    <a:pt x="4837" y="989"/>
                    <a:pt x="4730" y="1135"/>
                  </a:cubicBezTo>
                  <a:cubicBezTo>
                    <a:pt x="4664" y="1230"/>
                    <a:pt x="4664" y="1376"/>
                    <a:pt x="4611" y="1590"/>
                  </a:cubicBezTo>
                  <a:close/>
                  <a:moveTo>
                    <a:pt x="2619" y="3394"/>
                  </a:moveTo>
                  <a:cubicBezTo>
                    <a:pt x="2847" y="3380"/>
                    <a:pt x="3114" y="3447"/>
                    <a:pt x="3221" y="3153"/>
                  </a:cubicBezTo>
                  <a:cubicBezTo>
                    <a:pt x="3234" y="3113"/>
                    <a:pt x="3207" y="3046"/>
                    <a:pt x="3168" y="3020"/>
                  </a:cubicBezTo>
                  <a:cubicBezTo>
                    <a:pt x="2954" y="2859"/>
                    <a:pt x="2713" y="2899"/>
                    <a:pt x="2486" y="2979"/>
                  </a:cubicBezTo>
                  <a:cubicBezTo>
                    <a:pt x="2446" y="3006"/>
                    <a:pt x="2379" y="3059"/>
                    <a:pt x="2393" y="3100"/>
                  </a:cubicBezTo>
                  <a:cubicBezTo>
                    <a:pt x="2393" y="3193"/>
                    <a:pt x="2420" y="3287"/>
                    <a:pt x="2459" y="3367"/>
                  </a:cubicBezTo>
                  <a:cubicBezTo>
                    <a:pt x="2473" y="3394"/>
                    <a:pt x="2566" y="3394"/>
                    <a:pt x="2619" y="3394"/>
                  </a:cubicBezTo>
                  <a:close/>
                  <a:moveTo>
                    <a:pt x="4504" y="3127"/>
                  </a:moveTo>
                  <a:cubicBezTo>
                    <a:pt x="4463" y="3180"/>
                    <a:pt x="4330" y="3273"/>
                    <a:pt x="4317" y="3380"/>
                  </a:cubicBezTo>
                  <a:cubicBezTo>
                    <a:pt x="4290" y="3581"/>
                    <a:pt x="4543" y="3807"/>
                    <a:pt x="4730" y="3768"/>
                  </a:cubicBezTo>
                  <a:cubicBezTo>
                    <a:pt x="4810" y="3741"/>
                    <a:pt x="4917" y="3634"/>
                    <a:pt x="4931" y="3554"/>
                  </a:cubicBezTo>
                  <a:cubicBezTo>
                    <a:pt x="4985" y="3314"/>
                    <a:pt x="4810" y="3127"/>
                    <a:pt x="4504" y="3127"/>
                  </a:cubicBezTo>
                  <a:close/>
                  <a:moveTo>
                    <a:pt x="1565" y="2872"/>
                  </a:moveTo>
                  <a:cubicBezTo>
                    <a:pt x="1764" y="2471"/>
                    <a:pt x="1764" y="2471"/>
                    <a:pt x="1404" y="2165"/>
                  </a:cubicBezTo>
                  <a:cubicBezTo>
                    <a:pt x="1150" y="2459"/>
                    <a:pt x="1150" y="2459"/>
                    <a:pt x="1565" y="2872"/>
                  </a:cubicBezTo>
                  <a:close/>
                  <a:moveTo>
                    <a:pt x="3581" y="374"/>
                  </a:moveTo>
                  <a:cubicBezTo>
                    <a:pt x="3341" y="455"/>
                    <a:pt x="3341" y="642"/>
                    <a:pt x="3381" y="829"/>
                  </a:cubicBezTo>
                  <a:cubicBezTo>
                    <a:pt x="3408" y="895"/>
                    <a:pt x="3488" y="975"/>
                    <a:pt x="3555" y="975"/>
                  </a:cubicBezTo>
                  <a:cubicBezTo>
                    <a:pt x="3622" y="975"/>
                    <a:pt x="3715" y="909"/>
                    <a:pt x="3742" y="855"/>
                  </a:cubicBezTo>
                  <a:cubicBezTo>
                    <a:pt x="3809" y="654"/>
                    <a:pt x="3782" y="481"/>
                    <a:pt x="3581" y="374"/>
                  </a:cubicBezTo>
                  <a:close/>
                  <a:moveTo>
                    <a:pt x="2219" y="1803"/>
                  </a:moveTo>
                  <a:lnTo>
                    <a:pt x="2352" y="1803"/>
                  </a:lnTo>
                  <a:cubicBezTo>
                    <a:pt x="2420" y="1684"/>
                    <a:pt x="2513" y="1590"/>
                    <a:pt x="2553" y="1456"/>
                  </a:cubicBezTo>
                  <a:cubicBezTo>
                    <a:pt x="2566" y="1390"/>
                    <a:pt x="2486" y="1296"/>
                    <a:pt x="2446" y="1216"/>
                  </a:cubicBezTo>
                  <a:cubicBezTo>
                    <a:pt x="2352" y="1256"/>
                    <a:pt x="2219" y="1296"/>
                    <a:pt x="2206" y="1363"/>
                  </a:cubicBezTo>
                  <a:cubicBezTo>
                    <a:pt x="2165" y="1497"/>
                    <a:pt x="2206" y="1657"/>
                    <a:pt x="2219" y="1803"/>
                  </a:cubicBezTo>
                  <a:close/>
                  <a:moveTo>
                    <a:pt x="1711" y="3995"/>
                  </a:moveTo>
                  <a:cubicBezTo>
                    <a:pt x="1805" y="3834"/>
                    <a:pt x="1898" y="3741"/>
                    <a:pt x="1885" y="3661"/>
                  </a:cubicBezTo>
                  <a:cubicBezTo>
                    <a:pt x="1871" y="3594"/>
                    <a:pt x="1752" y="3474"/>
                    <a:pt x="1684" y="3474"/>
                  </a:cubicBezTo>
                  <a:cubicBezTo>
                    <a:pt x="1604" y="3474"/>
                    <a:pt x="1458" y="3608"/>
                    <a:pt x="1470" y="3647"/>
                  </a:cubicBezTo>
                  <a:cubicBezTo>
                    <a:pt x="1497" y="3754"/>
                    <a:pt x="1591" y="3834"/>
                    <a:pt x="1711" y="399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7"/>
            <p:cNvSpPr/>
            <p:nvPr/>
          </p:nvSpPr>
          <p:spPr>
            <a:xfrm>
              <a:off x="3905800" y="378750"/>
              <a:ext cx="233500" cy="59800"/>
            </a:xfrm>
            <a:custGeom>
              <a:avLst/>
              <a:gdLst/>
              <a:ahLst/>
              <a:cxnLst/>
              <a:rect l="l" t="t" r="r" b="b"/>
              <a:pathLst>
                <a:path w="9340" h="2392" extrusionOk="0">
                  <a:moveTo>
                    <a:pt x="267" y="2084"/>
                  </a:moveTo>
                  <a:cubicBezTo>
                    <a:pt x="228" y="2004"/>
                    <a:pt x="161" y="1937"/>
                    <a:pt x="161" y="1857"/>
                  </a:cubicBezTo>
                  <a:cubicBezTo>
                    <a:pt x="0" y="628"/>
                    <a:pt x="241" y="521"/>
                    <a:pt x="1229" y="428"/>
                  </a:cubicBezTo>
                  <a:cubicBezTo>
                    <a:pt x="1497" y="387"/>
                    <a:pt x="1764" y="401"/>
                    <a:pt x="2045" y="387"/>
                  </a:cubicBezTo>
                  <a:cubicBezTo>
                    <a:pt x="3153" y="347"/>
                    <a:pt x="4263" y="321"/>
                    <a:pt x="5385" y="253"/>
                  </a:cubicBezTo>
                  <a:cubicBezTo>
                    <a:pt x="5999" y="214"/>
                    <a:pt x="6614" y="107"/>
                    <a:pt x="7229" y="40"/>
                  </a:cubicBezTo>
                  <a:cubicBezTo>
                    <a:pt x="7642" y="13"/>
                    <a:pt x="8043" y="0"/>
                    <a:pt x="8458" y="13"/>
                  </a:cubicBezTo>
                  <a:cubicBezTo>
                    <a:pt x="8631" y="13"/>
                    <a:pt x="8818" y="80"/>
                    <a:pt x="9005" y="134"/>
                  </a:cubicBezTo>
                  <a:cubicBezTo>
                    <a:pt x="9165" y="187"/>
                    <a:pt x="9286" y="321"/>
                    <a:pt x="9299" y="494"/>
                  </a:cubicBezTo>
                  <a:cubicBezTo>
                    <a:pt x="9326" y="788"/>
                    <a:pt x="9339" y="1082"/>
                    <a:pt x="9313" y="1376"/>
                  </a:cubicBezTo>
                  <a:cubicBezTo>
                    <a:pt x="9299" y="1496"/>
                    <a:pt x="9192" y="1643"/>
                    <a:pt x="9085" y="1696"/>
                  </a:cubicBezTo>
                  <a:cubicBezTo>
                    <a:pt x="8631" y="1910"/>
                    <a:pt x="8190" y="2138"/>
                    <a:pt x="7642" y="2191"/>
                  </a:cubicBezTo>
                  <a:cubicBezTo>
                    <a:pt x="5932" y="2351"/>
                    <a:pt x="4222" y="2391"/>
                    <a:pt x="2512" y="2391"/>
                  </a:cubicBezTo>
                  <a:cubicBezTo>
                    <a:pt x="1751" y="2391"/>
                    <a:pt x="1003" y="2311"/>
                    <a:pt x="267" y="20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7"/>
            <p:cNvSpPr/>
            <p:nvPr/>
          </p:nvSpPr>
          <p:spPr>
            <a:xfrm>
              <a:off x="3961575" y="730775"/>
              <a:ext cx="168700" cy="149325"/>
            </a:xfrm>
            <a:custGeom>
              <a:avLst/>
              <a:gdLst/>
              <a:ahLst/>
              <a:cxnLst/>
              <a:rect l="l" t="t" r="r" b="b"/>
              <a:pathLst>
                <a:path w="6748" h="5973" extrusionOk="0">
                  <a:moveTo>
                    <a:pt x="1" y="3541"/>
                  </a:moveTo>
                  <a:lnTo>
                    <a:pt x="1" y="2352"/>
                  </a:lnTo>
                  <a:cubicBezTo>
                    <a:pt x="201" y="2325"/>
                    <a:pt x="375" y="2285"/>
                    <a:pt x="562" y="2272"/>
                  </a:cubicBezTo>
                  <a:cubicBezTo>
                    <a:pt x="776" y="2258"/>
                    <a:pt x="990" y="2272"/>
                    <a:pt x="1216" y="2258"/>
                  </a:cubicBezTo>
                  <a:cubicBezTo>
                    <a:pt x="1831" y="2245"/>
                    <a:pt x="1951" y="2112"/>
                    <a:pt x="1964" y="1470"/>
                  </a:cubicBezTo>
                  <a:cubicBezTo>
                    <a:pt x="1964" y="1016"/>
                    <a:pt x="1925" y="548"/>
                    <a:pt x="2005" y="81"/>
                  </a:cubicBezTo>
                  <a:cubicBezTo>
                    <a:pt x="2138" y="54"/>
                    <a:pt x="2245" y="13"/>
                    <a:pt x="2352" y="13"/>
                  </a:cubicBezTo>
                  <a:cubicBezTo>
                    <a:pt x="2860" y="1"/>
                    <a:pt x="3380" y="1"/>
                    <a:pt x="3875" y="1"/>
                  </a:cubicBezTo>
                  <a:cubicBezTo>
                    <a:pt x="4089" y="348"/>
                    <a:pt x="3995" y="681"/>
                    <a:pt x="4009" y="1002"/>
                  </a:cubicBezTo>
                  <a:cubicBezTo>
                    <a:pt x="4036" y="1657"/>
                    <a:pt x="4276" y="1924"/>
                    <a:pt x="4930" y="2005"/>
                  </a:cubicBezTo>
                  <a:cubicBezTo>
                    <a:pt x="5144" y="2017"/>
                    <a:pt x="5358" y="2005"/>
                    <a:pt x="5585" y="2017"/>
                  </a:cubicBezTo>
                  <a:cubicBezTo>
                    <a:pt x="5853" y="2017"/>
                    <a:pt x="6120" y="2031"/>
                    <a:pt x="6360" y="2031"/>
                  </a:cubicBezTo>
                  <a:cubicBezTo>
                    <a:pt x="6747" y="2418"/>
                    <a:pt x="6747" y="2833"/>
                    <a:pt x="6627" y="3300"/>
                  </a:cubicBezTo>
                  <a:cubicBezTo>
                    <a:pt x="6467" y="3314"/>
                    <a:pt x="6307" y="3353"/>
                    <a:pt x="6146" y="3367"/>
                  </a:cubicBezTo>
                  <a:lnTo>
                    <a:pt x="5091" y="3367"/>
                  </a:lnTo>
                  <a:cubicBezTo>
                    <a:pt x="4303" y="3380"/>
                    <a:pt x="4235" y="3448"/>
                    <a:pt x="4235" y="4196"/>
                  </a:cubicBezTo>
                  <a:cubicBezTo>
                    <a:pt x="4223" y="4463"/>
                    <a:pt x="4235" y="4743"/>
                    <a:pt x="4223" y="5010"/>
                  </a:cubicBezTo>
                  <a:cubicBezTo>
                    <a:pt x="4223" y="5170"/>
                    <a:pt x="4209" y="5331"/>
                    <a:pt x="4209" y="5491"/>
                  </a:cubicBezTo>
                  <a:cubicBezTo>
                    <a:pt x="3715" y="5972"/>
                    <a:pt x="3127" y="5838"/>
                    <a:pt x="2579" y="5812"/>
                  </a:cubicBezTo>
                  <a:cubicBezTo>
                    <a:pt x="2406" y="5799"/>
                    <a:pt x="2245" y="5665"/>
                    <a:pt x="2258" y="5491"/>
                  </a:cubicBezTo>
                  <a:cubicBezTo>
                    <a:pt x="2326" y="4957"/>
                    <a:pt x="2005" y="4502"/>
                    <a:pt x="1964" y="3982"/>
                  </a:cubicBezTo>
                  <a:cubicBezTo>
                    <a:pt x="1938" y="3715"/>
                    <a:pt x="1804" y="3621"/>
                    <a:pt x="1524" y="3594"/>
                  </a:cubicBezTo>
                  <a:cubicBezTo>
                    <a:pt x="1283" y="3581"/>
                    <a:pt x="1043" y="3594"/>
                    <a:pt x="789" y="3581"/>
                  </a:cubicBezTo>
                  <a:cubicBezTo>
                    <a:pt x="548" y="3567"/>
                    <a:pt x="308" y="3554"/>
                    <a:pt x="1" y="354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7"/>
            <p:cNvSpPr/>
            <p:nvPr/>
          </p:nvSpPr>
          <p:spPr>
            <a:xfrm>
              <a:off x="3824975" y="243450"/>
              <a:ext cx="428200" cy="790625"/>
            </a:xfrm>
            <a:custGeom>
              <a:avLst/>
              <a:gdLst/>
              <a:ahLst/>
              <a:cxnLst/>
              <a:rect l="l" t="t" r="r" b="b"/>
              <a:pathLst>
                <a:path w="17128" h="31625" extrusionOk="0">
                  <a:moveTo>
                    <a:pt x="3274" y="8431"/>
                  </a:moveTo>
                  <a:cubicBezTo>
                    <a:pt x="2619" y="7856"/>
                    <a:pt x="2592" y="7095"/>
                    <a:pt x="2686" y="6321"/>
                  </a:cubicBezTo>
                  <a:cubicBezTo>
                    <a:pt x="2739" y="5906"/>
                    <a:pt x="2926" y="5546"/>
                    <a:pt x="3327" y="5332"/>
                  </a:cubicBezTo>
                  <a:cubicBezTo>
                    <a:pt x="3488" y="5252"/>
                    <a:pt x="3648" y="5131"/>
                    <a:pt x="3835" y="5011"/>
                  </a:cubicBezTo>
                  <a:cubicBezTo>
                    <a:pt x="3808" y="4824"/>
                    <a:pt x="3821" y="4637"/>
                    <a:pt x="3782" y="4450"/>
                  </a:cubicBezTo>
                  <a:cubicBezTo>
                    <a:pt x="3568" y="3622"/>
                    <a:pt x="3634" y="2780"/>
                    <a:pt x="3634" y="1939"/>
                  </a:cubicBezTo>
                  <a:cubicBezTo>
                    <a:pt x="3634" y="1778"/>
                    <a:pt x="3661" y="1604"/>
                    <a:pt x="3701" y="1458"/>
                  </a:cubicBezTo>
                  <a:cubicBezTo>
                    <a:pt x="3808" y="1123"/>
                    <a:pt x="3995" y="883"/>
                    <a:pt x="4369" y="802"/>
                  </a:cubicBezTo>
                  <a:cubicBezTo>
                    <a:pt x="5157" y="629"/>
                    <a:pt x="5946" y="402"/>
                    <a:pt x="6747" y="241"/>
                  </a:cubicBezTo>
                  <a:cubicBezTo>
                    <a:pt x="7736" y="41"/>
                    <a:pt x="8751" y="1"/>
                    <a:pt x="9753" y="27"/>
                  </a:cubicBezTo>
                  <a:cubicBezTo>
                    <a:pt x="9913" y="27"/>
                    <a:pt x="10087" y="41"/>
                    <a:pt x="10248" y="68"/>
                  </a:cubicBezTo>
                  <a:cubicBezTo>
                    <a:pt x="10929" y="202"/>
                    <a:pt x="11290" y="602"/>
                    <a:pt x="11303" y="1310"/>
                  </a:cubicBezTo>
                  <a:cubicBezTo>
                    <a:pt x="11329" y="2179"/>
                    <a:pt x="11317" y="3047"/>
                    <a:pt x="11317" y="3929"/>
                  </a:cubicBezTo>
                  <a:lnTo>
                    <a:pt x="11317" y="4704"/>
                  </a:lnTo>
                  <a:cubicBezTo>
                    <a:pt x="11516" y="4730"/>
                    <a:pt x="11677" y="4744"/>
                    <a:pt x="11824" y="4784"/>
                  </a:cubicBezTo>
                  <a:cubicBezTo>
                    <a:pt x="12038" y="4824"/>
                    <a:pt x="12252" y="4878"/>
                    <a:pt x="12452" y="4944"/>
                  </a:cubicBezTo>
                  <a:cubicBezTo>
                    <a:pt x="12920" y="5091"/>
                    <a:pt x="13173" y="5425"/>
                    <a:pt x="13227" y="5893"/>
                  </a:cubicBezTo>
                  <a:cubicBezTo>
                    <a:pt x="13294" y="6561"/>
                    <a:pt x="13333" y="7215"/>
                    <a:pt x="12772" y="7723"/>
                  </a:cubicBezTo>
                  <a:cubicBezTo>
                    <a:pt x="12852" y="8244"/>
                    <a:pt x="12933" y="8752"/>
                    <a:pt x="13000" y="9260"/>
                  </a:cubicBezTo>
                  <a:cubicBezTo>
                    <a:pt x="13053" y="9727"/>
                    <a:pt x="13240" y="10061"/>
                    <a:pt x="13734" y="10222"/>
                  </a:cubicBezTo>
                  <a:cubicBezTo>
                    <a:pt x="14135" y="10329"/>
                    <a:pt x="14496" y="10528"/>
                    <a:pt x="14870" y="10689"/>
                  </a:cubicBezTo>
                  <a:cubicBezTo>
                    <a:pt x="15418" y="10929"/>
                    <a:pt x="15792" y="11330"/>
                    <a:pt x="16046" y="11878"/>
                  </a:cubicBezTo>
                  <a:cubicBezTo>
                    <a:pt x="16486" y="12800"/>
                    <a:pt x="16727" y="13776"/>
                    <a:pt x="16848" y="14777"/>
                  </a:cubicBezTo>
                  <a:cubicBezTo>
                    <a:pt x="16941" y="15592"/>
                    <a:pt x="16981" y="16407"/>
                    <a:pt x="16994" y="17222"/>
                  </a:cubicBezTo>
                  <a:cubicBezTo>
                    <a:pt x="17048" y="20215"/>
                    <a:pt x="17101" y="23208"/>
                    <a:pt x="17128" y="26213"/>
                  </a:cubicBezTo>
                  <a:cubicBezTo>
                    <a:pt x="17128" y="26855"/>
                    <a:pt x="17061" y="27510"/>
                    <a:pt x="17008" y="28164"/>
                  </a:cubicBezTo>
                  <a:cubicBezTo>
                    <a:pt x="16994" y="28378"/>
                    <a:pt x="16941" y="28591"/>
                    <a:pt x="16887" y="28805"/>
                  </a:cubicBezTo>
                  <a:cubicBezTo>
                    <a:pt x="16727" y="29540"/>
                    <a:pt x="16313" y="30061"/>
                    <a:pt x="15645" y="30435"/>
                  </a:cubicBezTo>
                  <a:cubicBezTo>
                    <a:pt x="14082" y="31331"/>
                    <a:pt x="12385" y="31625"/>
                    <a:pt x="10608" y="31531"/>
                  </a:cubicBezTo>
                  <a:cubicBezTo>
                    <a:pt x="9967" y="31491"/>
                    <a:pt x="9313" y="31464"/>
                    <a:pt x="8657" y="31450"/>
                  </a:cubicBezTo>
                  <a:cubicBezTo>
                    <a:pt x="8137" y="31424"/>
                    <a:pt x="7615" y="31438"/>
                    <a:pt x="7108" y="31438"/>
                  </a:cubicBezTo>
                  <a:cubicBezTo>
                    <a:pt x="6226" y="31450"/>
                    <a:pt x="5371" y="31370"/>
                    <a:pt x="4516" y="31197"/>
                  </a:cubicBezTo>
                  <a:cubicBezTo>
                    <a:pt x="4115" y="31103"/>
                    <a:pt x="3714" y="31050"/>
                    <a:pt x="3367" y="30836"/>
                  </a:cubicBezTo>
                  <a:cubicBezTo>
                    <a:pt x="3167" y="30716"/>
                    <a:pt x="2953" y="30542"/>
                    <a:pt x="2859" y="30342"/>
                  </a:cubicBezTo>
                  <a:cubicBezTo>
                    <a:pt x="2619" y="29874"/>
                    <a:pt x="2445" y="29393"/>
                    <a:pt x="2271" y="28899"/>
                  </a:cubicBezTo>
                  <a:cubicBezTo>
                    <a:pt x="1858" y="27670"/>
                    <a:pt x="1603" y="26387"/>
                    <a:pt x="1363" y="25091"/>
                  </a:cubicBezTo>
                  <a:cubicBezTo>
                    <a:pt x="1109" y="23782"/>
                    <a:pt x="842" y="22486"/>
                    <a:pt x="588" y="21177"/>
                  </a:cubicBezTo>
                  <a:cubicBezTo>
                    <a:pt x="534" y="20910"/>
                    <a:pt x="508" y="20629"/>
                    <a:pt x="481" y="20362"/>
                  </a:cubicBezTo>
                  <a:cubicBezTo>
                    <a:pt x="388" y="19360"/>
                    <a:pt x="241" y="18371"/>
                    <a:pt x="54" y="17383"/>
                  </a:cubicBezTo>
                  <a:cubicBezTo>
                    <a:pt x="14" y="17169"/>
                    <a:pt x="0" y="16955"/>
                    <a:pt x="0" y="16741"/>
                  </a:cubicBezTo>
                  <a:cubicBezTo>
                    <a:pt x="0" y="15673"/>
                    <a:pt x="14" y="14617"/>
                    <a:pt x="0" y="13548"/>
                  </a:cubicBezTo>
                  <a:cubicBezTo>
                    <a:pt x="0" y="12907"/>
                    <a:pt x="254" y="12426"/>
                    <a:pt x="775" y="12025"/>
                  </a:cubicBezTo>
                  <a:cubicBezTo>
                    <a:pt x="1297" y="11638"/>
                    <a:pt x="1844" y="11303"/>
                    <a:pt x="2419" y="10983"/>
                  </a:cubicBezTo>
                  <a:cubicBezTo>
                    <a:pt x="2579" y="10890"/>
                    <a:pt x="2752" y="10796"/>
                    <a:pt x="2900" y="10676"/>
                  </a:cubicBezTo>
                  <a:cubicBezTo>
                    <a:pt x="3153" y="10489"/>
                    <a:pt x="3287" y="10248"/>
                    <a:pt x="3274" y="9914"/>
                  </a:cubicBezTo>
                  <a:cubicBezTo>
                    <a:pt x="3260" y="9420"/>
                    <a:pt x="3274" y="8939"/>
                    <a:pt x="3274" y="8431"/>
                  </a:cubicBezTo>
                  <a:close/>
                  <a:moveTo>
                    <a:pt x="16046" y="14684"/>
                  </a:moveTo>
                  <a:cubicBezTo>
                    <a:pt x="15619" y="15325"/>
                    <a:pt x="15084" y="15445"/>
                    <a:pt x="14589" y="15619"/>
                  </a:cubicBezTo>
                  <a:cubicBezTo>
                    <a:pt x="14283" y="15726"/>
                    <a:pt x="13948" y="15766"/>
                    <a:pt x="13654" y="15886"/>
                  </a:cubicBezTo>
                  <a:cubicBezTo>
                    <a:pt x="12933" y="16140"/>
                    <a:pt x="12158" y="16047"/>
                    <a:pt x="11436" y="16341"/>
                  </a:cubicBezTo>
                  <a:cubicBezTo>
                    <a:pt x="11303" y="16407"/>
                    <a:pt x="11116" y="16353"/>
                    <a:pt x="10955" y="16353"/>
                  </a:cubicBezTo>
                  <a:cubicBezTo>
                    <a:pt x="10488" y="16353"/>
                    <a:pt x="10034" y="16353"/>
                    <a:pt x="9566" y="16367"/>
                  </a:cubicBezTo>
                  <a:cubicBezTo>
                    <a:pt x="9406" y="16367"/>
                    <a:pt x="9219" y="16341"/>
                    <a:pt x="9085" y="16407"/>
                  </a:cubicBezTo>
                  <a:cubicBezTo>
                    <a:pt x="8671" y="16608"/>
                    <a:pt x="8230" y="16554"/>
                    <a:pt x="7802" y="16554"/>
                  </a:cubicBezTo>
                  <a:cubicBezTo>
                    <a:pt x="6774" y="16567"/>
                    <a:pt x="5732" y="16567"/>
                    <a:pt x="4703" y="16554"/>
                  </a:cubicBezTo>
                  <a:cubicBezTo>
                    <a:pt x="4436" y="16554"/>
                    <a:pt x="4156" y="16514"/>
                    <a:pt x="3888" y="16487"/>
                  </a:cubicBezTo>
                  <a:cubicBezTo>
                    <a:pt x="3541" y="16448"/>
                    <a:pt x="3194" y="16380"/>
                    <a:pt x="2846" y="16353"/>
                  </a:cubicBezTo>
                  <a:cubicBezTo>
                    <a:pt x="2526" y="16327"/>
                    <a:pt x="2191" y="16367"/>
                    <a:pt x="1870" y="16341"/>
                  </a:cubicBezTo>
                  <a:cubicBezTo>
                    <a:pt x="1523" y="16300"/>
                    <a:pt x="1190" y="16207"/>
                    <a:pt x="762" y="16127"/>
                  </a:cubicBezTo>
                  <a:cubicBezTo>
                    <a:pt x="709" y="16501"/>
                    <a:pt x="709" y="16861"/>
                    <a:pt x="775" y="17235"/>
                  </a:cubicBezTo>
                  <a:cubicBezTo>
                    <a:pt x="989" y="18384"/>
                    <a:pt x="1243" y="19520"/>
                    <a:pt x="1336" y="20682"/>
                  </a:cubicBezTo>
                  <a:cubicBezTo>
                    <a:pt x="1363" y="20990"/>
                    <a:pt x="1430" y="21284"/>
                    <a:pt x="1484" y="21578"/>
                  </a:cubicBezTo>
                  <a:cubicBezTo>
                    <a:pt x="1790" y="23060"/>
                    <a:pt x="2098" y="24557"/>
                    <a:pt x="2405" y="26040"/>
                  </a:cubicBezTo>
                  <a:cubicBezTo>
                    <a:pt x="2419" y="26080"/>
                    <a:pt x="2472" y="26120"/>
                    <a:pt x="2526" y="26186"/>
                  </a:cubicBezTo>
                  <a:cubicBezTo>
                    <a:pt x="2633" y="26213"/>
                    <a:pt x="2766" y="26227"/>
                    <a:pt x="2886" y="26267"/>
                  </a:cubicBezTo>
                  <a:cubicBezTo>
                    <a:pt x="3594" y="26480"/>
                    <a:pt x="4289" y="26681"/>
                    <a:pt x="5037" y="26681"/>
                  </a:cubicBezTo>
                  <a:cubicBezTo>
                    <a:pt x="5224" y="26681"/>
                    <a:pt x="5411" y="26735"/>
                    <a:pt x="5598" y="26762"/>
                  </a:cubicBezTo>
                  <a:cubicBezTo>
                    <a:pt x="5812" y="26801"/>
                    <a:pt x="6012" y="26868"/>
                    <a:pt x="6226" y="26868"/>
                  </a:cubicBezTo>
                  <a:cubicBezTo>
                    <a:pt x="8217" y="26881"/>
                    <a:pt x="10207" y="26868"/>
                    <a:pt x="12184" y="26868"/>
                  </a:cubicBezTo>
                  <a:cubicBezTo>
                    <a:pt x="12371" y="26868"/>
                    <a:pt x="12585" y="26828"/>
                    <a:pt x="12733" y="26735"/>
                  </a:cubicBezTo>
                  <a:cubicBezTo>
                    <a:pt x="13240" y="26387"/>
                    <a:pt x="13828" y="26307"/>
                    <a:pt x="14389" y="26186"/>
                  </a:cubicBezTo>
                  <a:cubicBezTo>
                    <a:pt x="14963" y="26067"/>
                    <a:pt x="15391" y="25800"/>
                    <a:pt x="15792" y="25426"/>
                  </a:cubicBezTo>
                  <a:cubicBezTo>
                    <a:pt x="16153" y="25078"/>
                    <a:pt x="16380" y="24663"/>
                    <a:pt x="16287" y="24116"/>
                  </a:cubicBezTo>
                  <a:cubicBezTo>
                    <a:pt x="16273" y="23995"/>
                    <a:pt x="16287" y="23849"/>
                    <a:pt x="16287" y="23715"/>
                  </a:cubicBezTo>
                  <a:cubicBezTo>
                    <a:pt x="16260" y="21270"/>
                    <a:pt x="16246" y="18812"/>
                    <a:pt x="16206" y="16367"/>
                  </a:cubicBezTo>
                  <a:cubicBezTo>
                    <a:pt x="16192" y="15886"/>
                    <a:pt x="16112" y="15405"/>
                    <a:pt x="16046" y="14684"/>
                  </a:cubicBezTo>
                  <a:close/>
                  <a:moveTo>
                    <a:pt x="3981" y="8405"/>
                  </a:moveTo>
                  <a:cubicBezTo>
                    <a:pt x="3969" y="8565"/>
                    <a:pt x="3942" y="8699"/>
                    <a:pt x="3955" y="8832"/>
                  </a:cubicBezTo>
                  <a:cubicBezTo>
                    <a:pt x="3981" y="9233"/>
                    <a:pt x="4008" y="9647"/>
                    <a:pt x="4049" y="10048"/>
                  </a:cubicBezTo>
                  <a:cubicBezTo>
                    <a:pt x="4088" y="10302"/>
                    <a:pt x="4102" y="10569"/>
                    <a:pt x="3915" y="10742"/>
                  </a:cubicBezTo>
                  <a:cubicBezTo>
                    <a:pt x="3367" y="11264"/>
                    <a:pt x="2779" y="11758"/>
                    <a:pt x="2084" y="12065"/>
                  </a:cubicBezTo>
                  <a:cubicBezTo>
                    <a:pt x="1644" y="12265"/>
                    <a:pt x="1323" y="12586"/>
                    <a:pt x="1029" y="12933"/>
                  </a:cubicBezTo>
                  <a:cubicBezTo>
                    <a:pt x="869" y="13120"/>
                    <a:pt x="748" y="13414"/>
                    <a:pt x="735" y="13669"/>
                  </a:cubicBezTo>
                  <a:cubicBezTo>
                    <a:pt x="709" y="14230"/>
                    <a:pt x="682" y="14804"/>
                    <a:pt x="762" y="15352"/>
                  </a:cubicBezTo>
                  <a:cubicBezTo>
                    <a:pt x="1323" y="15632"/>
                    <a:pt x="1884" y="15699"/>
                    <a:pt x="2458" y="15673"/>
                  </a:cubicBezTo>
                  <a:cubicBezTo>
                    <a:pt x="2873" y="15659"/>
                    <a:pt x="3301" y="15619"/>
                    <a:pt x="3675" y="15726"/>
                  </a:cubicBezTo>
                  <a:cubicBezTo>
                    <a:pt x="4249" y="15886"/>
                    <a:pt x="4810" y="15886"/>
                    <a:pt x="5371" y="15886"/>
                  </a:cubicBezTo>
                  <a:lnTo>
                    <a:pt x="7909" y="15886"/>
                  </a:lnTo>
                  <a:cubicBezTo>
                    <a:pt x="8096" y="15886"/>
                    <a:pt x="8310" y="15926"/>
                    <a:pt x="8470" y="15846"/>
                  </a:cubicBezTo>
                  <a:cubicBezTo>
                    <a:pt x="8965" y="15592"/>
                    <a:pt x="9486" y="15659"/>
                    <a:pt x="9993" y="15659"/>
                  </a:cubicBezTo>
                  <a:cubicBezTo>
                    <a:pt x="10421" y="15646"/>
                    <a:pt x="10875" y="15685"/>
                    <a:pt x="11303" y="15619"/>
                  </a:cubicBezTo>
                  <a:cubicBezTo>
                    <a:pt x="11878" y="15539"/>
                    <a:pt x="12452" y="15352"/>
                    <a:pt x="13027" y="15231"/>
                  </a:cubicBezTo>
                  <a:cubicBezTo>
                    <a:pt x="14042" y="15005"/>
                    <a:pt x="15043" y="14724"/>
                    <a:pt x="15912" y="14082"/>
                  </a:cubicBezTo>
                  <a:cubicBezTo>
                    <a:pt x="15832" y="13361"/>
                    <a:pt x="15592" y="12707"/>
                    <a:pt x="15271" y="12065"/>
                  </a:cubicBezTo>
                  <a:cubicBezTo>
                    <a:pt x="15111" y="11731"/>
                    <a:pt x="14844" y="11517"/>
                    <a:pt x="14509" y="11371"/>
                  </a:cubicBezTo>
                  <a:cubicBezTo>
                    <a:pt x="14135" y="11210"/>
                    <a:pt x="13761" y="11036"/>
                    <a:pt x="13387" y="10890"/>
                  </a:cubicBezTo>
                  <a:cubicBezTo>
                    <a:pt x="12692" y="10649"/>
                    <a:pt x="12305" y="10208"/>
                    <a:pt x="12278" y="9447"/>
                  </a:cubicBezTo>
                  <a:cubicBezTo>
                    <a:pt x="12265" y="9046"/>
                    <a:pt x="12172" y="8658"/>
                    <a:pt x="12104" y="8218"/>
                  </a:cubicBezTo>
                  <a:lnTo>
                    <a:pt x="11744" y="8218"/>
                  </a:lnTo>
                  <a:cubicBezTo>
                    <a:pt x="10715" y="8298"/>
                    <a:pt x="9673" y="8378"/>
                    <a:pt x="8645" y="8444"/>
                  </a:cubicBezTo>
                  <a:cubicBezTo>
                    <a:pt x="7241" y="8538"/>
                    <a:pt x="5825" y="8592"/>
                    <a:pt x="4409" y="8405"/>
                  </a:cubicBezTo>
                  <a:cubicBezTo>
                    <a:pt x="4289" y="8391"/>
                    <a:pt x="4156" y="8405"/>
                    <a:pt x="3981" y="8405"/>
                  </a:cubicBezTo>
                  <a:close/>
                  <a:moveTo>
                    <a:pt x="2633" y="27002"/>
                  </a:moveTo>
                  <a:cubicBezTo>
                    <a:pt x="2672" y="27763"/>
                    <a:pt x="2926" y="28819"/>
                    <a:pt x="3180" y="29313"/>
                  </a:cubicBezTo>
                  <a:cubicBezTo>
                    <a:pt x="3233" y="29407"/>
                    <a:pt x="3274" y="29500"/>
                    <a:pt x="3340" y="29594"/>
                  </a:cubicBezTo>
                  <a:cubicBezTo>
                    <a:pt x="3675" y="30034"/>
                    <a:pt x="4049" y="30382"/>
                    <a:pt x="4637" y="30488"/>
                  </a:cubicBezTo>
                  <a:cubicBezTo>
                    <a:pt x="5358" y="30622"/>
                    <a:pt x="6092" y="30716"/>
                    <a:pt x="6828" y="30716"/>
                  </a:cubicBezTo>
                  <a:cubicBezTo>
                    <a:pt x="7856" y="30702"/>
                    <a:pt x="8898" y="30689"/>
                    <a:pt x="9927" y="30702"/>
                  </a:cubicBezTo>
                  <a:cubicBezTo>
                    <a:pt x="11130" y="30716"/>
                    <a:pt x="12332" y="30716"/>
                    <a:pt x="13481" y="30315"/>
                  </a:cubicBezTo>
                  <a:cubicBezTo>
                    <a:pt x="14135" y="30301"/>
                    <a:pt x="14669" y="29954"/>
                    <a:pt x="15231" y="29687"/>
                  </a:cubicBezTo>
                  <a:cubicBezTo>
                    <a:pt x="15711" y="29460"/>
                    <a:pt x="16005" y="29072"/>
                    <a:pt x="16073" y="28565"/>
                  </a:cubicBezTo>
                  <a:cubicBezTo>
                    <a:pt x="16166" y="27964"/>
                    <a:pt x="16219" y="27376"/>
                    <a:pt x="16273" y="26774"/>
                  </a:cubicBezTo>
                  <a:cubicBezTo>
                    <a:pt x="16287" y="26655"/>
                    <a:pt x="16233" y="26534"/>
                    <a:pt x="16206" y="26414"/>
                  </a:cubicBezTo>
                  <a:cubicBezTo>
                    <a:pt x="16112" y="26414"/>
                    <a:pt x="16059" y="26400"/>
                    <a:pt x="16005" y="26414"/>
                  </a:cubicBezTo>
                  <a:cubicBezTo>
                    <a:pt x="14963" y="26801"/>
                    <a:pt x="13962" y="27242"/>
                    <a:pt x="12893" y="27536"/>
                  </a:cubicBezTo>
                  <a:cubicBezTo>
                    <a:pt x="12706" y="27590"/>
                    <a:pt x="12519" y="27629"/>
                    <a:pt x="12332" y="27629"/>
                  </a:cubicBezTo>
                  <a:cubicBezTo>
                    <a:pt x="10261" y="27629"/>
                    <a:pt x="8190" y="27629"/>
                    <a:pt x="6119" y="27617"/>
                  </a:cubicBezTo>
                  <a:cubicBezTo>
                    <a:pt x="5932" y="27617"/>
                    <a:pt x="5732" y="27603"/>
                    <a:pt x="5572" y="27523"/>
                  </a:cubicBezTo>
                  <a:cubicBezTo>
                    <a:pt x="5224" y="27376"/>
                    <a:pt x="4877" y="27376"/>
                    <a:pt x="4530" y="27376"/>
                  </a:cubicBezTo>
                  <a:cubicBezTo>
                    <a:pt x="4369" y="27362"/>
                    <a:pt x="4195" y="27362"/>
                    <a:pt x="4035" y="27323"/>
                  </a:cubicBezTo>
                  <a:cubicBezTo>
                    <a:pt x="3581" y="27229"/>
                    <a:pt x="3113" y="27109"/>
                    <a:pt x="2633" y="27002"/>
                  </a:cubicBezTo>
                  <a:close/>
                  <a:moveTo>
                    <a:pt x="10595" y="4744"/>
                  </a:moveTo>
                  <a:cubicBezTo>
                    <a:pt x="10595" y="3675"/>
                    <a:pt x="10608" y="2619"/>
                    <a:pt x="10608" y="1564"/>
                  </a:cubicBezTo>
                  <a:cubicBezTo>
                    <a:pt x="10595" y="936"/>
                    <a:pt x="10421" y="763"/>
                    <a:pt x="9767" y="722"/>
                  </a:cubicBezTo>
                  <a:lnTo>
                    <a:pt x="9446" y="722"/>
                  </a:lnTo>
                  <a:cubicBezTo>
                    <a:pt x="8244" y="709"/>
                    <a:pt x="7068" y="870"/>
                    <a:pt x="5892" y="1123"/>
                  </a:cubicBezTo>
                  <a:cubicBezTo>
                    <a:pt x="5424" y="1230"/>
                    <a:pt x="4957" y="1363"/>
                    <a:pt x="4516" y="1458"/>
                  </a:cubicBezTo>
                  <a:cubicBezTo>
                    <a:pt x="4222" y="2393"/>
                    <a:pt x="4343" y="4103"/>
                    <a:pt x="4756" y="5172"/>
                  </a:cubicBezTo>
                  <a:cubicBezTo>
                    <a:pt x="5371" y="5238"/>
                    <a:pt x="9432" y="5038"/>
                    <a:pt x="10180" y="4904"/>
                  </a:cubicBezTo>
                  <a:cubicBezTo>
                    <a:pt x="10301" y="4878"/>
                    <a:pt x="10421" y="4810"/>
                    <a:pt x="10595" y="4744"/>
                  </a:cubicBezTo>
                  <a:close/>
                  <a:moveTo>
                    <a:pt x="3500" y="7496"/>
                  </a:moveTo>
                  <a:cubicBezTo>
                    <a:pt x="4236" y="7723"/>
                    <a:pt x="4984" y="7803"/>
                    <a:pt x="5745" y="7803"/>
                  </a:cubicBezTo>
                  <a:cubicBezTo>
                    <a:pt x="7455" y="7803"/>
                    <a:pt x="9165" y="7763"/>
                    <a:pt x="10875" y="7603"/>
                  </a:cubicBezTo>
                  <a:cubicBezTo>
                    <a:pt x="11423" y="7550"/>
                    <a:pt x="11864" y="7322"/>
                    <a:pt x="12318" y="7108"/>
                  </a:cubicBezTo>
                  <a:cubicBezTo>
                    <a:pt x="12425" y="7055"/>
                    <a:pt x="12532" y="6908"/>
                    <a:pt x="12546" y="6788"/>
                  </a:cubicBezTo>
                  <a:cubicBezTo>
                    <a:pt x="12572" y="6494"/>
                    <a:pt x="12559" y="6200"/>
                    <a:pt x="12532" y="5906"/>
                  </a:cubicBezTo>
                  <a:cubicBezTo>
                    <a:pt x="12519" y="5733"/>
                    <a:pt x="12398" y="5599"/>
                    <a:pt x="12238" y="5546"/>
                  </a:cubicBezTo>
                  <a:cubicBezTo>
                    <a:pt x="12051" y="5492"/>
                    <a:pt x="11864" y="5425"/>
                    <a:pt x="11691" y="5425"/>
                  </a:cubicBezTo>
                  <a:cubicBezTo>
                    <a:pt x="11276" y="5412"/>
                    <a:pt x="10875" y="5425"/>
                    <a:pt x="10462" y="5452"/>
                  </a:cubicBezTo>
                  <a:cubicBezTo>
                    <a:pt x="9847" y="5519"/>
                    <a:pt x="9232" y="5626"/>
                    <a:pt x="8618" y="5665"/>
                  </a:cubicBezTo>
                  <a:cubicBezTo>
                    <a:pt x="7496" y="5733"/>
                    <a:pt x="6386" y="5759"/>
                    <a:pt x="5278" y="5799"/>
                  </a:cubicBezTo>
                  <a:cubicBezTo>
                    <a:pt x="4997" y="5813"/>
                    <a:pt x="4730" y="5799"/>
                    <a:pt x="4462" y="5840"/>
                  </a:cubicBezTo>
                  <a:cubicBezTo>
                    <a:pt x="3474" y="5933"/>
                    <a:pt x="3233" y="6040"/>
                    <a:pt x="3394" y="7269"/>
                  </a:cubicBezTo>
                  <a:cubicBezTo>
                    <a:pt x="3394" y="7349"/>
                    <a:pt x="3461" y="7416"/>
                    <a:pt x="3500" y="74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7"/>
            <p:cNvSpPr/>
            <p:nvPr/>
          </p:nvSpPr>
          <p:spPr>
            <a:xfrm>
              <a:off x="3819625" y="238775"/>
              <a:ext cx="438900" cy="798650"/>
            </a:xfrm>
            <a:custGeom>
              <a:avLst/>
              <a:gdLst/>
              <a:ahLst/>
              <a:cxnLst/>
              <a:rect l="l" t="t" r="r" b="b"/>
              <a:pathLst>
                <a:path w="17556" h="31946" extrusionOk="0">
                  <a:moveTo>
                    <a:pt x="9967" y="1123"/>
                  </a:moveTo>
                  <a:cubicBezTo>
                    <a:pt x="10515" y="1164"/>
                    <a:pt x="10608" y="1244"/>
                    <a:pt x="10608" y="1751"/>
                  </a:cubicBezTo>
                  <a:lnTo>
                    <a:pt x="10608" y="3969"/>
                  </a:lnTo>
                  <a:cubicBezTo>
                    <a:pt x="10608" y="4236"/>
                    <a:pt x="10595" y="4516"/>
                    <a:pt x="10595" y="4784"/>
                  </a:cubicBezTo>
                  <a:lnTo>
                    <a:pt x="10569" y="4810"/>
                  </a:lnTo>
                  <a:cubicBezTo>
                    <a:pt x="10475" y="4851"/>
                    <a:pt x="10408" y="4878"/>
                    <a:pt x="10355" y="4891"/>
                  </a:cubicBezTo>
                  <a:cubicBezTo>
                    <a:pt x="9726" y="4997"/>
                    <a:pt x="6587" y="5172"/>
                    <a:pt x="5371" y="5172"/>
                  </a:cubicBezTo>
                  <a:cubicBezTo>
                    <a:pt x="5251" y="5172"/>
                    <a:pt x="5171" y="5172"/>
                    <a:pt x="5118" y="5158"/>
                  </a:cubicBezTo>
                  <a:cubicBezTo>
                    <a:pt x="4770" y="4156"/>
                    <a:pt x="4676" y="2673"/>
                    <a:pt x="4904" y="1818"/>
                  </a:cubicBezTo>
                  <a:cubicBezTo>
                    <a:pt x="4997" y="1805"/>
                    <a:pt x="5104" y="1778"/>
                    <a:pt x="5211" y="1751"/>
                  </a:cubicBezTo>
                  <a:cubicBezTo>
                    <a:pt x="5519" y="1671"/>
                    <a:pt x="5839" y="1591"/>
                    <a:pt x="6160" y="1524"/>
                  </a:cubicBezTo>
                  <a:cubicBezTo>
                    <a:pt x="7389" y="1244"/>
                    <a:pt x="8471" y="1123"/>
                    <a:pt x="9486" y="1123"/>
                  </a:cubicBezTo>
                  <a:close/>
                  <a:moveTo>
                    <a:pt x="9486" y="695"/>
                  </a:moveTo>
                  <a:cubicBezTo>
                    <a:pt x="8444" y="695"/>
                    <a:pt x="7322" y="843"/>
                    <a:pt x="6066" y="1110"/>
                  </a:cubicBezTo>
                  <a:cubicBezTo>
                    <a:pt x="5745" y="1190"/>
                    <a:pt x="5424" y="1270"/>
                    <a:pt x="5104" y="1337"/>
                  </a:cubicBezTo>
                  <a:cubicBezTo>
                    <a:pt x="4970" y="1377"/>
                    <a:pt x="4824" y="1417"/>
                    <a:pt x="4690" y="1444"/>
                  </a:cubicBezTo>
                  <a:lnTo>
                    <a:pt x="4569" y="1470"/>
                  </a:lnTo>
                  <a:lnTo>
                    <a:pt x="4543" y="1591"/>
                  </a:lnTo>
                  <a:cubicBezTo>
                    <a:pt x="4236" y="2539"/>
                    <a:pt x="4343" y="4303"/>
                    <a:pt x="4770" y="5439"/>
                  </a:cubicBezTo>
                  <a:lnTo>
                    <a:pt x="4824" y="5559"/>
                  </a:lnTo>
                  <a:lnTo>
                    <a:pt x="4944" y="5572"/>
                  </a:lnTo>
                  <a:cubicBezTo>
                    <a:pt x="5038" y="5585"/>
                    <a:pt x="5171" y="5585"/>
                    <a:pt x="5371" y="5585"/>
                  </a:cubicBezTo>
                  <a:cubicBezTo>
                    <a:pt x="6600" y="5585"/>
                    <a:pt x="9780" y="5412"/>
                    <a:pt x="10435" y="5291"/>
                  </a:cubicBezTo>
                  <a:cubicBezTo>
                    <a:pt x="10542" y="5278"/>
                    <a:pt x="10635" y="5225"/>
                    <a:pt x="10742" y="5184"/>
                  </a:cubicBezTo>
                  <a:cubicBezTo>
                    <a:pt x="10782" y="5158"/>
                    <a:pt x="10836" y="5145"/>
                    <a:pt x="10889" y="5118"/>
                  </a:cubicBezTo>
                  <a:lnTo>
                    <a:pt x="11009" y="5065"/>
                  </a:lnTo>
                  <a:lnTo>
                    <a:pt x="11009" y="4931"/>
                  </a:lnTo>
                  <a:cubicBezTo>
                    <a:pt x="11023" y="4610"/>
                    <a:pt x="11023" y="4290"/>
                    <a:pt x="11023" y="3969"/>
                  </a:cubicBezTo>
                  <a:cubicBezTo>
                    <a:pt x="11023" y="3248"/>
                    <a:pt x="11036" y="2486"/>
                    <a:pt x="11023" y="1751"/>
                  </a:cubicBezTo>
                  <a:cubicBezTo>
                    <a:pt x="11023" y="1016"/>
                    <a:pt x="10756" y="749"/>
                    <a:pt x="9994" y="709"/>
                  </a:cubicBezTo>
                  <a:lnTo>
                    <a:pt x="9660" y="709"/>
                  </a:lnTo>
                  <a:cubicBezTo>
                    <a:pt x="9607" y="695"/>
                    <a:pt x="9539" y="695"/>
                    <a:pt x="9486" y="695"/>
                  </a:cubicBezTo>
                  <a:close/>
                  <a:moveTo>
                    <a:pt x="11891" y="5813"/>
                  </a:moveTo>
                  <a:cubicBezTo>
                    <a:pt x="12038" y="5826"/>
                    <a:pt x="12199" y="5879"/>
                    <a:pt x="12345" y="5920"/>
                  </a:cubicBezTo>
                  <a:lnTo>
                    <a:pt x="12386" y="5933"/>
                  </a:lnTo>
                  <a:cubicBezTo>
                    <a:pt x="12412" y="5946"/>
                    <a:pt x="12532" y="6000"/>
                    <a:pt x="12546" y="6107"/>
                  </a:cubicBezTo>
                  <a:cubicBezTo>
                    <a:pt x="12573" y="6454"/>
                    <a:pt x="12573" y="6721"/>
                    <a:pt x="12559" y="6962"/>
                  </a:cubicBezTo>
                  <a:cubicBezTo>
                    <a:pt x="12546" y="7001"/>
                    <a:pt x="12492" y="7082"/>
                    <a:pt x="12452" y="7108"/>
                  </a:cubicBezTo>
                  <a:lnTo>
                    <a:pt x="12345" y="7149"/>
                  </a:lnTo>
                  <a:cubicBezTo>
                    <a:pt x="11931" y="7349"/>
                    <a:pt x="11543" y="7536"/>
                    <a:pt x="11076" y="7576"/>
                  </a:cubicBezTo>
                  <a:cubicBezTo>
                    <a:pt x="9607" y="7710"/>
                    <a:pt x="8070" y="7776"/>
                    <a:pt x="6213" y="7776"/>
                  </a:cubicBezTo>
                  <a:lnTo>
                    <a:pt x="5959" y="7776"/>
                  </a:lnTo>
                  <a:cubicBezTo>
                    <a:pt x="5131" y="7776"/>
                    <a:pt x="4463" y="7696"/>
                    <a:pt x="3862" y="7509"/>
                  </a:cubicBezTo>
                  <a:cubicBezTo>
                    <a:pt x="3848" y="7509"/>
                    <a:pt x="3848" y="7496"/>
                    <a:pt x="3848" y="7496"/>
                  </a:cubicBezTo>
                  <a:cubicBezTo>
                    <a:pt x="3835" y="7470"/>
                    <a:pt x="3808" y="7443"/>
                    <a:pt x="3808" y="7429"/>
                  </a:cubicBezTo>
                  <a:cubicBezTo>
                    <a:pt x="3741" y="6882"/>
                    <a:pt x="3755" y="6588"/>
                    <a:pt x="3862" y="6454"/>
                  </a:cubicBezTo>
                  <a:cubicBezTo>
                    <a:pt x="3969" y="6321"/>
                    <a:pt x="4236" y="6280"/>
                    <a:pt x="4690" y="6227"/>
                  </a:cubicBezTo>
                  <a:cubicBezTo>
                    <a:pt x="4863" y="6214"/>
                    <a:pt x="5038" y="6214"/>
                    <a:pt x="5211" y="6200"/>
                  </a:cubicBezTo>
                  <a:lnTo>
                    <a:pt x="5492" y="6200"/>
                  </a:lnTo>
                  <a:cubicBezTo>
                    <a:pt x="5825" y="6187"/>
                    <a:pt x="6146" y="6173"/>
                    <a:pt x="6467" y="6160"/>
                  </a:cubicBezTo>
                  <a:cubicBezTo>
                    <a:pt x="7241" y="6134"/>
                    <a:pt x="8043" y="6107"/>
                    <a:pt x="8845" y="6066"/>
                  </a:cubicBezTo>
                  <a:cubicBezTo>
                    <a:pt x="9192" y="6039"/>
                    <a:pt x="9553" y="6000"/>
                    <a:pt x="9901" y="5946"/>
                  </a:cubicBezTo>
                  <a:cubicBezTo>
                    <a:pt x="10168" y="5906"/>
                    <a:pt x="10435" y="5879"/>
                    <a:pt x="10702" y="5852"/>
                  </a:cubicBezTo>
                  <a:cubicBezTo>
                    <a:pt x="11062" y="5813"/>
                    <a:pt x="11450" y="5813"/>
                    <a:pt x="11891" y="5813"/>
                  </a:cubicBezTo>
                  <a:close/>
                  <a:moveTo>
                    <a:pt x="11575" y="5393"/>
                  </a:moveTo>
                  <a:cubicBezTo>
                    <a:pt x="11248" y="5393"/>
                    <a:pt x="10943" y="5408"/>
                    <a:pt x="10662" y="5439"/>
                  </a:cubicBezTo>
                  <a:cubicBezTo>
                    <a:pt x="10394" y="5466"/>
                    <a:pt x="10114" y="5505"/>
                    <a:pt x="9847" y="5532"/>
                  </a:cubicBezTo>
                  <a:cubicBezTo>
                    <a:pt x="9513" y="5585"/>
                    <a:pt x="9152" y="5626"/>
                    <a:pt x="8818" y="5653"/>
                  </a:cubicBezTo>
                  <a:cubicBezTo>
                    <a:pt x="8030" y="5692"/>
                    <a:pt x="7229" y="5719"/>
                    <a:pt x="6454" y="5746"/>
                  </a:cubicBezTo>
                  <a:cubicBezTo>
                    <a:pt x="6133" y="5759"/>
                    <a:pt x="5799" y="5772"/>
                    <a:pt x="5478" y="5786"/>
                  </a:cubicBezTo>
                  <a:lnTo>
                    <a:pt x="5211" y="5786"/>
                  </a:lnTo>
                  <a:cubicBezTo>
                    <a:pt x="5024" y="5786"/>
                    <a:pt x="4837" y="5799"/>
                    <a:pt x="4650" y="5813"/>
                  </a:cubicBezTo>
                  <a:cubicBezTo>
                    <a:pt x="4142" y="5866"/>
                    <a:pt x="3755" y="5920"/>
                    <a:pt x="3541" y="6200"/>
                  </a:cubicBezTo>
                  <a:cubicBezTo>
                    <a:pt x="3327" y="6467"/>
                    <a:pt x="3327" y="6895"/>
                    <a:pt x="3394" y="7482"/>
                  </a:cubicBezTo>
                  <a:cubicBezTo>
                    <a:pt x="3408" y="7576"/>
                    <a:pt x="3461" y="7657"/>
                    <a:pt x="3501" y="7723"/>
                  </a:cubicBezTo>
                  <a:cubicBezTo>
                    <a:pt x="3515" y="7737"/>
                    <a:pt x="3527" y="7763"/>
                    <a:pt x="3541" y="7776"/>
                  </a:cubicBezTo>
                  <a:lnTo>
                    <a:pt x="3581" y="7856"/>
                  </a:lnTo>
                  <a:lnTo>
                    <a:pt x="3661" y="7883"/>
                  </a:lnTo>
                  <a:cubicBezTo>
                    <a:pt x="4316" y="8097"/>
                    <a:pt x="5050" y="8191"/>
                    <a:pt x="5959" y="8191"/>
                  </a:cubicBezTo>
                  <a:lnTo>
                    <a:pt x="6213" y="8191"/>
                  </a:lnTo>
                  <a:cubicBezTo>
                    <a:pt x="8084" y="8191"/>
                    <a:pt x="9633" y="8138"/>
                    <a:pt x="11116" y="7990"/>
                  </a:cubicBezTo>
                  <a:cubicBezTo>
                    <a:pt x="11650" y="7937"/>
                    <a:pt x="12092" y="7737"/>
                    <a:pt x="12532" y="7523"/>
                  </a:cubicBezTo>
                  <a:lnTo>
                    <a:pt x="12626" y="7482"/>
                  </a:lnTo>
                  <a:cubicBezTo>
                    <a:pt x="12799" y="7402"/>
                    <a:pt x="12947" y="7176"/>
                    <a:pt x="12973" y="7001"/>
                  </a:cubicBezTo>
                  <a:cubicBezTo>
                    <a:pt x="13000" y="6734"/>
                    <a:pt x="12986" y="6440"/>
                    <a:pt x="12960" y="6066"/>
                  </a:cubicBezTo>
                  <a:cubicBezTo>
                    <a:pt x="12933" y="5826"/>
                    <a:pt x="12773" y="5626"/>
                    <a:pt x="12519" y="5546"/>
                  </a:cubicBezTo>
                  <a:lnTo>
                    <a:pt x="12479" y="5532"/>
                  </a:lnTo>
                  <a:cubicBezTo>
                    <a:pt x="12305" y="5466"/>
                    <a:pt x="12105" y="5412"/>
                    <a:pt x="11905" y="5398"/>
                  </a:cubicBezTo>
                  <a:cubicBezTo>
                    <a:pt x="11792" y="5395"/>
                    <a:pt x="11682" y="5393"/>
                    <a:pt x="11575" y="5393"/>
                  </a:cubicBezTo>
                  <a:close/>
                  <a:moveTo>
                    <a:pt x="12131" y="8618"/>
                  </a:moveTo>
                  <a:cubicBezTo>
                    <a:pt x="12145" y="8699"/>
                    <a:pt x="12158" y="8765"/>
                    <a:pt x="12172" y="8845"/>
                  </a:cubicBezTo>
                  <a:cubicBezTo>
                    <a:pt x="12225" y="9126"/>
                    <a:pt x="12279" y="9379"/>
                    <a:pt x="12279" y="9647"/>
                  </a:cubicBezTo>
                  <a:cubicBezTo>
                    <a:pt x="12318" y="10448"/>
                    <a:pt x="12719" y="10983"/>
                    <a:pt x="13521" y="11277"/>
                  </a:cubicBezTo>
                  <a:cubicBezTo>
                    <a:pt x="13815" y="11383"/>
                    <a:pt x="14109" y="11517"/>
                    <a:pt x="14390" y="11638"/>
                  </a:cubicBezTo>
                  <a:cubicBezTo>
                    <a:pt x="14483" y="11677"/>
                    <a:pt x="14563" y="11704"/>
                    <a:pt x="14643" y="11745"/>
                  </a:cubicBezTo>
                  <a:cubicBezTo>
                    <a:pt x="14951" y="11878"/>
                    <a:pt x="15177" y="12078"/>
                    <a:pt x="15298" y="12345"/>
                  </a:cubicBezTo>
                  <a:cubicBezTo>
                    <a:pt x="15632" y="13013"/>
                    <a:pt x="15819" y="13588"/>
                    <a:pt x="15913" y="14176"/>
                  </a:cubicBezTo>
                  <a:cubicBezTo>
                    <a:pt x="15124" y="14711"/>
                    <a:pt x="14256" y="14978"/>
                    <a:pt x="13187" y="15218"/>
                  </a:cubicBezTo>
                  <a:cubicBezTo>
                    <a:pt x="12973" y="15258"/>
                    <a:pt x="12760" y="15311"/>
                    <a:pt x="12559" y="15365"/>
                  </a:cubicBezTo>
                  <a:cubicBezTo>
                    <a:pt x="12199" y="15459"/>
                    <a:pt x="11837" y="15552"/>
                    <a:pt x="11477" y="15605"/>
                  </a:cubicBezTo>
                  <a:cubicBezTo>
                    <a:pt x="11330" y="15632"/>
                    <a:pt x="11169" y="15632"/>
                    <a:pt x="10956" y="15632"/>
                  </a:cubicBezTo>
                  <a:lnTo>
                    <a:pt x="9740" y="15632"/>
                  </a:lnTo>
                  <a:cubicBezTo>
                    <a:pt x="9393" y="15632"/>
                    <a:pt x="8978" y="15646"/>
                    <a:pt x="8591" y="15846"/>
                  </a:cubicBezTo>
                  <a:cubicBezTo>
                    <a:pt x="8551" y="15860"/>
                    <a:pt x="8497" y="15872"/>
                    <a:pt x="8417" y="15872"/>
                  </a:cubicBezTo>
                  <a:lnTo>
                    <a:pt x="8284" y="15872"/>
                  </a:lnTo>
                  <a:cubicBezTo>
                    <a:pt x="8230" y="15860"/>
                    <a:pt x="8177" y="15860"/>
                    <a:pt x="8123" y="15860"/>
                  </a:cubicBezTo>
                  <a:lnTo>
                    <a:pt x="5531" y="15860"/>
                  </a:lnTo>
                  <a:cubicBezTo>
                    <a:pt x="4984" y="15860"/>
                    <a:pt x="4463" y="15860"/>
                    <a:pt x="3942" y="15712"/>
                  </a:cubicBezTo>
                  <a:cubicBezTo>
                    <a:pt x="3741" y="15659"/>
                    <a:pt x="3515" y="15632"/>
                    <a:pt x="3233" y="15632"/>
                  </a:cubicBezTo>
                  <a:cubicBezTo>
                    <a:pt x="3087" y="15632"/>
                    <a:pt x="2940" y="15646"/>
                    <a:pt x="2793" y="15646"/>
                  </a:cubicBezTo>
                  <a:cubicBezTo>
                    <a:pt x="2752" y="15646"/>
                    <a:pt x="2713" y="15646"/>
                    <a:pt x="2672" y="15659"/>
                  </a:cubicBezTo>
                  <a:lnTo>
                    <a:pt x="2472" y="15659"/>
                  </a:lnTo>
                  <a:cubicBezTo>
                    <a:pt x="1978" y="15659"/>
                    <a:pt x="1564" y="15579"/>
                    <a:pt x="1163" y="15392"/>
                  </a:cubicBezTo>
                  <a:cubicBezTo>
                    <a:pt x="1110" y="14924"/>
                    <a:pt x="1123" y="14417"/>
                    <a:pt x="1163" y="13868"/>
                  </a:cubicBezTo>
                  <a:cubicBezTo>
                    <a:pt x="1176" y="13655"/>
                    <a:pt x="1270" y="13401"/>
                    <a:pt x="1404" y="13254"/>
                  </a:cubicBezTo>
                  <a:cubicBezTo>
                    <a:pt x="1710" y="12894"/>
                    <a:pt x="1991" y="12627"/>
                    <a:pt x="2378" y="12452"/>
                  </a:cubicBezTo>
                  <a:cubicBezTo>
                    <a:pt x="3127" y="12119"/>
                    <a:pt x="3755" y="11571"/>
                    <a:pt x="4276" y="11090"/>
                  </a:cubicBezTo>
                  <a:cubicBezTo>
                    <a:pt x="4557" y="10822"/>
                    <a:pt x="4503" y="10435"/>
                    <a:pt x="4476" y="10208"/>
                  </a:cubicBezTo>
                  <a:cubicBezTo>
                    <a:pt x="4423" y="9834"/>
                    <a:pt x="4409" y="9460"/>
                    <a:pt x="4382" y="9086"/>
                  </a:cubicBezTo>
                  <a:lnTo>
                    <a:pt x="4382" y="9005"/>
                  </a:lnTo>
                  <a:cubicBezTo>
                    <a:pt x="4370" y="8939"/>
                    <a:pt x="4382" y="8872"/>
                    <a:pt x="4382" y="8792"/>
                  </a:cubicBezTo>
                  <a:lnTo>
                    <a:pt x="4596" y="8792"/>
                  </a:lnTo>
                  <a:cubicBezTo>
                    <a:pt x="5251" y="8886"/>
                    <a:pt x="5946" y="8925"/>
                    <a:pt x="6721" y="8925"/>
                  </a:cubicBezTo>
                  <a:cubicBezTo>
                    <a:pt x="7348" y="8925"/>
                    <a:pt x="8016" y="8899"/>
                    <a:pt x="8871" y="8845"/>
                  </a:cubicBezTo>
                  <a:cubicBezTo>
                    <a:pt x="9500" y="8792"/>
                    <a:pt x="10127" y="8752"/>
                    <a:pt x="10729" y="8711"/>
                  </a:cubicBezTo>
                  <a:cubicBezTo>
                    <a:pt x="11143" y="8672"/>
                    <a:pt x="11557" y="8645"/>
                    <a:pt x="11971" y="8618"/>
                  </a:cubicBezTo>
                  <a:close/>
                  <a:moveTo>
                    <a:pt x="11944" y="8204"/>
                  </a:moveTo>
                  <a:cubicBezTo>
                    <a:pt x="11531" y="8231"/>
                    <a:pt x="11116" y="8257"/>
                    <a:pt x="10702" y="8298"/>
                  </a:cubicBezTo>
                  <a:cubicBezTo>
                    <a:pt x="10088" y="8337"/>
                    <a:pt x="9459" y="8378"/>
                    <a:pt x="8845" y="8418"/>
                  </a:cubicBezTo>
                  <a:cubicBezTo>
                    <a:pt x="7990" y="8485"/>
                    <a:pt x="7336" y="8512"/>
                    <a:pt x="6721" y="8512"/>
                  </a:cubicBezTo>
                  <a:cubicBezTo>
                    <a:pt x="5973" y="8512"/>
                    <a:pt x="5291" y="8471"/>
                    <a:pt x="4650" y="8378"/>
                  </a:cubicBezTo>
                  <a:lnTo>
                    <a:pt x="4008" y="8378"/>
                  </a:lnTo>
                  <a:lnTo>
                    <a:pt x="3996" y="8578"/>
                  </a:lnTo>
                  <a:cubicBezTo>
                    <a:pt x="3982" y="8618"/>
                    <a:pt x="3982" y="8672"/>
                    <a:pt x="3982" y="8725"/>
                  </a:cubicBezTo>
                  <a:cubicBezTo>
                    <a:pt x="3969" y="8832"/>
                    <a:pt x="3955" y="8925"/>
                    <a:pt x="3955" y="9032"/>
                  </a:cubicBezTo>
                  <a:lnTo>
                    <a:pt x="3969" y="9112"/>
                  </a:lnTo>
                  <a:cubicBezTo>
                    <a:pt x="3982" y="9486"/>
                    <a:pt x="4008" y="9874"/>
                    <a:pt x="4062" y="10261"/>
                  </a:cubicBezTo>
                  <a:cubicBezTo>
                    <a:pt x="4088" y="10516"/>
                    <a:pt x="4088" y="10689"/>
                    <a:pt x="3996" y="10783"/>
                  </a:cubicBezTo>
                  <a:cubicBezTo>
                    <a:pt x="3488" y="11237"/>
                    <a:pt x="2900" y="11758"/>
                    <a:pt x="2218" y="12065"/>
                  </a:cubicBezTo>
                  <a:cubicBezTo>
                    <a:pt x="1724" y="12279"/>
                    <a:pt x="1390" y="12639"/>
                    <a:pt x="1083" y="12987"/>
                  </a:cubicBezTo>
                  <a:cubicBezTo>
                    <a:pt x="896" y="13200"/>
                    <a:pt x="762" y="13535"/>
                    <a:pt x="748" y="13842"/>
                  </a:cubicBezTo>
                  <a:cubicBezTo>
                    <a:pt x="709" y="14470"/>
                    <a:pt x="682" y="15017"/>
                    <a:pt x="775" y="15566"/>
                  </a:cubicBezTo>
                  <a:lnTo>
                    <a:pt x="789" y="15673"/>
                  </a:lnTo>
                  <a:lnTo>
                    <a:pt x="882" y="15726"/>
                  </a:lnTo>
                  <a:cubicBezTo>
                    <a:pt x="1363" y="15967"/>
                    <a:pt x="1871" y="16073"/>
                    <a:pt x="2472" y="16073"/>
                  </a:cubicBezTo>
                  <a:lnTo>
                    <a:pt x="2686" y="16073"/>
                  </a:lnTo>
                  <a:cubicBezTo>
                    <a:pt x="2726" y="16073"/>
                    <a:pt x="2766" y="16060"/>
                    <a:pt x="2820" y="16060"/>
                  </a:cubicBezTo>
                  <a:cubicBezTo>
                    <a:pt x="2953" y="16060"/>
                    <a:pt x="3100" y="16047"/>
                    <a:pt x="3233" y="16047"/>
                  </a:cubicBezTo>
                  <a:cubicBezTo>
                    <a:pt x="3474" y="16047"/>
                    <a:pt x="3675" y="16073"/>
                    <a:pt x="3835" y="16113"/>
                  </a:cubicBezTo>
                  <a:cubicBezTo>
                    <a:pt x="4409" y="16273"/>
                    <a:pt x="4984" y="16273"/>
                    <a:pt x="5531" y="16273"/>
                  </a:cubicBezTo>
                  <a:lnTo>
                    <a:pt x="5585" y="16287"/>
                  </a:lnTo>
                  <a:lnTo>
                    <a:pt x="6614" y="16287"/>
                  </a:lnTo>
                  <a:cubicBezTo>
                    <a:pt x="7122" y="16287"/>
                    <a:pt x="7629" y="16287"/>
                    <a:pt x="8123" y="16273"/>
                  </a:cubicBezTo>
                  <a:cubicBezTo>
                    <a:pt x="8164" y="16273"/>
                    <a:pt x="8217" y="16287"/>
                    <a:pt x="8257" y="16287"/>
                  </a:cubicBezTo>
                  <a:lnTo>
                    <a:pt x="8417" y="16287"/>
                  </a:lnTo>
                  <a:cubicBezTo>
                    <a:pt x="8524" y="16287"/>
                    <a:pt x="8658" y="16287"/>
                    <a:pt x="8778" y="16220"/>
                  </a:cubicBezTo>
                  <a:cubicBezTo>
                    <a:pt x="9085" y="16060"/>
                    <a:pt x="9420" y="16047"/>
                    <a:pt x="9740" y="16047"/>
                  </a:cubicBezTo>
                  <a:lnTo>
                    <a:pt x="10649" y="16047"/>
                  </a:lnTo>
                  <a:cubicBezTo>
                    <a:pt x="10742" y="16047"/>
                    <a:pt x="10849" y="16060"/>
                    <a:pt x="10956" y="16060"/>
                  </a:cubicBezTo>
                  <a:cubicBezTo>
                    <a:pt x="11183" y="16060"/>
                    <a:pt x="11370" y="16047"/>
                    <a:pt x="11543" y="16020"/>
                  </a:cubicBezTo>
                  <a:cubicBezTo>
                    <a:pt x="11917" y="15953"/>
                    <a:pt x="12292" y="15860"/>
                    <a:pt x="12666" y="15766"/>
                  </a:cubicBezTo>
                  <a:cubicBezTo>
                    <a:pt x="12867" y="15712"/>
                    <a:pt x="13080" y="15659"/>
                    <a:pt x="13280" y="15619"/>
                  </a:cubicBezTo>
                  <a:cubicBezTo>
                    <a:pt x="14443" y="15365"/>
                    <a:pt x="15391" y="15058"/>
                    <a:pt x="16246" y="14443"/>
                  </a:cubicBezTo>
                  <a:lnTo>
                    <a:pt x="16353" y="14363"/>
                  </a:lnTo>
                  <a:lnTo>
                    <a:pt x="16340" y="14243"/>
                  </a:lnTo>
                  <a:cubicBezTo>
                    <a:pt x="16260" y="13575"/>
                    <a:pt x="16046" y="12920"/>
                    <a:pt x="15672" y="12158"/>
                  </a:cubicBezTo>
                  <a:cubicBezTo>
                    <a:pt x="15498" y="11811"/>
                    <a:pt x="15204" y="11544"/>
                    <a:pt x="14803" y="11371"/>
                  </a:cubicBezTo>
                  <a:cubicBezTo>
                    <a:pt x="14723" y="11330"/>
                    <a:pt x="14643" y="11291"/>
                    <a:pt x="14563" y="11264"/>
                  </a:cubicBezTo>
                  <a:cubicBezTo>
                    <a:pt x="14269" y="11130"/>
                    <a:pt x="13975" y="10997"/>
                    <a:pt x="13668" y="10890"/>
                  </a:cubicBezTo>
                  <a:cubicBezTo>
                    <a:pt x="13027" y="10649"/>
                    <a:pt x="12719" y="10261"/>
                    <a:pt x="12706" y="9634"/>
                  </a:cubicBezTo>
                  <a:cubicBezTo>
                    <a:pt x="12692" y="9340"/>
                    <a:pt x="12639" y="9059"/>
                    <a:pt x="12585" y="8765"/>
                  </a:cubicBezTo>
                  <a:cubicBezTo>
                    <a:pt x="12559" y="8645"/>
                    <a:pt x="12546" y="8512"/>
                    <a:pt x="12519" y="8378"/>
                  </a:cubicBezTo>
                  <a:lnTo>
                    <a:pt x="12492" y="8204"/>
                  </a:lnTo>
                  <a:close/>
                  <a:moveTo>
                    <a:pt x="16100" y="15379"/>
                  </a:moveTo>
                  <a:cubicBezTo>
                    <a:pt x="16113" y="15432"/>
                    <a:pt x="16113" y="15498"/>
                    <a:pt x="16126" y="15552"/>
                  </a:cubicBezTo>
                  <a:cubicBezTo>
                    <a:pt x="16166" y="15940"/>
                    <a:pt x="16207" y="16247"/>
                    <a:pt x="16207" y="16554"/>
                  </a:cubicBezTo>
                  <a:cubicBezTo>
                    <a:pt x="16233" y="18411"/>
                    <a:pt x="16260" y="20295"/>
                    <a:pt x="16273" y="22125"/>
                  </a:cubicBezTo>
                  <a:cubicBezTo>
                    <a:pt x="16287" y="22713"/>
                    <a:pt x="16287" y="23315"/>
                    <a:pt x="16300" y="23902"/>
                  </a:cubicBezTo>
                  <a:cubicBezTo>
                    <a:pt x="16300" y="23942"/>
                    <a:pt x="16287" y="23983"/>
                    <a:pt x="16287" y="24036"/>
                  </a:cubicBezTo>
                  <a:cubicBezTo>
                    <a:pt x="16287" y="24129"/>
                    <a:pt x="16287" y="24236"/>
                    <a:pt x="16300" y="24343"/>
                  </a:cubicBezTo>
                  <a:cubicBezTo>
                    <a:pt x="16367" y="24757"/>
                    <a:pt x="16219" y="25118"/>
                    <a:pt x="15859" y="25465"/>
                  </a:cubicBezTo>
                  <a:cubicBezTo>
                    <a:pt x="15458" y="25839"/>
                    <a:pt x="15044" y="26067"/>
                    <a:pt x="14563" y="26174"/>
                  </a:cubicBezTo>
                  <a:cubicBezTo>
                    <a:pt x="14497" y="26186"/>
                    <a:pt x="14416" y="26200"/>
                    <a:pt x="14336" y="26213"/>
                  </a:cubicBezTo>
                  <a:cubicBezTo>
                    <a:pt x="13829" y="26320"/>
                    <a:pt x="13294" y="26427"/>
                    <a:pt x="12826" y="26748"/>
                  </a:cubicBezTo>
                  <a:cubicBezTo>
                    <a:pt x="12746" y="26815"/>
                    <a:pt x="12585" y="26842"/>
                    <a:pt x="12398" y="26842"/>
                  </a:cubicBezTo>
                  <a:cubicBezTo>
                    <a:pt x="11237" y="26854"/>
                    <a:pt x="10047" y="26854"/>
                    <a:pt x="8859" y="26854"/>
                  </a:cubicBezTo>
                  <a:lnTo>
                    <a:pt x="6440" y="26854"/>
                  </a:lnTo>
                  <a:cubicBezTo>
                    <a:pt x="6320" y="26842"/>
                    <a:pt x="6199" y="26815"/>
                    <a:pt x="6066" y="26788"/>
                  </a:cubicBezTo>
                  <a:cubicBezTo>
                    <a:pt x="6000" y="26774"/>
                    <a:pt x="5919" y="26761"/>
                    <a:pt x="5839" y="26748"/>
                  </a:cubicBezTo>
                  <a:cubicBezTo>
                    <a:pt x="5786" y="26735"/>
                    <a:pt x="5745" y="26721"/>
                    <a:pt x="5692" y="26708"/>
                  </a:cubicBezTo>
                  <a:cubicBezTo>
                    <a:pt x="5545" y="26681"/>
                    <a:pt x="5412" y="26655"/>
                    <a:pt x="5251" y="26655"/>
                  </a:cubicBezTo>
                  <a:lnTo>
                    <a:pt x="5211" y="26655"/>
                  </a:lnTo>
                  <a:cubicBezTo>
                    <a:pt x="4503" y="26655"/>
                    <a:pt x="3848" y="26468"/>
                    <a:pt x="3167" y="26254"/>
                  </a:cubicBezTo>
                  <a:cubicBezTo>
                    <a:pt x="3073" y="26227"/>
                    <a:pt x="2966" y="26213"/>
                    <a:pt x="2886" y="26186"/>
                  </a:cubicBezTo>
                  <a:lnTo>
                    <a:pt x="2847" y="26186"/>
                  </a:lnTo>
                  <a:lnTo>
                    <a:pt x="2833" y="26174"/>
                  </a:lnTo>
                  <a:cubicBezTo>
                    <a:pt x="2833" y="26160"/>
                    <a:pt x="2820" y="26160"/>
                    <a:pt x="2820" y="26160"/>
                  </a:cubicBezTo>
                  <a:cubicBezTo>
                    <a:pt x="2499" y="24597"/>
                    <a:pt x="2191" y="23140"/>
                    <a:pt x="1911" y="21724"/>
                  </a:cubicBezTo>
                  <a:lnTo>
                    <a:pt x="1897" y="21671"/>
                  </a:lnTo>
                  <a:cubicBezTo>
                    <a:pt x="1844" y="21404"/>
                    <a:pt x="1791" y="21124"/>
                    <a:pt x="1764" y="20856"/>
                  </a:cubicBezTo>
                  <a:cubicBezTo>
                    <a:pt x="1684" y="19921"/>
                    <a:pt x="1497" y="18999"/>
                    <a:pt x="1323" y="18104"/>
                  </a:cubicBezTo>
                  <a:cubicBezTo>
                    <a:pt x="1283" y="17864"/>
                    <a:pt x="1243" y="17623"/>
                    <a:pt x="1190" y="17396"/>
                  </a:cubicBezTo>
                  <a:cubicBezTo>
                    <a:pt x="1149" y="17128"/>
                    <a:pt x="1136" y="16861"/>
                    <a:pt x="1163" y="16554"/>
                  </a:cubicBezTo>
                  <a:lnTo>
                    <a:pt x="1163" y="16554"/>
                  </a:lnTo>
                  <a:cubicBezTo>
                    <a:pt x="1217" y="16567"/>
                    <a:pt x="1270" y="16581"/>
                    <a:pt x="1310" y="16594"/>
                  </a:cubicBezTo>
                  <a:cubicBezTo>
                    <a:pt x="1577" y="16647"/>
                    <a:pt x="1817" y="16701"/>
                    <a:pt x="2058" y="16728"/>
                  </a:cubicBezTo>
                  <a:cubicBezTo>
                    <a:pt x="2205" y="16741"/>
                    <a:pt x="2339" y="16741"/>
                    <a:pt x="2446" y="16741"/>
                  </a:cubicBezTo>
                  <a:lnTo>
                    <a:pt x="2779" y="16741"/>
                  </a:lnTo>
                  <a:cubicBezTo>
                    <a:pt x="2886" y="16741"/>
                    <a:pt x="2966" y="16741"/>
                    <a:pt x="3046" y="16754"/>
                  </a:cubicBezTo>
                  <a:cubicBezTo>
                    <a:pt x="3260" y="16768"/>
                    <a:pt x="3474" y="16795"/>
                    <a:pt x="3675" y="16822"/>
                  </a:cubicBezTo>
                  <a:cubicBezTo>
                    <a:pt x="3808" y="16848"/>
                    <a:pt x="3942" y="16861"/>
                    <a:pt x="4088" y="16875"/>
                  </a:cubicBezTo>
                  <a:cubicBezTo>
                    <a:pt x="4129" y="16888"/>
                    <a:pt x="4183" y="16888"/>
                    <a:pt x="4222" y="16888"/>
                  </a:cubicBezTo>
                  <a:cubicBezTo>
                    <a:pt x="4450" y="16915"/>
                    <a:pt x="4676" y="16955"/>
                    <a:pt x="4917" y="16955"/>
                  </a:cubicBezTo>
                  <a:lnTo>
                    <a:pt x="8431" y="16955"/>
                  </a:lnTo>
                  <a:cubicBezTo>
                    <a:pt x="8738" y="16955"/>
                    <a:pt x="9058" y="16941"/>
                    <a:pt x="9393" y="16781"/>
                  </a:cubicBezTo>
                  <a:cubicBezTo>
                    <a:pt x="9433" y="16754"/>
                    <a:pt x="9513" y="16754"/>
                    <a:pt x="9580" y="16754"/>
                  </a:cubicBezTo>
                  <a:lnTo>
                    <a:pt x="11169" y="16754"/>
                  </a:lnTo>
                  <a:cubicBezTo>
                    <a:pt x="11210" y="16754"/>
                    <a:pt x="11263" y="16754"/>
                    <a:pt x="11303" y="16768"/>
                  </a:cubicBezTo>
                  <a:lnTo>
                    <a:pt x="11477" y="16768"/>
                  </a:lnTo>
                  <a:cubicBezTo>
                    <a:pt x="11570" y="16768"/>
                    <a:pt x="11664" y="16754"/>
                    <a:pt x="11730" y="16728"/>
                  </a:cubicBezTo>
                  <a:cubicBezTo>
                    <a:pt x="12078" y="16581"/>
                    <a:pt x="12452" y="16540"/>
                    <a:pt x="12826" y="16487"/>
                  </a:cubicBezTo>
                  <a:cubicBezTo>
                    <a:pt x="13200" y="16447"/>
                    <a:pt x="13574" y="16394"/>
                    <a:pt x="13935" y="16260"/>
                  </a:cubicBezTo>
                  <a:cubicBezTo>
                    <a:pt x="14082" y="16207"/>
                    <a:pt x="14242" y="16166"/>
                    <a:pt x="14402" y="16127"/>
                  </a:cubicBezTo>
                  <a:cubicBezTo>
                    <a:pt x="14550" y="16100"/>
                    <a:pt x="14710" y="16060"/>
                    <a:pt x="14871" y="16006"/>
                  </a:cubicBezTo>
                  <a:cubicBezTo>
                    <a:pt x="14924" y="15979"/>
                    <a:pt x="14977" y="15967"/>
                    <a:pt x="15017" y="15953"/>
                  </a:cubicBezTo>
                  <a:cubicBezTo>
                    <a:pt x="15378" y="15833"/>
                    <a:pt x="15752" y="15699"/>
                    <a:pt x="16100" y="15379"/>
                  </a:cubicBezTo>
                  <a:close/>
                  <a:moveTo>
                    <a:pt x="16420" y="14269"/>
                  </a:moveTo>
                  <a:lnTo>
                    <a:pt x="16086" y="14750"/>
                  </a:lnTo>
                  <a:cubicBezTo>
                    <a:pt x="15738" y="15272"/>
                    <a:pt x="15325" y="15405"/>
                    <a:pt x="14897" y="15552"/>
                  </a:cubicBezTo>
                  <a:cubicBezTo>
                    <a:pt x="14844" y="15579"/>
                    <a:pt x="14777" y="15592"/>
                    <a:pt x="14723" y="15605"/>
                  </a:cubicBezTo>
                  <a:cubicBezTo>
                    <a:pt x="14589" y="15659"/>
                    <a:pt x="14456" y="15685"/>
                    <a:pt x="14296" y="15726"/>
                  </a:cubicBezTo>
                  <a:cubicBezTo>
                    <a:pt x="14135" y="15766"/>
                    <a:pt x="13962" y="15806"/>
                    <a:pt x="13788" y="15872"/>
                  </a:cubicBezTo>
                  <a:cubicBezTo>
                    <a:pt x="13467" y="15993"/>
                    <a:pt x="13134" y="16033"/>
                    <a:pt x="12786" y="16073"/>
                  </a:cubicBezTo>
                  <a:cubicBezTo>
                    <a:pt x="12386" y="16127"/>
                    <a:pt x="11971" y="16180"/>
                    <a:pt x="11570" y="16341"/>
                  </a:cubicBezTo>
                  <a:cubicBezTo>
                    <a:pt x="11557" y="16353"/>
                    <a:pt x="11517" y="16353"/>
                    <a:pt x="11477" y="16353"/>
                  </a:cubicBezTo>
                  <a:cubicBezTo>
                    <a:pt x="11437" y="16353"/>
                    <a:pt x="11383" y="16353"/>
                    <a:pt x="11344" y="16341"/>
                  </a:cubicBezTo>
                  <a:lnTo>
                    <a:pt x="9580" y="16341"/>
                  </a:lnTo>
                  <a:cubicBezTo>
                    <a:pt x="9459" y="16341"/>
                    <a:pt x="9326" y="16341"/>
                    <a:pt x="9206" y="16407"/>
                  </a:cubicBezTo>
                  <a:cubicBezTo>
                    <a:pt x="8978" y="16514"/>
                    <a:pt x="8725" y="16540"/>
                    <a:pt x="8431" y="16540"/>
                  </a:cubicBezTo>
                  <a:lnTo>
                    <a:pt x="4917" y="16540"/>
                  </a:lnTo>
                  <a:cubicBezTo>
                    <a:pt x="4703" y="16528"/>
                    <a:pt x="4503" y="16514"/>
                    <a:pt x="4276" y="16487"/>
                  </a:cubicBezTo>
                  <a:cubicBezTo>
                    <a:pt x="4236" y="16474"/>
                    <a:pt x="4183" y="16474"/>
                    <a:pt x="4129" y="16460"/>
                  </a:cubicBezTo>
                  <a:cubicBezTo>
                    <a:pt x="3996" y="16447"/>
                    <a:pt x="3862" y="16434"/>
                    <a:pt x="3728" y="16407"/>
                  </a:cubicBezTo>
                  <a:cubicBezTo>
                    <a:pt x="3515" y="16380"/>
                    <a:pt x="3301" y="16353"/>
                    <a:pt x="3073" y="16341"/>
                  </a:cubicBezTo>
                  <a:cubicBezTo>
                    <a:pt x="2993" y="16327"/>
                    <a:pt x="2900" y="16327"/>
                    <a:pt x="2779" y="16327"/>
                  </a:cubicBezTo>
                  <a:lnTo>
                    <a:pt x="2446" y="16327"/>
                  </a:lnTo>
                  <a:cubicBezTo>
                    <a:pt x="2298" y="16327"/>
                    <a:pt x="2205" y="16327"/>
                    <a:pt x="2111" y="16314"/>
                  </a:cubicBezTo>
                  <a:cubicBezTo>
                    <a:pt x="1885" y="16287"/>
                    <a:pt x="1657" y="16247"/>
                    <a:pt x="1404" y="16180"/>
                  </a:cubicBezTo>
                  <a:cubicBezTo>
                    <a:pt x="1283" y="16154"/>
                    <a:pt x="1149" y="16127"/>
                    <a:pt x="1016" y="16100"/>
                  </a:cubicBezTo>
                  <a:lnTo>
                    <a:pt x="802" y="16060"/>
                  </a:lnTo>
                  <a:lnTo>
                    <a:pt x="775" y="16287"/>
                  </a:lnTo>
                  <a:cubicBezTo>
                    <a:pt x="709" y="16728"/>
                    <a:pt x="709" y="17102"/>
                    <a:pt x="789" y="17463"/>
                  </a:cubicBezTo>
                  <a:cubicBezTo>
                    <a:pt x="829" y="17703"/>
                    <a:pt x="869" y="17944"/>
                    <a:pt x="923" y="18184"/>
                  </a:cubicBezTo>
                  <a:cubicBezTo>
                    <a:pt x="1096" y="19066"/>
                    <a:pt x="1270" y="19987"/>
                    <a:pt x="1350" y="20896"/>
                  </a:cubicBezTo>
                  <a:cubicBezTo>
                    <a:pt x="1377" y="21190"/>
                    <a:pt x="1430" y="21484"/>
                    <a:pt x="1497" y="21765"/>
                  </a:cubicBezTo>
                  <a:lnTo>
                    <a:pt x="1497" y="21804"/>
                  </a:lnTo>
                  <a:cubicBezTo>
                    <a:pt x="1791" y="23234"/>
                    <a:pt x="2084" y="24690"/>
                    <a:pt x="2419" y="26267"/>
                  </a:cubicBezTo>
                  <a:cubicBezTo>
                    <a:pt x="2432" y="26361"/>
                    <a:pt x="2485" y="26414"/>
                    <a:pt x="2539" y="26468"/>
                  </a:cubicBezTo>
                  <a:cubicBezTo>
                    <a:pt x="2553" y="26480"/>
                    <a:pt x="2565" y="26494"/>
                    <a:pt x="2565" y="26507"/>
                  </a:cubicBezTo>
                  <a:lnTo>
                    <a:pt x="2619" y="26561"/>
                  </a:lnTo>
                  <a:lnTo>
                    <a:pt x="2686" y="26574"/>
                  </a:lnTo>
                  <a:cubicBezTo>
                    <a:pt x="2726" y="26587"/>
                    <a:pt x="2752" y="26587"/>
                    <a:pt x="2793" y="26601"/>
                  </a:cubicBezTo>
                  <a:cubicBezTo>
                    <a:pt x="2873" y="26614"/>
                    <a:pt x="2966" y="26628"/>
                    <a:pt x="3046" y="26655"/>
                  </a:cubicBezTo>
                  <a:cubicBezTo>
                    <a:pt x="3728" y="26868"/>
                    <a:pt x="4450" y="27068"/>
                    <a:pt x="5211" y="27068"/>
                  </a:cubicBezTo>
                  <a:lnTo>
                    <a:pt x="5251" y="27068"/>
                  </a:lnTo>
                  <a:cubicBezTo>
                    <a:pt x="5358" y="27068"/>
                    <a:pt x="5478" y="27095"/>
                    <a:pt x="5599" y="27122"/>
                  </a:cubicBezTo>
                  <a:cubicBezTo>
                    <a:pt x="5652" y="27136"/>
                    <a:pt x="5718" y="27148"/>
                    <a:pt x="5772" y="27148"/>
                  </a:cubicBezTo>
                  <a:cubicBezTo>
                    <a:pt x="5839" y="27162"/>
                    <a:pt x="5905" y="27175"/>
                    <a:pt x="5973" y="27202"/>
                  </a:cubicBezTo>
                  <a:cubicBezTo>
                    <a:pt x="6119" y="27229"/>
                    <a:pt x="6280" y="27269"/>
                    <a:pt x="6440" y="27269"/>
                  </a:cubicBezTo>
                  <a:lnTo>
                    <a:pt x="8859" y="27269"/>
                  </a:lnTo>
                  <a:cubicBezTo>
                    <a:pt x="10047" y="27269"/>
                    <a:pt x="11237" y="27269"/>
                    <a:pt x="12412" y="27255"/>
                  </a:cubicBezTo>
                  <a:cubicBezTo>
                    <a:pt x="12599" y="27255"/>
                    <a:pt x="12867" y="27229"/>
                    <a:pt x="13066" y="27095"/>
                  </a:cubicBezTo>
                  <a:cubicBezTo>
                    <a:pt x="13467" y="26815"/>
                    <a:pt x="13948" y="26721"/>
                    <a:pt x="14416" y="26628"/>
                  </a:cubicBezTo>
                  <a:cubicBezTo>
                    <a:pt x="14497" y="26614"/>
                    <a:pt x="14577" y="26587"/>
                    <a:pt x="14657" y="26574"/>
                  </a:cubicBezTo>
                  <a:cubicBezTo>
                    <a:pt x="15204" y="26454"/>
                    <a:pt x="15685" y="26200"/>
                    <a:pt x="16139" y="25773"/>
                  </a:cubicBezTo>
                  <a:cubicBezTo>
                    <a:pt x="16607" y="25331"/>
                    <a:pt x="16794" y="24824"/>
                    <a:pt x="16714" y="24277"/>
                  </a:cubicBezTo>
                  <a:cubicBezTo>
                    <a:pt x="16700" y="24209"/>
                    <a:pt x="16700" y="24129"/>
                    <a:pt x="16700" y="24049"/>
                  </a:cubicBezTo>
                  <a:cubicBezTo>
                    <a:pt x="16714" y="24009"/>
                    <a:pt x="16714" y="23956"/>
                    <a:pt x="16714" y="23902"/>
                  </a:cubicBezTo>
                  <a:cubicBezTo>
                    <a:pt x="16700" y="23301"/>
                    <a:pt x="16700" y="22713"/>
                    <a:pt x="16688" y="22125"/>
                  </a:cubicBezTo>
                  <a:cubicBezTo>
                    <a:pt x="16674" y="20295"/>
                    <a:pt x="16647" y="18411"/>
                    <a:pt x="16620" y="16554"/>
                  </a:cubicBezTo>
                  <a:cubicBezTo>
                    <a:pt x="16620" y="16220"/>
                    <a:pt x="16581" y="15886"/>
                    <a:pt x="16540" y="15498"/>
                  </a:cubicBezTo>
                  <a:cubicBezTo>
                    <a:pt x="16513" y="15311"/>
                    <a:pt x="16487" y="15098"/>
                    <a:pt x="16474" y="14857"/>
                  </a:cubicBezTo>
                  <a:lnTo>
                    <a:pt x="16420" y="14269"/>
                  </a:lnTo>
                  <a:close/>
                  <a:moveTo>
                    <a:pt x="16260" y="26815"/>
                  </a:moveTo>
                  <a:cubicBezTo>
                    <a:pt x="16273" y="26854"/>
                    <a:pt x="16287" y="26908"/>
                    <a:pt x="16287" y="26949"/>
                  </a:cubicBezTo>
                  <a:lnTo>
                    <a:pt x="16273" y="27002"/>
                  </a:lnTo>
                  <a:cubicBezTo>
                    <a:pt x="16219" y="27563"/>
                    <a:pt x="16166" y="28151"/>
                    <a:pt x="16086" y="28712"/>
                  </a:cubicBezTo>
                  <a:cubicBezTo>
                    <a:pt x="16020" y="29166"/>
                    <a:pt x="15779" y="29487"/>
                    <a:pt x="15352" y="29687"/>
                  </a:cubicBezTo>
                  <a:lnTo>
                    <a:pt x="15031" y="29847"/>
                  </a:lnTo>
                  <a:cubicBezTo>
                    <a:pt x="14589" y="30075"/>
                    <a:pt x="14176" y="30289"/>
                    <a:pt x="13695" y="30301"/>
                  </a:cubicBezTo>
                  <a:lnTo>
                    <a:pt x="13628" y="30301"/>
                  </a:lnTo>
                  <a:cubicBezTo>
                    <a:pt x="12639" y="30649"/>
                    <a:pt x="11624" y="30689"/>
                    <a:pt x="10662" y="30689"/>
                  </a:cubicBezTo>
                  <a:lnTo>
                    <a:pt x="10141" y="30689"/>
                  </a:lnTo>
                  <a:cubicBezTo>
                    <a:pt x="9847" y="30689"/>
                    <a:pt x="9527" y="30675"/>
                    <a:pt x="9179" y="30675"/>
                  </a:cubicBezTo>
                  <a:cubicBezTo>
                    <a:pt x="8684" y="30675"/>
                    <a:pt x="8191" y="30689"/>
                    <a:pt x="7710" y="30689"/>
                  </a:cubicBezTo>
                  <a:lnTo>
                    <a:pt x="6988" y="30689"/>
                  </a:lnTo>
                  <a:cubicBezTo>
                    <a:pt x="6213" y="30689"/>
                    <a:pt x="5465" y="30569"/>
                    <a:pt x="4890" y="30476"/>
                  </a:cubicBezTo>
                  <a:cubicBezTo>
                    <a:pt x="4423" y="30395"/>
                    <a:pt x="4076" y="30141"/>
                    <a:pt x="3728" y="29660"/>
                  </a:cubicBezTo>
                  <a:cubicBezTo>
                    <a:pt x="3675" y="29580"/>
                    <a:pt x="3621" y="29487"/>
                    <a:pt x="3581" y="29407"/>
                  </a:cubicBezTo>
                  <a:cubicBezTo>
                    <a:pt x="3367" y="28992"/>
                    <a:pt x="3153" y="28137"/>
                    <a:pt x="3087" y="27456"/>
                  </a:cubicBezTo>
                  <a:lnTo>
                    <a:pt x="3087" y="27456"/>
                  </a:lnTo>
                  <a:cubicBezTo>
                    <a:pt x="3127" y="27469"/>
                    <a:pt x="3180" y="27469"/>
                    <a:pt x="3221" y="27483"/>
                  </a:cubicBezTo>
                  <a:cubicBezTo>
                    <a:pt x="3541" y="27563"/>
                    <a:pt x="3875" y="27643"/>
                    <a:pt x="4209" y="27710"/>
                  </a:cubicBezTo>
                  <a:cubicBezTo>
                    <a:pt x="4370" y="27750"/>
                    <a:pt x="4543" y="27763"/>
                    <a:pt x="4744" y="27763"/>
                  </a:cubicBezTo>
                  <a:cubicBezTo>
                    <a:pt x="5077" y="27763"/>
                    <a:pt x="5398" y="27777"/>
                    <a:pt x="5692" y="27910"/>
                  </a:cubicBezTo>
                  <a:cubicBezTo>
                    <a:pt x="5919" y="28003"/>
                    <a:pt x="6160" y="28017"/>
                    <a:pt x="6333" y="28017"/>
                  </a:cubicBezTo>
                  <a:cubicBezTo>
                    <a:pt x="7642" y="28017"/>
                    <a:pt x="8992" y="28030"/>
                    <a:pt x="10341" y="28030"/>
                  </a:cubicBezTo>
                  <a:cubicBezTo>
                    <a:pt x="11076" y="28030"/>
                    <a:pt x="11811" y="28017"/>
                    <a:pt x="12546" y="28017"/>
                  </a:cubicBezTo>
                  <a:cubicBezTo>
                    <a:pt x="12733" y="28017"/>
                    <a:pt x="12933" y="27991"/>
                    <a:pt x="13161" y="27923"/>
                  </a:cubicBezTo>
                  <a:cubicBezTo>
                    <a:pt x="13909" y="27723"/>
                    <a:pt x="14643" y="27429"/>
                    <a:pt x="15352" y="27148"/>
                  </a:cubicBezTo>
                  <a:cubicBezTo>
                    <a:pt x="15658" y="27042"/>
                    <a:pt x="15966" y="26922"/>
                    <a:pt x="16260" y="26815"/>
                  </a:cubicBezTo>
                  <a:close/>
                  <a:moveTo>
                    <a:pt x="16273" y="26387"/>
                  </a:moveTo>
                  <a:cubicBezTo>
                    <a:pt x="16246" y="26387"/>
                    <a:pt x="16207" y="26387"/>
                    <a:pt x="16153" y="26400"/>
                  </a:cubicBezTo>
                  <a:cubicBezTo>
                    <a:pt x="15833" y="26521"/>
                    <a:pt x="15512" y="26641"/>
                    <a:pt x="15204" y="26761"/>
                  </a:cubicBezTo>
                  <a:cubicBezTo>
                    <a:pt x="14509" y="27042"/>
                    <a:pt x="13788" y="27323"/>
                    <a:pt x="13054" y="27522"/>
                  </a:cubicBezTo>
                  <a:cubicBezTo>
                    <a:pt x="12867" y="27576"/>
                    <a:pt x="12692" y="27603"/>
                    <a:pt x="12546" y="27603"/>
                  </a:cubicBezTo>
                  <a:lnTo>
                    <a:pt x="6333" y="27603"/>
                  </a:lnTo>
                  <a:cubicBezTo>
                    <a:pt x="6133" y="27603"/>
                    <a:pt x="5973" y="27576"/>
                    <a:pt x="5866" y="27522"/>
                  </a:cubicBezTo>
                  <a:cubicBezTo>
                    <a:pt x="5492" y="27349"/>
                    <a:pt x="5104" y="27349"/>
                    <a:pt x="4744" y="27349"/>
                  </a:cubicBezTo>
                  <a:cubicBezTo>
                    <a:pt x="4569" y="27349"/>
                    <a:pt x="4423" y="27335"/>
                    <a:pt x="4302" y="27309"/>
                  </a:cubicBezTo>
                  <a:cubicBezTo>
                    <a:pt x="3969" y="27242"/>
                    <a:pt x="3648" y="27162"/>
                    <a:pt x="3314" y="27082"/>
                  </a:cubicBezTo>
                  <a:cubicBezTo>
                    <a:pt x="3180" y="27042"/>
                    <a:pt x="3034" y="27015"/>
                    <a:pt x="2900" y="26988"/>
                  </a:cubicBezTo>
                  <a:lnTo>
                    <a:pt x="2633" y="26922"/>
                  </a:lnTo>
                  <a:lnTo>
                    <a:pt x="2646" y="27202"/>
                  </a:lnTo>
                  <a:cubicBezTo>
                    <a:pt x="2686" y="27991"/>
                    <a:pt x="2940" y="29059"/>
                    <a:pt x="3207" y="29594"/>
                  </a:cubicBezTo>
                  <a:cubicBezTo>
                    <a:pt x="3260" y="29687"/>
                    <a:pt x="3314" y="29794"/>
                    <a:pt x="3394" y="29901"/>
                  </a:cubicBezTo>
                  <a:cubicBezTo>
                    <a:pt x="3675" y="30289"/>
                    <a:pt x="4088" y="30756"/>
                    <a:pt x="4810" y="30889"/>
                  </a:cubicBezTo>
                  <a:cubicBezTo>
                    <a:pt x="5398" y="30983"/>
                    <a:pt x="6187" y="31103"/>
                    <a:pt x="6988" y="31103"/>
                  </a:cubicBezTo>
                  <a:lnTo>
                    <a:pt x="10662" y="31103"/>
                  </a:lnTo>
                  <a:cubicBezTo>
                    <a:pt x="11650" y="31103"/>
                    <a:pt x="12706" y="31063"/>
                    <a:pt x="13734" y="30716"/>
                  </a:cubicBezTo>
                  <a:cubicBezTo>
                    <a:pt x="14296" y="30689"/>
                    <a:pt x="14764" y="30449"/>
                    <a:pt x="15218" y="30221"/>
                  </a:cubicBezTo>
                  <a:lnTo>
                    <a:pt x="15539" y="30061"/>
                  </a:lnTo>
                  <a:cubicBezTo>
                    <a:pt x="16073" y="29808"/>
                    <a:pt x="16406" y="29353"/>
                    <a:pt x="16501" y="28778"/>
                  </a:cubicBezTo>
                  <a:cubicBezTo>
                    <a:pt x="16581" y="28204"/>
                    <a:pt x="16634" y="27603"/>
                    <a:pt x="16688" y="27042"/>
                  </a:cubicBezTo>
                  <a:lnTo>
                    <a:pt x="16700" y="26988"/>
                  </a:lnTo>
                  <a:cubicBezTo>
                    <a:pt x="16700" y="26868"/>
                    <a:pt x="16674" y="26748"/>
                    <a:pt x="16647" y="26655"/>
                  </a:cubicBezTo>
                  <a:cubicBezTo>
                    <a:pt x="16647" y="26628"/>
                    <a:pt x="16634" y="26587"/>
                    <a:pt x="16634" y="26561"/>
                  </a:cubicBezTo>
                  <a:lnTo>
                    <a:pt x="16594" y="26387"/>
                  </a:lnTo>
                  <a:close/>
                  <a:moveTo>
                    <a:pt x="9420" y="415"/>
                  </a:moveTo>
                  <a:cubicBezTo>
                    <a:pt x="9593" y="415"/>
                    <a:pt x="9767" y="415"/>
                    <a:pt x="9967" y="428"/>
                  </a:cubicBezTo>
                  <a:lnTo>
                    <a:pt x="9981" y="428"/>
                  </a:lnTo>
                  <a:cubicBezTo>
                    <a:pt x="10141" y="428"/>
                    <a:pt x="10288" y="428"/>
                    <a:pt x="10421" y="455"/>
                  </a:cubicBezTo>
                  <a:cubicBezTo>
                    <a:pt x="11023" y="576"/>
                    <a:pt x="11303" y="896"/>
                    <a:pt x="11317" y="1497"/>
                  </a:cubicBezTo>
                  <a:cubicBezTo>
                    <a:pt x="11330" y="2112"/>
                    <a:pt x="11330" y="2726"/>
                    <a:pt x="11330" y="3328"/>
                  </a:cubicBezTo>
                  <a:lnTo>
                    <a:pt x="11330" y="4116"/>
                  </a:lnTo>
                  <a:lnTo>
                    <a:pt x="11330" y="4597"/>
                  </a:lnTo>
                  <a:lnTo>
                    <a:pt x="11330" y="5065"/>
                  </a:lnTo>
                  <a:lnTo>
                    <a:pt x="11504" y="5091"/>
                  </a:lnTo>
                  <a:cubicBezTo>
                    <a:pt x="11570" y="5104"/>
                    <a:pt x="11624" y="5118"/>
                    <a:pt x="11691" y="5118"/>
                  </a:cubicBezTo>
                  <a:cubicBezTo>
                    <a:pt x="11798" y="5131"/>
                    <a:pt x="11905" y="5145"/>
                    <a:pt x="11998" y="5172"/>
                  </a:cubicBezTo>
                  <a:cubicBezTo>
                    <a:pt x="12185" y="5211"/>
                    <a:pt x="12398" y="5265"/>
                    <a:pt x="12599" y="5318"/>
                  </a:cubicBezTo>
                  <a:cubicBezTo>
                    <a:pt x="12973" y="5439"/>
                    <a:pt x="13187" y="5706"/>
                    <a:pt x="13227" y="6107"/>
                  </a:cubicBezTo>
                  <a:cubicBezTo>
                    <a:pt x="13307" y="6748"/>
                    <a:pt x="13321" y="7322"/>
                    <a:pt x="12853" y="7750"/>
                  </a:cubicBezTo>
                  <a:lnTo>
                    <a:pt x="12773" y="7830"/>
                  </a:lnTo>
                  <a:lnTo>
                    <a:pt x="12786" y="7937"/>
                  </a:lnTo>
                  <a:cubicBezTo>
                    <a:pt x="12799" y="8097"/>
                    <a:pt x="12826" y="8257"/>
                    <a:pt x="12853" y="8418"/>
                  </a:cubicBezTo>
                  <a:cubicBezTo>
                    <a:pt x="12906" y="8779"/>
                    <a:pt x="12960" y="9126"/>
                    <a:pt x="13000" y="9474"/>
                  </a:cubicBezTo>
                  <a:cubicBezTo>
                    <a:pt x="13054" y="9860"/>
                    <a:pt x="13200" y="10395"/>
                    <a:pt x="13895" y="10609"/>
                  </a:cubicBezTo>
                  <a:cubicBezTo>
                    <a:pt x="14162" y="10689"/>
                    <a:pt x="14416" y="10796"/>
                    <a:pt x="14684" y="10929"/>
                  </a:cubicBezTo>
                  <a:cubicBezTo>
                    <a:pt x="14790" y="10970"/>
                    <a:pt x="14897" y="11023"/>
                    <a:pt x="15004" y="11063"/>
                  </a:cubicBezTo>
                  <a:cubicBezTo>
                    <a:pt x="15485" y="11277"/>
                    <a:pt x="15833" y="11624"/>
                    <a:pt x="16073" y="12158"/>
                  </a:cubicBezTo>
                  <a:cubicBezTo>
                    <a:pt x="16474" y="13001"/>
                    <a:pt x="16727" y="13936"/>
                    <a:pt x="16848" y="14991"/>
                  </a:cubicBezTo>
                  <a:cubicBezTo>
                    <a:pt x="16941" y="15739"/>
                    <a:pt x="16981" y="16528"/>
                    <a:pt x="17008" y="17409"/>
                  </a:cubicBezTo>
                  <a:cubicBezTo>
                    <a:pt x="17062" y="20495"/>
                    <a:pt x="17101" y="23514"/>
                    <a:pt x="17128" y="26400"/>
                  </a:cubicBezTo>
                  <a:cubicBezTo>
                    <a:pt x="17142" y="26895"/>
                    <a:pt x="17088" y="27416"/>
                    <a:pt x="17048" y="27910"/>
                  </a:cubicBezTo>
                  <a:cubicBezTo>
                    <a:pt x="17035" y="28044"/>
                    <a:pt x="17021" y="28190"/>
                    <a:pt x="17008" y="28338"/>
                  </a:cubicBezTo>
                  <a:cubicBezTo>
                    <a:pt x="16994" y="28511"/>
                    <a:pt x="16955" y="28671"/>
                    <a:pt x="16914" y="28858"/>
                  </a:cubicBezTo>
                  <a:lnTo>
                    <a:pt x="16901" y="28939"/>
                  </a:lnTo>
                  <a:cubicBezTo>
                    <a:pt x="16754" y="29607"/>
                    <a:pt x="16394" y="30088"/>
                    <a:pt x="15765" y="30435"/>
                  </a:cubicBezTo>
                  <a:cubicBezTo>
                    <a:pt x="14483" y="31170"/>
                    <a:pt x="13066" y="31518"/>
                    <a:pt x="11437" y="31518"/>
                  </a:cubicBezTo>
                  <a:cubicBezTo>
                    <a:pt x="11237" y="31518"/>
                    <a:pt x="11036" y="31518"/>
                    <a:pt x="10836" y="31504"/>
                  </a:cubicBezTo>
                  <a:lnTo>
                    <a:pt x="10795" y="31504"/>
                  </a:lnTo>
                  <a:cubicBezTo>
                    <a:pt x="10168" y="31477"/>
                    <a:pt x="9513" y="31437"/>
                    <a:pt x="8871" y="31424"/>
                  </a:cubicBezTo>
                  <a:cubicBezTo>
                    <a:pt x="8591" y="31411"/>
                    <a:pt x="8297" y="31411"/>
                    <a:pt x="7977" y="31411"/>
                  </a:cubicBezTo>
                  <a:lnTo>
                    <a:pt x="7322" y="31411"/>
                  </a:lnTo>
                  <a:cubicBezTo>
                    <a:pt x="7255" y="31411"/>
                    <a:pt x="7202" y="31424"/>
                    <a:pt x="7148" y="31424"/>
                  </a:cubicBezTo>
                  <a:cubicBezTo>
                    <a:pt x="6320" y="31424"/>
                    <a:pt x="5545" y="31343"/>
                    <a:pt x="4770" y="31170"/>
                  </a:cubicBezTo>
                  <a:cubicBezTo>
                    <a:pt x="4703" y="31156"/>
                    <a:pt x="4650" y="31156"/>
                    <a:pt x="4596" y="31144"/>
                  </a:cubicBezTo>
                  <a:cubicBezTo>
                    <a:pt x="4263" y="31076"/>
                    <a:pt x="3955" y="31010"/>
                    <a:pt x="3688" y="30850"/>
                  </a:cubicBezTo>
                  <a:cubicBezTo>
                    <a:pt x="3488" y="30729"/>
                    <a:pt x="3327" y="30569"/>
                    <a:pt x="3260" y="30435"/>
                  </a:cubicBezTo>
                  <a:cubicBezTo>
                    <a:pt x="3060" y="30034"/>
                    <a:pt x="2873" y="29580"/>
                    <a:pt x="2686" y="29019"/>
                  </a:cubicBezTo>
                  <a:cubicBezTo>
                    <a:pt x="2285" y="27830"/>
                    <a:pt x="2045" y="26614"/>
                    <a:pt x="1778" y="25251"/>
                  </a:cubicBezTo>
                  <a:cubicBezTo>
                    <a:pt x="1644" y="24490"/>
                    <a:pt x="1484" y="23728"/>
                    <a:pt x="1336" y="22994"/>
                  </a:cubicBezTo>
                  <a:cubicBezTo>
                    <a:pt x="1229" y="22446"/>
                    <a:pt x="1123" y="21885"/>
                    <a:pt x="1016" y="21323"/>
                  </a:cubicBezTo>
                  <a:cubicBezTo>
                    <a:pt x="962" y="21070"/>
                    <a:pt x="923" y="20803"/>
                    <a:pt x="896" y="20536"/>
                  </a:cubicBezTo>
                  <a:cubicBezTo>
                    <a:pt x="802" y="19506"/>
                    <a:pt x="655" y="18491"/>
                    <a:pt x="468" y="17529"/>
                  </a:cubicBezTo>
                  <a:cubicBezTo>
                    <a:pt x="428" y="17342"/>
                    <a:pt x="428" y="17128"/>
                    <a:pt x="428" y="16928"/>
                  </a:cubicBezTo>
                  <a:lnTo>
                    <a:pt x="428" y="15525"/>
                  </a:lnTo>
                  <a:lnTo>
                    <a:pt x="428" y="13735"/>
                  </a:lnTo>
                  <a:cubicBezTo>
                    <a:pt x="415" y="13161"/>
                    <a:pt x="629" y="12746"/>
                    <a:pt x="1123" y="12386"/>
                  </a:cubicBezTo>
                  <a:cubicBezTo>
                    <a:pt x="1577" y="12039"/>
                    <a:pt x="2098" y="11704"/>
                    <a:pt x="2726" y="11357"/>
                  </a:cubicBezTo>
                  <a:cubicBezTo>
                    <a:pt x="2940" y="11237"/>
                    <a:pt x="3100" y="11143"/>
                    <a:pt x="3233" y="11036"/>
                  </a:cubicBezTo>
                  <a:cubicBezTo>
                    <a:pt x="3568" y="10796"/>
                    <a:pt x="3714" y="10489"/>
                    <a:pt x="3702" y="10088"/>
                  </a:cubicBezTo>
                  <a:cubicBezTo>
                    <a:pt x="3688" y="9754"/>
                    <a:pt x="3688" y="9433"/>
                    <a:pt x="3688" y="9073"/>
                  </a:cubicBezTo>
                  <a:cubicBezTo>
                    <a:pt x="3702" y="8925"/>
                    <a:pt x="3702" y="8779"/>
                    <a:pt x="3702" y="8618"/>
                  </a:cubicBezTo>
                  <a:lnTo>
                    <a:pt x="3702" y="8524"/>
                  </a:lnTo>
                  <a:lnTo>
                    <a:pt x="3621" y="8471"/>
                  </a:lnTo>
                  <a:cubicBezTo>
                    <a:pt x="3060" y="7977"/>
                    <a:pt x="3007" y="7336"/>
                    <a:pt x="3114" y="6534"/>
                  </a:cubicBezTo>
                  <a:cubicBezTo>
                    <a:pt x="3153" y="6146"/>
                    <a:pt x="3340" y="5866"/>
                    <a:pt x="3634" y="5706"/>
                  </a:cubicBezTo>
                  <a:cubicBezTo>
                    <a:pt x="3755" y="5639"/>
                    <a:pt x="3875" y="5572"/>
                    <a:pt x="3982" y="5492"/>
                  </a:cubicBezTo>
                  <a:cubicBezTo>
                    <a:pt x="4035" y="5452"/>
                    <a:pt x="4102" y="5412"/>
                    <a:pt x="4156" y="5371"/>
                  </a:cubicBezTo>
                  <a:lnTo>
                    <a:pt x="4263" y="5305"/>
                  </a:lnTo>
                  <a:lnTo>
                    <a:pt x="4249" y="5184"/>
                  </a:lnTo>
                  <a:cubicBezTo>
                    <a:pt x="4249" y="5131"/>
                    <a:pt x="4249" y="5078"/>
                    <a:pt x="4236" y="5024"/>
                  </a:cubicBezTo>
                  <a:cubicBezTo>
                    <a:pt x="4236" y="4878"/>
                    <a:pt x="4236" y="4730"/>
                    <a:pt x="4195" y="4597"/>
                  </a:cubicBezTo>
                  <a:cubicBezTo>
                    <a:pt x="4035" y="3955"/>
                    <a:pt x="4035" y="3301"/>
                    <a:pt x="4049" y="2619"/>
                  </a:cubicBezTo>
                  <a:lnTo>
                    <a:pt x="4049" y="2126"/>
                  </a:lnTo>
                  <a:cubicBezTo>
                    <a:pt x="4049" y="1992"/>
                    <a:pt x="4076" y="1844"/>
                    <a:pt x="4115" y="1711"/>
                  </a:cubicBezTo>
                  <a:cubicBezTo>
                    <a:pt x="4209" y="1404"/>
                    <a:pt x="4370" y="1257"/>
                    <a:pt x="4623" y="1190"/>
                  </a:cubicBezTo>
                  <a:cubicBezTo>
                    <a:pt x="4957" y="1123"/>
                    <a:pt x="5291" y="1030"/>
                    <a:pt x="5612" y="963"/>
                  </a:cubicBezTo>
                  <a:cubicBezTo>
                    <a:pt x="6066" y="843"/>
                    <a:pt x="6534" y="722"/>
                    <a:pt x="7001" y="629"/>
                  </a:cubicBezTo>
                  <a:cubicBezTo>
                    <a:pt x="7710" y="482"/>
                    <a:pt x="8471" y="415"/>
                    <a:pt x="9420" y="415"/>
                  </a:cubicBezTo>
                  <a:close/>
                  <a:moveTo>
                    <a:pt x="9420" y="1"/>
                  </a:moveTo>
                  <a:cubicBezTo>
                    <a:pt x="8444" y="1"/>
                    <a:pt x="7656" y="68"/>
                    <a:pt x="6921" y="228"/>
                  </a:cubicBezTo>
                  <a:cubicBezTo>
                    <a:pt x="6440" y="321"/>
                    <a:pt x="5973" y="442"/>
                    <a:pt x="5505" y="549"/>
                  </a:cubicBezTo>
                  <a:cubicBezTo>
                    <a:pt x="5184" y="629"/>
                    <a:pt x="4863" y="709"/>
                    <a:pt x="4530" y="789"/>
                  </a:cubicBezTo>
                  <a:cubicBezTo>
                    <a:pt x="4129" y="882"/>
                    <a:pt x="3862" y="1150"/>
                    <a:pt x="3728" y="1577"/>
                  </a:cubicBezTo>
                  <a:cubicBezTo>
                    <a:pt x="3661" y="1764"/>
                    <a:pt x="3634" y="1951"/>
                    <a:pt x="3634" y="2126"/>
                  </a:cubicBezTo>
                  <a:lnTo>
                    <a:pt x="3634" y="2619"/>
                  </a:lnTo>
                  <a:cubicBezTo>
                    <a:pt x="3621" y="3301"/>
                    <a:pt x="3621" y="3996"/>
                    <a:pt x="3795" y="4691"/>
                  </a:cubicBezTo>
                  <a:cubicBezTo>
                    <a:pt x="3821" y="4798"/>
                    <a:pt x="3821" y="4917"/>
                    <a:pt x="3821" y="5038"/>
                  </a:cubicBezTo>
                  <a:lnTo>
                    <a:pt x="3821" y="5091"/>
                  </a:lnTo>
                  <a:cubicBezTo>
                    <a:pt x="3808" y="5104"/>
                    <a:pt x="3782" y="5131"/>
                    <a:pt x="3755" y="5145"/>
                  </a:cubicBezTo>
                  <a:cubicBezTo>
                    <a:pt x="3648" y="5211"/>
                    <a:pt x="3541" y="5278"/>
                    <a:pt x="3447" y="5332"/>
                  </a:cubicBezTo>
                  <a:cubicBezTo>
                    <a:pt x="3020" y="5559"/>
                    <a:pt x="2766" y="5959"/>
                    <a:pt x="2699" y="6494"/>
                  </a:cubicBezTo>
                  <a:cubicBezTo>
                    <a:pt x="2606" y="7229"/>
                    <a:pt x="2606" y="8070"/>
                    <a:pt x="3274" y="8711"/>
                  </a:cubicBezTo>
                  <a:lnTo>
                    <a:pt x="3274" y="9073"/>
                  </a:lnTo>
                  <a:cubicBezTo>
                    <a:pt x="3274" y="9406"/>
                    <a:pt x="3274" y="9767"/>
                    <a:pt x="3287" y="10115"/>
                  </a:cubicBezTo>
                  <a:cubicBezTo>
                    <a:pt x="3301" y="10368"/>
                    <a:pt x="3207" y="10542"/>
                    <a:pt x="2993" y="10703"/>
                  </a:cubicBezTo>
                  <a:cubicBezTo>
                    <a:pt x="2859" y="10796"/>
                    <a:pt x="2713" y="10890"/>
                    <a:pt x="2526" y="10983"/>
                  </a:cubicBezTo>
                  <a:cubicBezTo>
                    <a:pt x="1871" y="11357"/>
                    <a:pt x="1350" y="11691"/>
                    <a:pt x="869" y="12052"/>
                  </a:cubicBezTo>
                  <a:cubicBezTo>
                    <a:pt x="281" y="12493"/>
                    <a:pt x="0" y="13040"/>
                    <a:pt x="0" y="13735"/>
                  </a:cubicBezTo>
                  <a:cubicBezTo>
                    <a:pt x="14" y="14337"/>
                    <a:pt x="14" y="14937"/>
                    <a:pt x="14" y="15525"/>
                  </a:cubicBezTo>
                  <a:lnTo>
                    <a:pt x="14" y="16928"/>
                  </a:lnTo>
                  <a:cubicBezTo>
                    <a:pt x="14" y="17155"/>
                    <a:pt x="14" y="17383"/>
                    <a:pt x="54" y="17609"/>
                  </a:cubicBezTo>
                  <a:cubicBezTo>
                    <a:pt x="241" y="18558"/>
                    <a:pt x="388" y="19560"/>
                    <a:pt x="481" y="20575"/>
                  </a:cubicBezTo>
                  <a:cubicBezTo>
                    <a:pt x="508" y="20856"/>
                    <a:pt x="549" y="21136"/>
                    <a:pt x="602" y="21404"/>
                  </a:cubicBezTo>
                  <a:cubicBezTo>
                    <a:pt x="709" y="21965"/>
                    <a:pt x="816" y="22526"/>
                    <a:pt x="936" y="23074"/>
                  </a:cubicBezTo>
                  <a:cubicBezTo>
                    <a:pt x="1083" y="23808"/>
                    <a:pt x="1229" y="24570"/>
                    <a:pt x="1377" y="25319"/>
                  </a:cubicBezTo>
                  <a:cubicBezTo>
                    <a:pt x="1630" y="26708"/>
                    <a:pt x="1885" y="27937"/>
                    <a:pt x="2285" y="29152"/>
                  </a:cubicBezTo>
                  <a:cubicBezTo>
                    <a:pt x="2485" y="29740"/>
                    <a:pt x="2672" y="30194"/>
                    <a:pt x="2886" y="30622"/>
                  </a:cubicBezTo>
                  <a:cubicBezTo>
                    <a:pt x="3020" y="30903"/>
                    <a:pt x="3314" y="31103"/>
                    <a:pt x="3474" y="31210"/>
                  </a:cubicBezTo>
                  <a:cubicBezTo>
                    <a:pt x="3795" y="31411"/>
                    <a:pt x="4156" y="31477"/>
                    <a:pt x="4503" y="31544"/>
                  </a:cubicBezTo>
                  <a:cubicBezTo>
                    <a:pt x="4569" y="31557"/>
                    <a:pt x="4623" y="31571"/>
                    <a:pt x="4676" y="31584"/>
                  </a:cubicBezTo>
                  <a:cubicBezTo>
                    <a:pt x="5478" y="31758"/>
                    <a:pt x="6293" y="31838"/>
                    <a:pt x="7148" y="31838"/>
                  </a:cubicBezTo>
                  <a:lnTo>
                    <a:pt x="7322" y="31838"/>
                  </a:lnTo>
                  <a:cubicBezTo>
                    <a:pt x="7562" y="31824"/>
                    <a:pt x="7776" y="31824"/>
                    <a:pt x="7977" y="31824"/>
                  </a:cubicBezTo>
                  <a:cubicBezTo>
                    <a:pt x="8297" y="31824"/>
                    <a:pt x="8591" y="31838"/>
                    <a:pt x="8871" y="31838"/>
                  </a:cubicBezTo>
                  <a:cubicBezTo>
                    <a:pt x="9500" y="31851"/>
                    <a:pt x="10141" y="31892"/>
                    <a:pt x="10769" y="31918"/>
                  </a:cubicBezTo>
                  <a:lnTo>
                    <a:pt x="10822" y="31918"/>
                  </a:lnTo>
                  <a:cubicBezTo>
                    <a:pt x="11023" y="31931"/>
                    <a:pt x="11237" y="31945"/>
                    <a:pt x="11437" y="31945"/>
                  </a:cubicBezTo>
                  <a:cubicBezTo>
                    <a:pt x="13134" y="31945"/>
                    <a:pt x="14616" y="31571"/>
                    <a:pt x="15966" y="30809"/>
                  </a:cubicBezTo>
                  <a:cubicBezTo>
                    <a:pt x="16688" y="30395"/>
                    <a:pt x="17128" y="29808"/>
                    <a:pt x="17302" y="29033"/>
                  </a:cubicBezTo>
                  <a:lnTo>
                    <a:pt x="17329" y="28953"/>
                  </a:lnTo>
                  <a:cubicBezTo>
                    <a:pt x="17368" y="28765"/>
                    <a:pt x="17409" y="28565"/>
                    <a:pt x="17436" y="28365"/>
                  </a:cubicBezTo>
                  <a:cubicBezTo>
                    <a:pt x="17436" y="28217"/>
                    <a:pt x="17449" y="28084"/>
                    <a:pt x="17462" y="27937"/>
                  </a:cubicBezTo>
                  <a:cubicBezTo>
                    <a:pt x="17502" y="27429"/>
                    <a:pt x="17555" y="26908"/>
                    <a:pt x="17543" y="26387"/>
                  </a:cubicBezTo>
                  <a:cubicBezTo>
                    <a:pt x="17516" y="23514"/>
                    <a:pt x="17475" y="20495"/>
                    <a:pt x="17422" y="17409"/>
                  </a:cubicBezTo>
                  <a:cubicBezTo>
                    <a:pt x="17409" y="16501"/>
                    <a:pt x="17356" y="15699"/>
                    <a:pt x="17262" y="14937"/>
                  </a:cubicBezTo>
                  <a:cubicBezTo>
                    <a:pt x="17142" y="13842"/>
                    <a:pt x="16875" y="12867"/>
                    <a:pt x="16447" y="11971"/>
                  </a:cubicBezTo>
                  <a:cubicBezTo>
                    <a:pt x="16166" y="11357"/>
                    <a:pt x="15738" y="10929"/>
                    <a:pt x="15165" y="10689"/>
                  </a:cubicBezTo>
                  <a:cubicBezTo>
                    <a:pt x="15070" y="10635"/>
                    <a:pt x="14964" y="10596"/>
                    <a:pt x="14857" y="10542"/>
                  </a:cubicBezTo>
                  <a:cubicBezTo>
                    <a:pt x="14589" y="10422"/>
                    <a:pt x="14309" y="10288"/>
                    <a:pt x="14016" y="10208"/>
                  </a:cubicBezTo>
                  <a:cubicBezTo>
                    <a:pt x="13641" y="10088"/>
                    <a:pt x="13467" y="9860"/>
                    <a:pt x="13414" y="9420"/>
                  </a:cubicBezTo>
                  <a:cubicBezTo>
                    <a:pt x="13374" y="9073"/>
                    <a:pt x="13321" y="8725"/>
                    <a:pt x="13267" y="8351"/>
                  </a:cubicBezTo>
                  <a:cubicBezTo>
                    <a:pt x="13241" y="8231"/>
                    <a:pt x="13227" y="8111"/>
                    <a:pt x="13214" y="7977"/>
                  </a:cubicBezTo>
                  <a:cubicBezTo>
                    <a:pt x="13748" y="7429"/>
                    <a:pt x="13722" y="6761"/>
                    <a:pt x="13641" y="6066"/>
                  </a:cubicBezTo>
                  <a:cubicBezTo>
                    <a:pt x="13574" y="5505"/>
                    <a:pt x="13253" y="5091"/>
                    <a:pt x="12733" y="4931"/>
                  </a:cubicBezTo>
                  <a:cubicBezTo>
                    <a:pt x="12505" y="4864"/>
                    <a:pt x="12292" y="4810"/>
                    <a:pt x="12078" y="4757"/>
                  </a:cubicBezTo>
                  <a:cubicBezTo>
                    <a:pt x="11971" y="4744"/>
                    <a:pt x="11864" y="4730"/>
                    <a:pt x="11744" y="4703"/>
                  </a:cubicBezTo>
                  <a:lnTo>
                    <a:pt x="11744" y="4597"/>
                  </a:lnTo>
                  <a:lnTo>
                    <a:pt x="11744" y="4116"/>
                  </a:lnTo>
                  <a:lnTo>
                    <a:pt x="11744" y="3328"/>
                  </a:lnTo>
                  <a:cubicBezTo>
                    <a:pt x="11744" y="2726"/>
                    <a:pt x="11744" y="2099"/>
                    <a:pt x="11730" y="1497"/>
                  </a:cubicBezTo>
                  <a:cubicBezTo>
                    <a:pt x="11704" y="695"/>
                    <a:pt x="11290" y="202"/>
                    <a:pt x="10501" y="54"/>
                  </a:cubicBezTo>
                  <a:cubicBezTo>
                    <a:pt x="10328" y="15"/>
                    <a:pt x="10154" y="15"/>
                    <a:pt x="9994" y="15"/>
                  </a:cubicBezTo>
                  <a:lnTo>
                    <a:pt x="9981" y="15"/>
                  </a:lnTo>
                  <a:cubicBezTo>
                    <a:pt x="9780" y="1"/>
                    <a:pt x="9593" y="1"/>
                    <a:pt x="94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7"/>
            <p:cNvSpPr/>
            <p:nvPr/>
          </p:nvSpPr>
          <p:spPr>
            <a:xfrm>
              <a:off x="3943200" y="713725"/>
              <a:ext cx="205775" cy="183400"/>
            </a:xfrm>
            <a:custGeom>
              <a:avLst/>
              <a:gdLst/>
              <a:ahLst/>
              <a:cxnLst/>
              <a:rect l="l" t="t" r="r" b="b"/>
              <a:pathLst>
                <a:path w="8231" h="7336" extrusionOk="0">
                  <a:moveTo>
                    <a:pt x="1924" y="4958"/>
                  </a:moveTo>
                  <a:cubicBezTo>
                    <a:pt x="1497" y="4958"/>
                    <a:pt x="1083" y="4971"/>
                    <a:pt x="682" y="4958"/>
                  </a:cubicBezTo>
                  <a:cubicBezTo>
                    <a:pt x="148" y="4944"/>
                    <a:pt x="41" y="4837"/>
                    <a:pt x="27" y="4343"/>
                  </a:cubicBezTo>
                  <a:cubicBezTo>
                    <a:pt x="1" y="3836"/>
                    <a:pt x="1" y="3314"/>
                    <a:pt x="27" y="2806"/>
                  </a:cubicBezTo>
                  <a:cubicBezTo>
                    <a:pt x="41" y="2406"/>
                    <a:pt x="161" y="2286"/>
                    <a:pt x="576" y="2259"/>
                  </a:cubicBezTo>
                  <a:cubicBezTo>
                    <a:pt x="816" y="2232"/>
                    <a:pt x="1069" y="2245"/>
                    <a:pt x="1310" y="2245"/>
                  </a:cubicBezTo>
                  <a:cubicBezTo>
                    <a:pt x="1524" y="2232"/>
                    <a:pt x="1737" y="2219"/>
                    <a:pt x="1978" y="2192"/>
                  </a:cubicBezTo>
                  <a:cubicBezTo>
                    <a:pt x="2205" y="1497"/>
                    <a:pt x="1898" y="776"/>
                    <a:pt x="2179" y="108"/>
                  </a:cubicBezTo>
                  <a:cubicBezTo>
                    <a:pt x="2339" y="68"/>
                    <a:pt x="2473" y="15"/>
                    <a:pt x="2606" y="15"/>
                  </a:cubicBezTo>
                  <a:cubicBezTo>
                    <a:pt x="3341" y="15"/>
                    <a:pt x="4076" y="1"/>
                    <a:pt x="4810" y="15"/>
                  </a:cubicBezTo>
                  <a:cubicBezTo>
                    <a:pt x="5305" y="27"/>
                    <a:pt x="5412" y="134"/>
                    <a:pt x="5425" y="656"/>
                  </a:cubicBezTo>
                  <a:cubicBezTo>
                    <a:pt x="5439" y="923"/>
                    <a:pt x="5425" y="1203"/>
                    <a:pt x="5439" y="1470"/>
                  </a:cubicBezTo>
                  <a:cubicBezTo>
                    <a:pt x="5451" y="1885"/>
                    <a:pt x="5558" y="1992"/>
                    <a:pt x="5986" y="2005"/>
                  </a:cubicBezTo>
                  <a:cubicBezTo>
                    <a:pt x="6413" y="2019"/>
                    <a:pt x="6855" y="2019"/>
                    <a:pt x="7295" y="2005"/>
                  </a:cubicBezTo>
                  <a:cubicBezTo>
                    <a:pt x="7589" y="2005"/>
                    <a:pt x="7776" y="2138"/>
                    <a:pt x="7924" y="2419"/>
                  </a:cubicBezTo>
                  <a:cubicBezTo>
                    <a:pt x="8230" y="3020"/>
                    <a:pt x="8150" y="3635"/>
                    <a:pt x="8057" y="4249"/>
                  </a:cubicBezTo>
                  <a:cubicBezTo>
                    <a:pt x="8004" y="4570"/>
                    <a:pt x="7710" y="4730"/>
                    <a:pt x="7389" y="4744"/>
                  </a:cubicBezTo>
                  <a:cubicBezTo>
                    <a:pt x="7055" y="4757"/>
                    <a:pt x="6734" y="4744"/>
                    <a:pt x="6401" y="4744"/>
                  </a:cubicBezTo>
                  <a:cubicBezTo>
                    <a:pt x="6187" y="4757"/>
                    <a:pt x="5973" y="4771"/>
                    <a:pt x="5745" y="4784"/>
                  </a:cubicBezTo>
                  <a:cubicBezTo>
                    <a:pt x="5505" y="5452"/>
                    <a:pt x="5786" y="6160"/>
                    <a:pt x="5572" y="6788"/>
                  </a:cubicBezTo>
                  <a:cubicBezTo>
                    <a:pt x="4744" y="7336"/>
                    <a:pt x="3835" y="7229"/>
                    <a:pt x="2954" y="7202"/>
                  </a:cubicBezTo>
                  <a:cubicBezTo>
                    <a:pt x="2820" y="7188"/>
                    <a:pt x="2633" y="7082"/>
                    <a:pt x="2553" y="6962"/>
                  </a:cubicBezTo>
                  <a:cubicBezTo>
                    <a:pt x="2432" y="6761"/>
                    <a:pt x="2286" y="6520"/>
                    <a:pt x="2286" y="6294"/>
                  </a:cubicBezTo>
                  <a:cubicBezTo>
                    <a:pt x="2272" y="5852"/>
                    <a:pt x="2125" y="5452"/>
                    <a:pt x="1924" y="4958"/>
                  </a:cubicBezTo>
                  <a:close/>
                  <a:moveTo>
                    <a:pt x="736" y="4223"/>
                  </a:moveTo>
                  <a:cubicBezTo>
                    <a:pt x="1043" y="4236"/>
                    <a:pt x="1283" y="4249"/>
                    <a:pt x="1524" y="4263"/>
                  </a:cubicBezTo>
                  <a:cubicBezTo>
                    <a:pt x="1778" y="4276"/>
                    <a:pt x="2018" y="4263"/>
                    <a:pt x="2259" y="4276"/>
                  </a:cubicBezTo>
                  <a:cubicBezTo>
                    <a:pt x="2539" y="4303"/>
                    <a:pt x="2673" y="4397"/>
                    <a:pt x="2699" y="4664"/>
                  </a:cubicBezTo>
                  <a:cubicBezTo>
                    <a:pt x="2740" y="5184"/>
                    <a:pt x="3061" y="5639"/>
                    <a:pt x="2993" y="6173"/>
                  </a:cubicBezTo>
                  <a:cubicBezTo>
                    <a:pt x="2980" y="6347"/>
                    <a:pt x="3141" y="6481"/>
                    <a:pt x="3314" y="6494"/>
                  </a:cubicBezTo>
                  <a:cubicBezTo>
                    <a:pt x="3862" y="6520"/>
                    <a:pt x="4450" y="6654"/>
                    <a:pt x="4944" y="6173"/>
                  </a:cubicBezTo>
                  <a:cubicBezTo>
                    <a:pt x="4944" y="6013"/>
                    <a:pt x="4958" y="5852"/>
                    <a:pt x="4958" y="5692"/>
                  </a:cubicBezTo>
                  <a:cubicBezTo>
                    <a:pt x="4970" y="5425"/>
                    <a:pt x="4958" y="5145"/>
                    <a:pt x="4970" y="4878"/>
                  </a:cubicBezTo>
                  <a:cubicBezTo>
                    <a:pt x="4970" y="4130"/>
                    <a:pt x="5038" y="4062"/>
                    <a:pt x="5826" y="4049"/>
                  </a:cubicBezTo>
                  <a:lnTo>
                    <a:pt x="6881" y="4049"/>
                  </a:lnTo>
                  <a:cubicBezTo>
                    <a:pt x="7042" y="4035"/>
                    <a:pt x="7202" y="3996"/>
                    <a:pt x="7362" y="3982"/>
                  </a:cubicBezTo>
                  <a:cubicBezTo>
                    <a:pt x="7482" y="3515"/>
                    <a:pt x="7482" y="3100"/>
                    <a:pt x="7095" y="2713"/>
                  </a:cubicBezTo>
                  <a:cubicBezTo>
                    <a:pt x="6855" y="2713"/>
                    <a:pt x="6588" y="2699"/>
                    <a:pt x="6320" y="2699"/>
                  </a:cubicBezTo>
                  <a:cubicBezTo>
                    <a:pt x="6093" y="2687"/>
                    <a:pt x="5879" y="2699"/>
                    <a:pt x="5665" y="2687"/>
                  </a:cubicBezTo>
                  <a:cubicBezTo>
                    <a:pt x="5011" y="2606"/>
                    <a:pt x="4771" y="2339"/>
                    <a:pt x="4744" y="1684"/>
                  </a:cubicBezTo>
                  <a:cubicBezTo>
                    <a:pt x="4730" y="1363"/>
                    <a:pt x="4824" y="1030"/>
                    <a:pt x="4610" y="683"/>
                  </a:cubicBezTo>
                  <a:cubicBezTo>
                    <a:pt x="4115" y="683"/>
                    <a:pt x="3595" y="683"/>
                    <a:pt x="3087" y="695"/>
                  </a:cubicBezTo>
                  <a:cubicBezTo>
                    <a:pt x="2980" y="695"/>
                    <a:pt x="2873" y="736"/>
                    <a:pt x="2740" y="763"/>
                  </a:cubicBezTo>
                  <a:cubicBezTo>
                    <a:pt x="2660" y="1230"/>
                    <a:pt x="2699" y="1698"/>
                    <a:pt x="2699" y="2152"/>
                  </a:cubicBezTo>
                  <a:cubicBezTo>
                    <a:pt x="2686" y="2794"/>
                    <a:pt x="2566" y="2927"/>
                    <a:pt x="1951" y="2940"/>
                  </a:cubicBezTo>
                  <a:cubicBezTo>
                    <a:pt x="1725" y="2954"/>
                    <a:pt x="1511" y="2940"/>
                    <a:pt x="1297" y="2954"/>
                  </a:cubicBezTo>
                  <a:cubicBezTo>
                    <a:pt x="1110" y="2967"/>
                    <a:pt x="936" y="3007"/>
                    <a:pt x="736" y="30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7"/>
            <p:cNvSpPr/>
            <p:nvPr/>
          </p:nvSpPr>
          <p:spPr>
            <a:xfrm>
              <a:off x="3940525" y="711050"/>
              <a:ext cx="211775" cy="186075"/>
            </a:xfrm>
            <a:custGeom>
              <a:avLst/>
              <a:gdLst/>
              <a:ahLst/>
              <a:cxnLst/>
              <a:rect l="l" t="t" r="r" b="b"/>
              <a:pathLst>
                <a:path w="8471" h="7443" extrusionOk="0">
                  <a:moveTo>
                    <a:pt x="4650" y="909"/>
                  </a:moveTo>
                  <a:cubicBezTo>
                    <a:pt x="4757" y="1123"/>
                    <a:pt x="4757" y="1324"/>
                    <a:pt x="4744" y="1538"/>
                  </a:cubicBezTo>
                  <a:lnTo>
                    <a:pt x="4744" y="1791"/>
                  </a:lnTo>
                  <a:cubicBezTo>
                    <a:pt x="4771" y="2513"/>
                    <a:pt x="5065" y="2820"/>
                    <a:pt x="5759" y="2901"/>
                  </a:cubicBezTo>
                  <a:cubicBezTo>
                    <a:pt x="5866" y="2913"/>
                    <a:pt x="5973" y="2913"/>
                    <a:pt x="6066" y="2913"/>
                  </a:cubicBezTo>
                  <a:lnTo>
                    <a:pt x="6413" y="2913"/>
                  </a:lnTo>
                  <a:cubicBezTo>
                    <a:pt x="6601" y="2913"/>
                    <a:pt x="6775" y="2927"/>
                    <a:pt x="6948" y="2927"/>
                  </a:cubicBezTo>
                  <a:cubicBezTo>
                    <a:pt x="7015" y="2927"/>
                    <a:pt x="7081" y="2940"/>
                    <a:pt x="7149" y="2940"/>
                  </a:cubicBezTo>
                  <a:cubicBezTo>
                    <a:pt x="7456" y="3248"/>
                    <a:pt x="7469" y="3581"/>
                    <a:pt x="7375" y="3982"/>
                  </a:cubicBezTo>
                  <a:cubicBezTo>
                    <a:pt x="7349" y="3982"/>
                    <a:pt x="7322" y="3996"/>
                    <a:pt x="7295" y="3996"/>
                  </a:cubicBezTo>
                  <a:cubicBezTo>
                    <a:pt x="7188" y="4023"/>
                    <a:pt x="7095" y="4036"/>
                    <a:pt x="6988" y="4036"/>
                  </a:cubicBezTo>
                  <a:lnTo>
                    <a:pt x="6214" y="4036"/>
                  </a:lnTo>
                  <a:cubicBezTo>
                    <a:pt x="6107" y="4036"/>
                    <a:pt x="6013" y="4036"/>
                    <a:pt x="5933" y="4049"/>
                  </a:cubicBezTo>
                  <a:cubicBezTo>
                    <a:pt x="5077" y="4062"/>
                    <a:pt x="4971" y="4169"/>
                    <a:pt x="4958" y="4985"/>
                  </a:cubicBezTo>
                  <a:lnTo>
                    <a:pt x="4958" y="5412"/>
                  </a:lnTo>
                  <a:lnTo>
                    <a:pt x="4958" y="5799"/>
                  </a:lnTo>
                  <a:cubicBezTo>
                    <a:pt x="4958" y="5906"/>
                    <a:pt x="4944" y="6013"/>
                    <a:pt x="4944" y="6120"/>
                  </a:cubicBezTo>
                  <a:cubicBezTo>
                    <a:pt x="4944" y="6160"/>
                    <a:pt x="4931" y="6187"/>
                    <a:pt x="4931" y="6227"/>
                  </a:cubicBezTo>
                  <a:cubicBezTo>
                    <a:pt x="4650" y="6494"/>
                    <a:pt x="4343" y="6521"/>
                    <a:pt x="4076" y="6521"/>
                  </a:cubicBezTo>
                  <a:cubicBezTo>
                    <a:pt x="3942" y="6521"/>
                    <a:pt x="3795" y="6521"/>
                    <a:pt x="3661" y="6508"/>
                  </a:cubicBezTo>
                  <a:cubicBezTo>
                    <a:pt x="3581" y="6494"/>
                    <a:pt x="3501" y="6494"/>
                    <a:pt x="3421" y="6494"/>
                  </a:cubicBezTo>
                  <a:cubicBezTo>
                    <a:pt x="3355" y="6481"/>
                    <a:pt x="3301" y="6454"/>
                    <a:pt x="3261" y="6414"/>
                  </a:cubicBezTo>
                  <a:cubicBezTo>
                    <a:pt x="3234" y="6387"/>
                    <a:pt x="3207" y="6347"/>
                    <a:pt x="3221" y="6294"/>
                  </a:cubicBezTo>
                  <a:cubicBezTo>
                    <a:pt x="3261" y="5959"/>
                    <a:pt x="3154" y="5653"/>
                    <a:pt x="3061" y="5372"/>
                  </a:cubicBezTo>
                  <a:cubicBezTo>
                    <a:pt x="2993" y="5158"/>
                    <a:pt x="2940" y="4971"/>
                    <a:pt x="2913" y="4757"/>
                  </a:cubicBezTo>
                  <a:cubicBezTo>
                    <a:pt x="2886" y="4356"/>
                    <a:pt x="2606" y="4290"/>
                    <a:pt x="2379" y="4276"/>
                  </a:cubicBezTo>
                  <a:cubicBezTo>
                    <a:pt x="2232" y="4263"/>
                    <a:pt x="2072" y="4263"/>
                    <a:pt x="1924" y="4263"/>
                  </a:cubicBezTo>
                  <a:lnTo>
                    <a:pt x="1644" y="4263"/>
                  </a:lnTo>
                  <a:cubicBezTo>
                    <a:pt x="1484" y="4249"/>
                    <a:pt x="1324" y="4249"/>
                    <a:pt x="1137" y="4237"/>
                  </a:cubicBezTo>
                  <a:cubicBezTo>
                    <a:pt x="1083" y="4223"/>
                    <a:pt x="1016" y="4223"/>
                    <a:pt x="963" y="4223"/>
                  </a:cubicBezTo>
                  <a:lnTo>
                    <a:pt x="963" y="3234"/>
                  </a:lnTo>
                  <a:cubicBezTo>
                    <a:pt x="989" y="3234"/>
                    <a:pt x="1016" y="3221"/>
                    <a:pt x="1043" y="3221"/>
                  </a:cubicBezTo>
                  <a:cubicBezTo>
                    <a:pt x="1176" y="3194"/>
                    <a:pt x="1297" y="3181"/>
                    <a:pt x="1404" y="3168"/>
                  </a:cubicBezTo>
                  <a:lnTo>
                    <a:pt x="2058" y="3168"/>
                  </a:lnTo>
                  <a:cubicBezTo>
                    <a:pt x="2740" y="3141"/>
                    <a:pt x="2900" y="2967"/>
                    <a:pt x="2913" y="2259"/>
                  </a:cubicBezTo>
                  <a:lnTo>
                    <a:pt x="2913" y="1845"/>
                  </a:lnTo>
                  <a:cubicBezTo>
                    <a:pt x="2913" y="1565"/>
                    <a:pt x="2900" y="1257"/>
                    <a:pt x="2954" y="963"/>
                  </a:cubicBezTo>
                  <a:cubicBezTo>
                    <a:pt x="2967" y="950"/>
                    <a:pt x="2993" y="950"/>
                    <a:pt x="3007" y="950"/>
                  </a:cubicBezTo>
                  <a:cubicBezTo>
                    <a:pt x="3073" y="923"/>
                    <a:pt x="3141" y="909"/>
                    <a:pt x="3194" y="909"/>
                  </a:cubicBezTo>
                  <a:close/>
                  <a:moveTo>
                    <a:pt x="3180" y="683"/>
                  </a:moveTo>
                  <a:cubicBezTo>
                    <a:pt x="3100" y="683"/>
                    <a:pt x="3034" y="709"/>
                    <a:pt x="2954" y="722"/>
                  </a:cubicBezTo>
                  <a:cubicBezTo>
                    <a:pt x="2913" y="736"/>
                    <a:pt x="2874" y="749"/>
                    <a:pt x="2820" y="749"/>
                  </a:cubicBezTo>
                  <a:lnTo>
                    <a:pt x="2753" y="776"/>
                  </a:lnTo>
                  <a:lnTo>
                    <a:pt x="2740" y="843"/>
                  </a:lnTo>
                  <a:cubicBezTo>
                    <a:pt x="2673" y="1190"/>
                    <a:pt x="2687" y="1524"/>
                    <a:pt x="2687" y="1858"/>
                  </a:cubicBezTo>
                  <a:lnTo>
                    <a:pt x="2687" y="2259"/>
                  </a:lnTo>
                  <a:cubicBezTo>
                    <a:pt x="2673" y="2833"/>
                    <a:pt x="2606" y="2913"/>
                    <a:pt x="2045" y="2940"/>
                  </a:cubicBezTo>
                  <a:lnTo>
                    <a:pt x="1390" y="2940"/>
                  </a:lnTo>
                  <a:cubicBezTo>
                    <a:pt x="1270" y="2954"/>
                    <a:pt x="1137" y="2981"/>
                    <a:pt x="1016" y="2994"/>
                  </a:cubicBezTo>
                  <a:cubicBezTo>
                    <a:pt x="950" y="3007"/>
                    <a:pt x="896" y="3020"/>
                    <a:pt x="829" y="3020"/>
                  </a:cubicBezTo>
                  <a:lnTo>
                    <a:pt x="736" y="3034"/>
                  </a:lnTo>
                  <a:lnTo>
                    <a:pt x="736" y="4436"/>
                  </a:lnTo>
                  <a:lnTo>
                    <a:pt x="843" y="4436"/>
                  </a:lnTo>
                  <a:cubicBezTo>
                    <a:pt x="936" y="4450"/>
                    <a:pt x="1043" y="4450"/>
                    <a:pt x="1123" y="4463"/>
                  </a:cubicBezTo>
                  <a:cubicBezTo>
                    <a:pt x="1310" y="4463"/>
                    <a:pt x="1470" y="4477"/>
                    <a:pt x="1631" y="4490"/>
                  </a:cubicBezTo>
                  <a:lnTo>
                    <a:pt x="1924" y="4490"/>
                  </a:lnTo>
                  <a:cubicBezTo>
                    <a:pt x="2072" y="4490"/>
                    <a:pt x="2218" y="4490"/>
                    <a:pt x="2366" y="4504"/>
                  </a:cubicBezTo>
                  <a:cubicBezTo>
                    <a:pt x="2593" y="4517"/>
                    <a:pt x="2673" y="4584"/>
                    <a:pt x="2699" y="4784"/>
                  </a:cubicBezTo>
                  <a:cubicBezTo>
                    <a:pt x="2713" y="5011"/>
                    <a:pt x="2780" y="5225"/>
                    <a:pt x="2847" y="5439"/>
                  </a:cubicBezTo>
                  <a:cubicBezTo>
                    <a:pt x="2940" y="5719"/>
                    <a:pt x="3020" y="5973"/>
                    <a:pt x="2993" y="6267"/>
                  </a:cubicBezTo>
                  <a:cubicBezTo>
                    <a:pt x="2980" y="6374"/>
                    <a:pt x="3020" y="6467"/>
                    <a:pt x="3087" y="6561"/>
                  </a:cubicBezTo>
                  <a:cubicBezTo>
                    <a:pt x="3168" y="6654"/>
                    <a:pt x="3287" y="6708"/>
                    <a:pt x="3408" y="6722"/>
                  </a:cubicBezTo>
                  <a:cubicBezTo>
                    <a:pt x="3488" y="6722"/>
                    <a:pt x="3568" y="6722"/>
                    <a:pt x="3648" y="6734"/>
                  </a:cubicBezTo>
                  <a:cubicBezTo>
                    <a:pt x="3782" y="6748"/>
                    <a:pt x="3929" y="6748"/>
                    <a:pt x="4076" y="6748"/>
                  </a:cubicBezTo>
                  <a:cubicBezTo>
                    <a:pt x="4383" y="6748"/>
                    <a:pt x="4771" y="6708"/>
                    <a:pt x="5131" y="6360"/>
                  </a:cubicBezTo>
                  <a:lnTo>
                    <a:pt x="5158" y="6321"/>
                  </a:lnTo>
                  <a:lnTo>
                    <a:pt x="5158" y="6280"/>
                  </a:lnTo>
                  <a:cubicBezTo>
                    <a:pt x="5158" y="6227"/>
                    <a:pt x="5158" y="6187"/>
                    <a:pt x="5172" y="6134"/>
                  </a:cubicBezTo>
                  <a:cubicBezTo>
                    <a:pt x="5172" y="6027"/>
                    <a:pt x="5184" y="5920"/>
                    <a:pt x="5184" y="5799"/>
                  </a:cubicBezTo>
                  <a:lnTo>
                    <a:pt x="5184" y="5412"/>
                  </a:lnTo>
                  <a:lnTo>
                    <a:pt x="5184" y="4985"/>
                  </a:lnTo>
                  <a:cubicBezTo>
                    <a:pt x="5198" y="4303"/>
                    <a:pt x="5211" y="4276"/>
                    <a:pt x="5933" y="4276"/>
                  </a:cubicBezTo>
                  <a:cubicBezTo>
                    <a:pt x="6013" y="4263"/>
                    <a:pt x="6107" y="4263"/>
                    <a:pt x="6214" y="4263"/>
                  </a:cubicBezTo>
                  <a:lnTo>
                    <a:pt x="6988" y="4263"/>
                  </a:lnTo>
                  <a:cubicBezTo>
                    <a:pt x="7108" y="4263"/>
                    <a:pt x="7229" y="4237"/>
                    <a:pt x="7336" y="4223"/>
                  </a:cubicBezTo>
                  <a:cubicBezTo>
                    <a:pt x="7389" y="4210"/>
                    <a:pt x="7429" y="4210"/>
                    <a:pt x="7482" y="4196"/>
                  </a:cubicBezTo>
                  <a:lnTo>
                    <a:pt x="7562" y="4183"/>
                  </a:lnTo>
                  <a:lnTo>
                    <a:pt x="7576" y="4116"/>
                  </a:lnTo>
                  <a:cubicBezTo>
                    <a:pt x="7696" y="3662"/>
                    <a:pt x="7737" y="3181"/>
                    <a:pt x="7282" y="2740"/>
                  </a:cubicBezTo>
                  <a:lnTo>
                    <a:pt x="7242" y="2713"/>
                  </a:lnTo>
                  <a:lnTo>
                    <a:pt x="7202" y="2713"/>
                  </a:lnTo>
                  <a:cubicBezTo>
                    <a:pt x="7122" y="2713"/>
                    <a:pt x="7042" y="2713"/>
                    <a:pt x="6962" y="2700"/>
                  </a:cubicBezTo>
                  <a:cubicBezTo>
                    <a:pt x="6788" y="2700"/>
                    <a:pt x="6601" y="2687"/>
                    <a:pt x="6427" y="2687"/>
                  </a:cubicBezTo>
                  <a:lnTo>
                    <a:pt x="6066" y="2687"/>
                  </a:lnTo>
                  <a:cubicBezTo>
                    <a:pt x="5986" y="2687"/>
                    <a:pt x="5879" y="2687"/>
                    <a:pt x="5786" y="2673"/>
                  </a:cubicBezTo>
                  <a:cubicBezTo>
                    <a:pt x="5198" y="2607"/>
                    <a:pt x="4997" y="2393"/>
                    <a:pt x="4971" y="1791"/>
                  </a:cubicBezTo>
                  <a:lnTo>
                    <a:pt x="4971" y="1551"/>
                  </a:lnTo>
                  <a:cubicBezTo>
                    <a:pt x="4984" y="1310"/>
                    <a:pt x="4997" y="1016"/>
                    <a:pt x="4810" y="736"/>
                  </a:cubicBezTo>
                  <a:lnTo>
                    <a:pt x="4771" y="683"/>
                  </a:lnTo>
                  <a:close/>
                  <a:moveTo>
                    <a:pt x="4089" y="229"/>
                  </a:moveTo>
                  <a:cubicBezTo>
                    <a:pt x="4383" y="229"/>
                    <a:pt x="4650" y="229"/>
                    <a:pt x="4917" y="241"/>
                  </a:cubicBezTo>
                  <a:cubicBezTo>
                    <a:pt x="5345" y="241"/>
                    <a:pt x="5398" y="309"/>
                    <a:pt x="5425" y="776"/>
                  </a:cubicBezTo>
                  <a:lnTo>
                    <a:pt x="5425" y="1164"/>
                  </a:lnTo>
                  <a:lnTo>
                    <a:pt x="5425" y="1591"/>
                  </a:lnTo>
                  <a:cubicBezTo>
                    <a:pt x="5452" y="2058"/>
                    <a:pt x="5612" y="2206"/>
                    <a:pt x="6093" y="2219"/>
                  </a:cubicBezTo>
                  <a:cubicBezTo>
                    <a:pt x="6294" y="2233"/>
                    <a:pt x="6520" y="2233"/>
                    <a:pt x="6801" y="2233"/>
                  </a:cubicBezTo>
                  <a:lnTo>
                    <a:pt x="7402" y="2233"/>
                  </a:lnTo>
                  <a:cubicBezTo>
                    <a:pt x="7656" y="2233"/>
                    <a:pt x="7803" y="2326"/>
                    <a:pt x="7924" y="2580"/>
                  </a:cubicBezTo>
                  <a:cubicBezTo>
                    <a:pt x="8204" y="3127"/>
                    <a:pt x="8150" y="3675"/>
                    <a:pt x="8057" y="4343"/>
                  </a:cubicBezTo>
                  <a:cubicBezTo>
                    <a:pt x="8004" y="4677"/>
                    <a:pt x="7603" y="4730"/>
                    <a:pt x="7482" y="4730"/>
                  </a:cubicBezTo>
                  <a:cubicBezTo>
                    <a:pt x="7336" y="4744"/>
                    <a:pt x="7176" y="4744"/>
                    <a:pt x="7028" y="4744"/>
                  </a:cubicBezTo>
                  <a:lnTo>
                    <a:pt x="6508" y="4744"/>
                  </a:lnTo>
                  <a:cubicBezTo>
                    <a:pt x="6360" y="4744"/>
                    <a:pt x="6214" y="4757"/>
                    <a:pt x="6066" y="4757"/>
                  </a:cubicBezTo>
                  <a:cubicBezTo>
                    <a:pt x="6000" y="4771"/>
                    <a:pt x="5920" y="4771"/>
                    <a:pt x="5852" y="4771"/>
                  </a:cubicBezTo>
                  <a:lnTo>
                    <a:pt x="5772" y="4771"/>
                  </a:lnTo>
                  <a:lnTo>
                    <a:pt x="5745" y="4851"/>
                  </a:lnTo>
                  <a:cubicBezTo>
                    <a:pt x="5612" y="5211"/>
                    <a:pt x="5626" y="5585"/>
                    <a:pt x="5639" y="5933"/>
                  </a:cubicBezTo>
                  <a:cubicBezTo>
                    <a:pt x="5652" y="6253"/>
                    <a:pt x="5665" y="6547"/>
                    <a:pt x="5585" y="6814"/>
                  </a:cubicBezTo>
                  <a:cubicBezTo>
                    <a:pt x="5038" y="7176"/>
                    <a:pt x="4463" y="7215"/>
                    <a:pt x="3969" y="7215"/>
                  </a:cubicBezTo>
                  <a:cubicBezTo>
                    <a:pt x="3768" y="7215"/>
                    <a:pt x="3554" y="7215"/>
                    <a:pt x="3355" y="7202"/>
                  </a:cubicBezTo>
                  <a:cubicBezTo>
                    <a:pt x="3261" y="7202"/>
                    <a:pt x="3168" y="7189"/>
                    <a:pt x="3061" y="7189"/>
                  </a:cubicBezTo>
                  <a:cubicBezTo>
                    <a:pt x="2967" y="7189"/>
                    <a:pt x="2820" y="7096"/>
                    <a:pt x="2753" y="7015"/>
                  </a:cubicBezTo>
                  <a:cubicBezTo>
                    <a:pt x="2646" y="6841"/>
                    <a:pt x="2512" y="6615"/>
                    <a:pt x="2512" y="6401"/>
                  </a:cubicBezTo>
                  <a:cubicBezTo>
                    <a:pt x="2500" y="5947"/>
                    <a:pt x="2339" y="5546"/>
                    <a:pt x="2152" y="5051"/>
                  </a:cubicBezTo>
                  <a:lnTo>
                    <a:pt x="2112" y="4958"/>
                  </a:lnTo>
                  <a:lnTo>
                    <a:pt x="1256" y="4958"/>
                  </a:lnTo>
                  <a:cubicBezTo>
                    <a:pt x="1083" y="4958"/>
                    <a:pt x="923" y="4958"/>
                    <a:pt x="789" y="4944"/>
                  </a:cubicBezTo>
                  <a:cubicBezTo>
                    <a:pt x="321" y="4931"/>
                    <a:pt x="255" y="4878"/>
                    <a:pt x="241" y="4450"/>
                  </a:cubicBezTo>
                  <a:cubicBezTo>
                    <a:pt x="228" y="3955"/>
                    <a:pt x="228" y="3435"/>
                    <a:pt x="241" y="2913"/>
                  </a:cubicBezTo>
                  <a:cubicBezTo>
                    <a:pt x="255" y="2580"/>
                    <a:pt x="335" y="2500"/>
                    <a:pt x="695" y="2473"/>
                  </a:cubicBezTo>
                  <a:cubicBezTo>
                    <a:pt x="802" y="2459"/>
                    <a:pt x="909" y="2459"/>
                    <a:pt x="1016" y="2459"/>
                  </a:cubicBezTo>
                  <a:lnTo>
                    <a:pt x="1417" y="2459"/>
                  </a:lnTo>
                  <a:cubicBezTo>
                    <a:pt x="1564" y="2459"/>
                    <a:pt x="1711" y="2446"/>
                    <a:pt x="1871" y="2432"/>
                  </a:cubicBezTo>
                  <a:cubicBezTo>
                    <a:pt x="1938" y="2432"/>
                    <a:pt x="2019" y="2420"/>
                    <a:pt x="2085" y="2420"/>
                  </a:cubicBezTo>
                  <a:lnTo>
                    <a:pt x="2165" y="2406"/>
                  </a:lnTo>
                  <a:lnTo>
                    <a:pt x="2192" y="2339"/>
                  </a:lnTo>
                  <a:cubicBezTo>
                    <a:pt x="2312" y="1992"/>
                    <a:pt x="2299" y="1631"/>
                    <a:pt x="2286" y="1283"/>
                  </a:cubicBezTo>
                  <a:cubicBezTo>
                    <a:pt x="2272" y="936"/>
                    <a:pt x="2259" y="615"/>
                    <a:pt x="2366" y="309"/>
                  </a:cubicBezTo>
                  <a:cubicBezTo>
                    <a:pt x="2405" y="295"/>
                    <a:pt x="2432" y="295"/>
                    <a:pt x="2473" y="282"/>
                  </a:cubicBezTo>
                  <a:cubicBezTo>
                    <a:pt x="2566" y="255"/>
                    <a:pt x="2646" y="241"/>
                    <a:pt x="2713" y="241"/>
                  </a:cubicBezTo>
                  <a:cubicBezTo>
                    <a:pt x="3207" y="229"/>
                    <a:pt x="3648" y="229"/>
                    <a:pt x="4089" y="229"/>
                  </a:cubicBezTo>
                  <a:close/>
                  <a:moveTo>
                    <a:pt x="4089" y="1"/>
                  </a:moveTo>
                  <a:cubicBezTo>
                    <a:pt x="3635" y="1"/>
                    <a:pt x="3194" y="1"/>
                    <a:pt x="2713" y="15"/>
                  </a:cubicBezTo>
                  <a:cubicBezTo>
                    <a:pt x="2606" y="15"/>
                    <a:pt x="2512" y="41"/>
                    <a:pt x="2419" y="68"/>
                  </a:cubicBezTo>
                  <a:cubicBezTo>
                    <a:pt x="2366" y="81"/>
                    <a:pt x="2312" y="81"/>
                    <a:pt x="2259" y="95"/>
                  </a:cubicBezTo>
                  <a:lnTo>
                    <a:pt x="2206" y="108"/>
                  </a:lnTo>
                  <a:lnTo>
                    <a:pt x="2179" y="161"/>
                  </a:lnTo>
                  <a:cubicBezTo>
                    <a:pt x="2031" y="535"/>
                    <a:pt x="2045" y="923"/>
                    <a:pt x="2058" y="1283"/>
                  </a:cubicBezTo>
                  <a:cubicBezTo>
                    <a:pt x="2058" y="1604"/>
                    <a:pt x="2072" y="1898"/>
                    <a:pt x="1992" y="2192"/>
                  </a:cubicBezTo>
                  <a:cubicBezTo>
                    <a:pt x="1951" y="2206"/>
                    <a:pt x="1898" y="2206"/>
                    <a:pt x="1858" y="2206"/>
                  </a:cubicBezTo>
                  <a:cubicBezTo>
                    <a:pt x="1698" y="2219"/>
                    <a:pt x="1564" y="2233"/>
                    <a:pt x="1417" y="2233"/>
                  </a:cubicBezTo>
                  <a:lnTo>
                    <a:pt x="1016" y="2233"/>
                  </a:lnTo>
                  <a:cubicBezTo>
                    <a:pt x="909" y="2233"/>
                    <a:pt x="789" y="2233"/>
                    <a:pt x="683" y="2245"/>
                  </a:cubicBezTo>
                  <a:cubicBezTo>
                    <a:pt x="202" y="2272"/>
                    <a:pt x="27" y="2446"/>
                    <a:pt x="15" y="2901"/>
                  </a:cubicBezTo>
                  <a:cubicBezTo>
                    <a:pt x="1" y="3435"/>
                    <a:pt x="1" y="3955"/>
                    <a:pt x="15" y="4463"/>
                  </a:cubicBezTo>
                  <a:cubicBezTo>
                    <a:pt x="27" y="5011"/>
                    <a:pt x="188" y="5158"/>
                    <a:pt x="789" y="5172"/>
                  </a:cubicBezTo>
                  <a:cubicBezTo>
                    <a:pt x="923" y="5185"/>
                    <a:pt x="1069" y="5185"/>
                    <a:pt x="1256" y="5185"/>
                  </a:cubicBezTo>
                  <a:lnTo>
                    <a:pt x="1951" y="5185"/>
                  </a:lnTo>
                  <a:cubicBezTo>
                    <a:pt x="2138" y="5639"/>
                    <a:pt x="2272" y="6000"/>
                    <a:pt x="2286" y="6414"/>
                  </a:cubicBezTo>
                  <a:cubicBezTo>
                    <a:pt x="2286" y="6668"/>
                    <a:pt x="2432" y="6935"/>
                    <a:pt x="2566" y="7135"/>
                  </a:cubicBezTo>
                  <a:cubicBezTo>
                    <a:pt x="2673" y="7283"/>
                    <a:pt x="2886" y="7416"/>
                    <a:pt x="3061" y="7416"/>
                  </a:cubicBezTo>
                  <a:cubicBezTo>
                    <a:pt x="3154" y="7416"/>
                    <a:pt x="3248" y="7429"/>
                    <a:pt x="3341" y="7429"/>
                  </a:cubicBezTo>
                  <a:cubicBezTo>
                    <a:pt x="3542" y="7443"/>
                    <a:pt x="3755" y="7443"/>
                    <a:pt x="3969" y="7443"/>
                  </a:cubicBezTo>
                  <a:cubicBezTo>
                    <a:pt x="4504" y="7443"/>
                    <a:pt x="5131" y="7390"/>
                    <a:pt x="5745" y="6989"/>
                  </a:cubicBezTo>
                  <a:lnTo>
                    <a:pt x="5772" y="6962"/>
                  </a:lnTo>
                  <a:lnTo>
                    <a:pt x="5786" y="6935"/>
                  </a:lnTo>
                  <a:cubicBezTo>
                    <a:pt x="5893" y="6601"/>
                    <a:pt x="5879" y="6267"/>
                    <a:pt x="5866" y="5933"/>
                  </a:cubicBezTo>
                  <a:cubicBezTo>
                    <a:pt x="5866" y="5626"/>
                    <a:pt x="5852" y="5305"/>
                    <a:pt x="5933" y="4998"/>
                  </a:cubicBezTo>
                  <a:cubicBezTo>
                    <a:pt x="5986" y="4998"/>
                    <a:pt x="6027" y="4985"/>
                    <a:pt x="6080" y="4985"/>
                  </a:cubicBezTo>
                  <a:cubicBezTo>
                    <a:pt x="6226" y="4985"/>
                    <a:pt x="6374" y="4971"/>
                    <a:pt x="6520" y="4971"/>
                  </a:cubicBezTo>
                  <a:lnTo>
                    <a:pt x="7028" y="4971"/>
                  </a:lnTo>
                  <a:cubicBezTo>
                    <a:pt x="7176" y="4971"/>
                    <a:pt x="7336" y="4971"/>
                    <a:pt x="7496" y="4958"/>
                  </a:cubicBezTo>
                  <a:cubicBezTo>
                    <a:pt x="7924" y="4944"/>
                    <a:pt x="8230" y="4717"/>
                    <a:pt x="8271" y="4370"/>
                  </a:cubicBezTo>
                  <a:cubicBezTo>
                    <a:pt x="8364" y="3822"/>
                    <a:pt x="8471" y="3127"/>
                    <a:pt x="8124" y="2473"/>
                  </a:cubicBezTo>
                  <a:cubicBezTo>
                    <a:pt x="7963" y="2152"/>
                    <a:pt x="7737" y="2005"/>
                    <a:pt x="7402" y="2005"/>
                  </a:cubicBezTo>
                  <a:lnTo>
                    <a:pt x="6801" y="2005"/>
                  </a:lnTo>
                  <a:cubicBezTo>
                    <a:pt x="6534" y="2005"/>
                    <a:pt x="6307" y="2005"/>
                    <a:pt x="6093" y="1992"/>
                  </a:cubicBezTo>
                  <a:cubicBezTo>
                    <a:pt x="5733" y="1992"/>
                    <a:pt x="5665" y="1925"/>
                    <a:pt x="5652" y="1577"/>
                  </a:cubicBezTo>
                  <a:lnTo>
                    <a:pt x="5652" y="1164"/>
                  </a:lnTo>
                  <a:lnTo>
                    <a:pt x="5652" y="763"/>
                  </a:lnTo>
                  <a:cubicBezTo>
                    <a:pt x="5626" y="175"/>
                    <a:pt x="5465" y="15"/>
                    <a:pt x="4917" y="15"/>
                  </a:cubicBezTo>
                  <a:cubicBezTo>
                    <a:pt x="4664" y="1"/>
                    <a:pt x="4383" y="1"/>
                    <a:pt x="4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7"/>
            <p:cNvSpPr/>
            <p:nvPr/>
          </p:nvSpPr>
          <p:spPr>
            <a:xfrm>
              <a:off x="4188700" y="683350"/>
              <a:ext cx="18375" cy="162350"/>
            </a:xfrm>
            <a:custGeom>
              <a:avLst/>
              <a:gdLst/>
              <a:ahLst/>
              <a:cxnLst/>
              <a:rect l="l" t="t" r="r" b="b"/>
              <a:pathLst>
                <a:path w="735" h="6494" extrusionOk="0">
                  <a:moveTo>
                    <a:pt x="508" y="1"/>
                  </a:moveTo>
                  <a:cubicBezTo>
                    <a:pt x="562" y="134"/>
                    <a:pt x="655" y="268"/>
                    <a:pt x="669" y="414"/>
                  </a:cubicBezTo>
                  <a:cubicBezTo>
                    <a:pt x="695" y="761"/>
                    <a:pt x="695" y="1123"/>
                    <a:pt x="695" y="1470"/>
                  </a:cubicBezTo>
                  <a:cubicBezTo>
                    <a:pt x="695" y="2311"/>
                    <a:pt x="682" y="3153"/>
                    <a:pt x="708" y="3995"/>
                  </a:cubicBezTo>
                  <a:cubicBezTo>
                    <a:pt x="735" y="4796"/>
                    <a:pt x="575" y="5558"/>
                    <a:pt x="375" y="6319"/>
                  </a:cubicBezTo>
                  <a:cubicBezTo>
                    <a:pt x="361" y="6360"/>
                    <a:pt x="307" y="6399"/>
                    <a:pt x="241" y="6494"/>
                  </a:cubicBezTo>
                  <a:cubicBezTo>
                    <a:pt x="174" y="6426"/>
                    <a:pt x="67" y="6373"/>
                    <a:pt x="54" y="6306"/>
                  </a:cubicBezTo>
                  <a:cubicBezTo>
                    <a:pt x="40" y="6013"/>
                    <a:pt x="1" y="5692"/>
                    <a:pt x="67" y="5425"/>
                  </a:cubicBezTo>
                  <a:cubicBezTo>
                    <a:pt x="188" y="4970"/>
                    <a:pt x="188" y="4502"/>
                    <a:pt x="188" y="4048"/>
                  </a:cubicBezTo>
                  <a:cubicBezTo>
                    <a:pt x="188" y="2886"/>
                    <a:pt x="201" y="1711"/>
                    <a:pt x="214" y="548"/>
                  </a:cubicBezTo>
                  <a:cubicBezTo>
                    <a:pt x="214" y="348"/>
                    <a:pt x="174" y="107"/>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7"/>
            <p:cNvSpPr/>
            <p:nvPr/>
          </p:nvSpPr>
          <p:spPr>
            <a:xfrm>
              <a:off x="4081825" y="509675"/>
              <a:ext cx="50450" cy="25725"/>
            </a:xfrm>
            <a:custGeom>
              <a:avLst/>
              <a:gdLst/>
              <a:ahLst/>
              <a:cxnLst/>
              <a:rect l="l" t="t" r="r" b="b"/>
              <a:pathLst>
                <a:path w="2018" h="1029" extrusionOk="0">
                  <a:moveTo>
                    <a:pt x="134" y="1028"/>
                  </a:moveTo>
                  <a:cubicBezTo>
                    <a:pt x="13" y="868"/>
                    <a:pt x="0" y="695"/>
                    <a:pt x="174" y="615"/>
                  </a:cubicBezTo>
                  <a:cubicBezTo>
                    <a:pt x="668" y="401"/>
                    <a:pt x="1162" y="214"/>
                    <a:pt x="1670" y="13"/>
                  </a:cubicBezTo>
                  <a:cubicBezTo>
                    <a:pt x="1711" y="0"/>
                    <a:pt x="1777" y="0"/>
                    <a:pt x="1830" y="13"/>
                  </a:cubicBezTo>
                  <a:cubicBezTo>
                    <a:pt x="1884" y="54"/>
                    <a:pt x="1951" y="93"/>
                    <a:pt x="1991" y="147"/>
                  </a:cubicBezTo>
                  <a:cubicBezTo>
                    <a:pt x="2017" y="187"/>
                    <a:pt x="1991" y="267"/>
                    <a:pt x="1964" y="294"/>
                  </a:cubicBezTo>
                  <a:cubicBezTo>
                    <a:pt x="1577" y="642"/>
                    <a:pt x="708" y="975"/>
                    <a:pt x="134" y="10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7"/>
            <p:cNvSpPr/>
            <p:nvPr/>
          </p:nvSpPr>
          <p:spPr>
            <a:xfrm>
              <a:off x="4176025" y="536050"/>
              <a:ext cx="17025" cy="19075"/>
            </a:xfrm>
            <a:custGeom>
              <a:avLst/>
              <a:gdLst/>
              <a:ahLst/>
              <a:cxnLst/>
              <a:rect l="l" t="t" r="r" b="b"/>
              <a:pathLst>
                <a:path w="681" h="763" extrusionOk="0">
                  <a:moveTo>
                    <a:pt x="107" y="0"/>
                  </a:moveTo>
                  <a:cubicBezTo>
                    <a:pt x="401" y="94"/>
                    <a:pt x="561" y="255"/>
                    <a:pt x="654" y="481"/>
                  </a:cubicBezTo>
                  <a:cubicBezTo>
                    <a:pt x="681" y="535"/>
                    <a:pt x="668" y="668"/>
                    <a:pt x="627" y="695"/>
                  </a:cubicBezTo>
                  <a:cubicBezTo>
                    <a:pt x="547" y="736"/>
                    <a:pt x="414" y="762"/>
                    <a:pt x="347" y="736"/>
                  </a:cubicBezTo>
                  <a:cubicBezTo>
                    <a:pt x="93" y="588"/>
                    <a:pt x="0" y="361"/>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7"/>
            <p:cNvSpPr/>
            <p:nvPr/>
          </p:nvSpPr>
          <p:spPr>
            <a:xfrm>
              <a:off x="4200725" y="937850"/>
              <a:ext cx="16375" cy="22075"/>
            </a:xfrm>
            <a:custGeom>
              <a:avLst/>
              <a:gdLst/>
              <a:ahLst/>
              <a:cxnLst/>
              <a:rect l="l" t="t" r="r" b="b"/>
              <a:pathLst>
                <a:path w="655" h="883" extrusionOk="0">
                  <a:moveTo>
                    <a:pt x="468" y="1"/>
                  </a:moveTo>
                  <a:cubicBezTo>
                    <a:pt x="655" y="428"/>
                    <a:pt x="401" y="642"/>
                    <a:pt x="241" y="883"/>
                  </a:cubicBezTo>
                  <a:cubicBezTo>
                    <a:pt x="1" y="842"/>
                    <a:pt x="13" y="696"/>
                    <a:pt x="13" y="562"/>
                  </a:cubicBezTo>
                  <a:cubicBezTo>
                    <a:pt x="13" y="334"/>
                    <a:pt x="27" y="334"/>
                    <a:pt x="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7"/>
            <p:cNvSpPr/>
            <p:nvPr/>
          </p:nvSpPr>
          <p:spPr>
            <a:xfrm>
              <a:off x="4011325" y="301250"/>
              <a:ext cx="20075" cy="28075"/>
            </a:xfrm>
            <a:custGeom>
              <a:avLst/>
              <a:gdLst/>
              <a:ahLst/>
              <a:cxnLst/>
              <a:rect l="l" t="t" r="r" b="b"/>
              <a:pathLst>
                <a:path w="803" h="1123" extrusionOk="0">
                  <a:moveTo>
                    <a:pt x="362" y="1123"/>
                  </a:moveTo>
                  <a:cubicBezTo>
                    <a:pt x="81" y="989"/>
                    <a:pt x="15" y="788"/>
                    <a:pt x="1" y="575"/>
                  </a:cubicBezTo>
                  <a:cubicBezTo>
                    <a:pt x="1" y="441"/>
                    <a:pt x="54" y="307"/>
                    <a:pt x="122" y="200"/>
                  </a:cubicBezTo>
                  <a:cubicBezTo>
                    <a:pt x="215" y="40"/>
                    <a:pt x="362" y="1"/>
                    <a:pt x="535" y="40"/>
                  </a:cubicBezTo>
                  <a:cubicBezTo>
                    <a:pt x="683" y="81"/>
                    <a:pt x="803" y="268"/>
                    <a:pt x="763" y="414"/>
                  </a:cubicBezTo>
                  <a:cubicBezTo>
                    <a:pt x="696" y="681"/>
                    <a:pt x="616" y="936"/>
                    <a:pt x="362" y="11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7"/>
            <p:cNvSpPr/>
            <p:nvPr/>
          </p:nvSpPr>
          <p:spPr>
            <a:xfrm>
              <a:off x="4063125" y="330300"/>
              <a:ext cx="19050" cy="23400"/>
            </a:xfrm>
            <a:custGeom>
              <a:avLst/>
              <a:gdLst/>
              <a:ahLst/>
              <a:cxnLst/>
              <a:rect l="l" t="t" r="r" b="b"/>
              <a:pathLst>
                <a:path w="762" h="936" extrusionOk="0">
                  <a:moveTo>
                    <a:pt x="334" y="936"/>
                  </a:moveTo>
                  <a:cubicBezTo>
                    <a:pt x="67" y="802"/>
                    <a:pt x="0" y="629"/>
                    <a:pt x="27" y="428"/>
                  </a:cubicBezTo>
                  <a:cubicBezTo>
                    <a:pt x="67" y="228"/>
                    <a:pt x="227" y="107"/>
                    <a:pt x="401" y="41"/>
                  </a:cubicBezTo>
                  <a:cubicBezTo>
                    <a:pt x="455" y="0"/>
                    <a:pt x="574" y="14"/>
                    <a:pt x="615" y="54"/>
                  </a:cubicBezTo>
                  <a:cubicBezTo>
                    <a:pt x="681" y="121"/>
                    <a:pt x="722" y="228"/>
                    <a:pt x="748" y="335"/>
                  </a:cubicBezTo>
                  <a:cubicBezTo>
                    <a:pt x="761" y="374"/>
                    <a:pt x="735" y="442"/>
                    <a:pt x="695" y="481"/>
                  </a:cubicBezTo>
                  <a:cubicBezTo>
                    <a:pt x="588" y="629"/>
                    <a:pt x="467" y="762"/>
                    <a:pt x="334" y="9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7"/>
            <p:cNvSpPr/>
            <p:nvPr/>
          </p:nvSpPr>
          <p:spPr>
            <a:xfrm>
              <a:off x="4045750" y="284550"/>
              <a:ext cx="19400" cy="17400"/>
            </a:xfrm>
            <a:custGeom>
              <a:avLst/>
              <a:gdLst/>
              <a:ahLst/>
              <a:cxnLst/>
              <a:rect l="l" t="t" r="r" b="b"/>
              <a:pathLst>
                <a:path w="776" h="696" extrusionOk="0">
                  <a:moveTo>
                    <a:pt x="1" y="655"/>
                  </a:moveTo>
                  <a:cubicBezTo>
                    <a:pt x="54" y="441"/>
                    <a:pt x="54" y="295"/>
                    <a:pt x="120" y="200"/>
                  </a:cubicBezTo>
                  <a:cubicBezTo>
                    <a:pt x="227" y="54"/>
                    <a:pt x="388" y="1"/>
                    <a:pt x="548" y="107"/>
                  </a:cubicBezTo>
                  <a:cubicBezTo>
                    <a:pt x="708" y="188"/>
                    <a:pt x="775" y="348"/>
                    <a:pt x="735" y="521"/>
                  </a:cubicBezTo>
                  <a:cubicBezTo>
                    <a:pt x="722" y="575"/>
                    <a:pt x="642" y="669"/>
                    <a:pt x="588" y="681"/>
                  </a:cubicBezTo>
                  <a:cubicBezTo>
                    <a:pt x="428" y="695"/>
                    <a:pt x="268" y="669"/>
                    <a:pt x="1" y="6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7"/>
            <p:cNvSpPr/>
            <p:nvPr/>
          </p:nvSpPr>
          <p:spPr>
            <a:xfrm>
              <a:off x="3989950" y="332650"/>
              <a:ext cx="21400" cy="14725"/>
            </a:xfrm>
            <a:custGeom>
              <a:avLst/>
              <a:gdLst/>
              <a:ahLst/>
              <a:cxnLst/>
              <a:rect l="l" t="t" r="r" b="b"/>
              <a:pathLst>
                <a:path w="856" h="589" extrusionOk="0">
                  <a:moveTo>
                    <a:pt x="241" y="535"/>
                  </a:moveTo>
                  <a:cubicBezTo>
                    <a:pt x="188" y="535"/>
                    <a:pt x="95" y="535"/>
                    <a:pt x="81" y="508"/>
                  </a:cubicBezTo>
                  <a:cubicBezTo>
                    <a:pt x="42" y="428"/>
                    <a:pt x="15" y="334"/>
                    <a:pt x="15" y="241"/>
                  </a:cubicBezTo>
                  <a:cubicBezTo>
                    <a:pt x="1" y="200"/>
                    <a:pt x="68" y="147"/>
                    <a:pt x="108" y="120"/>
                  </a:cubicBezTo>
                  <a:cubicBezTo>
                    <a:pt x="335" y="40"/>
                    <a:pt x="576" y="0"/>
                    <a:pt x="790" y="161"/>
                  </a:cubicBezTo>
                  <a:cubicBezTo>
                    <a:pt x="829" y="187"/>
                    <a:pt x="856" y="254"/>
                    <a:pt x="843" y="294"/>
                  </a:cubicBezTo>
                  <a:cubicBezTo>
                    <a:pt x="736" y="588"/>
                    <a:pt x="469" y="521"/>
                    <a:pt x="241" y="5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7"/>
            <p:cNvSpPr/>
            <p:nvPr/>
          </p:nvSpPr>
          <p:spPr>
            <a:xfrm>
              <a:off x="4037725" y="339325"/>
              <a:ext cx="17400" cy="17050"/>
            </a:xfrm>
            <a:custGeom>
              <a:avLst/>
              <a:gdLst/>
              <a:ahLst/>
              <a:cxnLst/>
              <a:rect l="l" t="t" r="r" b="b"/>
              <a:pathLst>
                <a:path w="696" h="682" extrusionOk="0">
                  <a:moveTo>
                    <a:pt x="215" y="1"/>
                  </a:moveTo>
                  <a:cubicBezTo>
                    <a:pt x="521" y="1"/>
                    <a:pt x="696" y="188"/>
                    <a:pt x="642" y="428"/>
                  </a:cubicBezTo>
                  <a:cubicBezTo>
                    <a:pt x="628" y="508"/>
                    <a:pt x="521" y="615"/>
                    <a:pt x="441" y="642"/>
                  </a:cubicBezTo>
                  <a:cubicBezTo>
                    <a:pt x="254" y="681"/>
                    <a:pt x="1" y="455"/>
                    <a:pt x="28" y="254"/>
                  </a:cubicBezTo>
                  <a:cubicBezTo>
                    <a:pt x="41" y="147"/>
                    <a:pt x="174" y="54"/>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7"/>
            <p:cNvSpPr/>
            <p:nvPr/>
          </p:nvSpPr>
          <p:spPr>
            <a:xfrm>
              <a:off x="3959225" y="315275"/>
              <a:ext cx="15400" cy="17725"/>
            </a:xfrm>
            <a:custGeom>
              <a:avLst/>
              <a:gdLst/>
              <a:ahLst/>
              <a:cxnLst/>
              <a:rect l="l" t="t" r="r" b="b"/>
              <a:pathLst>
                <a:path w="616" h="709" extrusionOk="0">
                  <a:moveTo>
                    <a:pt x="416" y="708"/>
                  </a:moveTo>
                  <a:cubicBezTo>
                    <a:pt x="1" y="295"/>
                    <a:pt x="1" y="295"/>
                    <a:pt x="255" y="1"/>
                  </a:cubicBezTo>
                  <a:cubicBezTo>
                    <a:pt x="615" y="307"/>
                    <a:pt x="615" y="307"/>
                    <a:pt x="416" y="7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7"/>
            <p:cNvSpPr/>
            <p:nvPr/>
          </p:nvSpPr>
          <p:spPr>
            <a:xfrm>
              <a:off x="4014000" y="270525"/>
              <a:ext cx="11725" cy="15050"/>
            </a:xfrm>
            <a:custGeom>
              <a:avLst/>
              <a:gdLst/>
              <a:ahLst/>
              <a:cxnLst/>
              <a:rect l="l" t="t" r="r" b="b"/>
              <a:pathLst>
                <a:path w="469" h="602" extrusionOk="0">
                  <a:moveTo>
                    <a:pt x="241" y="0"/>
                  </a:moveTo>
                  <a:cubicBezTo>
                    <a:pt x="442" y="107"/>
                    <a:pt x="469" y="280"/>
                    <a:pt x="402" y="481"/>
                  </a:cubicBezTo>
                  <a:cubicBezTo>
                    <a:pt x="375" y="535"/>
                    <a:pt x="282" y="601"/>
                    <a:pt x="215" y="601"/>
                  </a:cubicBezTo>
                  <a:cubicBezTo>
                    <a:pt x="148" y="601"/>
                    <a:pt x="68" y="521"/>
                    <a:pt x="41" y="455"/>
                  </a:cubicBezTo>
                  <a:cubicBezTo>
                    <a:pt x="1" y="268"/>
                    <a:pt x="1" y="81"/>
                    <a:pt x="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7"/>
            <p:cNvSpPr/>
            <p:nvPr/>
          </p:nvSpPr>
          <p:spPr>
            <a:xfrm>
              <a:off x="3984625" y="291550"/>
              <a:ext cx="10025" cy="14725"/>
            </a:xfrm>
            <a:custGeom>
              <a:avLst/>
              <a:gdLst/>
              <a:ahLst/>
              <a:cxnLst/>
              <a:rect l="l" t="t" r="r" b="b"/>
              <a:pathLst>
                <a:path w="401" h="589" extrusionOk="0">
                  <a:moveTo>
                    <a:pt x="54" y="588"/>
                  </a:moveTo>
                  <a:cubicBezTo>
                    <a:pt x="41" y="442"/>
                    <a:pt x="0" y="282"/>
                    <a:pt x="41" y="148"/>
                  </a:cubicBezTo>
                  <a:cubicBezTo>
                    <a:pt x="54" y="81"/>
                    <a:pt x="187" y="41"/>
                    <a:pt x="281" y="1"/>
                  </a:cubicBezTo>
                  <a:cubicBezTo>
                    <a:pt x="321" y="81"/>
                    <a:pt x="401" y="175"/>
                    <a:pt x="388" y="241"/>
                  </a:cubicBezTo>
                  <a:cubicBezTo>
                    <a:pt x="348" y="375"/>
                    <a:pt x="255" y="469"/>
                    <a:pt x="187" y="5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7"/>
            <p:cNvSpPr/>
            <p:nvPr/>
          </p:nvSpPr>
          <p:spPr>
            <a:xfrm>
              <a:off x="3966925" y="348000"/>
              <a:ext cx="11025" cy="13050"/>
            </a:xfrm>
            <a:custGeom>
              <a:avLst/>
              <a:gdLst/>
              <a:ahLst/>
              <a:cxnLst/>
              <a:rect l="l" t="t" r="r" b="b"/>
              <a:pathLst>
                <a:path w="441" h="522" extrusionOk="0">
                  <a:moveTo>
                    <a:pt x="254" y="522"/>
                  </a:moveTo>
                  <a:cubicBezTo>
                    <a:pt x="134" y="361"/>
                    <a:pt x="40" y="281"/>
                    <a:pt x="13" y="174"/>
                  </a:cubicBezTo>
                  <a:cubicBezTo>
                    <a:pt x="1" y="135"/>
                    <a:pt x="147" y="1"/>
                    <a:pt x="227" y="1"/>
                  </a:cubicBezTo>
                  <a:cubicBezTo>
                    <a:pt x="295" y="1"/>
                    <a:pt x="414" y="121"/>
                    <a:pt x="428" y="188"/>
                  </a:cubicBezTo>
                  <a:cubicBezTo>
                    <a:pt x="441" y="268"/>
                    <a:pt x="348" y="361"/>
                    <a:pt x="254" y="5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3" name="Google Shape;4293;p37"/>
          <p:cNvGrpSpPr/>
          <p:nvPr/>
        </p:nvGrpSpPr>
        <p:grpSpPr>
          <a:xfrm>
            <a:off x="5473039" y="1360436"/>
            <a:ext cx="202130" cy="469518"/>
            <a:chOff x="3106200" y="857700"/>
            <a:chExt cx="182050" cy="422875"/>
          </a:xfrm>
        </p:grpSpPr>
        <p:sp>
          <p:nvSpPr>
            <p:cNvPr id="4294" name="Google Shape;4294;p37"/>
            <p:cNvSpPr/>
            <p:nvPr/>
          </p:nvSpPr>
          <p:spPr>
            <a:xfrm>
              <a:off x="3128900" y="880400"/>
              <a:ext cx="138650" cy="216475"/>
            </a:xfrm>
            <a:custGeom>
              <a:avLst/>
              <a:gdLst/>
              <a:ahLst/>
              <a:cxnLst/>
              <a:rect l="l" t="t" r="r" b="b"/>
              <a:pathLst>
                <a:path w="5546" h="8659" extrusionOk="0">
                  <a:moveTo>
                    <a:pt x="295" y="7896"/>
                  </a:moveTo>
                  <a:cubicBezTo>
                    <a:pt x="268" y="7308"/>
                    <a:pt x="295" y="6788"/>
                    <a:pt x="81" y="6293"/>
                  </a:cubicBezTo>
                  <a:cubicBezTo>
                    <a:pt x="41" y="6200"/>
                    <a:pt x="54" y="6079"/>
                    <a:pt x="54" y="5972"/>
                  </a:cubicBezTo>
                  <a:cubicBezTo>
                    <a:pt x="54" y="4971"/>
                    <a:pt x="1" y="3956"/>
                    <a:pt x="81" y="2953"/>
                  </a:cubicBezTo>
                  <a:cubicBezTo>
                    <a:pt x="134" y="2205"/>
                    <a:pt x="335" y="1457"/>
                    <a:pt x="749" y="803"/>
                  </a:cubicBezTo>
                  <a:cubicBezTo>
                    <a:pt x="776" y="762"/>
                    <a:pt x="789" y="708"/>
                    <a:pt x="829" y="669"/>
                  </a:cubicBezTo>
                  <a:cubicBezTo>
                    <a:pt x="1310" y="322"/>
                    <a:pt x="1858" y="174"/>
                    <a:pt x="2419" y="81"/>
                  </a:cubicBezTo>
                  <a:cubicBezTo>
                    <a:pt x="2874" y="1"/>
                    <a:pt x="3261" y="241"/>
                    <a:pt x="3581" y="562"/>
                  </a:cubicBezTo>
                  <a:cubicBezTo>
                    <a:pt x="3875" y="842"/>
                    <a:pt x="4142" y="1123"/>
                    <a:pt x="4276" y="1537"/>
                  </a:cubicBezTo>
                  <a:cubicBezTo>
                    <a:pt x="4410" y="1978"/>
                    <a:pt x="4744" y="2338"/>
                    <a:pt x="4864" y="2780"/>
                  </a:cubicBezTo>
                  <a:cubicBezTo>
                    <a:pt x="4971" y="3193"/>
                    <a:pt x="4904" y="3648"/>
                    <a:pt x="5091" y="4049"/>
                  </a:cubicBezTo>
                  <a:cubicBezTo>
                    <a:pt x="5145" y="4169"/>
                    <a:pt x="5145" y="4316"/>
                    <a:pt x="5145" y="4449"/>
                  </a:cubicBezTo>
                  <a:cubicBezTo>
                    <a:pt x="5158" y="4998"/>
                    <a:pt x="5172" y="5518"/>
                    <a:pt x="5318" y="6053"/>
                  </a:cubicBezTo>
                  <a:cubicBezTo>
                    <a:pt x="5546" y="6854"/>
                    <a:pt x="5238" y="7563"/>
                    <a:pt x="4584" y="8083"/>
                  </a:cubicBezTo>
                  <a:cubicBezTo>
                    <a:pt x="4370" y="8257"/>
                    <a:pt x="4049" y="8324"/>
                    <a:pt x="3768" y="8431"/>
                  </a:cubicBezTo>
                  <a:cubicBezTo>
                    <a:pt x="3141" y="8658"/>
                    <a:pt x="2058" y="8618"/>
                    <a:pt x="1470" y="8364"/>
                  </a:cubicBezTo>
                  <a:cubicBezTo>
                    <a:pt x="1096" y="8204"/>
                    <a:pt x="722" y="8070"/>
                    <a:pt x="295" y="7896"/>
                  </a:cubicBezTo>
                  <a:close/>
                  <a:moveTo>
                    <a:pt x="3715" y="7068"/>
                  </a:moveTo>
                  <a:cubicBezTo>
                    <a:pt x="3795" y="6868"/>
                    <a:pt x="3862" y="6801"/>
                    <a:pt x="3862" y="6734"/>
                  </a:cubicBezTo>
                  <a:cubicBezTo>
                    <a:pt x="3862" y="6453"/>
                    <a:pt x="3955" y="6227"/>
                    <a:pt x="4210" y="6053"/>
                  </a:cubicBezTo>
                  <a:cubicBezTo>
                    <a:pt x="4303" y="5986"/>
                    <a:pt x="4370" y="5826"/>
                    <a:pt x="4383" y="5705"/>
                  </a:cubicBezTo>
                  <a:cubicBezTo>
                    <a:pt x="4383" y="5438"/>
                    <a:pt x="4343" y="5171"/>
                    <a:pt x="4303" y="4904"/>
                  </a:cubicBezTo>
                  <a:cubicBezTo>
                    <a:pt x="4276" y="4704"/>
                    <a:pt x="4183" y="4490"/>
                    <a:pt x="4210" y="4276"/>
                  </a:cubicBezTo>
                  <a:cubicBezTo>
                    <a:pt x="4249" y="3688"/>
                    <a:pt x="4062" y="3154"/>
                    <a:pt x="3902" y="2620"/>
                  </a:cubicBezTo>
                  <a:cubicBezTo>
                    <a:pt x="3836" y="2379"/>
                    <a:pt x="3675" y="2299"/>
                    <a:pt x="3435" y="2178"/>
                  </a:cubicBezTo>
                  <a:cubicBezTo>
                    <a:pt x="3462" y="2513"/>
                    <a:pt x="3448" y="2793"/>
                    <a:pt x="3542" y="3033"/>
                  </a:cubicBezTo>
                  <a:cubicBezTo>
                    <a:pt x="3742" y="3555"/>
                    <a:pt x="3649" y="4036"/>
                    <a:pt x="3474" y="4529"/>
                  </a:cubicBezTo>
                  <a:cubicBezTo>
                    <a:pt x="3889" y="5024"/>
                    <a:pt x="4076" y="5545"/>
                    <a:pt x="3715" y="6159"/>
                  </a:cubicBezTo>
                  <a:cubicBezTo>
                    <a:pt x="3581" y="6400"/>
                    <a:pt x="3554" y="6667"/>
                    <a:pt x="3715" y="70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7"/>
            <p:cNvSpPr/>
            <p:nvPr/>
          </p:nvSpPr>
          <p:spPr>
            <a:xfrm>
              <a:off x="3138925" y="1094850"/>
              <a:ext cx="125600" cy="162650"/>
            </a:xfrm>
            <a:custGeom>
              <a:avLst/>
              <a:gdLst/>
              <a:ahLst/>
              <a:cxnLst/>
              <a:rect l="l" t="t" r="r" b="b"/>
              <a:pathLst>
                <a:path w="5024" h="6506" extrusionOk="0">
                  <a:moveTo>
                    <a:pt x="4958" y="0"/>
                  </a:moveTo>
                  <a:cubicBezTo>
                    <a:pt x="4958" y="1176"/>
                    <a:pt x="5024" y="2325"/>
                    <a:pt x="4931" y="3447"/>
                  </a:cubicBezTo>
                  <a:cubicBezTo>
                    <a:pt x="4877" y="4195"/>
                    <a:pt x="4650" y="4929"/>
                    <a:pt x="4343" y="5624"/>
                  </a:cubicBezTo>
                  <a:cubicBezTo>
                    <a:pt x="4249" y="5825"/>
                    <a:pt x="4115" y="5985"/>
                    <a:pt x="3902" y="6078"/>
                  </a:cubicBezTo>
                  <a:cubicBezTo>
                    <a:pt x="3675" y="6172"/>
                    <a:pt x="3474" y="6319"/>
                    <a:pt x="3248" y="6399"/>
                  </a:cubicBezTo>
                  <a:cubicBezTo>
                    <a:pt x="3073" y="6452"/>
                    <a:pt x="2873" y="6506"/>
                    <a:pt x="2699" y="6479"/>
                  </a:cubicBezTo>
                  <a:cubicBezTo>
                    <a:pt x="2352" y="6426"/>
                    <a:pt x="2005" y="6333"/>
                    <a:pt x="1684" y="6226"/>
                  </a:cubicBezTo>
                  <a:cubicBezTo>
                    <a:pt x="1377" y="6119"/>
                    <a:pt x="1069" y="5998"/>
                    <a:pt x="909" y="5678"/>
                  </a:cubicBezTo>
                  <a:cubicBezTo>
                    <a:pt x="763" y="5384"/>
                    <a:pt x="576" y="5157"/>
                    <a:pt x="656" y="4769"/>
                  </a:cubicBezTo>
                  <a:cubicBezTo>
                    <a:pt x="736" y="4395"/>
                    <a:pt x="695" y="3968"/>
                    <a:pt x="469" y="3593"/>
                  </a:cubicBezTo>
                  <a:cubicBezTo>
                    <a:pt x="388" y="3460"/>
                    <a:pt x="348" y="3287"/>
                    <a:pt x="335" y="3126"/>
                  </a:cubicBezTo>
                  <a:cubicBezTo>
                    <a:pt x="321" y="2378"/>
                    <a:pt x="14" y="1657"/>
                    <a:pt x="54" y="882"/>
                  </a:cubicBezTo>
                  <a:cubicBezTo>
                    <a:pt x="68" y="681"/>
                    <a:pt x="14" y="467"/>
                    <a:pt x="1" y="267"/>
                  </a:cubicBezTo>
                  <a:cubicBezTo>
                    <a:pt x="255" y="147"/>
                    <a:pt x="469" y="241"/>
                    <a:pt x="642" y="360"/>
                  </a:cubicBezTo>
                  <a:cubicBezTo>
                    <a:pt x="1069" y="654"/>
                    <a:pt x="1537" y="681"/>
                    <a:pt x="2031" y="681"/>
                  </a:cubicBezTo>
                  <a:cubicBezTo>
                    <a:pt x="3408" y="668"/>
                    <a:pt x="3408" y="668"/>
                    <a:pt x="4690" y="80"/>
                  </a:cubicBezTo>
                  <a:cubicBezTo>
                    <a:pt x="4757" y="54"/>
                    <a:pt x="4837" y="40"/>
                    <a:pt x="4958" y="0"/>
                  </a:cubicBezTo>
                  <a:close/>
                  <a:moveTo>
                    <a:pt x="3702" y="5170"/>
                  </a:moveTo>
                  <a:cubicBezTo>
                    <a:pt x="4049" y="4943"/>
                    <a:pt x="4236" y="4730"/>
                    <a:pt x="4236" y="4448"/>
                  </a:cubicBezTo>
                  <a:cubicBezTo>
                    <a:pt x="4222" y="3674"/>
                    <a:pt x="4196" y="2886"/>
                    <a:pt x="4156" y="2111"/>
                  </a:cubicBezTo>
                  <a:cubicBezTo>
                    <a:pt x="4156" y="2017"/>
                    <a:pt x="4103" y="1897"/>
                    <a:pt x="3889" y="1937"/>
                  </a:cubicBezTo>
                  <a:cubicBezTo>
                    <a:pt x="3862" y="2031"/>
                    <a:pt x="3809" y="2138"/>
                    <a:pt x="3795" y="2257"/>
                  </a:cubicBezTo>
                  <a:cubicBezTo>
                    <a:pt x="3768" y="2645"/>
                    <a:pt x="3768" y="3019"/>
                    <a:pt x="3755" y="3394"/>
                  </a:cubicBezTo>
                  <a:cubicBezTo>
                    <a:pt x="3755" y="3875"/>
                    <a:pt x="3809" y="4355"/>
                    <a:pt x="3622" y="4823"/>
                  </a:cubicBezTo>
                  <a:cubicBezTo>
                    <a:pt x="3595" y="4903"/>
                    <a:pt x="3661" y="5010"/>
                    <a:pt x="3702" y="51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7"/>
            <p:cNvSpPr/>
            <p:nvPr/>
          </p:nvSpPr>
          <p:spPr>
            <a:xfrm>
              <a:off x="3110875" y="860375"/>
              <a:ext cx="172700" cy="416500"/>
            </a:xfrm>
            <a:custGeom>
              <a:avLst/>
              <a:gdLst/>
              <a:ahLst/>
              <a:cxnLst/>
              <a:rect l="l" t="t" r="r" b="b"/>
              <a:pathLst>
                <a:path w="6908" h="16660" extrusionOk="0">
                  <a:moveTo>
                    <a:pt x="6855" y="10020"/>
                  </a:moveTo>
                  <a:cubicBezTo>
                    <a:pt x="6855" y="10675"/>
                    <a:pt x="6828" y="11330"/>
                    <a:pt x="6867" y="11984"/>
                  </a:cubicBezTo>
                  <a:cubicBezTo>
                    <a:pt x="6908" y="12866"/>
                    <a:pt x="6748" y="13708"/>
                    <a:pt x="6480" y="14536"/>
                  </a:cubicBezTo>
                  <a:cubicBezTo>
                    <a:pt x="6454" y="14602"/>
                    <a:pt x="6413" y="14683"/>
                    <a:pt x="6413" y="14763"/>
                  </a:cubicBezTo>
                  <a:cubicBezTo>
                    <a:pt x="6386" y="15445"/>
                    <a:pt x="5932" y="15831"/>
                    <a:pt x="5398" y="16139"/>
                  </a:cubicBezTo>
                  <a:cubicBezTo>
                    <a:pt x="4957" y="16393"/>
                    <a:pt x="4516" y="16660"/>
                    <a:pt x="3955" y="16620"/>
                  </a:cubicBezTo>
                  <a:cubicBezTo>
                    <a:pt x="3408" y="16567"/>
                    <a:pt x="2900" y="16419"/>
                    <a:pt x="2392" y="16246"/>
                  </a:cubicBezTo>
                  <a:cubicBezTo>
                    <a:pt x="1871" y="16086"/>
                    <a:pt x="1537" y="15671"/>
                    <a:pt x="1256" y="15231"/>
                  </a:cubicBezTo>
                  <a:cubicBezTo>
                    <a:pt x="1163" y="15097"/>
                    <a:pt x="1123" y="14923"/>
                    <a:pt x="1030" y="14803"/>
                  </a:cubicBezTo>
                  <a:cubicBezTo>
                    <a:pt x="842" y="14602"/>
                    <a:pt x="775" y="14376"/>
                    <a:pt x="869" y="14121"/>
                  </a:cubicBezTo>
                  <a:cubicBezTo>
                    <a:pt x="989" y="13854"/>
                    <a:pt x="923" y="13587"/>
                    <a:pt x="869" y="13320"/>
                  </a:cubicBezTo>
                  <a:cubicBezTo>
                    <a:pt x="775" y="12879"/>
                    <a:pt x="629" y="12438"/>
                    <a:pt x="535" y="11984"/>
                  </a:cubicBezTo>
                  <a:cubicBezTo>
                    <a:pt x="481" y="11704"/>
                    <a:pt x="468" y="11396"/>
                    <a:pt x="481" y="11102"/>
                  </a:cubicBezTo>
                  <a:cubicBezTo>
                    <a:pt x="495" y="10688"/>
                    <a:pt x="468" y="10300"/>
                    <a:pt x="374" y="9887"/>
                  </a:cubicBezTo>
                  <a:cubicBezTo>
                    <a:pt x="267" y="9419"/>
                    <a:pt x="214" y="8925"/>
                    <a:pt x="201" y="8444"/>
                  </a:cubicBezTo>
                  <a:cubicBezTo>
                    <a:pt x="187" y="8109"/>
                    <a:pt x="214" y="7803"/>
                    <a:pt x="94" y="7482"/>
                  </a:cubicBezTo>
                  <a:cubicBezTo>
                    <a:pt x="27" y="7281"/>
                    <a:pt x="27" y="7054"/>
                    <a:pt x="27" y="6841"/>
                  </a:cubicBezTo>
                  <a:cubicBezTo>
                    <a:pt x="14" y="5772"/>
                    <a:pt x="0" y="4716"/>
                    <a:pt x="14" y="3647"/>
                  </a:cubicBezTo>
                  <a:cubicBezTo>
                    <a:pt x="41" y="2739"/>
                    <a:pt x="348" y="1897"/>
                    <a:pt x="816" y="1135"/>
                  </a:cubicBezTo>
                  <a:cubicBezTo>
                    <a:pt x="935" y="948"/>
                    <a:pt x="1096" y="775"/>
                    <a:pt x="1283" y="681"/>
                  </a:cubicBezTo>
                  <a:cubicBezTo>
                    <a:pt x="1978" y="294"/>
                    <a:pt x="2713" y="0"/>
                    <a:pt x="3527" y="107"/>
                  </a:cubicBezTo>
                  <a:cubicBezTo>
                    <a:pt x="3821" y="147"/>
                    <a:pt x="4129" y="254"/>
                    <a:pt x="4356" y="414"/>
                  </a:cubicBezTo>
                  <a:cubicBezTo>
                    <a:pt x="4877" y="775"/>
                    <a:pt x="5331" y="1189"/>
                    <a:pt x="5611" y="1777"/>
                  </a:cubicBezTo>
                  <a:cubicBezTo>
                    <a:pt x="5772" y="2097"/>
                    <a:pt x="5893" y="2432"/>
                    <a:pt x="6080" y="2726"/>
                  </a:cubicBezTo>
                  <a:cubicBezTo>
                    <a:pt x="6293" y="3086"/>
                    <a:pt x="6440" y="3460"/>
                    <a:pt x="6400" y="3888"/>
                  </a:cubicBezTo>
                  <a:cubicBezTo>
                    <a:pt x="6400" y="3941"/>
                    <a:pt x="6386" y="3994"/>
                    <a:pt x="6400" y="4048"/>
                  </a:cubicBezTo>
                  <a:cubicBezTo>
                    <a:pt x="6627" y="4650"/>
                    <a:pt x="6627" y="5264"/>
                    <a:pt x="6614" y="5892"/>
                  </a:cubicBezTo>
                  <a:cubicBezTo>
                    <a:pt x="6614" y="5972"/>
                    <a:pt x="6614" y="6066"/>
                    <a:pt x="6654" y="6132"/>
                  </a:cubicBezTo>
                  <a:cubicBezTo>
                    <a:pt x="6908" y="6586"/>
                    <a:pt x="6855" y="7081"/>
                    <a:pt x="6855" y="7575"/>
                  </a:cubicBezTo>
                  <a:cubicBezTo>
                    <a:pt x="6867" y="8390"/>
                    <a:pt x="6855" y="9205"/>
                    <a:pt x="6855" y="10020"/>
                  </a:cubicBezTo>
                  <a:close/>
                  <a:moveTo>
                    <a:pt x="1016" y="8697"/>
                  </a:moveTo>
                  <a:cubicBezTo>
                    <a:pt x="1443" y="8871"/>
                    <a:pt x="1817" y="9005"/>
                    <a:pt x="2191" y="9165"/>
                  </a:cubicBezTo>
                  <a:cubicBezTo>
                    <a:pt x="2779" y="9419"/>
                    <a:pt x="3862" y="9459"/>
                    <a:pt x="4489" y="9232"/>
                  </a:cubicBezTo>
                  <a:cubicBezTo>
                    <a:pt x="4770" y="9125"/>
                    <a:pt x="5091" y="9058"/>
                    <a:pt x="5305" y="8884"/>
                  </a:cubicBezTo>
                  <a:cubicBezTo>
                    <a:pt x="5959" y="8364"/>
                    <a:pt x="6267" y="7655"/>
                    <a:pt x="6039" y="6854"/>
                  </a:cubicBezTo>
                  <a:cubicBezTo>
                    <a:pt x="5893" y="6319"/>
                    <a:pt x="5879" y="5799"/>
                    <a:pt x="5866" y="5250"/>
                  </a:cubicBezTo>
                  <a:cubicBezTo>
                    <a:pt x="5866" y="5117"/>
                    <a:pt x="5866" y="4970"/>
                    <a:pt x="5812" y="4850"/>
                  </a:cubicBezTo>
                  <a:cubicBezTo>
                    <a:pt x="5625" y="4449"/>
                    <a:pt x="5692" y="3994"/>
                    <a:pt x="5585" y="3581"/>
                  </a:cubicBezTo>
                  <a:cubicBezTo>
                    <a:pt x="5465" y="3139"/>
                    <a:pt x="5131" y="2779"/>
                    <a:pt x="4997" y="2338"/>
                  </a:cubicBezTo>
                  <a:cubicBezTo>
                    <a:pt x="4863" y="1924"/>
                    <a:pt x="4596" y="1643"/>
                    <a:pt x="4302" y="1363"/>
                  </a:cubicBezTo>
                  <a:cubicBezTo>
                    <a:pt x="3982" y="1042"/>
                    <a:pt x="3595" y="802"/>
                    <a:pt x="3140" y="882"/>
                  </a:cubicBezTo>
                  <a:cubicBezTo>
                    <a:pt x="2579" y="975"/>
                    <a:pt x="2031" y="1123"/>
                    <a:pt x="1550" y="1470"/>
                  </a:cubicBezTo>
                  <a:cubicBezTo>
                    <a:pt x="1510" y="1509"/>
                    <a:pt x="1497" y="1563"/>
                    <a:pt x="1470" y="1604"/>
                  </a:cubicBezTo>
                  <a:cubicBezTo>
                    <a:pt x="1056" y="2258"/>
                    <a:pt x="855" y="3006"/>
                    <a:pt x="802" y="3754"/>
                  </a:cubicBezTo>
                  <a:cubicBezTo>
                    <a:pt x="722" y="4757"/>
                    <a:pt x="775" y="5772"/>
                    <a:pt x="775" y="6773"/>
                  </a:cubicBezTo>
                  <a:cubicBezTo>
                    <a:pt x="775" y="6880"/>
                    <a:pt x="762" y="7001"/>
                    <a:pt x="802" y="7094"/>
                  </a:cubicBezTo>
                  <a:cubicBezTo>
                    <a:pt x="1016" y="7589"/>
                    <a:pt x="989" y="8109"/>
                    <a:pt x="1016" y="8697"/>
                  </a:cubicBezTo>
                  <a:close/>
                  <a:moveTo>
                    <a:pt x="6080" y="9379"/>
                  </a:moveTo>
                  <a:cubicBezTo>
                    <a:pt x="5959" y="9419"/>
                    <a:pt x="5879" y="9433"/>
                    <a:pt x="5812" y="9459"/>
                  </a:cubicBezTo>
                  <a:cubicBezTo>
                    <a:pt x="4530" y="10047"/>
                    <a:pt x="4530" y="10047"/>
                    <a:pt x="3153" y="10060"/>
                  </a:cubicBezTo>
                  <a:cubicBezTo>
                    <a:pt x="2659" y="10060"/>
                    <a:pt x="2191" y="10033"/>
                    <a:pt x="1764" y="9739"/>
                  </a:cubicBezTo>
                  <a:cubicBezTo>
                    <a:pt x="1591" y="9620"/>
                    <a:pt x="1377" y="9526"/>
                    <a:pt x="1123" y="9646"/>
                  </a:cubicBezTo>
                  <a:cubicBezTo>
                    <a:pt x="1136" y="9846"/>
                    <a:pt x="1190" y="10060"/>
                    <a:pt x="1176" y="10261"/>
                  </a:cubicBezTo>
                  <a:cubicBezTo>
                    <a:pt x="1136" y="11036"/>
                    <a:pt x="1443" y="11757"/>
                    <a:pt x="1457" y="12505"/>
                  </a:cubicBezTo>
                  <a:cubicBezTo>
                    <a:pt x="1470" y="12666"/>
                    <a:pt x="1510" y="12839"/>
                    <a:pt x="1591" y="12972"/>
                  </a:cubicBezTo>
                  <a:cubicBezTo>
                    <a:pt x="1817" y="13347"/>
                    <a:pt x="1858" y="13774"/>
                    <a:pt x="1778" y="14148"/>
                  </a:cubicBezTo>
                  <a:cubicBezTo>
                    <a:pt x="1698" y="14536"/>
                    <a:pt x="1885" y="14763"/>
                    <a:pt x="2031" y="15057"/>
                  </a:cubicBezTo>
                  <a:cubicBezTo>
                    <a:pt x="2191" y="15377"/>
                    <a:pt x="2499" y="15498"/>
                    <a:pt x="2806" y="15605"/>
                  </a:cubicBezTo>
                  <a:cubicBezTo>
                    <a:pt x="3127" y="15712"/>
                    <a:pt x="3474" y="15805"/>
                    <a:pt x="3821" y="15858"/>
                  </a:cubicBezTo>
                  <a:cubicBezTo>
                    <a:pt x="3995" y="15885"/>
                    <a:pt x="4195" y="15831"/>
                    <a:pt x="4370" y="15778"/>
                  </a:cubicBezTo>
                  <a:cubicBezTo>
                    <a:pt x="4596" y="15698"/>
                    <a:pt x="4797" y="15551"/>
                    <a:pt x="5024" y="15457"/>
                  </a:cubicBezTo>
                  <a:cubicBezTo>
                    <a:pt x="5237" y="15364"/>
                    <a:pt x="5371" y="15204"/>
                    <a:pt x="5465" y="15003"/>
                  </a:cubicBezTo>
                  <a:cubicBezTo>
                    <a:pt x="5772" y="14308"/>
                    <a:pt x="5999" y="13574"/>
                    <a:pt x="6053" y="12826"/>
                  </a:cubicBezTo>
                  <a:cubicBezTo>
                    <a:pt x="6146" y="11704"/>
                    <a:pt x="6080" y="10555"/>
                    <a:pt x="6080" y="9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7"/>
            <p:cNvSpPr/>
            <p:nvPr/>
          </p:nvSpPr>
          <p:spPr>
            <a:xfrm>
              <a:off x="3106200" y="857700"/>
              <a:ext cx="182050" cy="422875"/>
            </a:xfrm>
            <a:custGeom>
              <a:avLst/>
              <a:gdLst/>
              <a:ahLst/>
              <a:cxnLst/>
              <a:rect l="l" t="t" r="r" b="b"/>
              <a:pathLst>
                <a:path w="7282" h="16915" extrusionOk="0">
                  <a:moveTo>
                    <a:pt x="3494" y="1165"/>
                  </a:moveTo>
                  <a:cubicBezTo>
                    <a:pt x="3776" y="1165"/>
                    <a:pt x="4046" y="1305"/>
                    <a:pt x="4356" y="1604"/>
                  </a:cubicBezTo>
                  <a:cubicBezTo>
                    <a:pt x="4623" y="1857"/>
                    <a:pt x="4877" y="2124"/>
                    <a:pt x="4997" y="2498"/>
                  </a:cubicBezTo>
                  <a:cubicBezTo>
                    <a:pt x="5077" y="2726"/>
                    <a:pt x="5184" y="2940"/>
                    <a:pt x="5305" y="3127"/>
                  </a:cubicBezTo>
                  <a:cubicBezTo>
                    <a:pt x="5424" y="3340"/>
                    <a:pt x="5531" y="3528"/>
                    <a:pt x="5585" y="3741"/>
                  </a:cubicBezTo>
                  <a:cubicBezTo>
                    <a:pt x="5625" y="3888"/>
                    <a:pt x="5638" y="4048"/>
                    <a:pt x="5652" y="4222"/>
                  </a:cubicBezTo>
                  <a:cubicBezTo>
                    <a:pt x="5679" y="4489"/>
                    <a:pt x="5706" y="4769"/>
                    <a:pt x="5839" y="5037"/>
                  </a:cubicBezTo>
                  <a:cubicBezTo>
                    <a:pt x="5866" y="5104"/>
                    <a:pt x="5866" y="5197"/>
                    <a:pt x="5866" y="5304"/>
                  </a:cubicBezTo>
                  <a:lnTo>
                    <a:pt x="5866" y="5371"/>
                  </a:lnTo>
                  <a:cubicBezTo>
                    <a:pt x="5879" y="5906"/>
                    <a:pt x="5893" y="6453"/>
                    <a:pt x="6053" y="7014"/>
                  </a:cubicBezTo>
                  <a:cubicBezTo>
                    <a:pt x="6240" y="7709"/>
                    <a:pt x="5999" y="8350"/>
                    <a:pt x="5385" y="8831"/>
                  </a:cubicBezTo>
                  <a:cubicBezTo>
                    <a:pt x="5237" y="8952"/>
                    <a:pt x="5050" y="9005"/>
                    <a:pt x="4837" y="9071"/>
                  </a:cubicBezTo>
                  <a:cubicBezTo>
                    <a:pt x="4770" y="9098"/>
                    <a:pt x="4690" y="9125"/>
                    <a:pt x="4610" y="9152"/>
                  </a:cubicBezTo>
                  <a:cubicBezTo>
                    <a:pt x="4370" y="9246"/>
                    <a:pt x="4022" y="9299"/>
                    <a:pt x="3634" y="9299"/>
                  </a:cubicBezTo>
                  <a:cubicBezTo>
                    <a:pt x="3180" y="9299"/>
                    <a:pt x="2740" y="9219"/>
                    <a:pt x="2446" y="9098"/>
                  </a:cubicBezTo>
                  <a:cubicBezTo>
                    <a:pt x="2191" y="8991"/>
                    <a:pt x="1924" y="8884"/>
                    <a:pt x="1644" y="8777"/>
                  </a:cubicBezTo>
                  <a:cubicBezTo>
                    <a:pt x="1564" y="8738"/>
                    <a:pt x="1470" y="8711"/>
                    <a:pt x="1390" y="8671"/>
                  </a:cubicBezTo>
                  <a:lnTo>
                    <a:pt x="1390" y="8578"/>
                  </a:lnTo>
                  <a:cubicBezTo>
                    <a:pt x="1377" y="8070"/>
                    <a:pt x="1363" y="7589"/>
                    <a:pt x="1163" y="7135"/>
                  </a:cubicBezTo>
                  <a:cubicBezTo>
                    <a:pt x="1149" y="7094"/>
                    <a:pt x="1149" y="7014"/>
                    <a:pt x="1149" y="6948"/>
                  </a:cubicBezTo>
                  <a:lnTo>
                    <a:pt x="1149" y="6880"/>
                  </a:lnTo>
                  <a:lnTo>
                    <a:pt x="1149" y="5999"/>
                  </a:lnTo>
                  <a:cubicBezTo>
                    <a:pt x="1136" y="5304"/>
                    <a:pt x="1122" y="4582"/>
                    <a:pt x="1176" y="3875"/>
                  </a:cubicBezTo>
                  <a:cubicBezTo>
                    <a:pt x="1229" y="3100"/>
                    <a:pt x="1443" y="2405"/>
                    <a:pt x="1817" y="1817"/>
                  </a:cubicBezTo>
                  <a:cubicBezTo>
                    <a:pt x="1817" y="1804"/>
                    <a:pt x="1831" y="1777"/>
                    <a:pt x="1844" y="1764"/>
                  </a:cubicBezTo>
                  <a:cubicBezTo>
                    <a:pt x="1844" y="1750"/>
                    <a:pt x="1858" y="1737"/>
                    <a:pt x="1858" y="1723"/>
                  </a:cubicBezTo>
                  <a:cubicBezTo>
                    <a:pt x="2339" y="1376"/>
                    <a:pt x="2913" y="1242"/>
                    <a:pt x="3354" y="1176"/>
                  </a:cubicBezTo>
                  <a:cubicBezTo>
                    <a:pt x="3401" y="1169"/>
                    <a:pt x="3448" y="1165"/>
                    <a:pt x="3494" y="1165"/>
                  </a:cubicBezTo>
                  <a:close/>
                  <a:moveTo>
                    <a:pt x="3488" y="788"/>
                  </a:moveTo>
                  <a:cubicBezTo>
                    <a:pt x="3420" y="788"/>
                    <a:pt x="3354" y="788"/>
                    <a:pt x="3287" y="802"/>
                  </a:cubicBezTo>
                  <a:cubicBezTo>
                    <a:pt x="2806" y="882"/>
                    <a:pt x="2178" y="1016"/>
                    <a:pt x="1630" y="1429"/>
                  </a:cubicBezTo>
                  <a:cubicBezTo>
                    <a:pt x="1564" y="1470"/>
                    <a:pt x="1537" y="1536"/>
                    <a:pt x="1510" y="1577"/>
                  </a:cubicBezTo>
                  <a:cubicBezTo>
                    <a:pt x="1510" y="1590"/>
                    <a:pt x="1497" y="1604"/>
                    <a:pt x="1497" y="1616"/>
                  </a:cubicBezTo>
                  <a:cubicBezTo>
                    <a:pt x="1096" y="2258"/>
                    <a:pt x="855" y="3006"/>
                    <a:pt x="802" y="3848"/>
                  </a:cubicBezTo>
                  <a:cubicBezTo>
                    <a:pt x="748" y="4570"/>
                    <a:pt x="762" y="5291"/>
                    <a:pt x="762" y="5999"/>
                  </a:cubicBezTo>
                  <a:cubicBezTo>
                    <a:pt x="775" y="6293"/>
                    <a:pt x="775" y="6586"/>
                    <a:pt x="775" y="6880"/>
                  </a:cubicBezTo>
                  <a:lnTo>
                    <a:pt x="775" y="6948"/>
                  </a:lnTo>
                  <a:cubicBezTo>
                    <a:pt x="775" y="7041"/>
                    <a:pt x="762" y="7161"/>
                    <a:pt x="816" y="7281"/>
                  </a:cubicBezTo>
                  <a:cubicBezTo>
                    <a:pt x="989" y="7669"/>
                    <a:pt x="989" y="8097"/>
                    <a:pt x="1003" y="8590"/>
                  </a:cubicBezTo>
                  <a:cubicBezTo>
                    <a:pt x="1003" y="8658"/>
                    <a:pt x="1016" y="8738"/>
                    <a:pt x="1016" y="8818"/>
                  </a:cubicBezTo>
                  <a:lnTo>
                    <a:pt x="1016" y="8938"/>
                  </a:lnTo>
                  <a:lnTo>
                    <a:pt x="1136" y="8978"/>
                  </a:lnTo>
                  <a:cubicBezTo>
                    <a:pt x="1256" y="9032"/>
                    <a:pt x="1390" y="9085"/>
                    <a:pt x="1510" y="9125"/>
                  </a:cubicBezTo>
                  <a:cubicBezTo>
                    <a:pt x="1778" y="9232"/>
                    <a:pt x="2045" y="9339"/>
                    <a:pt x="2298" y="9445"/>
                  </a:cubicBezTo>
                  <a:cubicBezTo>
                    <a:pt x="2633" y="9593"/>
                    <a:pt x="3126" y="9673"/>
                    <a:pt x="3634" y="9673"/>
                  </a:cubicBezTo>
                  <a:cubicBezTo>
                    <a:pt x="4062" y="9673"/>
                    <a:pt x="4450" y="9620"/>
                    <a:pt x="4744" y="9513"/>
                  </a:cubicBezTo>
                  <a:cubicBezTo>
                    <a:pt x="4810" y="9486"/>
                    <a:pt x="4877" y="9459"/>
                    <a:pt x="4957" y="9433"/>
                  </a:cubicBezTo>
                  <a:cubicBezTo>
                    <a:pt x="5184" y="9365"/>
                    <a:pt x="5424" y="9285"/>
                    <a:pt x="5611" y="9139"/>
                  </a:cubicBezTo>
                  <a:cubicBezTo>
                    <a:pt x="6360" y="8551"/>
                    <a:pt x="6641" y="7749"/>
                    <a:pt x="6413" y="6921"/>
                  </a:cubicBezTo>
                  <a:cubicBezTo>
                    <a:pt x="6267" y="6399"/>
                    <a:pt x="6253" y="5892"/>
                    <a:pt x="6240" y="5357"/>
                  </a:cubicBezTo>
                  <a:lnTo>
                    <a:pt x="6240" y="5291"/>
                  </a:lnTo>
                  <a:cubicBezTo>
                    <a:pt x="6240" y="5157"/>
                    <a:pt x="6240" y="5010"/>
                    <a:pt x="6173" y="4876"/>
                  </a:cubicBezTo>
                  <a:cubicBezTo>
                    <a:pt x="6080" y="4663"/>
                    <a:pt x="6053" y="4436"/>
                    <a:pt x="6039" y="4182"/>
                  </a:cubicBezTo>
                  <a:cubicBezTo>
                    <a:pt x="6012" y="4008"/>
                    <a:pt x="5999" y="3821"/>
                    <a:pt x="5959" y="3634"/>
                  </a:cubicBezTo>
                  <a:cubicBezTo>
                    <a:pt x="5893" y="3394"/>
                    <a:pt x="5759" y="3166"/>
                    <a:pt x="5638" y="2940"/>
                  </a:cubicBezTo>
                  <a:cubicBezTo>
                    <a:pt x="5518" y="2753"/>
                    <a:pt x="5424" y="2578"/>
                    <a:pt x="5358" y="2391"/>
                  </a:cubicBezTo>
                  <a:cubicBezTo>
                    <a:pt x="5211" y="1924"/>
                    <a:pt x="4917" y="1604"/>
                    <a:pt x="4623" y="1323"/>
                  </a:cubicBezTo>
                  <a:cubicBezTo>
                    <a:pt x="4236" y="962"/>
                    <a:pt x="3875" y="788"/>
                    <a:pt x="3488" y="788"/>
                  </a:cubicBezTo>
                  <a:close/>
                  <a:moveTo>
                    <a:pt x="6080" y="9739"/>
                  </a:moveTo>
                  <a:cubicBezTo>
                    <a:pt x="6080" y="10007"/>
                    <a:pt x="6080" y="10274"/>
                    <a:pt x="6092" y="10541"/>
                  </a:cubicBezTo>
                  <a:cubicBezTo>
                    <a:pt x="6106" y="11357"/>
                    <a:pt x="6119" y="12144"/>
                    <a:pt x="6053" y="12919"/>
                  </a:cubicBezTo>
                  <a:cubicBezTo>
                    <a:pt x="5999" y="13587"/>
                    <a:pt x="5812" y="14296"/>
                    <a:pt x="5478" y="15030"/>
                  </a:cubicBezTo>
                  <a:cubicBezTo>
                    <a:pt x="5398" y="15217"/>
                    <a:pt x="5291" y="15324"/>
                    <a:pt x="5130" y="15391"/>
                  </a:cubicBezTo>
                  <a:cubicBezTo>
                    <a:pt x="5024" y="15431"/>
                    <a:pt x="4931" y="15484"/>
                    <a:pt x="4837" y="15538"/>
                  </a:cubicBezTo>
                  <a:cubicBezTo>
                    <a:pt x="4717" y="15605"/>
                    <a:pt x="4596" y="15658"/>
                    <a:pt x="4489" y="15698"/>
                  </a:cubicBezTo>
                  <a:cubicBezTo>
                    <a:pt x="4346" y="15754"/>
                    <a:pt x="4211" y="15782"/>
                    <a:pt x="4100" y="15782"/>
                  </a:cubicBezTo>
                  <a:cubicBezTo>
                    <a:pt x="4077" y="15782"/>
                    <a:pt x="4056" y="15781"/>
                    <a:pt x="4035" y="15778"/>
                  </a:cubicBezTo>
                  <a:cubicBezTo>
                    <a:pt x="3701" y="15725"/>
                    <a:pt x="3381" y="15645"/>
                    <a:pt x="3046" y="15525"/>
                  </a:cubicBezTo>
                  <a:cubicBezTo>
                    <a:pt x="2779" y="15431"/>
                    <a:pt x="2512" y="15338"/>
                    <a:pt x="2378" y="15071"/>
                  </a:cubicBezTo>
                  <a:cubicBezTo>
                    <a:pt x="2352" y="15017"/>
                    <a:pt x="2325" y="14964"/>
                    <a:pt x="2298" y="14923"/>
                  </a:cubicBezTo>
                  <a:cubicBezTo>
                    <a:pt x="2191" y="14709"/>
                    <a:pt x="2098" y="14549"/>
                    <a:pt x="2152" y="14296"/>
                  </a:cubicBezTo>
                  <a:cubicBezTo>
                    <a:pt x="2218" y="13961"/>
                    <a:pt x="2232" y="13467"/>
                    <a:pt x="1951" y="12986"/>
                  </a:cubicBezTo>
                  <a:cubicBezTo>
                    <a:pt x="1885" y="12880"/>
                    <a:pt x="1844" y="12732"/>
                    <a:pt x="1831" y="12612"/>
                  </a:cubicBezTo>
                  <a:cubicBezTo>
                    <a:pt x="1831" y="12251"/>
                    <a:pt x="1764" y="11904"/>
                    <a:pt x="1697" y="11570"/>
                  </a:cubicBezTo>
                  <a:cubicBezTo>
                    <a:pt x="1617" y="11156"/>
                    <a:pt x="1537" y="10782"/>
                    <a:pt x="1550" y="10381"/>
                  </a:cubicBezTo>
                  <a:cubicBezTo>
                    <a:pt x="1564" y="10220"/>
                    <a:pt x="1537" y="10060"/>
                    <a:pt x="1523" y="9914"/>
                  </a:cubicBezTo>
                  <a:cubicBezTo>
                    <a:pt x="1523" y="9900"/>
                    <a:pt x="1510" y="9900"/>
                    <a:pt x="1510" y="9887"/>
                  </a:cubicBezTo>
                  <a:cubicBezTo>
                    <a:pt x="1524" y="9885"/>
                    <a:pt x="1538" y="9884"/>
                    <a:pt x="1551" y="9884"/>
                  </a:cubicBezTo>
                  <a:cubicBezTo>
                    <a:pt x="1642" y="9884"/>
                    <a:pt x="1727" y="9926"/>
                    <a:pt x="1844" y="10007"/>
                  </a:cubicBezTo>
                  <a:cubicBezTo>
                    <a:pt x="2312" y="10327"/>
                    <a:pt x="2833" y="10354"/>
                    <a:pt x="3287" y="10354"/>
                  </a:cubicBezTo>
                  <a:lnTo>
                    <a:pt x="3394" y="10354"/>
                  </a:lnTo>
                  <a:cubicBezTo>
                    <a:pt x="4744" y="10341"/>
                    <a:pt x="4797" y="10327"/>
                    <a:pt x="6080" y="9739"/>
                  </a:cubicBezTo>
                  <a:close/>
                  <a:moveTo>
                    <a:pt x="6454" y="9232"/>
                  </a:moveTo>
                  <a:lnTo>
                    <a:pt x="6213" y="9312"/>
                  </a:lnTo>
                  <a:cubicBezTo>
                    <a:pt x="6173" y="9312"/>
                    <a:pt x="6133" y="9326"/>
                    <a:pt x="6106" y="9339"/>
                  </a:cubicBezTo>
                  <a:cubicBezTo>
                    <a:pt x="6039" y="9353"/>
                    <a:pt x="5973" y="9365"/>
                    <a:pt x="5919" y="9392"/>
                  </a:cubicBezTo>
                  <a:cubicBezTo>
                    <a:pt x="4690" y="9967"/>
                    <a:pt x="4690" y="9967"/>
                    <a:pt x="3394" y="9967"/>
                  </a:cubicBezTo>
                  <a:lnTo>
                    <a:pt x="3287" y="9967"/>
                  </a:lnTo>
                  <a:cubicBezTo>
                    <a:pt x="2873" y="9967"/>
                    <a:pt x="2432" y="9953"/>
                    <a:pt x="2058" y="9686"/>
                  </a:cubicBezTo>
                  <a:cubicBezTo>
                    <a:pt x="1938" y="9606"/>
                    <a:pt x="1764" y="9513"/>
                    <a:pt x="1550" y="9513"/>
                  </a:cubicBezTo>
                  <a:cubicBezTo>
                    <a:pt x="1443" y="9513"/>
                    <a:pt x="1336" y="9526"/>
                    <a:pt x="1229" y="9579"/>
                  </a:cubicBezTo>
                  <a:lnTo>
                    <a:pt x="1110" y="9633"/>
                  </a:lnTo>
                  <a:lnTo>
                    <a:pt x="1122" y="9766"/>
                  </a:lnTo>
                  <a:cubicBezTo>
                    <a:pt x="1122" y="9833"/>
                    <a:pt x="1136" y="9900"/>
                    <a:pt x="1149" y="9967"/>
                  </a:cubicBezTo>
                  <a:cubicBezTo>
                    <a:pt x="1163" y="10101"/>
                    <a:pt x="1190" y="10234"/>
                    <a:pt x="1176" y="10368"/>
                  </a:cubicBezTo>
                  <a:cubicBezTo>
                    <a:pt x="1149" y="10808"/>
                    <a:pt x="1243" y="11223"/>
                    <a:pt x="1323" y="11637"/>
                  </a:cubicBezTo>
                  <a:cubicBezTo>
                    <a:pt x="1390" y="11971"/>
                    <a:pt x="1443" y="12292"/>
                    <a:pt x="1457" y="12625"/>
                  </a:cubicBezTo>
                  <a:cubicBezTo>
                    <a:pt x="1457" y="12812"/>
                    <a:pt x="1523" y="13013"/>
                    <a:pt x="1617" y="13186"/>
                  </a:cubicBezTo>
                  <a:cubicBezTo>
                    <a:pt x="1844" y="13560"/>
                    <a:pt x="1831" y="13961"/>
                    <a:pt x="1778" y="14228"/>
                  </a:cubicBezTo>
                  <a:cubicBezTo>
                    <a:pt x="1697" y="14602"/>
                    <a:pt x="1844" y="14870"/>
                    <a:pt x="1965" y="15097"/>
                  </a:cubicBezTo>
                  <a:cubicBezTo>
                    <a:pt x="1991" y="15151"/>
                    <a:pt x="2018" y="15190"/>
                    <a:pt x="2045" y="15244"/>
                  </a:cubicBezTo>
                  <a:cubicBezTo>
                    <a:pt x="2245" y="15645"/>
                    <a:pt x="2619" y="15778"/>
                    <a:pt x="2927" y="15885"/>
                  </a:cubicBezTo>
                  <a:cubicBezTo>
                    <a:pt x="3274" y="16006"/>
                    <a:pt x="3621" y="16099"/>
                    <a:pt x="3969" y="16152"/>
                  </a:cubicBezTo>
                  <a:lnTo>
                    <a:pt x="4115" y="16152"/>
                  </a:lnTo>
                  <a:cubicBezTo>
                    <a:pt x="4302" y="16152"/>
                    <a:pt x="4489" y="16099"/>
                    <a:pt x="4623" y="16059"/>
                  </a:cubicBezTo>
                  <a:cubicBezTo>
                    <a:pt x="4756" y="16006"/>
                    <a:pt x="4890" y="15938"/>
                    <a:pt x="5011" y="15872"/>
                  </a:cubicBezTo>
                  <a:cubicBezTo>
                    <a:pt x="5104" y="15819"/>
                    <a:pt x="5198" y="15778"/>
                    <a:pt x="5278" y="15739"/>
                  </a:cubicBezTo>
                  <a:cubicBezTo>
                    <a:pt x="5531" y="15632"/>
                    <a:pt x="5706" y="15458"/>
                    <a:pt x="5825" y="15190"/>
                  </a:cubicBezTo>
                  <a:cubicBezTo>
                    <a:pt x="6173" y="14415"/>
                    <a:pt x="6374" y="13654"/>
                    <a:pt x="6427" y="12946"/>
                  </a:cubicBezTo>
                  <a:cubicBezTo>
                    <a:pt x="6493" y="12144"/>
                    <a:pt x="6480" y="11330"/>
                    <a:pt x="6466" y="10528"/>
                  </a:cubicBezTo>
                  <a:cubicBezTo>
                    <a:pt x="6466" y="10194"/>
                    <a:pt x="6454" y="9833"/>
                    <a:pt x="6454" y="9486"/>
                  </a:cubicBezTo>
                  <a:lnTo>
                    <a:pt x="6454" y="9232"/>
                  </a:lnTo>
                  <a:close/>
                  <a:moveTo>
                    <a:pt x="3367" y="387"/>
                  </a:moveTo>
                  <a:cubicBezTo>
                    <a:pt x="3474" y="387"/>
                    <a:pt x="3581" y="387"/>
                    <a:pt x="3688" y="401"/>
                  </a:cubicBezTo>
                  <a:cubicBezTo>
                    <a:pt x="3969" y="441"/>
                    <a:pt x="4249" y="548"/>
                    <a:pt x="4436" y="668"/>
                  </a:cubicBezTo>
                  <a:cubicBezTo>
                    <a:pt x="5038" y="1096"/>
                    <a:pt x="5412" y="1497"/>
                    <a:pt x="5625" y="1964"/>
                  </a:cubicBezTo>
                  <a:cubicBezTo>
                    <a:pt x="5679" y="2058"/>
                    <a:pt x="5718" y="2138"/>
                    <a:pt x="5759" y="2231"/>
                  </a:cubicBezTo>
                  <a:cubicBezTo>
                    <a:pt x="5866" y="2472"/>
                    <a:pt x="5973" y="2712"/>
                    <a:pt x="6106" y="2926"/>
                  </a:cubicBezTo>
                  <a:cubicBezTo>
                    <a:pt x="6333" y="3314"/>
                    <a:pt x="6427" y="3634"/>
                    <a:pt x="6400" y="3968"/>
                  </a:cubicBezTo>
                  <a:lnTo>
                    <a:pt x="6400" y="3982"/>
                  </a:lnTo>
                  <a:cubicBezTo>
                    <a:pt x="6386" y="4048"/>
                    <a:pt x="6386" y="4128"/>
                    <a:pt x="6413" y="4222"/>
                  </a:cubicBezTo>
                  <a:cubicBezTo>
                    <a:pt x="6614" y="4769"/>
                    <a:pt x="6627" y="5331"/>
                    <a:pt x="6614" y="5999"/>
                  </a:cubicBezTo>
                  <a:cubicBezTo>
                    <a:pt x="6614" y="6105"/>
                    <a:pt x="6627" y="6226"/>
                    <a:pt x="6680" y="6333"/>
                  </a:cubicBezTo>
                  <a:cubicBezTo>
                    <a:pt x="6867" y="6667"/>
                    <a:pt x="6867" y="7041"/>
                    <a:pt x="6854" y="7441"/>
                  </a:cubicBezTo>
                  <a:lnTo>
                    <a:pt x="6854" y="7682"/>
                  </a:lnTo>
                  <a:lnTo>
                    <a:pt x="6854" y="9392"/>
                  </a:lnTo>
                  <a:lnTo>
                    <a:pt x="6854" y="9940"/>
                  </a:lnTo>
                  <a:lnTo>
                    <a:pt x="6854" y="10127"/>
                  </a:lnTo>
                  <a:lnTo>
                    <a:pt x="6854" y="10728"/>
                  </a:lnTo>
                  <a:cubicBezTo>
                    <a:pt x="6841" y="11182"/>
                    <a:pt x="6841" y="11637"/>
                    <a:pt x="6867" y="12105"/>
                  </a:cubicBezTo>
                  <a:cubicBezTo>
                    <a:pt x="6908" y="12880"/>
                    <a:pt x="6774" y="13694"/>
                    <a:pt x="6480" y="14576"/>
                  </a:cubicBezTo>
                  <a:cubicBezTo>
                    <a:pt x="6480" y="14590"/>
                    <a:pt x="6466" y="14616"/>
                    <a:pt x="6466" y="14629"/>
                  </a:cubicBezTo>
                  <a:cubicBezTo>
                    <a:pt x="6440" y="14697"/>
                    <a:pt x="6413" y="14777"/>
                    <a:pt x="6400" y="14857"/>
                  </a:cubicBezTo>
                  <a:cubicBezTo>
                    <a:pt x="6386" y="15365"/>
                    <a:pt x="6119" y="15725"/>
                    <a:pt x="5492" y="16086"/>
                  </a:cubicBezTo>
                  <a:lnTo>
                    <a:pt x="5451" y="16113"/>
                  </a:lnTo>
                  <a:cubicBezTo>
                    <a:pt x="5064" y="16326"/>
                    <a:pt x="4703" y="16540"/>
                    <a:pt x="4275" y="16540"/>
                  </a:cubicBezTo>
                  <a:cubicBezTo>
                    <a:pt x="4236" y="16540"/>
                    <a:pt x="4195" y="16540"/>
                    <a:pt x="4156" y="16526"/>
                  </a:cubicBezTo>
                  <a:cubicBezTo>
                    <a:pt x="3621" y="16487"/>
                    <a:pt x="3087" y="16326"/>
                    <a:pt x="2633" y="16179"/>
                  </a:cubicBezTo>
                  <a:cubicBezTo>
                    <a:pt x="2205" y="16033"/>
                    <a:pt x="1911" y="15698"/>
                    <a:pt x="1603" y="15231"/>
                  </a:cubicBezTo>
                  <a:cubicBezTo>
                    <a:pt x="1577" y="15190"/>
                    <a:pt x="1550" y="15124"/>
                    <a:pt x="1523" y="15071"/>
                  </a:cubicBezTo>
                  <a:cubicBezTo>
                    <a:pt x="1470" y="14977"/>
                    <a:pt x="1430" y="14884"/>
                    <a:pt x="1350" y="14790"/>
                  </a:cubicBezTo>
                  <a:cubicBezTo>
                    <a:pt x="1163" y="14563"/>
                    <a:pt x="1190" y="14415"/>
                    <a:pt x="1243" y="14309"/>
                  </a:cubicBezTo>
                  <a:cubicBezTo>
                    <a:pt x="1363" y="14002"/>
                    <a:pt x="1310" y="13708"/>
                    <a:pt x="1243" y="13454"/>
                  </a:cubicBezTo>
                  <a:lnTo>
                    <a:pt x="1229" y="13400"/>
                  </a:lnTo>
                  <a:cubicBezTo>
                    <a:pt x="1190" y="13186"/>
                    <a:pt x="1136" y="12973"/>
                    <a:pt x="1083" y="12759"/>
                  </a:cubicBezTo>
                  <a:cubicBezTo>
                    <a:pt x="1016" y="12532"/>
                    <a:pt x="962" y="12292"/>
                    <a:pt x="909" y="12051"/>
                  </a:cubicBezTo>
                  <a:cubicBezTo>
                    <a:pt x="869" y="11797"/>
                    <a:pt x="842" y="11517"/>
                    <a:pt x="855" y="11209"/>
                  </a:cubicBezTo>
                  <a:cubicBezTo>
                    <a:pt x="869" y="10769"/>
                    <a:pt x="829" y="10354"/>
                    <a:pt x="748" y="9953"/>
                  </a:cubicBezTo>
                  <a:cubicBezTo>
                    <a:pt x="642" y="9540"/>
                    <a:pt x="588" y="9071"/>
                    <a:pt x="575" y="8537"/>
                  </a:cubicBezTo>
                  <a:lnTo>
                    <a:pt x="575" y="8364"/>
                  </a:lnTo>
                  <a:cubicBezTo>
                    <a:pt x="575" y="8083"/>
                    <a:pt x="575" y="7816"/>
                    <a:pt x="468" y="7522"/>
                  </a:cubicBezTo>
                  <a:cubicBezTo>
                    <a:pt x="401" y="7349"/>
                    <a:pt x="401" y="7135"/>
                    <a:pt x="401" y="6948"/>
                  </a:cubicBezTo>
                  <a:lnTo>
                    <a:pt x="401" y="6574"/>
                  </a:lnTo>
                  <a:cubicBezTo>
                    <a:pt x="388" y="5651"/>
                    <a:pt x="374" y="4689"/>
                    <a:pt x="401" y="3768"/>
                  </a:cubicBezTo>
                  <a:cubicBezTo>
                    <a:pt x="415" y="2953"/>
                    <a:pt x="668" y="2165"/>
                    <a:pt x="1163" y="1336"/>
                  </a:cubicBezTo>
                  <a:cubicBezTo>
                    <a:pt x="1270" y="1176"/>
                    <a:pt x="1416" y="1029"/>
                    <a:pt x="1564" y="948"/>
                  </a:cubicBezTo>
                  <a:cubicBezTo>
                    <a:pt x="2072" y="668"/>
                    <a:pt x="2699" y="387"/>
                    <a:pt x="3367" y="387"/>
                  </a:cubicBezTo>
                  <a:close/>
                  <a:moveTo>
                    <a:pt x="3367" y="0"/>
                  </a:moveTo>
                  <a:cubicBezTo>
                    <a:pt x="2606" y="0"/>
                    <a:pt x="1938" y="321"/>
                    <a:pt x="1377" y="615"/>
                  </a:cubicBezTo>
                  <a:cubicBezTo>
                    <a:pt x="1176" y="735"/>
                    <a:pt x="976" y="922"/>
                    <a:pt x="842" y="1136"/>
                  </a:cubicBezTo>
                  <a:cubicBezTo>
                    <a:pt x="308" y="2017"/>
                    <a:pt x="27" y="2872"/>
                    <a:pt x="14" y="3754"/>
                  </a:cubicBezTo>
                  <a:cubicBezTo>
                    <a:pt x="0" y="4689"/>
                    <a:pt x="14" y="5651"/>
                    <a:pt x="14" y="6574"/>
                  </a:cubicBezTo>
                  <a:lnTo>
                    <a:pt x="14" y="6948"/>
                  </a:lnTo>
                  <a:cubicBezTo>
                    <a:pt x="27" y="7161"/>
                    <a:pt x="27" y="7415"/>
                    <a:pt x="107" y="7655"/>
                  </a:cubicBezTo>
                  <a:cubicBezTo>
                    <a:pt x="187" y="7883"/>
                    <a:pt x="201" y="8109"/>
                    <a:pt x="201" y="8364"/>
                  </a:cubicBezTo>
                  <a:lnTo>
                    <a:pt x="201" y="8551"/>
                  </a:lnTo>
                  <a:cubicBezTo>
                    <a:pt x="214" y="9112"/>
                    <a:pt x="267" y="9593"/>
                    <a:pt x="374" y="10033"/>
                  </a:cubicBezTo>
                  <a:cubicBezTo>
                    <a:pt x="454" y="10407"/>
                    <a:pt x="495" y="10782"/>
                    <a:pt x="481" y="11196"/>
                  </a:cubicBezTo>
                  <a:cubicBezTo>
                    <a:pt x="468" y="11530"/>
                    <a:pt x="481" y="11837"/>
                    <a:pt x="549" y="12131"/>
                  </a:cubicBezTo>
                  <a:cubicBezTo>
                    <a:pt x="588" y="12372"/>
                    <a:pt x="655" y="12625"/>
                    <a:pt x="709" y="12853"/>
                  </a:cubicBezTo>
                  <a:cubicBezTo>
                    <a:pt x="762" y="13053"/>
                    <a:pt x="829" y="13266"/>
                    <a:pt x="869" y="13467"/>
                  </a:cubicBezTo>
                  <a:lnTo>
                    <a:pt x="882" y="13534"/>
                  </a:lnTo>
                  <a:cubicBezTo>
                    <a:pt x="923" y="13761"/>
                    <a:pt x="976" y="13961"/>
                    <a:pt x="882" y="14162"/>
                  </a:cubicBezTo>
                  <a:cubicBezTo>
                    <a:pt x="802" y="14362"/>
                    <a:pt x="762" y="14683"/>
                    <a:pt x="1069" y="15030"/>
                  </a:cubicBezTo>
                  <a:cubicBezTo>
                    <a:pt x="1110" y="15083"/>
                    <a:pt x="1136" y="15151"/>
                    <a:pt x="1176" y="15231"/>
                  </a:cubicBezTo>
                  <a:cubicBezTo>
                    <a:pt x="1203" y="15297"/>
                    <a:pt x="1243" y="15365"/>
                    <a:pt x="1283" y="15445"/>
                  </a:cubicBezTo>
                  <a:cubicBezTo>
                    <a:pt x="1591" y="15899"/>
                    <a:pt x="1951" y="16353"/>
                    <a:pt x="2512" y="16540"/>
                  </a:cubicBezTo>
                  <a:cubicBezTo>
                    <a:pt x="2993" y="16687"/>
                    <a:pt x="3541" y="16861"/>
                    <a:pt x="4129" y="16914"/>
                  </a:cubicBezTo>
                  <a:lnTo>
                    <a:pt x="4275" y="16914"/>
                  </a:lnTo>
                  <a:cubicBezTo>
                    <a:pt x="4810" y="16914"/>
                    <a:pt x="5225" y="16674"/>
                    <a:pt x="5638" y="16433"/>
                  </a:cubicBezTo>
                  <a:lnTo>
                    <a:pt x="5679" y="16407"/>
                  </a:lnTo>
                  <a:cubicBezTo>
                    <a:pt x="6186" y="16126"/>
                    <a:pt x="6748" y="15698"/>
                    <a:pt x="6787" y="14884"/>
                  </a:cubicBezTo>
                  <a:cubicBezTo>
                    <a:pt x="6787" y="14843"/>
                    <a:pt x="6801" y="14803"/>
                    <a:pt x="6814" y="14763"/>
                  </a:cubicBezTo>
                  <a:cubicBezTo>
                    <a:pt x="6828" y="14736"/>
                    <a:pt x="6828" y="14723"/>
                    <a:pt x="6841" y="14697"/>
                  </a:cubicBezTo>
                  <a:cubicBezTo>
                    <a:pt x="7148" y="13761"/>
                    <a:pt x="7282" y="12906"/>
                    <a:pt x="7241" y="12078"/>
                  </a:cubicBezTo>
                  <a:cubicBezTo>
                    <a:pt x="7215" y="11637"/>
                    <a:pt x="7229" y="11182"/>
                    <a:pt x="7229" y="10728"/>
                  </a:cubicBezTo>
                  <a:lnTo>
                    <a:pt x="7229" y="10314"/>
                  </a:lnTo>
                  <a:lnTo>
                    <a:pt x="7241" y="10314"/>
                  </a:lnTo>
                  <a:lnTo>
                    <a:pt x="7241" y="10127"/>
                  </a:lnTo>
                  <a:lnTo>
                    <a:pt x="7241" y="9392"/>
                  </a:lnTo>
                  <a:lnTo>
                    <a:pt x="7241" y="7682"/>
                  </a:lnTo>
                  <a:lnTo>
                    <a:pt x="7241" y="7441"/>
                  </a:lnTo>
                  <a:cubicBezTo>
                    <a:pt x="7241" y="7014"/>
                    <a:pt x="7255" y="6574"/>
                    <a:pt x="7015" y="6146"/>
                  </a:cubicBezTo>
                  <a:cubicBezTo>
                    <a:pt x="7001" y="6132"/>
                    <a:pt x="6988" y="6079"/>
                    <a:pt x="6988" y="5999"/>
                  </a:cubicBezTo>
                  <a:cubicBezTo>
                    <a:pt x="7001" y="5437"/>
                    <a:pt x="7015" y="4743"/>
                    <a:pt x="6774" y="4089"/>
                  </a:cubicBezTo>
                  <a:lnTo>
                    <a:pt x="6774" y="4021"/>
                  </a:lnTo>
                  <a:lnTo>
                    <a:pt x="6774" y="4008"/>
                  </a:lnTo>
                  <a:cubicBezTo>
                    <a:pt x="6814" y="3594"/>
                    <a:pt x="6707" y="3193"/>
                    <a:pt x="6427" y="2739"/>
                  </a:cubicBezTo>
                  <a:cubicBezTo>
                    <a:pt x="6306" y="2525"/>
                    <a:pt x="6199" y="2311"/>
                    <a:pt x="6092" y="2071"/>
                  </a:cubicBezTo>
                  <a:cubicBezTo>
                    <a:pt x="6053" y="1991"/>
                    <a:pt x="6012" y="1898"/>
                    <a:pt x="5973" y="1804"/>
                  </a:cubicBezTo>
                  <a:cubicBezTo>
                    <a:pt x="5718" y="1269"/>
                    <a:pt x="5318" y="829"/>
                    <a:pt x="4650" y="361"/>
                  </a:cubicBezTo>
                  <a:cubicBezTo>
                    <a:pt x="4409" y="200"/>
                    <a:pt x="4088" y="81"/>
                    <a:pt x="3741" y="27"/>
                  </a:cubicBezTo>
                  <a:cubicBezTo>
                    <a:pt x="3621" y="13"/>
                    <a:pt x="3501" y="0"/>
                    <a:pt x="3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7"/>
            <p:cNvSpPr/>
            <p:nvPr/>
          </p:nvSpPr>
          <p:spPr>
            <a:xfrm>
              <a:off x="3214750" y="934850"/>
              <a:ext cx="23725" cy="122250"/>
            </a:xfrm>
            <a:custGeom>
              <a:avLst/>
              <a:gdLst/>
              <a:ahLst/>
              <a:cxnLst/>
              <a:rect l="l" t="t" r="r" b="b"/>
              <a:pathLst>
                <a:path w="949" h="4890" extrusionOk="0">
                  <a:moveTo>
                    <a:pt x="281" y="4890"/>
                  </a:moveTo>
                  <a:cubicBezTo>
                    <a:pt x="120" y="4489"/>
                    <a:pt x="147" y="4222"/>
                    <a:pt x="281" y="3981"/>
                  </a:cubicBezTo>
                  <a:cubicBezTo>
                    <a:pt x="642" y="3367"/>
                    <a:pt x="455" y="2846"/>
                    <a:pt x="40" y="2351"/>
                  </a:cubicBezTo>
                  <a:cubicBezTo>
                    <a:pt x="215" y="1858"/>
                    <a:pt x="308" y="1377"/>
                    <a:pt x="108" y="855"/>
                  </a:cubicBezTo>
                  <a:cubicBezTo>
                    <a:pt x="14" y="615"/>
                    <a:pt x="28" y="335"/>
                    <a:pt x="1" y="0"/>
                  </a:cubicBezTo>
                  <a:cubicBezTo>
                    <a:pt x="241" y="121"/>
                    <a:pt x="402" y="201"/>
                    <a:pt x="468" y="442"/>
                  </a:cubicBezTo>
                  <a:cubicBezTo>
                    <a:pt x="628" y="976"/>
                    <a:pt x="815" y="1510"/>
                    <a:pt x="776" y="2098"/>
                  </a:cubicBezTo>
                  <a:cubicBezTo>
                    <a:pt x="749" y="2312"/>
                    <a:pt x="842" y="2526"/>
                    <a:pt x="869" y="2726"/>
                  </a:cubicBezTo>
                  <a:cubicBezTo>
                    <a:pt x="909" y="2993"/>
                    <a:pt x="949" y="3260"/>
                    <a:pt x="949" y="3527"/>
                  </a:cubicBezTo>
                  <a:cubicBezTo>
                    <a:pt x="936" y="3648"/>
                    <a:pt x="869" y="3808"/>
                    <a:pt x="776" y="3875"/>
                  </a:cubicBezTo>
                  <a:cubicBezTo>
                    <a:pt x="521" y="4049"/>
                    <a:pt x="428" y="4275"/>
                    <a:pt x="428" y="4556"/>
                  </a:cubicBezTo>
                  <a:cubicBezTo>
                    <a:pt x="428" y="4623"/>
                    <a:pt x="361" y="4690"/>
                    <a:pt x="281" y="48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7"/>
            <p:cNvSpPr/>
            <p:nvPr/>
          </p:nvSpPr>
          <p:spPr>
            <a:xfrm>
              <a:off x="3228775" y="1142275"/>
              <a:ext cx="16075" cy="81825"/>
            </a:xfrm>
            <a:custGeom>
              <a:avLst/>
              <a:gdLst/>
              <a:ahLst/>
              <a:cxnLst/>
              <a:rect l="l" t="t" r="r" b="b"/>
              <a:pathLst>
                <a:path w="643" h="3273" extrusionOk="0">
                  <a:moveTo>
                    <a:pt x="108" y="3273"/>
                  </a:moveTo>
                  <a:cubicBezTo>
                    <a:pt x="67" y="3113"/>
                    <a:pt x="1" y="3006"/>
                    <a:pt x="28" y="2926"/>
                  </a:cubicBezTo>
                  <a:cubicBezTo>
                    <a:pt x="215" y="2458"/>
                    <a:pt x="161" y="1978"/>
                    <a:pt x="161" y="1497"/>
                  </a:cubicBezTo>
                  <a:cubicBezTo>
                    <a:pt x="174" y="1122"/>
                    <a:pt x="174" y="748"/>
                    <a:pt x="201" y="360"/>
                  </a:cubicBezTo>
                  <a:cubicBezTo>
                    <a:pt x="215" y="241"/>
                    <a:pt x="268" y="134"/>
                    <a:pt x="295" y="40"/>
                  </a:cubicBezTo>
                  <a:cubicBezTo>
                    <a:pt x="509" y="0"/>
                    <a:pt x="562" y="120"/>
                    <a:pt x="562" y="214"/>
                  </a:cubicBezTo>
                  <a:cubicBezTo>
                    <a:pt x="602" y="989"/>
                    <a:pt x="628" y="1777"/>
                    <a:pt x="642" y="2551"/>
                  </a:cubicBezTo>
                  <a:cubicBezTo>
                    <a:pt x="642" y="2833"/>
                    <a:pt x="455" y="3046"/>
                    <a:pt x="108" y="3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0" name="Google Shape;4300;p37"/>
          <p:cNvGrpSpPr/>
          <p:nvPr/>
        </p:nvGrpSpPr>
        <p:grpSpPr>
          <a:xfrm>
            <a:off x="7487134" y="1286956"/>
            <a:ext cx="182060" cy="569822"/>
            <a:chOff x="5861700" y="331300"/>
            <a:chExt cx="267225" cy="836375"/>
          </a:xfrm>
        </p:grpSpPr>
        <p:sp>
          <p:nvSpPr>
            <p:cNvPr id="4301" name="Google Shape;4301;p37"/>
            <p:cNvSpPr/>
            <p:nvPr/>
          </p:nvSpPr>
          <p:spPr>
            <a:xfrm>
              <a:off x="5886100" y="355025"/>
              <a:ext cx="216450" cy="692725"/>
            </a:xfrm>
            <a:custGeom>
              <a:avLst/>
              <a:gdLst/>
              <a:ahLst/>
              <a:cxnLst/>
              <a:rect l="l" t="t" r="r" b="b"/>
              <a:pathLst>
                <a:path w="8658" h="27709" extrusionOk="0">
                  <a:moveTo>
                    <a:pt x="4222" y="27709"/>
                  </a:moveTo>
                  <a:cubicBezTo>
                    <a:pt x="4021" y="27068"/>
                    <a:pt x="3781" y="26426"/>
                    <a:pt x="3647" y="25772"/>
                  </a:cubicBezTo>
                  <a:cubicBezTo>
                    <a:pt x="3528" y="25224"/>
                    <a:pt x="3166" y="24917"/>
                    <a:pt x="2766" y="24636"/>
                  </a:cubicBezTo>
                  <a:cubicBezTo>
                    <a:pt x="2459" y="24436"/>
                    <a:pt x="2124" y="24262"/>
                    <a:pt x="1817" y="24048"/>
                  </a:cubicBezTo>
                  <a:cubicBezTo>
                    <a:pt x="1429" y="23795"/>
                    <a:pt x="1096" y="23487"/>
                    <a:pt x="1002" y="22979"/>
                  </a:cubicBezTo>
                  <a:cubicBezTo>
                    <a:pt x="936" y="22685"/>
                    <a:pt x="856" y="22379"/>
                    <a:pt x="708" y="22111"/>
                  </a:cubicBezTo>
                  <a:cubicBezTo>
                    <a:pt x="508" y="21737"/>
                    <a:pt x="468" y="21349"/>
                    <a:pt x="468" y="20949"/>
                  </a:cubicBezTo>
                  <a:cubicBezTo>
                    <a:pt x="468" y="20788"/>
                    <a:pt x="494" y="20628"/>
                    <a:pt x="428" y="20482"/>
                  </a:cubicBezTo>
                  <a:cubicBezTo>
                    <a:pt x="161" y="19867"/>
                    <a:pt x="241" y="19212"/>
                    <a:pt x="241" y="18571"/>
                  </a:cubicBezTo>
                  <a:cubicBezTo>
                    <a:pt x="241" y="17422"/>
                    <a:pt x="294" y="16273"/>
                    <a:pt x="67" y="15138"/>
                  </a:cubicBezTo>
                  <a:cubicBezTo>
                    <a:pt x="1" y="14803"/>
                    <a:pt x="27" y="14456"/>
                    <a:pt x="27" y="14122"/>
                  </a:cubicBezTo>
                  <a:cubicBezTo>
                    <a:pt x="13" y="11196"/>
                    <a:pt x="27" y="8283"/>
                    <a:pt x="13" y="5371"/>
                  </a:cubicBezTo>
                  <a:cubicBezTo>
                    <a:pt x="13" y="4904"/>
                    <a:pt x="54" y="4449"/>
                    <a:pt x="254" y="4022"/>
                  </a:cubicBezTo>
                  <a:cubicBezTo>
                    <a:pt x="387" y="3741"/>
                    <a:pt x="455" y="3434"/>
                    <a:pt x="535" y="3140"/>
                  </a:cubicBezTo>
                  <a:cubicBezTo>
                    <a:pt x="722" y="2485"/>
                    <a:pt x="936" y="1831"/>
                    <a:pt x="1323" y="1283"/>
                  </a:cubicBezTo>
                  <a:cubicBezTo>
                    <a:pt x="1524" y="1029"/>
                    <a:pt x="1804" y="816"/>
                    <a:pt x="2098" y="655"/>
                  </a:cubicBezTo>
                  <a:cubicBezTo>
                    <a:pt x="2352" y="495"/>
                    <a:pt x="2659" y="388"/>
                    <a:pt x="2966" y="347"/>
                  </a:cubicBezTo>
                  <a:cubicBezTo>
                    <a:pt x="4315" y="187"/>
                    <a:pt x="5651" y="0"/>
                    <a:pt x="7014" y="80"/>
                  </a:cubicBezTo>
                  <a:cubicBezTo>
                    <a:pt x="7548" y="121"/>
                    <a:pt x="7910" y="441"/>
                    <a:pt x="8097" y="842"/>
                  </a:cubicBezTo>
                  <a:cubicBezTo>
                    <a:pt x="8430" y="1496"/>
                    <a:pt x="8658" y="2191"/>
                    <a:pt x="8644" y="2966"/>
                  </a:cubicBezTo>
                  <a:cubicBezTo>
                    <a:pt x="8631" y="8164"/>
                    <a:pt x="8644" y="13374"/>
                    <a:pt x="8631" y="18584"/>
                  </a:cubicBezTo>
                  <a:cubicBezTo>
                    <a:pt x="8631" y="18985"/>
                    <a:pt x="8604" y="19372"/>
                    <a:pt x="8484" y="19773"/>
                  </a:cubicBezTo>
                  <a:cubicBezTo>
                    <a:pt x="8364" y="20147"/>
                    <a:pt x="8391" y="20575"/>
                    <a:pt x="8417" y="20963"/>
                  </a:cubicBezTo>
                  <a:cubicBezTo>
                    <a:pt x="8484" y="21804"/>
                    <a:pt x="8270" y="22566"/>
                    <a:pt x="7869" y="23273"/>
                  </a:cubicBezTo>
                  <a:cubicBezTo>
                    <a:pt x="7442" y="24035"/>
                    <a:pt x="7121" y="24837"/>
                    <a:pt x="6574" y="25518"/>
                  </a:cubicBezTo>
                  <a:cubicBezTo>
                    <a:pt x="6453" y="25678"/>
                    <a:pt x="6426" y="25919"/>
                    <a:pt x="6399" y="26132"/>
                  </a:cubicBezTo>
                  <a:cubicBezTo>
                    <a:pt x="6373" y="26506"/>
                    <a:pt x="6399" y="26880"/>
                    <a:pt x="6373" y="27242"/>
                  </a:cubicBezTo>
                  <a:cubicBezTo>
                    <a:pt x="6346" y="27536"/>
                    <a:pt x="6173" y="27696"/>
                    <a:pt x="5879" y="27696"/>
                  </a:cubicBezTo>
                  <a:cubicBezTo>
                    <a:pt x="5345" y="27709"/>
                    <a:pt x="4823" y="27709"/>
                    <a:pt x="4222" y="27709"/>
                  </a:cubicBezTo>
                  <a:close/>
                  <a:moveTo>
                    <a:pt x="1777" y="13347"/>
                  </a:moveTo>
                  <a:lnTo>
                    <a:pt x="1750" y="13347"/>
                  </a:lnTo>
                  <a:lnTo>
                    <a:pt x="1750" y="20227"/>
                  </a:lnTo>
                  <a:cubicBezTo>
                    <a:pt x="1750" y="20494"/>
                    <a:pt x="1723" y="20829"/>
                    <a:pt x="1857" y="21029"/>
                  </a:cubicBezTo>
                  <a:cubicBezTo>
                    <a:pt x="2325" y="21750"/>
                    <a:pt x="2926" y="22325"/>
                    <a:pt x="3875" y="22311"/>
                  </a:cubicBezTo>
                  <a:cubicBezTo>
                    <a:pt x="4182" y="22311"/>
                    <a:pt x="4489" y="22325"/>
                    <a:pt x="4796" y="22311"/>
                  </a:cubicBezTo>
                  <a:cubicBezTo>
                    <a:pt x="5425" y="22299"/>
                    <a:pt x="5945" y="21964"/>
                    <a:pt x="6119" y="21363"/>
                  </a:cubicBezTo>
                  <a:cubicBezTo>
                    <a:pt x="6399" y="20428"/>
                    <a:pt x="6734" y="19493"/>
                    <a:pt x="6654" y="18478"/>
                  </a:cubicBezTo>
                  <a:cubicBezTo>
                    <a:pt x="6640" y="18264"/>
                    <a:pt x="6654" y="18050"/>
                    <a:pt x="6654" y="17836"/>
                  </a:cubicBezTo>
                  <a:cubicBezTo>
                    <a:pt x="6667" y="17061"/>
                    <a:pt x="6547" y="16286"/>
                    <a:pt x="6880" y="15538"/>
                  </a:cubicBezTo>
                  <a:cubicBezTo>
                    <a:pt x="6948" y="15405"/>
                    <a:pt x="6907" y="15231"/>
                    <a:pt x="6907" y="15084"/>
                  </a:cubicBezTo>
                  <a:cubicBezTo>
                    <a:pt x="6921" y="13093"/>
                    <a:pt x="6921" y="11116"/>
                    <a:pt x="6907" y="9125"/>
                  </a:cubicBezTo>
                  <a:cubicBezTo>
                    <a:pt x="6907" y="8885"/>
                    <a:pt x="6894" y="8631"/>
                    <a:pt x="6787" y="8417"/>
                  </a:cubicBezTo>
                  <a:cubicBezTo>
                    <a:pt x="6654" y="8083"/>
                    <a:pt x="6654" y="7749"/>
                    <a:pt x="6640" y="7415"/>
                  </a:cubicBezTo>
                  <a:cubicBezTo>
                    <a:pt x="6640" y="6641"/>
                    <a:pt x="6734" y="5866"/>
                    <a:pt x="6387" y="5130"/>
                  </a:cubicBezTo>
                  <a:cubicBezTo>
                    <a:pt x="6453" y="4583"/>
                    <a:pt x="6066" y="4262"/>
                    <a:pt x="5692" y="4008"/>
                  </a:cubicBezTo>
                  <a:cubicBezTo>
                    <a:pt x="5318" y="3741"/>
                    <a:pt x="4890" y="3554"/>
                    <a:pt x="4463" y="3381"/>
                  </a:cubicBezTo>
                  <a:cubicBezTo>
                    <a:pt x="4235" y="3287"/>
                    <a:pt x="3982" y="3313"/>
                    <a:pt x="3754" y="3461"/>
                  </a:cubicBezTo>
                  <a:cubicBezTo>
                    <a:pt x="3407" y="3675"/>
                    <a:pt x="3047" y="3848"/>
                    <a:pt x="2712" y="4075"/>
                  </a:cubicBezTo>
                  <a:cubicBezTo>
                    <a:pt x="2498" y="4236"/>
                    <a:pt x="2218" y="4436"/>
                    <a:pt x="2165" y="4663"/>
                  </a:cubicBezTo>
                  <a:cubicBezTo>
                    <a:pt x="2017" y="5291"/>
                    <a:pt x="1750" y="5878"/>
                    <a:pt x="1764" y="6560"/>
                  </a:cubicBezTo>
                  <a:cubicBezTo>
                    <a:pt x="1804" y="8818"/>
                    <a:pt x="1777" y="11076"/>
                    <a:pt x="1777" y="133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7"/>
            <p:cNvSpPr/>
            <p:nvPr/>
          </p:nvSpPr>
          <p:spPr>
            <a:xfrm>
              <a:off x="5995300" y="1065100"/>
              <a:ext cx="45800" cy="76525"/>
            </a:xfrm>
            <a:custGeom>
              <a:avLst/>
              <a:gdLst/>
              <a:ahLst/>
              <a:cxnLst/>
              <a:rect l="l" t="t" r="r" b="b"/>
              <a:pathLst>
                <a:path w="1832" h="3061" extrusionOk="0">
                  <a:moveTo>
                    <a:pt x="15" y="68"/>
                  </a:moveTo>
                  <a:cubicBezTo>
                    <a:pt x="629" y="27"/>
                    <a:pt x="1150" y="1"/>
                    <a:pt x="1698" y="107"/>
                  </a:cubicBezTo>
                  <a:cubicBezTo>
                    <a:pt x="1832" y="896"/>
                    <a:pt x="1764" y="1671"/>
                    <a:pt x="1725" y="2432"/>
                  </a:cubicBezTo>
                  <a:cubicBezTo>
                    <a:pt x="1698" y="2806"/>
                    <a:pt x="1176" y="3061"/>
                    <a:pt x="776" y="2900"/>
                  </a:cubicBezTo>
                  <a:cubicBezTo>
                    <a:pt x="428" y="2779"/>
                    <a:pt x="188" y="2553"/>
                    <a:pt x="108" y="2192"/>
                  </a:cubicBezTo>
                  <a:cubicBezTo>
                    <a:pt x="54" y="1885"/>
                    <a:pt x="27" y="1577"/>
                    <a:pt x="15" y="1270"/>
                  </a:cubicBezTo>
                  <a:cubicBezTo>
                    <a:pt x="1" y="896"/>
                    <a:pt x="15" y="522"/>
                    <a:pt x="15" y="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7"/>
            <p:cNvSpPr/>
            <p:nvPr/>
          </p:nvSpPr>
          <p:spPr>
            <a:xfrm>
              <a:off x="5949225" y="462275"/>
              <a:ext cx="91200" cy="431550"/>
            </a:xfrm>
            <a:custGeom>
              <a:avLst/>
              <a:gdLst/>
              <a:ahLst/>
              <a:cxnLst/>
              <a:rect l="l" t="t" r="r" b="b"/>
              <a:pathLst>
                <a:path w="3648" h="17262" extrusionOk="0">
                  <a:moveTo>
                    <a:pt x="1480" y="0"/>
                  </a:moveTo>
                  <a:cubicBezTo>
                    <a:pt x="1327" y="0"/>
                    <a:pt x="1172" y="43"/>
                    <a:pt x="1015" y="172"/>
                  </a:cubicBezTo>
                  <a:cubicBezTo>
                    <a:pt x="855" y="306"/>
                    <a:pt x="615" y="333"/>
                    <a:pt x="294" y="439"/>
                  </a:cubicBezTo>
                  <a:cubicBezTo>
                    <a:pt x="187" y="1495"/>
                    <a:pt x="14" y="2497"/>
                    <a:pt x="14" y="3512"/>
                  </a:cubicBezTo>
                  <a:cubicBezTo>
                    <a:pt x="0" y="7507"/>
                    <a:pt x="41" y="11502"/>
                    <a:pt x="53" y="15497"/>
                  </a:cubicBezTo>
                  <a:cubicBezTo>
                    <a:pt x="53" y="15643"/>
                    <a:pt x="27" y="15804"/>
                    <a:pt x="67" y="15951"/>
                  </a:cubicBezTo>
                  <a:cubicBezTo>
                    <a:pt x="121" y="16165"/>
                    <a:pt x="160" y="16405"/>
                    <a:pt x="294" y="16552"/>
                  </a:cubicBezTo>
                  <a:cubicBezTo>
                    <a:pt x="654" y="16937"/>
                    <a:pt x="1039" y="17262"/>
                    <a:pt x="1651" y="17262"/>
                  </a:cubicBezTo>
                  <a:cubicBezTo>
                    <a:pt x="1675" y="17262"/>
                    <a:pt x="1699" y="17261"/>
                    <a:pt x="1724" y="17260"/>
                  </a:cubicBezTo>
                  <a:cubicBezTo>
                    <a:pt x="2339" y="17246"/>
                    <a:pt x="2739" y="17047"/>
                    <a:pt x="2913" y="16459"/>
                  </a:cubicBezTo>
                  <a:cubicBezTo>
                    <a:pt x="3100" y="15857"/>
                    <a:pt x="3313" y="15242"/>
                    <a:pt x="3340" y="14588"/>
                  </a:cubicBezTo>
                  <a:cubicBezTo>
                    <a:pt x="3354" y="14134"/>
                    <a:pt x="3340" y="13666"/>
                    <a:pt x="3340" y="13199"/>
                  </a:cubicBezTo>
                  <a:cubicBezTo>
                    <a:pt x="3354" y="12490"/>
                    <a:pt x="3274" y="11783"/>
                    <a:pt x="3581" y="11101"/>
                  </a:cubicBezTo>
                  <a:cubicBezTo>
                    <a:pt x="3648" y="10941"/>
                    <a:pt x="3621" y="10727"/>
                    <a:pt x="3621" y="10540"/>
                  </a:cubicBezTo>
                  <a:lnTo>
                    <a:pt x="3621" y="5156"/>
                  </a:lnTo>
                  <a:cubicBezTo>
                    <a:pt x="3621" y="4942"/>
                    <a:pt x="3648" y="4702"/>
                    <a:pt x="3554" y="4515"/>
                  </a:cubicBezTo>
                  <a:cubicBezTo>
                    <a:pt x="3313" y="4047"/>
                    <a:pt x="3354" y="3566"/>
                    <a:pt x="3354" y="3072"/>
                  </a:cubicBezTo>
                  <a:cubicBezTo>
                    <a:pt x="3340" y="2751"/>
                    <a:pt x="3393" y="2443"/>
                    <a:pt x="3340" y="2137"/>
                  </a:cubicBezTo>
                  <a:cubicBezTo>
                    <a:pt x="3260" y="1683"/>
                    <a:pt x="3180" y="1228"/>
                    <a:pt x="2993" y="814"/>
                  </a:cubicBezTo>
                  <a:cubicBezTo>
                    <a:pt x="2846" y="480"/>
                    <a:pt x="2552" y="213"/>
                    <a:pt x="2164" y="133"/>
                  </a:cubicBezTo>
                  <a:cubicBezTo>
                    <a:pt x="1934" y="93"/>
                    <a:pt x="1708" y="0"/>
                    <a:pt x="1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7"/>
            <p:cNvSpPr/>
            <p:nvPr/>
          </p:nvSpPr>
          <p:spPr>
            <a:xfrm>
              <a:off x="5865725" y="334975"/>
              <a:ext cx="259550" cy="829375"/>
            </a:xfrm>
            <a:custGeom>
              <a:avLst/>
              <a:gdLst/>
              <a:ahLst/>
              <a:cxnLst/>
              <a:rect l="l" t="t" r="r" b="b"/>
              <a:pathLst>
                <a:path w="10382" h="33175" extrusionOk="0">
                  <a:moveTo>
                    <a:pt x="10341" y="11584"/>
                  </a:moveTo>
                  <a:lnTo>
                    <a:pt x="10341" y="19586"/>
                  </a:lnTo>
                  <a:cubicBezTo>
                    <a:pt x="10341" y="20014"/>
                    <a:pt x="10355" y="20441"/>
                    <a:pt x="10168" y="20856"/>
                  </a:cubicBezTo>
                  <a:cubicBezTo>
                    <a:pt x="10061" y="21070"/>
                    <a:pt x="10100" y="21337"/>
                    <a:pt x="10087" y="21590"/>
                  </a:cubicBezTo>
                  <a:cubicBezTo>
                    <a:pt x="10073" y="21952"/>
                    <a:pt x="10087" y="22326"/>
                    <a:pt x="10073" y="22700"/>
                  </a:cubicBezTo>
                  <a:cubicBezTo>
                    <a:pt x="10073" y="22953"/>
                    <a:pt x="10020" y="23207"/>
                    <a:pt x="9806" y="23368"/>
                  </a:cubicBezTo>
                  <a:cubicBezTo>
                    <a:pt x="9539" y="23594"/>
                    <a:pt x="9419" y="23915"/>
                    <a:pt x="9299" y="24236"/>
                  </a:cubicBezTo>
                  <a:cubicBezTo>
                    <a:pt x="9099" y="24690"/>
                    <a:pt x="8898" y="25144"/>
                    <a:pt x="8684" y="25585"/>
                  </a:cubicBezTo>
                  <a:cubicBezTo>
                    <a:pt x="8444" y="26093"/>
                    <a:pt x="8190" y="26587"/>
                    <a:pt x="8257" y="27175"/>
                  </a:cubicBezTo>
                  <a:cubicBezTo>
                    <a:pt x="8270" y="27228"/>
                    <a:pt x="8270" y="27308"/>
                    <a:pt x="8244" y="27362"/>
                  </a:cubicBezTo>
                  <a:cubicBezTo>
                    <a:pt x="7882" y="28124"/>
                    <a:pt x="8016" y="28938"/>
                    <a:pt x="7989" y="29740"/>
                  </a:cubicBezTo>
                  <a:cubicBezTo>
                    <a:pt x="7989" y="30114"/>
                    <a:pt x="7963" y="30488"/>
                    <a:pt x="8003" y="30849"/>
                  </a:cubicBezTo>
                  <a:cubicBezTo>
                    <a:pt x="8069" y="31370"/>
                    <a:pt x="7856" y="31838"/>
                    <a:pt x="7683" y="32278"/>
                  </a:cubicBezTo>
                  <a:cubicBezTo>
                    <a:pt x="7469" y="32839"/>
                    <a:pt x="6921" y="33067"/>
                    <a:pt x="6347" y="33133"/>
                  </a:cubicBezTo>
                  <a:cubicBezTo>
                    <a:pt x="6065" y="33174"/>
                    <a:pt x="5785" y="33133"/>
                    <a:pt x="5504" y="33133"/>
                  </a:cubicBezTo>
                  <a:cubicBezTo>
                    <a:pt x="5198" y="33133"/>
                    <a:pt x="4943" y="32987"/>
                    <a:pt x="4850" y="32706"/>
                  </a:cubicBezTo>
                  <a:cubicBezTo>
                    <a:pt x="4636" y="32025"/>
                    <a:pt x="4302" y="31370"/>
                    <a:pt x="4355" y="30648"/>
                  </a:cubicBezTo>
                  <a:cubicBezTo>
                    <a:pt x="4423" y="29793"/>
                    <a:pt x="4129" y="29006"/>
                    <a:pt x="3981" y="28190"/>
                  </a:cubicBezTo>
                  <a:cubicBezTo>
                    <a:pt x="3942" y="27990"/>
                    <a:pt x="3862" y="27777"/>
                    <a:pt x="3835" y="27576"/>
                  </a:cubicBezTo>
                  <a:cubicBezTo>
                    <a:pt x="3728" y="26881"/>
                    <a:pt x="3393" y="26360"/>
                    <a:pt x="2793" y="26013"/>
                  </a:cubicBezTo>
                  <a:cubicBezTo>
                    <a:pt x="2766" y="25999"/>
                    <a:pt x="2739" y="25986"/>
                    <a:pt x="2699" y="25972"/>
                  </a:cubicBezTo>
                  <a:cubicBezTo>
                    <a:pt x="1644" y="25572"/>
                    <a:pt x="1109" y="24743"/>
                    <a:pt x="882" y="23688"/>
                  </a:cubicBezTo>
                  <a:cubicBezTo>
                    <a:pt x="748" y="23127"/>
                    <a:pt x="415" y="22606"/>
                    <a:pt x="534" y="21991"/>
                  </a:cubicBezTo>
                  <a:cubicBezTo>
                    <a:pt x="160" y="20936"/>
                    <a:pt x="308" y="19841"/>
                    <a:pt x="308" y="18758"/>
                  </a:cubicBezTo>
                  <a:cubicBezTo>
                    <a:pt x="294" y="17863"/>
                    <a:pt x="214" y="16968"/>
                    <a:pt x="94" y="16086"/>
                  </a:cubicBezTo>
                  <a:cubicBezTo>
                    <a:pt x="41" y="15658"/>
                    <a:pt x="14" y="15218"/>
                    <a:pt x="0" y="14791"/>
                  </a:cubicBezTo>
                  <a:cubicBezTo>
                    <a:pt x="0" y="11905"/>
                    <a:pt x="14" y="9019"/>
                    <a:pt x="0" y="6146"/>
                  </a:cubicBezTo>
                  <a:cubicBezTo>
                    <a:pt x="0" y="5599"/>
                    <a:pt x="67" y="5104"/>
                    <a:pt x="294" y="4610"/>
                  </a:cubicBezTo>
                  <a:cubicBezTo>
                    <a:pt x="481" y="4156"/>
                    <a:pt x="628" y="3675"/>
                    <a:pt x="721" y="3194"/>
                  </a:cubicBezTo>
                  <a:cubicBezTo>
                    <a:pt x="828" y="2726"/>
                    <a:pt x="1042" y="2325"/>
                    <a:pt x="1202" y="1898"/>
                  </a:cubicBezTo>
                  <a:cubicBezTo>
                    <a:pt x="1496" y="1163"/>
                    <a:pt x="2071" y="802"/>
                    <a:pt x="2766" y="562"/>
                  </a:cubicBezTo>
                  <a:cubicBezTo>
                    <a:pt x="2939" y="495"/>
                    <a:pt x="3113" y="388"/>
                    <a:pt x="3287" y="388"/>
                  </a:cubicBezTo>
                  <a:cubicBezTo>
                    <a:pt x="4115" y="348"/>
                    <a:pt x="4904" y="0"/>
                    <a:pt x="5745" y="14"/>
                  </a:cubicBezTo>
                  <a:cubicBezTo>
                    <a:pt x="6480" y="14"/>
                    <a:pt x="7228" y="0"/>
                    <a:pt x="7976" y="14"/>
                  </a:cubicBezTo>
                  <a:cubicBezTo>
                    <a:pt x="8591" y="27"/>
                    <a:pt x="9419" y="562"/>
                    <a:pt x="9673" y="1110"/>
                  </a:cubicBezTo>
                  <a:cubicBezTo>
                    <a:pt x="10087" y="2018"/>
                    <a:pt x="10381" y="2927"/>
                    <a:pt x="10355" y="3969"/>
                  </a:cubicBezTo>
                  <a:cubicBezTo>
                    <a:pt x="10301" y="6507"/>
                    <a:pt x="10341" y="9046"/>
                    <a:pt x="10341" y="11584"/>
                  </a:cubicBezTo>
                  <a:close/>
                  <a:moveTo>
                    <a:pt x="5037" y="28511"/>
                  </a:moveTo>
                  <a:cubicBezTo>
                    <a:pt x="5638" y="28511"/>
                    <a:pt x="6160" y="28511"/>
                    <a:pt x="6694" y="28498"/>
                  </a:cubicBezTo>
                  <a:cubicBezTo>
                    <a:pt x="6988" y="28498"/>
                    <a:pt x="7161" y="28338"/>
                    <a:pt x="7188" y="28044"/>
                  </a:cubicBezTo>
                  <a:cubicBezTo>
                    <a:pt x="7214" y="27682"/>
                    <a:pt x="7188" y="27308"/>
                    <a:pt x="7214" y="26934"/>
                  </a:cubicBezTo>
                  <a:cubicBezTo>
                    <a:pt x="7241" y="26721"/>
                    <a:pt x="7268" y="26480"/>
                    <a:pt x="7389" y="26320"/>
                  </a:cubicBezTo>
                  <a:cubicBezTo>
                    <a:pt x="7936" y="25639"/>
                    <a:pt x="8257" y="24837"/>
                    <a:pt x="8684" y="24075"/>
                  </a:cubicBezTo>
                  <a:cubicBezTo>
                    <a:pt x="9085" y="23368"/>
                    <a:pt x="9299" y="22606"/>
                    <a:pt x="9232" y="21765"/>
                  </a:cubicBezTo>
                  <a:cubicBezTo>
                    <a:pt x="9206" y="21377"/>
                    <a:pt x="9179" y="20949"/>
                    <a:pt x="9299" y="20575"/>
                  </a:cubicBezTo>
                  <a:cubicBezTo>
                    <a:pt x="9419" y="20174"/>
                    <a:pt x="9446" y="19787"/>
                    <a:pt x="9446" y="19386"/>
                  </a:cubicBezTo>
                  <a:cubicBezTo>
                    <a:pt x="9459" y="14176"/>
                    <a:pt x="9446" y="8966"/>
                    <a:pt x="9459" y="3768"/>
                  </a:cubicBezTo>
                  <a:cubicBezTo>
                    <a:pt x="9473" y="2993"/>
                    <a:pt x="9245" y="2298"/>
                    <a:pt x="8912" y="1644"/>
                  </a:cubicBezTo>
                  <a:cubicBezTo>
                    <a:pt x="8725" y="1243"/>
                    <a:pt x="8363" y="923"/>
                    <a:pt x="7829" y="882"/>
                  </a:cubicBezTo>
                  <a:cubicBezTo>
                    <a:pt x="6466" y="802"/>
                    <a:pt x="5130" y="989"/>
                    <a:pt x="3781" y="1149"/>
                  </a:cubicBezTo>
                  <a:cubicBezTo>
                    <a:pt x="3474" y="1190"/>
                    <a:pt x="3167" y="1297"/>
                    <a:pt x="2913" y="1457"/>
                  </a:cubicBezTo>
                  <a:cubicBezTo>
                    <a:pt x="2619" y="1618"/>
                    <a:pt x="2339" y="1831"/>
                    <a:pt x="2138" y="2085"/>
                  </a:cubicBezTo>
                  <a:cubicBezTo>
                    <a:pt x="1751" y="2633"/>
                    <a:pt x="1537" y="3287"/>
                    <a:pt x="1350" y="3942"/>
                  </a:cubicBezTo>
                  <a:cubicBezTo>
                    <a:pt x="1270" y="4236"/>
                    <a:pt x="1202" y="4543"/>
                    <a:pt x="1069" y="4824"/>
                  </a:cubicBezTo>
                  <a:cubicBezTo>
                    <a:pt x="869" y="5251"/>
                    <a:pt x="828" y="5706"/>
                    <a:pt x="828" y="6173"/>
                  </a:cubicBezTo>
                  <a:cubicBezTo>
                    <a:pt x="842" y="9085"/>
                    <a:pt x="828" y="11998"/>
                    <a:pt x="842" y="14924"/>
                  </a:cubicBezTo>
                  <a:cubicBezTo>
                    <a:pt x="842" y="15258"/>
                    <a:pt x="816" y="15605"/>
                    <a:pt x="882" y="15940"/>
                  </a:cubicBezTo>
                  <a:cubicBezTo>
                    <a:pt x="1109" y="17075"/>
                    <a:pt x="1056" y="18224"/>
                    <a:pt x="1056" y="19373"/>
                  </a:cubicBezTo>
                  <a:cubicBezTo>
                    <a:pt x="1056" y="20014"/>
                    <a:pt x="976" y="20669"/>
                    <a:pt x="1243" y="21284"/>
                  </a:cubicBezTo>
                  <a:cubicBezTo>
                    <a:pt x="1309" y="21430"/>
                    <a:pt x="1283" y="21590"/>
                    <a:pt x="1283" y="21751"/>
                  </a:cubicBezTo>
                  <a:cubicBezTo>
                    <a:pt x="1283" y="22151"/>
                    <a:pt x="1323" y="22539"/>
                    <a:pt x="1523" y="22913"/>
                  </a:cubicBezTo>
                  <a:cubicBezTo>
                    <a:pt x="1671" y="23181"/>
                    <a:pt x="1751" y="23487"/>
                    <a:pt x="1817" y="23781"/>
                  </a:cubicBezTo>
                  <a:cubicBezTo>
                    <a:pt x="1911" y="24289"/>
                    <a:pt x="2244" y="24597"/>
                    <a:pt x="2632" y="24850"/>
                  </a:cubicBezTo>
                  <a:cubicBezTo>
                    <a:pt x="2939" y="25064"/>
                    <a:pt x="3274" y="25238"/>
                    <a:pt x="3581" y="25438"/>
                  </a:cubicBezTo>
                  <a:cubicBezTo>
                    <a:pt x="3981" y="25719"/>
                    <a:pt x="4343" y="26026"/>
                    <a:pt x="4462" y="26574"/>
                  </a:cubicBezTo>
                  <a:cubicBezTo>
                    <a:pt x="4596" y="27228"/>
                    <a:pt x="4836" y="27870"/>
                    <a:pt x="5037" y="28511"/>
                  </a:cubicBezTo>
                  <a:close/>
                  <a:moveTo>
                    <a:pt x="5198" y="29273"/>
                  </a:moveTo>
                  <a:cubicBezTo>
                    <a:pt x="5198" y="29727"/>
                    <a:pt x="5184" y="30101"/>
                    <a:pt x="5198" y="30475"/>
                  </a:cubicBezTo>
                  <a:cubicBezTo>
                    <a:pt x="5210" y="30782"/>
                    <a:pt x="5237" y="31090"/>
                    <a:pt x="5291" y="31397"/>
                  </a:cubicBezTo>
                  <a:cubicBezTo>
                    <a:pt x="5371" y="31758"/>
                    <a:pt x="5611" y="31984"/>
                    <a:pt x="5959" y="32105"/>
                  </a:cubicBezTo>
                  <a:cubicBezTo>
                    <a:pt x="6359" y="32266"/>
                    <a:pt x="6881" y="32011"/>
                    <a:pt x="6908" y="31637"/>
                  </a:cubicBezTo>
                  <a:cubicBezTo>
                    <a:pt x="6947" y="30876"/>
                    <a:pt x="7015" y="30101"/>
                    <a:pt x="6881" y="29312"/>
                  </a:cubicBezTo>
                  <a:cubicBezTo>
                    <a:pt x="6333" y="29206"/>
                    <a:pt x="5812" y="29232"/>
                    <a:pt x="5198" y="29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7"/>
            <p:cNvSpPr/>
            <p:nvPr/>
          </p:nvSpPr>
          <p:spPr>
            <a:xfrm>
              <a:off x="5861700" y="331300"/>
              <a:ext cx="267225" cy="836375"/>
            </a:xfrm>
            <a:custGeom>
              <a:avLst/>
              <a:gdLst/>
              <a:ahLst/>
              <a:cxnLst/>
              <a:rect l="l" t="t" r="r" b="b"/>
              <a:pathLst>
                <a:path w="10689" h="33455" extrusionOk="0">
                  <a:moveTo>
                    <a:pt x="7282" y="1163"/>
                  </a:moveTo>
                  <a:cubicBezTo>
                    <a:pt x="7523" y="1163"/>
                    <a:pt x="7763" y="1177"/>
                    <a:pt x="7990" y="1190"/>
                  </a:cubicBezTo>
                  <a:cubicBezTo>
                    <a:pt x="8512" y="1216"/>
                    <a:pt x="8805" y="1564"/>
                    <a:pt x="8939" y="1858"/>
                  </a:cubicBezTo>
                  <a:cubicBezTo>
                    <a:pt x="9299" y="2566"/>
                    <a:pt x="9474" y="3247"/>
                    <a:pt x="9474" y="3915"/>
                  </a:cubicBezTo>
                  <a:cubicBezTo>
                    <a:pt x="9460" y="7629"/>
                    <a:pt x="9460" y="11423"/>
                    <a:pt x="9460" y="15084"/>
                  </a:cubicBezTo>
                  <a:lnTo>
                    <a:pt x="9460" y="19533"/>
                  </a:lnTo>
                  <a:cubicBezTo>
                    <a:pt x="9460" y="19988"/>
                    <a:pt x="9420" y="20348"/>
                    <a:pt x="9313" y="20668"/>
                  </a:cubicBezTo>
                  <a:cubicBezTo>
                    <a:pt x="9192" y="21069"/>
                    <a:pt x="9206" y="21511"/>
                    <a:pt x="9246" y="21924"/>
                  </a:cubicBezTo>
                  <a:cubicBezTo>
                    <a:pt x="9299" y="22686"/>
                    <a:pt x="9126" y="23421"/>
                    <a:pt x="8711" y="24156"/>
                  </a:cubicBezTo>
                  <a:cubicBezTo>
                    <a:pt x="8565" y="24396"/>
                    <a:pt x="8444" y="24650"/>
                    <a:pt x="8325" y="24890"/>
                  </a:cubicBezTo>
                  <a:cubicBezTo>
                    <a:pt x="8057" y="25398"/>
                    <a:pt x="7790" y="25920"/>
                    <a:pt x="7429" y="26374"/>
                  </a:cubicBezTo>
                  <a:cubicBezTo>
                    <a:pt x="7282" y="26561"/>
                    <a:pt x="7256" y="26814"/>
                    <a:pt x="7229" y="27068"/>
                  </a:cubicBezTo>
                  <a:cubicBezTo>
                    <a:pt x="7215" y="27256"/>
                    <a:pt x="7215" y="27455"/>
                    <a:pt x="7215" y="27642"/>
                  </a:cubicBezTo>
                  <a:cubicBezTo>
                    <a:pt x="7202" y="27817"/>
                    <a:pt x="7202" y="28004"/>
                    <a:pt x="7188" y="28177"/>
                  </a:cubicBezTo>
                  <a:cubicBezTo>
                    <a:pt x="7176" y="28391"/>
                    <a:pt x="7069" y="28485"/>
                    <a:pt x="6841" y="28497"/>
                  </a:cubicBezTo>
                  <a:cubicBezTo>
                    <a:pt x="6654" y="28497"/>
                    <a:pt x="6454" y="28511"/>
                    <a:pt x="6200" y="28511"/>
                  </a:cubicBezTo>
                  <a:cubicBezTo>
                    <a:pt x="6053" y="28511"/>
                    <a:pt x="5893" y="28497"/>
                    <a:pt x="5733" y="28497"/>
                  </a:cubicBezTo>
                  <a:lnTo>
                    <a:pt x="5305" y="28497"/>
                  </a:lnTo>
                  <a:cubicBezTo>
                    <a:pt x="5252" y="28337"/>
                    <a:pt x="5198" y="28191"/>
                    <a:pt x="5158" y="28030"/>
                  </a:cubicBezTo>
                  <a:cubicBezTo>
                    <a:pt x="5011" y="27589"/>
                    <a:pt x="4864" y="27149"/>
                    <a:pt x="4771" y="26694"/>
                  </a:cubicBezTo>
                  <a:cubicBezTo>
                    <a:pt x="4637" y="26066"/>
                    <a:pt x="4210" y="25732"/>
                    <a:pt x="3822" y="25465"/>
                  </a:cubicBezTo>
                  <a:cubicBezTo>
                    <a:pt x="3661" y="25345"/>
                    <a:pt x="3488" y="25252"/>
                    <a:pt x="3314" y="25145"/>
                  </a:cubicBezTo>
                  <a:cubicBezTo>
                    <a:pt x="3168" y="25064"/>
                    <a:pt x="3020" y="24970"/>
                    <a:pt x="2886" y="24877"/>
                  </a:cubicBezTo>
                  <a:cubicBezTo>
                    <a:pt x="2539" y="24650"/>
                    <a:pt x="2218" y="24370"/>
                    <a:pt x="2125" y="23902"/>
                  </a:cubicBezTo>
                  <a:cubicBezTo>
                    <a:pt x="2058" y="23541"/>
                    <a:pt x="1951" y="23234"/>
                    <a:pt x="1818" y="22993"/>
                  </a:cubicBezTo>
                  <a:cubicBezTo>
                    <a:pt x="1618" y="22619"/>
                    <a:pt x="1591" y="22232"/>
                    <a:pt x="1591" y="21898"/>
                  </a:cubicBezTo>
                  <a:lnTo>
                    <a:pt x="1591" y="21817"/>
                  </a:lnTo>
                  <a:cubicBezTo>
                    <a:pt x="1604" y="21671"/>
                    <a:pt x="1604" y="21524"/>
                    <a:pt x="1550" y="21377"/>
                  </a:cubicBezTo>
                  <a:cubicBezTo>
                    <a:pt x="1337" y="20909"/>
                    <a:pt x="1351" y="20415"/>
                    <a:pt x="1363" y="19894"/>
                  </a:cubicBezTo>
                  <a:cubicBezTo>
                    <a:pt x="1363" y="19774"/>
                    <a:pt x="1377" y="19640"/>
                    <a:pt x="1377" y="19520"/>
                  </a:cubicBezTo>
                  <a:cubicBezTo>
                    <a:pt x="1363" y="19320"/>
                    <a:pt x="1377" y="19106"/>
                    <a:pt x="1377" y="18905"/>
                  </a:cubicBezTo>
                  <a:cubicBezTo>
                    <a:pt x="1377" y="17970"/>
                    <a:pt x="1377" y="17008"/>
                    <a:pt x="1190" y="16060"/>
                  </a:cubicBezTo>
                  <a:cubicBezTo>
                    <a:pt x="1137" y="15805"/>
                    <a:pt x="1150" y="15525"/>
                    <a:pt x="1150" y="15258"/>
                  </a:cubicBezTo>
                  <a:lnTo>
                    <a:pt x="1150" y="15071"/>
                  </a:lnTo>
                  <a:lnTo>
                    <a:pt x="1150" y="11263"/>
                  </a:lnTo>
                  <a:cubicBezTo>
                    <a:pt x="1150" y="9647"/>
                    <a:pt x="1150" y="7964"/>
                    <a:pt x="1137" y="6320"/>
                  </a:cubicBezTo>
                  <a:cubicBezTo>
                    <a:pt x="1137" y="5906"/>
                    <a:pt x="1164" y="5465"/>
                    <a:pt x="1377" y="5037"/>
                  </a:cubicBezTo>
                  <a:cubicBezTo>
                    <a:pt x="1470" y="4823"/>
                    <a:pt x="1524" y="4597"/>
                    <a:pt x="1591" y="4383"/>
                  </a:cubicBezTo>
                  <a:cubicBezTo>
                    <a:pt x="1604" y="4303"/>
                    <a:pt x="1631" y="4209"/>
                    <a:pt x="1657" y="4129"/>
                  </a:cubicBezTo>
                  <a:cubicBezTo>
                    <a:pt x="1858" y="3448"/>
                    <a:pt x="2058" y="2846"/>
                    <a:pt x="2432" y="2326"/>
                  </a:cubicBezTo>
                  <a:cubicBezTo>
                    <a:pt x="2580" y="2125"/>
                    <a:pt x="2820" y="1925"/>
                    <a:pt x="3141" y="1724"/>
                  </a:cubicBezTo>
                  <a:cubicBezTo>
                    <a:pt x="3394" y="1590"/>
                    <a:pt x="3688" y="1483"/>
                    <a:pt x="3955" y="1457"/>
                  </a:cubicBezTo>
                  <a:lnTo>
                    <a:pt x="4249" y="1417"/>
                  </a:lnTo>
                  <a:cubicBezTo>
                    <a:pt x="5252" y="1296"/>
                    <a:pt x="6267" y="1163"/>
                    <a:pt x="7282" y="1163"/>
                  </a:cubicBezTo>
                  <a:close/>
                  <a:moveTo>
                    <a:pt x="7282" y="869"/>
                  </a:moveTo>
                  <a:cubicBezTo>
                    <a:pt x="6253" y="869"/>
                    <a:pt x="5211" y="990"/>
                    <a:pt x="4210" y="1123"/>
                  </a:cubicBezTo>
                  <a:lnTo>
                    <a:pt x="3929" y="1150"/>
                  </a:lnTo>
                  <a:cubicBezTo>
                    <a:pt x="3608" y="1190"/>
                    <a:pt x="3287" y="1296"/>
                    <a:pt x="2993" y="1471"/>
                  </a:cubicBezTo>
                  <a:cubicBezTo>
                    <a:pt x="2619" y="1684"/>
                    <a:pt x="2352" y="1898"/>
                    <a:pt x="2179" y="2151"/>
                  </a:cubicBezTo>
                  <a:cubicBezTo>
                    <a:pt x="1778" y="2700"/>
                    <a:pt x="1577" y="3327"/>
                    <a:pt x="1363" y="4036"/>
                  </a:cubicBezTo>
                  <a:cubicBezTo>
                    <a:pt x="1337" y="4129"/>
                    <a:pt x="1310" y="4223"/>
                    <a:pt x="1297" y="4303"/>
                  </a:cubicBezTo>
                  <a:cubicBezTo>
                    <a:pt x="1244" y="4517"/>
                    <a:pt x="1190" y="4717"/>
                    <a:pt x="1096" y="4904"/>
                  </a:cubicBezTo>
                  <a:cubicBezTo>
                    <a:pt x="870" y="5385"/>
                    <a:pt x="843" y="5866"/>
                    <a:pt x="843" y="6320"/>
                  </a:cubicBezTo>
                  <a:lnTo>
                    <a:pt x="843" y="11263"/>
                  </a:lnTo>
                  <a:lnTo>
                    <a:pt x="843" y="15071"/>
                  </a:lnTo>
                  <a:lnTo>
                    <a:pt x="843" y="15258"/>
                  </a:lnTo>
                  <a:cubicBezTo>
                    <a:pt x="843" y="15538"/>
                    <a:pt x="843" y="15832"/>
                    <a:pt x="896" y="16113"/>
                  </a:cubicBezTo>
                  <a:cubicBezTo>
                    <a:pt x="1083" y="17035"/>
                    <a:pt x="1069" y="17984"/>
                    <a:pt x="1069" y="18905"/>
                  </a:cubicBezTo>
                  <a:lnTo>
                    <a:pt x="1069" y="19520"/>
                  </a:lnTo>
                  <a:cubicBezTo>
                    <a:pt x="1069" y="19640"/>
                    <a:pt x="1069" y="19774"/>
                    <a:pt x="1057" y="19894"/>
                  </a:cubicBezTo>
                  <a:cubicBezTo>
                    <a:pt x="1057" y="20415"/>
                    <a:pt x="1043" y="20962"/>
                    <a:pt x="1270" y="21497"/>
                  </a:cubicBezTo>
                  <a:cubicBezTo>
                    <a:pt x="1297" y="21577"/>
                    <a:pt x="1297" y="21698"/>
                    <a:pt x="1297" y="21805"/>
                  </a:cubicBezTo>
                  <a:lnTo>
                    <a:pt x="1297" y="21898"/>
                  </a:lnTo>
                  <a:cubicBezTo>
                    <a:pt x="1283" y="22259"/>
                    <a:pt x="1310" y="22699"/>
                    <a:pt x="1550" y="23141"/>
                  </a:cubicBezTo>
                  <a:cubicBezTo>
                    <a:pt x="1671" y="23354"/>
                    <a:pt x="1764" y="23622"/>
                    <a:pt x="1832" y="23969"/>
                  </a:cubicBezTo>
                  <a:cubicBezTo>
                    <a:pt x="1938" y="24543"/>
                    <a:pt x="2339" y="24877"/>
                    <a:pt x="2713" y="25131"/>
                  </a:cubicBezTo>
                  <a:cubicBezTo>
                    <a:pt x="2860" y="25225"/>
                    <a:pt x="3007" y="25318"/>
                    <a:pt x="3168" y="25412"/>
                  </a:cubicBezTo>
                  <a:cubicBezTo>
                    <a:pt x="3328" y="25505"/>
                    <a:pt x="3501" y="25612"/>
                    <a:pt x="3649" y="25719"/>
                  </a:cubicBezTo>
                  <a:cubicBezTo>
                    <a:pt x="4089" y="26013"/>
                    <a:pt x="4370" y="26294"/>
                    <a:pt x="4477" y="26761"/>
                  </a:cubicBezTo>
                  <a:cubicBezTo>
                    <a:pt x="4570" y="27215"/>
                    <a:pt x="4717" y="27683"/>
                    <a:pt x="4864" y="28123"/>
                  </a:cubicBezTo>
                  <a:cubicBezTo>
                    <a:pt x="4931" y="28310"/>
                    <a:pt x="4985" y="28511"/>
                    <a:pt x="5051" y="28698"/>
                  </a:cubicBezTo>
                  <a:lnTo>
                    <a:pt x="5078" y="28805"/>
                  </a:lnTo>
                  <a:lnTo>
                    <a:pt x="6855" y="28805"/>
                  </a:lnTo>
                  <a:cubicBezTo>
                    <a:pt x="7229" y="28791"/>
                    <a:pt x="7469" y="28565"/>
                    <a:pt x="7496" y="28204"/>
                  </a:cubicBezTo>
                  <a:cubicBezTo>
                    <a:pt x="7509" y="28017"/>
                    <a:pt x="7509" y="27829"/>
                    <a:pt x="7509" y="27642"/>
                  </a:cubicBezTo>
                  <a:cubicBezTo>
                    <a:pt x="7509" y="27469"/>
                    <a:pt x="7509" y="27268"/>
                    <a:pt x="7536" y="27095"/>
                  </a:cubicBezTo>
                  <a:cubicBezTo>
                    <a:pt x="7550" y="26935"/>
                    <a:pt x="7562" y="26694"/>
                    <a:pt x="7657" y="26574"/>
                  </a:cubicBezTo>
                  <a:cubicBezTo>
                    <a:pt x="8043" y="26093"/>
                    <a:pt x="8325" y="25545"/>
                    <a:pt x="8592" y="25024"/>
                  </a:cubicBezTo>
                  <a:cubicBezTo>
                    <a:pt x="8711" y="24783"/>
                    <a:pt x="8832" y="24543"/>
                    <a:pt x="8966" y="24302"/>
                  </a:cubicBezTo>
                  <a:cubicBezTo>
                    <a:pt x="9420" y="23515"/>
                    <a:pt x="9607" y="22726"/>
                    <a:pt x="9540" y="21898"/>
                  </a:cubicBezTo>
                  <a:cubicBezTo>
                    <a:pt x="9513" y="21511"/>
                    <a:pt x="9500" y="21110"/>
                    <a:pt x="9607" y="20763"/>
                  </a:cubicBezTo>
                  <a:cubicBezTo>
                    <a:pt x="9741" y="20308"/>
                    <a:pt x="9767" y="19867"/>
                    <a:pt x="9767" y="19533"/>
                  </a:cubicBezTo>
                  <a:lnTo>
                    <a:pt x="9767" y="15084"/>
                  </a:lnTo>
                  <a:cubicBezTo>
                    <a:pt x="9767" y="11423"/>
                    <a:pt x="9767" y="7629"/>
                    <a:pt x="9780" y="3915"/>
                  </a:cubicBezTo>
                  <a:cubicBezTo>
                    <a:pt x="9780" y="3194"/>
                    <a:pt x="9593" y="2486"/>
                    <a:pt x="9219" y="1724"/>
                  </a:cubicBezTo>
                  <a:cubicBezTo>
                    <a:pt x="8966" y="1216"/>
                    <a:pt x="8524" y="922"/>
                    <a:pt x="8004" y="883"/>
                  </a:cubicBezTo>
                  <a:cubicBezTo>
                    <a:pt x="7776" y="869"/>
                    <a:pt x="7536" y="869"/>
                    <a:pt x="7282" y="869"/>
                  </a:cubicBezTo>
                  <a:close/>
                  <a:moveTo>
                    <a:pt x="6187" y="29540"/>
                  </a:moveTo>
                  <a:cubicBezTo>
                    <a:pt x="6454" y="29540"/>
                    <a:pt x="6695" y="29553"/>
                    <a:pt x="6908" y="29593"/>
                  </a:cubicBezTo>
                  <a:cubicBezTo>
                    <a:pt x="7001" y="30208"/>
                    <a:pt x="6962" y="30822"/>
                    <a:pt x="6935" y="31424"/>
                  </a:cubicBezTo>
                  <a:cubicBezTo>
                    <a:pt x="6921" y="31544"/>
                    <a:pt x="6921" y="31664"/>
                    <a:pt x="6908" y="31784"/>
                  </a:cubicBezTo>
                  <a:cubicBezTo>
                    <a:pt x="6908" y="31971"/>
                    <a:pt x="6654" y="32145"/>
                    <a:pt x="6374" y="32145"/>
                  </a:cubicBezTo>
                  <a:cubicBezTo>
                    <a:pt x="6307" y="32145"/>
                    <a:pt x="6226" y="32145"/>
                    <a:pt x="6173" y="32119"/>
                  </a:cubicBezTo>
                  <a:cubicBezTo>
                    <a:pt x="5852" y="31998"/>
                    <a:pt x="5665" y="31798"/>
                    <a:pt x="5599" y="31504"/>
                  </a:cubicBezTo>
                  <a:cubicBezTo>
                    <a:pt x="5546" y="31210"/>
                    <a:pt x="5519" y="30902"/>
                    <a:pt x="5519" y="30608"/>
                  </a:cubicBezTo>
                  <a:cubicBezTo>
                    <a:pt x="5505" y="30368"/>
                    <a:pt x="5505" y="30115"/>
                    <a:pt x="5505" y="29833"/>
                  </a:cubicBezTo>
                  <a:lnTo>
                    <a:pt x="5505" y="29553"/>
                  </a:lnTo>
                  <a:cubicBezTo>
                    <a:pt x="5746" y="29540"/>
                    <a:pt x="5973" y="29540"/>
                    <a:pt x="6187" y="29540"/>
                  </a:cubicBezTo>
                  <a:close/>
                  <a:moveTo>
                    <a:pt x="6187" y="29233"/>
                  </a:moveTo>
                  <a:cubicBezTo>
                    <a:pt x="5946" y="29233"/>
                    <a:pt x="5719" y="29246"/>
                    <a:pt x="5465" y="29260"/>
                  </a:cubicBezTo>
                  <a:lnTo>
                    <a:pt x="5211" y="29272"/>
                  </a:lnTo>
                  <a:lnTo>
                    <a:pt x="5211" y="29420"/>
                  </a:lnTo>
                  <a:cubicBezTo>
                    <a:pt x="5211" y="29566"/>
                    <a:pt x="5211" y="29700"/>
                    <a:pt x="5198" y="29833"/>
                  </a:cubicBezTo>
                  <a:cubicBezTo>
                    <a:pt x="5198" y="30115"/>
                    <a:pt x="5198" y="30368"/>
                    <a:pt x="5211" y="30622"/>
                  </a:cubicBezTo>
                  <a:cubicBezTo>
                    <a:pt x="5225" y="30916"/>
                    <a:pt x="5238" y="31250"/>
                    <a:pt x="5305" y="31570"/>
                  </a:cubicBezTo>
                  <a:cubicBezTo>
                    <a:pt x="5385" y="31958"/>
                    <a:pt x="5653" y="32238"/>
                    <a:pt x="6066" y="32399"/>
                  </a:cubicBezTo>
                  <a:cubicBezTo>
                    <a:pt x="6160" y="32439"/>
                    <a:pt x="6267" y="32452"/>
                    <a:pt x="6374" y="32452"/>
                  </a:cubicBezTo>
                  <a:cubicBezTo>
                    <a:pt x="6868" y="32452"/>
                    <a:pt x="7202" y="32119"/>
                    <a:pt x="7215" y="31798"/>
                  </a:cubicBezTo>
                  <a:cubicBezTo>
                    <a:pt x="7215" y="31677"/>
                    <a:pt x="7229" y="31557"/>
                    <a:pt x="7229" y="31451"/>
                  </a:cubicBezTo>
                  <a:cubicBezTo>
                    <a:pt x="7269" y="30795"/>
                    <a:pt x="7309" y="30127"/>
                    <a:pt x="7188" y="29433"/>
                  </a:cubicBezTo>
                  <a:lnTo>
                    <a:pt x="7176" y="29340"/>
                  </a:lnTo>
                  <a:lnTo>
                    <a:pt x="7069" y="29313"/>
                  </a:lnTo>
                  <a:cubicBezTo>
                    <a:pt x="6801" y="29260"/>
                    <a:pt x="6520" y="29233"/>
                    <a:pt x="6187" y="29233"/>
                  </a:cubicBezTo>
                  <a:close/>
                  <a:moveTo>
                    <a:pt x="7389" y="308"/>
                  </a:moveTo>
                  <a:cubicBezTo>
                    <a:pt x="7683" y="308"/>
                    <a:pt x="7924" y="308"/>
                    <a:pt x="8137" y="322"/>
                  </a:cubicBezTo>
                  <a:cubicBezTo>
                    <a:pt x="8699" y="322"/>
                    <a:pt x="9474" y="829"/>
                    <a:pt x="9700" y="1323"/>
                  </a:cubicBezTo>
                  <a:cubicBezTo>
                    <a:pt x="10181" y="2365"/>
                    <a:pt x="10382" y="3220"/>
                    <a:pt x="10368" y="4102"/>
                  </a:cubicBezTo>
                  <a:cubicBezTo>
                    <a:pt x="10329" y="5919"/>
                    <a:pt x="10329" y="7763"/>
                    <a:pt x="10341" y="9540"/>
                  </a:cubicBezTo>
                  <a:lnTo>
                    <a:pt x="10341" y="11731"/>
                  </a:lnTo>
                  <a:lnTo>
                    <a:pt x="10341" y="11878"/>
                  </a:lnTo>
                  <a:lnTo>
                    <a:pt x="10341" y="13388"/>
                  </a:lnTo>
                  <a:lnTo>
                    <a:pt x="10341" y="19733"/>
                  </a:lnTo>
                  <a:lnTo>
                    <a:pt x="10341" y="19827"/>
                  </a:lnTo>
                  <a:cubicBezTo>
                    <a:pt x="10341" y="20214"/>
                    <a:pt x="10355" y="20588"/>
                    <a:pt x="10181" y="20936"/>
                  </a:cubicBezTo>
                  <a:cubicBezTo>
                    <a:pt x="10101" y="21137"/>
                    <a:pt x="10101" y="21350"/>
                    <a:pt x="10101" y="21564"/>
                  </a:cubicBezTo>
                  <a:lnTo>
                    <a:pt x="10101" y="21724"/>
                  </a:lnTo>
                  <a:cubicBezTo>
                    <a:pt x="10088" y="21978"/>
                    <a:pt x="10088" y="22232"/>
                    <a:pt x="10088" y="22473"/>
                  </a:cubicBezTo>
                  <a:lnTo>
                    <a:pt x="10088" y="22847"/>
                  </a:lnTo>
                  <a:cubicBezTo>
                    <a:pt x="10088" y="23114"/>
                    <a:pt x="10021" y="23287"/>
                    <a:pt x="9874" y="23408"/>
                  </a:cubicBezTo>
                  <a:cubicBezTo>
                    <a:pt x="9593" y="23634"/>
                    <a:pt x="9474" y="23928"/>
                    <a:pt x="9353" y="24222"/>
                  </a:cubicBezTo>
                  <a:cubicBezTo>
                    <a:pt x="9340" y="24249"/>
                    <a:pt x="9326" y="24290"/>
                    <a:pt x="9313" y="24316"/>
                  </a:cubicBezTo>
                  <a:cubicBezTo>
                    <a:pt x="9139" y="24744"/>
                    <a:pt x="8939" y="25184"/>
                    <a:pt x="8699" y="25665"/>
                  </a:cubicBezTo>
                  <a:lnTo>
                    <a:pt x="8699" y="25679"/>
                  </a:lnTo>
                  <a:cubicBezTo>
                    <a:pt x="8458" y="26187"/>
                    <a:pt x="8204" y="26707"/>
                    <a:pt x="8271" y="27336"/>
                  </a:cubicBezTo>
                  <a:cubicBezTo>
                    <a:pt x="8284" y="27389"/>
                    <a:pt x="8271" y="27429"/>
                    <a:pt x="8271" y="27443"/>
                  </a:cubicBezTo>
                  <a:cubicBezTo>
                    <a:pt x="7977" y="28057"/>
                    <a:pt x="7990" y="28711"/>
                    <a:pt x="8004" y="29340"/>
                  </a:cubicBezTo>
                  <a:lnTo>
                    <a:pt x="8004" y="29887"/>
                  </a:lnTo>
                  <a:lnTo>
                    <a:pt x="8004" y="30101"/>
                  </a:lnTo>
                  <a:cubicBezTo>
                    <a:pt x="7990" y="30409"/>
                    <a:pt x="7977" y="30715"/>
                    <a:pt x="8017" y="31023"/>
                  </a:cubicBezTo>
                  <a:cubicBezTo>
                    <a:pt x="8070" y="31437"/>
                    <a:pt x="7910" y="31825"/>
                    <a:pt x="7763" y="32199"/>
                  </a:cubicBezTo>
                  <a:cubicBezTo>
                    <a:pt x="7750" y="32265"/>
                    <a:pt x="7723" y="32318"/>
                    <a:pt x="7696" y="32372"/>
                  </a:cubicBezTo>
                  <a:cubicBezTo>
                    <a:pt x="7536" y="32799"/>
                    <a:pt x="7149" y="33054"/>
                    <a:pt x="6481" y="33134"/>
                  </a:cubicBezTo>
                  <a:cubicBezTo>
                    <a:pt x="6414" y="33147"/>
                    <a:pt x="6333" y="33147"/>
                    <a:pt x="6226" y="33147"/>
                  </a:cubicBezTo>
                  <a:lnTo>
                    <a:pt x="5959" y="33147"/>
                  </a:lnTo>
                  <a:cubicBezTo>
                    <a:pt x="5866" y="33134"/>
                    <a:pt x="5759" y="33134"/>
                    <a:pt x="5665" y="33134"/>
                  </a:cubicBezTo>
                  <a:cubicBezTo>
                    <a:pt x="5412" y="33134"/>
                    <a:pt x="5225" y="33013"/>
                    <a:pt x="5158" y="32799"/>
                  </a:cubicBezTo>
                  <a:cubicBezTo>
                    <a:pt x="5104" y="32639"/>
                    <a:pt x="5051" y="32479"/>
                    <a:pt x="4997" y="32332"/>
                  </a:cubicBezTo>
                  <a:cubicBezTo>
                    <a:pt x="4810" y="31825"/>
                    <a:pt x="4623" y="31330"/>
                    <a:pt x="4664" y="30809"/>
                  </a:cubicBezTo>
                  <a:cubicBezTo>
                    <a:pt x="4717" y="30195"/>
                    <a:pt x="4584" y="29607"/>
                    <a:pt x="4450" y="29046"/>
                  </a:cubicBezTo>
                  <a:cubicBezTo>
                    <a:pt x="4397" y="28805"/>
                    <a:pt x="4329" y="28551"/>
                    <a:pt x="4290" y="28310"/>
                  </a:cubicBezTo>
                  <a:cubicBezTo>
                    <a:pt x="4276" y="28204"/>
                    <a:pt x="4249" y="28097"/>
                    <a:pt x="4222" y="28004"/>
                  </a:cubicBezTo>
                  <a:cubicBezTo>
                    <a:pt x="4183" y="27897"/>
                    <a:pt x="4156" y="27790"/>
                    <a:pt x="4142" y="27696"/>
                  </a:cubicBezTo>
                  <a:cubicBezTo>
                    <a:pt x="4023" y="26948"/>
                    <a:pt x="3649" y="26387"/>
                    <a:pt x="3020" y="26026"/>
                  </a:cubicBezTo>
                  <a:lnTo>
                    <a:pt x="3007" y="26026"/>
                  </a:lnTo>
                  <a:cubicBezTo>
                    <a:pt x="2981" y="26000"/>
                    <a:pt x="2954" y="25986"/>
                    <a:pt x="2913" y="25973"/>
                  </a:cubicBezTo>
                  <a:cubicBezTo>
                    <a:pt x="1992" y="25626"/>
                    <a:pt x="1431" y="24917"/>
                    <a:pt x="1190" y="23809"/>
                  </a:cubicBezTo>
                  <a:cubicBezTo>
                    <a:pt x="1150" y="23622"/>
                    <a:pt x="1083" y="23435"/>
                    <a:pt x="1016" y="23248"/>
                  </a:cubicBezTo>
                  <a:cubicBezTo>
                    <a:pt x="896" y="22886"/>
                    <a:pt x="776" y="22539"/>
                    <a:pt x="843" y="22165"/>
                  </a:cubicBezTo>
                  <a:lnTo>
                    <a:pt x="843" y="22125"/>
                  </a:lnTo>
                  <a:lnTo>
                    <a:pt x="829" y="22085"/>
                  </a:lnTo>
                  <a:cubicBezTo>
                    <a:pt x="549" y="21297"/>
                    <a:pt x="576" y="20455"/>
                    <a:pt x="602" y="19640"/>
                  </a:cubicBezTo>
                  <a:cubicBezTo>
                    <a:pt x="602" y="19400"/>
                    <a:pt x="615" y="19159"/>
                    <a:pt x="615" y="18905"/>
                  </a:cubicBezTo>
                  <a:cubicBezTo>
                    <a:pt x="615" y="18117"/>
                    <a:pt x="549" y="17289"/>
                    <a:pt x="401" y="16206"/>
                  </a:cubicBezTo>
                  <a:cubicBezTo>
                    <a:pt x="348" y="15766"/>
                    <a:pt x="321" y="15338"/>
                    <a:pt x="321" y="14938"/>
                  </a:cubicBezTo>
                  <a:cubicBezTo>
                    <a:pt x="309" y="13614"/>
                    <a:pt x="309" y="12278"/>
                    <a:pt x="321" y="10969"/>
                  </a:cubicBezTo>
                  <a:cubicBezTo>
                    <a:pt x="321" y="9433"/>
                    <a:pt x="321" y="7857"/>
                    <a:pt x="309" y="6293"/>
                  </a:cubicBezTo>
                  <a:cubicBezTo>
                    <a:pt x="309" y="5719"/>
                    <a:pt x="401" y="5251"/>
                    <a:pt x="589" y="4811"/>
                  </a:cubicBezTo>
                  <a:cubicBezTo>
                    <a:pt x="776" y="4396"/>
                    <a:pt x="923" y="3902"/>
                    <a:pt x="1030" y="3368"/>
                  </a:cubicBezTo>
                  <a:cubicBezTo>
                    <a:pt x="1096" y="3047"/>
                    <a:pt x="1230" y="2766"/>
                    <a:pt x="1363" y="2459"/>
                  </a:cubicBezTo>
                  <a:cubicBezTo>
                    <a:pt x="1417" y="2338"/>
                    <a:pt x="1457" y="2219"/>
                    <a:pt x="1511" y="2098"/>
                  </a:cubicBezTo>
                  <a:cubicBezTo>
                    <a:pt x="1751" y="1497"/>
                    <a:pt x="2192" y="1123"/>
                    <a:pt x="2981" y="842"/>
                  </a:cubicBezTo>
                  <a:cubicBezTo>
                    <a:pt x="3034" y="829"/>
                    <a:pt x="3087" y="803"/>
                    <a:pt x="3141" y="776"/>
                  </a:cubicBezTo>
                  <a:cubicBezTo>
                    <a:pt x="3261" y="735"/>
                    <a:pt x="3355" y="682"/>
                    <a:pt x="3461" y="682"/>
                  </a:cubicBezTo>
                  <a:cubicBezTo>
                    <a:pt x="3848" y="669"/>
                    <a:pt x="4236" y="575"/>
                    <a:pt x="4610" y="495"/>
                  </a:cubicBezTo>
                  <a:cubicBezTo>
                    <a:pt x="5038" y="402"/>
                    <a:pt x="5452" y="308"/>
                    <a:pt x="5866" y="308"/>
                  </a:cubicBezTo>
                  <a:close/>
                  <a:moveTo>
                    <a:pt x="5906" y="1"/>
                  </a:moveTo>
                  <a:cubicBezTo>
                    <a:pt x="5439" y="1"/>
                    <a:pt x="4985" y="108"/>
                    <a:pt x="4557" y="201"/>
                  </a:cubicBezTo>
                  <a:cubicBezTo>
                    <a:pt x="4183" y="281"/>
                    <a:pt x="3809" y="361"/>
                    <a:pt x="3435" y="375"/>
                  </a:cubicBezTo>
                  <a:cubicBezTo>
                    <a:pt x="3287" y="388"/>
                    <a:pt x="3154" y="441"/>
                    <a:pt x="3020" y="495"/>
                  </a:cubicBezTo>
                  <a:cubicBezTo>
                    <a:pt x="2967" y="522"/>
                    <a:pt x="2927" y="548"/>
                    <a:pt x="2874" y="562"/>
                  </a:cubicBezTo>
                  <a:cubicBezTo>
                    <a:pt x="2299" y="762"/>
                    <a:pt x="1577" y="1109"/>
                    <a:pt x="1230" y="1991"/>
                  </a:cubicBezTo>
                  <a:cubicBezTo>
                    <a:pt x="1176" y="2112"/>
                    <a:pt x="1137" y="2219"/>
                    <a:pt x="1083" y="2338"/>
                  </a:cubicBezTo>
                  <a:cubicBezTo>
                    <a:pt x="950" y="2646"/>
                    <a:pt x="816" y="2953"/>
                    <a:pt x="736" y="3314"/>
                  </a:cubicBezTo>
                  <a:cubicBezTo>
                    <a:pt x="629" y="3822"/>
                    <a:pt x="482" y="4289"/>
                    <a:pt x="309" y="4690"/>
                  </a:cubicBezTo>
                  <a:cubicBezTo>
                    <a:pt x="108" y="5171"/>
                    <a:pt x="1" y="5678"/>
                    <a:pt x="1" y="6293"/>
                  </a:cubicBezTo>
                  <a:cubicBezTo>
                    <a:pt x="15" y="7857"/>
                    <a:pt x="15" y="9433"/>
                    <a:pt x="15" y="10969"/>
                  </a:cubicBezTo>
                  <a:lnTo>
                    <a:pt x="15" y="14938"/>
                  </a:lnTo>
                  <a:cubicBezTo>
                    <a:pt x="15" y="15351"/>
                    <a:pt x="41" y="15793"/>
                    <a:pt x="108" y="16247"/>
                  </a:cubicBezTo>
                  <a:cubicBezTo>
                    <a:pt x="241" y="17316"/>
                    <a:pt x="309" y="18130"/>
                    <a:pt x="309" y="18905"/>
                  </a:cubicBezTo>
                  <a:cubicBezTo>
                    <a:pt x="309" y="19145"/>
                    <a:pt x="309" y="19400"/>
                    <a:pt x="295" y="19640"/>
                  </a:cubicBezTo>
                  <a:cubicBezTo>
                    <a:pt x="268" y="20469"/>
                    <a:pt x="255" y="21310"/>
                    <a:pt x="535" y="22152"/>
                  </a:cubicBezTo>
                  <a:cubicBezTo>
                    <a:pt x="469" y="22592"/>
                    <a:pt x="602" y="22980"/>
                    <a:pt x="736" y="23354"/>
                  </a:cubicBezTo>
                  <a:cubicBezTo>
                    <a:pt x="789" y="23528"/>
                    <a:pt x="856" y="23702"/>
                    <a:pt x="896" y="23875"/>
                  </a:cubicBezTo>
                  <a:cubicBezTo>
                    <a:pt x="1164" y="25091"/>
                    <a:pt x="1791" y="25866"/>
                    <a:pt x="2820" y="26253"/>
                  </a:cubicBezTo>
                  <a:cubicBezTo>
                    <a:pt x="2820" y="26267"/>
                    <a:pt x="2847" y="26267"/>
                    <a:pt x="2860" y="26280"/>
                  </a:cubicBezTo>
                  <a:lnTo>
                    <a:pt x="2874" y="26294"/>
                  </a:lnTo>
                  <a:cubicBezTo>
                    <a:pt x="3421" y="26614"/>
                    <a:pt x="3742" y="27081"/>
                    <a:pt x="3848" y="27736"/>
                  </a:cubicBezTo>
                  <a:cubicBezTo>
                    <a:pt x="3862" y="27856"/>
                    <a:pt x="3889" y="27963"/>
                    <a:pt x="3929" y="28084"/>
                  </a:cubicBezTo>
                  <a:cubicBezTo>
                    <a:pt x="3955" y="28177"/>
                    <a:pt x="3982" y="28271"/>
                    <a:pt x="3996" y="28364"/>
                  </a:cubicBezTo>
                  <a:cubicBezTo>
                    <a:pt x="4035" y="28618"/>
                    <a:pt x="4103" y="28872"/>
                    <a:pt x="4156" y="29112"/>
                  </a:cubicBezTo>
                  <a:cubicBezTo>
                    <a:pt x="4290" y="29673"/>
                    <a:pt x="4410" y="30208"/>
                    <a:pt x="4370" y="30783"/>
                  </a:cubicBezTo>
                  <a:cubicBezTo>
                    <a:pt x="4317" y="31370"/>
                    <a:pt x="4516" y="31918"/>
                    <a:pt x="4703" y="32439"/>
                  </a:cubicBezTo>
                  <a:cubicBezTo>
                    <a:pt x="4771" y="32586"/>
                    <a:pt x="4824" y="32746"/>
                    <a:pt x="4878" y="32893"/>
                  </a:cubicBezTo>
                  <a:cubicBezTo>
                    <a:pt x="4985" y="33227"/>
                    <a:pt x="5278" y="33428"/>
                    <a:pt x="5665" y="33441"/>
                  </a:cubicBezTo>
                  <a:lnTo>
                    <a:pt x="5946" y="33441"/>
                  </a:lnTo>
                  <a:cubicBezTo>
                    <a:pt x="6039" y="33441"/>
                    <a:pt x="6133" y="33455"/>
                    <a:pt x="6226" y="33455"/>
                  </a:cubicBezTo>
                  <a:cubicBezTo>
                    <a:pt x="6347" y="33455"/>
                    <a:pt x="6440" y="33441"/>
                    <a:pt x="6520" y="33441"/>
                  </a:cubicBezTo>
                  <a:cubicBezTo>
                    <a:pt x="7295" y="33334"/>
                    <a:pt x="7790" y="33013"/>
                    <a:pt x="7990" y="32479"/>
                  </a:cubicBezTo>
                  <a:cubicBezTo>
                    <a:pt x="8004" y="32425"/>
                    <a:pt x="8031" y="32372"/>
                    <a:pt x="8043" y="32318"/>
                  </a:cubicBezTo>
                  <a:cubicBezTo>
                    <a:pt x="8218" y="31905"/>
                    <a:pt x="8378" y="31477"/>
                    <a:pt x="8311" y="30982"/>
                  </a:cubicBezTo>
                  <a:cubicBezTo>
                    <a:pt x="8284" y="30702"/>
                    <a:pt x="8298" y="30395"/>
                    <a:pt x="8298" y="30115"/>
                  </a:cubicBezTo>
                  <a:cubicBezTo>
                    <a:pt x="8298" y="30034"/>
                    <a:pt x="8311" y="29967"/>
                    <a:pt x="8311" y="29887"/>
                  </a:cubicBezTo>
                  <a:cubicBezTo>
                    <a:pt x="8311" y="29700"/>
                    <a:pt x="8311" y="29513"/>
                    <a:pt x="8298" y="29326"/>
                  </a:cubicBezTo>
                  <a:cubicBezTo>
                    <a:pt x="8284" y="28711"/>
                    <a:pt x="8284" y="28123"/>
                    <a:pt x="8538" y="27576"/>
                  </a:cubicBezTo>
                  <a:cubicBezTo>
                    <a:pt x="8578" y="27482"/>
                    <a:pt x="8578" y="27375"/>
                    <a:pt x="8578" y="27309"/>
                  </a:cubicBezTo>
                  <a:cubicBezTo>
                    <a:pt x="8512" y="26761"/>
                    <a:pt x="8738" y="26306"/>
                    <a:pt x="8979" y="25813"/>
                  </a:cubicBezTo>
                  <a:lnTo>
                    <a:pt x="8979" y="25799"/>
                  </a:lnTo>
                  <a:cubicBezTo>
                    <a:pt x="9206" y="25318"/>
                    <a:pt x="9406" y="24864"/>
                    <a:pt x="9593" y="24436"/>
                  </a:cubicBezTo>
                  <a:cubicBezTo>
                    <a:pt x="9607" y="24409"/>
                    <a:pt x="9620" y="24370"/>
                    <a:pt x="9634" y="24343"/>
                  </a:cubicBezTo>
                  <a:cubicBezTo>
                    <a:pt x="9741" y="24062"/>
                    <a:pt x="9848" y="23821"/>
                    <a:pt x="10074" y="23634"/>
                  </a:cubicBezTo>
                  <a:cubicBezTo>
                    <a:pt x="10288" y="23461"/>
                    <a:pt x="10382" y="23207"/>
                    <a:pt x="10395" y="22847"/>
                  </a:cubicBezTo>
                  <a:lnTo>
                    <a:pt x="10395" y="22473"/>
                  </a:lnTo>
                  <a:lnTo>
                    <a:pt x="10395" y="21737"/>
                  </a:lnTo>
                  <a:lnTo>
                    <a:pt x="10395" y="21564"/>
                  </a:lnTo>
                  <a:cubicBezTo>
                    <a:pt x="10395" y="21390"/>
                    <a:pt x="10395" y="21203"/>
                    <a:pt x="10462" y="21069"/>
                  </a:cubicBezTo>
                  <a:cubicBezTo>
                    <a:pt x="10649" y="20656"/>
                    <a:pt x="10649" y="20228"/>
                    <a:pt x="10649" y="19827"/>
                  </a:cubicBezTo>
                  <a:lnTo>
                    <a:pt x="10649" y="19733"/>
                  </a:lnTo>
                  <a:lnTo>
                    <a:pt x="10649" y="13388"/>
                  </a:lnTo>
                  <a:lnTo>
                    <a:pt x="10649" y="11731"/>
                  </a:lnTo>
                  <a:lnTo>
                    <a:pt x="10649" y="11584"/>
                  </a:lnTo>
                  <a:cubicBezTo>
                    <a:pt x="10649" y="10903"/>
                    <a:pt x="10649" y="10208"/>
                    <a:pt x="10635" y="9540"/>
                  </a:cubicBezTo>
                  <a:cubicBezTo>
                    <a:pt x="10635" y="7763"/>
                    <a:pt x="10622" y="5919"/>
                    <a:pt x="10662" y="4116"/>
                  </a:cubicBezTo>
                  <a:cubicBezTo>
                    <a:pt x="10689" y="3181"/>
                    <a:pt x="10475" y="2285"/>
                    <a:pt x="9981" y="1203"/>
                  </a:cubicBezTo>
                  <a:cubicBezTo>
                    <a:pt x="9700" y="602"/>
                    <a:pt x="8805" y="28"/>
                    <a:pt x="8137" y="14"/>
                  </a:cubicBezTo>
                  <a:cubicBezTo>
                    <a:pt x="7924" y="14"/>
                    <a:pt x="7683" y="1"/>
                    <a:pt x="7389" y="1"/>
                  </a:cubicBezTo>
                  <a:cubicBezTo>
                    <a:pt x="7242" y="1"/>
                    <a:pt x="7082" y="14"/>
                    <a:pt x="6935" y="14"/>
                  </a:cubicBezTo>
                  <a:lnTo>
                    <a:pt x="6481" y="14"/>
                  </a:lnTo>
                  <a:cubicBezTo>
                    <a:pt x="6253" y="14"/>
                    <a:pt x="6080" y="14"/>
                    <a:pt x="5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7"/>
            <p:cNvSpPr/>
            <p:nvPr/>
          </p:nvSpPr>
          <p:spPr>
            <a:xfrm>
              <a:off x="5929175" y="437175"/>
              <a:ext cx="130625" cy="476000"/>
            </a:xfrm>
            <a:custGeom>
              <a:avLst/>
              <a:gdLst/>
              <a:ahLst/>
              <a:cxnLst/>
              <a:rect l="l" t="t" r="r" b="b"/>
              <a:pathLst>
                <a:path w="5225" h="19040" extrusionOk="0">
                  <a:moveTo>
                    <a:pt x="54" y="10061"/>
                  </a:moveTo>
                  <a:cubicBezTo>
                    <a:pt x="54" y="7790"/>
                    <a:pt x="81" y="5532"/>
                    <a:pt x="41" y="3274"/>
                  </a:cubicBezTo>
                  <a:cubicBezTo>
                    <a:pt x="27" y="2592"/>
                    <a:pt x="294" y="2005"/>
                    <a:pt x="442" y="1377"/>
                  </a:cubicBezTo>
                  <a:cubicBezTo>
                    <a:pt x="495" y="1150"/>
                    <a:pt x="775" y="950"/>
                    <a:pt x="989" y="789"/>
                  </a:cubicBezTo>
                  <a:cubicBezTo>
                    <a:pt x="1324" y="562"/>
                    <a:pt x="1684" y="389"/>
                    <a:pt x="2031" y="175"/>
                  </a:cubicBezTo>
                  <a:cubicBezTo>
                    <a:pt x="2259" y="27"/>
                    <a:pt x="2512" y="1"/>
                    <a:pt x="2740" y="95"/>
                  </a:cubicBezTo>
                  <a:cubicBezTo>
                    <a:pt x="3167" y="268"/>
                    <a:pt x="3595" y="455"/>
                    <a:pt x="3969" y="722"/>
                  </a:cubicBezTo>
                  <a:cubicBezTo>
                    <a:pt x="4343" y="976"/>
                    <a:pt x="4730" y="1297"/>
                    <a:pt x="4664" y="1844"/>
                  </a:cubicBezTo>
                  <a:cubicBezTo>
                    <a:pt x="5011" y="2580"/>
                    <a:pt x="4917" y="3355"/>
                    <a:pt x="4917" y="4129"/>
                  </a:cubicBezTo>
                  <a:cubicBezTo>
                    <a:pt x="4931" y="4463"/>
                    <a:pt x="4931" y="4797"/>
                    <a:pt x="5064" y="5131"/>
                  </a:cubicBezTo>
                  <a:cubicBezTo>
                    <a:pt x="5171" y="5345"/>
                    <a:pt x="5184" y="5599"/>
                    <a:pt x="5184" y="5839"/>
                  </a:cubicBezTo>
                  <a:cubicBezTo>
                    <a:pt x="5198" y="7830"/>
                    <a:pt x="5198" y="9807"/>
                    <a:pt x="5184" y="11798"/>
                  </a:cubicBezTo>
                  <a:cubicBezTo>
                    <a:pt x="5184" y="11945"/>
                    <a:pt x="5225" y="12119"/>
                    <a:pt x="5157" y="12252"/>
                  </a:cubicBezTo>
                  <a:cubicBezTo>
                    <a:pt x="4824" y="13000"/>
                    <a:pt x="4944" y="13775"/>
                    <a:pt x="4931" y="14550"/>
                  </a:cubicBezTo>
                  <a:cubicBezTo>
                    <a:pt x="4931" y="14764"/>
                    <a:pt x="4917" y="14978"/>
                    <a:pt x="4931" y="15192"/>
                  </a:cubicBezTo>
                  <a:cubicBezTo>
                    <a:pt x="5011" y="16207"/>
                    <a:pt x="4676" y="17142"/>
                    <a:pt x="4396" y="18077"/>
                  </a:cubicBezTo>
                  <a:cubicBezTo>
                    <a:pt x="4222" y="18678"/>
                    <a:pt x="3702" y="19013"/>
                    <a:pt x="3073" y="19025"/>
                  </a:cubicBezTo>
                  <a:cubicBezTo>
                    <a:pt x="2766" y="19039"/>
                    <a:pt x="2459" y="19025"/>
                    <a:pt x="2152" y="19025"/>
                  </a:cubicBezTo>
                  <a:cubicBezTo>
                    <a:pt x="1203" y="19039"/>
                    <a:pt x="602" y="18464"/>
                    <a:pt x="134" y="17743"/>
                  </a:cubicBezTo>
                  <a:cubicBezTo>
                    <a:pt x="0" y="17543"/>
                    <a:pt x="27" y="17208"/>
                    <a:pt x="27" y="16941"/>
                  </a:cubicBezTo>
                  <a:lnTo>
                    <a:pt x="27" y="10061"/>
                  </a:lnTo>
                  <a:close/>
                  <a:moveTo>
                    <a:pt x="1096" y="1443"/>
                  </a:moveTo>
                  <a:cubicBezTo>
                    <a:pt x="989" y="2499"/>
                    <a:pt x="816" y="3501"/>
                    <a:pt x="816" y="4516"/>
                  </a:cubicBezTo>
                  <a:cubicBezTo>
                    <a:pt x="802" y="8511"/>
                    <a:pt x="843" y="12506"/>
                    <a:pt x="855" y="16501"/>
                  </a:cubicBezTo>
                  <a:cubicBezTo>
                    <a:pt x="855" y="16647"/>
                    <a:pt x="829" y="16808"/>
                    <a:pt x="869" y="16955"/>
                  </a:cubicBezTo>
                  <a:cubicBezTo>
                    <a:pt x="923" y="17169"/>
                    <a:pt x="962" y="17409"/>
                    <a:pt x="1096" y="17556"/>
                  </a:cubicBezTo>
                  <a:cubicBezTo>
                    <a:pt x="1470" y="17957"/>
                    <a:pt x="1871" y="18291"/>
                    <a:pt x="2526" y="18264"/>
                  </a:cubicBezTo>
                  <a:cubicBezTo>
                    <a:pt x="3141" y="18250"/>
                    <a:pt x="3541" y="18051"/>
                    <a:pt x="3715" y="17463"/>
                  </a:cubicBezTo>
                  <a:cubicBezTo>
                    <a:pt x="3902" y="16861"/>
                    <a:pt x="4115" y="16246"/>
                    <a:pt x="4142" y="15592"/>
                  </a:cubicBezTo>
                  <a:cubicBezTo>
                    <a:pt x="4156" y="15138"/>
                    <a:pt x="4142" y="14670"/>
                    <a:pt x="4142" y="14203"/>
                  </a:cubicBezTo>
                  <a:cubicBezTo>
                    <a:pt x="4156" y="13494"/>
                    <a:pt x="4076" y="12787"/>
                    <a:pt x="4383" y="12105"/>
                  </a:cubicBezTo>
                  <a:cubicBezTo>
                    <a:pt x="4450" y="11945"/>
                    <a:pt x="4423" y="11731"/>
                    <a:pt x="4423" y="11544"/>
                  </a:cubicBezTo>
                  <a:lnTo>
                    <a:pt x="4423" y="6160"/>
                  </a:lnTo>
                  <a:cubicBezTo>
                    <a:pt x="4423" y="5946"/>
                    <a:pt x="4450" y="5706"/>
                    <a:pt x="4356" y="5519"/>
                  </a:cubicBezTo>
                  <a:cubicBezTo>
                    <a:pt x="4115" y="5051"/>
                    <a:pt x="4156" y="4570"/>
                    <a:pt x="4156" y="4076"/>
                  </a:cubicBezTo>
                  <a:cubicBezTo>
                    <a:pt x="4142" y="3755"/>
                    <a:pt x="4195" y="3447"/>
                    <a:pt x="4142" y="3141"/>
                  </a:cubicBezTo>
                  <a:cubicBezTo>
                    <a:pt x="4062" y="2687"/>
                    <a:pt x="3982" y="2232"/>
                    <a:pt x="3795" y="1818"/>
                  </a:cubicBezTo>
                  <a:cubicBezTo>
                    <a:pt x="3648" y="1484"/>
                    <a:pt x="3354" y="1217"/>
                    <a:pt x="2966" y="1137"/>
                  </a:cubicBezTo>
                  <a:cubicBezTo>
                    <a:pt x="2579" y="1069"/>
                    <a:pt x="2205" y="856"/>
                    <a:pt x="1817" y="1176"/>
                  </a:cubicBezTo>
                  <a:cubicBezTo>
                    <a:pt x="1657" y="1310"/>
                    <a:pt x="1417" y="1337"/>
                    <a:pt x="1096" y="14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7"/>
            <p:cNvSpPr/>
            <p:nvPr/>
          </p:nvSpPr>
          <p:spPr>
            <a:xfrm>
              <a:off x="5925825" y="434175"/>
              <a:ext cx="137325" cy="482650"/>
            </a:xfrm>
            <a:custGeom>
              <a:avLst/>
              <a:gdLst/>
              <a:ahLst/>
              <a:cxnLst/>
              <a:rect l="l" t="t" r="r" b="b"/>
              <a:pathLst>
                <a:path w="5493" h="19306" extrusionOk="0">
                  <a:moveTo>
                    <a:pt x="2420" y="1283"/>
                  </a:moveTo>
                  <a:cubicBezTo>
                    <a:pt x="2553" y="1283"/>
                    <a:pt x="2687" y="1310"/>
                    <a:pt x="2833" y="1350"/>
                  </a:cubicBezTo>
                  <a:cubicBezTo>
                    <a:pt x="2900" y="1364"/>
                    <a:pt x="2981" y="1390"/>
                    <a:pt x="3074" y="1403"/>
                  </a:cubicBezTo>
                  <a:cubicBezTo>
                    <a:pt x="3394" y="1471"/>
                    <a:pt x="3661" y="1684"/>
                    <a:pt x="3795" y="1991"/>
                  </a:cubicBezTo>
                  <a:cubicBezTo>
                    <a:pt x="3969" y="2379"/>
                    <a:pt x="4049" y="2833"/>
                    <a:pt x="4130" y="3287"/>
                  </a:cubicBezTo>
                  <a:cubicBezTo>
                    <a:pt x="4156" y="3475"/>
                    <a:pt x="4142" y="3674"/>
                    <a:pt x="4142" y="3888"/>
                  </a:cubicBezTo>
                  <a:cubicBezTo>
                    <a:pt x="4142" y="3982"/>
                    <a:pt x="4130" y="4089"/>
                    <a:pt x="4130" y="4196"/>
                  </a:cubicBezTo>
                  <a:lnTo>
                    <a:pt x="4130" y="4383"/>
                  </a:lnTo>
                  <a:cubicBezTo>
                    <a:pt x="4130" y="4823"/>
                    <a:pt x="4130" y="5265"/>
                    <a:pt x="4356" y="5719"/>
                  </a:cubicBezTo>
                  <a:cubicBezTo>
                    <a:pt x="4410" y="5826"/>
                    <a:pt x="4410" y="5986"/>
                    <a:pt x="4410" y="6159"/>
                  </a:cubicBezTo>
                  <a:lnTo>
                    <a:pt x="4410" y="6280"/>
                  </a:lnTo>
                  <a:cubicBezTo>
                    <a:pt x="4410" y="8124"/>
                    <a:pt x="4410" y="9954"/>
                    <a:pt x="4397" y="11664"/>
                  </a:cubicBezTo>
                  <a:cubicBezTo>
                    <a:pt x="4397" y="11717"/>
                    <a:pt x="4410" y="11771"/>
                    <a:pt x="4410" y="11811"/>
                  </a:cubicBezTo>
                  <a:cubicBezTo>
                    <a:pt x="4410" y="11945"/>
                    <a:pt x="4410" y="12065"/>
                    <a:pt x="4383" y="12159"/>
                  </a:cubicBezTo>
                  <a:cubicBezTo>
                    <a:pt x="4116" y="12733"/>
                    <a:pt x="4116" y="13334"/>
                    <a:pt x="4130" y="13922"/>
                  </a:cubicBezTo>
                  <a:lnTo>
                    <a:pt x="4130" y="14323"/>
                  </a:lnTo>
                  <a:lnTo>
                    <a:pt x="4130" y="14897"/>
                  </a:lnTo>
                  <a:lnTo>
                    <a:pt x="4130" y="15712"/>
                  </a:lnTo>
                  <a:cubicBezTo>
                    <a:pt x="4103" y="16286"/>
                    <a:pt x="3929" y="16835"/>
                    <a:pt x="3756" y="17369"/>
                  </a:cubicBezTo>
                  <a:cubicBezTo>
                    <a:pt x="3742" y="17435"/>
                    <a:pt x="3729" y="17489"/>
                    <a:pt x="3702" y="17542"/>
                  </a:cubicBezTo>
                  <a:cubicBezTo>
                    <a:pt x="3555" y="18023"/>
                    <a:pt x="3248" y="18224"/>
                    <a:pt x="2646" y="18237"/>
                  </a:cubicBezTo>
                  <a:cubicBezTo>
                    <a:pt x="2621" y="18238"/>
                    <a:pt x="2596" y="18239"/>
                    <a:pt x="2572" y="18239"/>
                  </a:cubicBezTo>
                  <a:cubicBezTo>
                    <a:pt x="2066" y="18239"/>
                    <a:pt x="1719" y="17977"/>
                    <a:pt x="1337" y="17569"/>
                  </a:cubicBezTo>
                  <a:cubicBezTo>
                    <a:pt x="1244" y="17476"/>
                    <a:pt x="1203" y="17289"/>
                    <a:pt x="1164" y="17115"/>
                  </a:cubicBezTo>
                  <a:cubicBezTo>
                    <a:pt x="1164" y="17088"/>
                    <a:pt x="1150" y="17075"/>
                    <a:pt x="1150" y="17048"/>
                  </a:cubicBezTo>
                  <a:cubicBezTo>
                    <a:pt x="1123" y="16968"/>
                    <a:pt x="1137" y="16861"/>
                    <a:pt x="1137" y="16767"/>
                  </a:cubicBezTo>
                  <a:lnTo>
                    <a:pt x="1137" y="16621"/>
                  </a:lnTo>
                  <a:cubicBezTo>
                    <a:pt x="1137" y="15552"/>
                    <a:pt x="1123" y="14483"/>
                    <a:pt x="1123" y="13427"/>
                  </a:cubicBezTo>
                  <a:cubicBezTo>
                    <a:pt x="1110" y="10541"/>
                    <a:pt x="1084" y="7563"/>
                    <a:pt x="1096" y="4636"/>
                  </a:cubicBezTo>
                  <a:cubicBezTo>
                    <a:pt x="1110" y="3955"/>
                    <a:pt x="1190" y="3287"/>
                    <a:pt x="1271" y="2566"/>
                  </a:cubicBezTo>
                  <a:cubicBezTo>
                    <a:pt x="1310" y="2285"/>
                    <a:pt x="1337" y="1978"/>
                    <a:pt x="1377" y="1684"/>
                  </a:cubicBezTo>
                  <a:cubicBezTo>
                    <a:pt x="1444" y="1658"/>
                    <a:pt x="1511" y="1644"/>
                    <a:pt x="1577" y="1617"/>
                  </a:cubicBezTo>
                  <a:cubicBezTo>
                    <a:pt x="1764" y="1563"/>
                    <a:pt x="1925" y="1524"/>
                    <a:pt x="2045" y="1417"/>
                  </a:cubicBezTo>
                  <a:cubicBezTo>
                    <a:pt x="2165" y="1323"/>
                    <a:pt x="2272" y="1283"/>
                    <a:pt x="2420" y="1283"/>
                  </a:cubicBezTo>
                  <a:close/>
                  <a:moveTo>
                    <a:pt x="2420" y="976"/>
                  </a:moveTo>
                  <a:cubicBezTo>
                    <a:pt x="2206" y="976"/>
                    <a:pt x="2019" y="1043"/>
                    <a:pt x="1845" y="1189"/>
                  </a:cubicBezTo>
                  <a:cubicBezTo>
                    <a:pt x="1778" y="1243"/>
                    <a:pt x="1645" y="1283"/>
                    <a:pt x="1497" y="1323"/>
                  </a:cubicBezTo>
                  <a:cubicBezTo>
                    <a:pt x="1404" y="1350"/>
                    <a:pt x="1297" y="1390"/>
                    <a:pt x="1177" y="1430"/>
                  </a:cubicBezTo>
                  <a:lnTo>
                    <a:pt x="1084" y="1457"/>
                  </a:lnTo>
                  <a:lnTo>
                    <a:pt x="1084" y="1551"/>
                  </a:lnTo>
                  <a:cubicBezTo>
                    <a:pt x="1043" y="1884"/>
                    <a:pt x="1003" y="2219"/>
                    <a:pt x="963" y="2539"/>
                  </a:cubicBezTo>
                  <a:cubicBezTo>
                    <a:pt x="883" y="3220"/>
                    <a:pt x="802" y="3929"/>
                    <a:pt x="802" y="4636"/>
                  </a:cubicBezTo>
                  <a:cubicBezTo>
                    <a:pt x="790" y="7563"/>
                    <a:pt x="802" y="10541"/>
                    <a:pt x="816" y="13427"/>
                  </a:cubicBezTo>
                  <a:cubicBezTo>
                    <a:pt x="829" y="14496"/>
                    <a:pt x="829" y="15552"/>
                    <a:pt x="843" y="16621"/>
                  </a:cubicBezTo>
                  <a:cubicBezTo>
                    <a:pt x="843" y="16660"/>
                    <a:pt x="843" y="16701"/>
                    <a:pt x="829" y="16754"/>
                  </a:cubicBezTo>
                  <a:cubicBezTo>
                    <a:pt x="829" y="16874"/>
                    <a:pt x="829" y="16995"/>
                    <a:pt x="856" y="17115"/>
                  </a:cubicBezTo>
                  <a:cubicBezTo>
                    <a:pt x="856" y="17141"/>
                    <a:pt x="870" y="17168"/>
                    <a:pt x="870" y="17182"/>
                  </a:cubicBezTo>
                  <a:cubicBezTo>
                    <a:pt x="923" y="17396"/>
                    <a:pt x="977" y="17622"/>
                    <a:pt x="1123" y="17770"/>
                  </a:cubicBezTo>
                  <a:cubicBezTo>
                    <a:pt x="1470" y="18144"/>
                    <a:pt x="1898" y="18545"/>
                    <a:pt x="2607" y="18545"/>
                  </a:cubicBezTo>
                  <a:lnTo>
                    <a:pt x="2660" y="18545"/>
                  </a:lnTo>
                  <a:cubicBezTo>
                    <a:pt x="3394" y="18518"/>
                    <a:pt x="3809" y="18237"/>
                    <a:pt x="3996" y="17636"/>
                  </a:cubicBezTo>
                  <a:cubicBezTo>
                    <a:pt x="4009" y="17583"/>
                    <a:pt x="4036" y="17515"/>
                    <a:pt x="4049" y="17462"/>
                  </a:cubicBezTo>
                  <a:cubicBezTo>
                    <a:pt x="4223" y="16901"/>
                    <a:pt x="4410" y="16327"/>
                    <a:pt x="4424" y="15725"/>
                  </a:cubicBezTo>
                  <a:cubicBezTo>
                    <a:pt x="4436" y="15445"/>
                    <a:pt x="4436" y="15164"/>
                    <a:pt x="4436" y="14884"/>
                  </a:cubicBezTo>
                  <a:cubicBezTo>
                    <a:pt x="4436" y="14710"/>
                    <a:pt x="4424" y="14510"/>
                    <a:pt x="4436" y="14323"/>
                  </a:cubicBezTo>
                  <a:lnTo>
                    <a:pt x="4436" y="13922"/>
                  </a:lnTo>
                  <a:cubicBezTo>
                    <a:pt x="4424" y="13347"/>
                    <a:pt x="4424" y="12800"/>
                    <a:pt x="4650" y="12278"/>
                  </a:cubicBezTo>
                  <a:cubicBezTo>
                    <a:pt x="4717" y="12132"/>
                    <a:pt x="4717" y="11958"/>
                    <a:pt x="4704" y="11797"/>
                  </a:cubicBezTo>
                  <a:lnTo>
                    <a:pt x="4704" y="11664"/>
                  </a:lnTo>
                  <a:lnTo>
                    <a:pt x="4704" y="6280"/>
                  </a:lnTo>
                  <a:lnTo>
                    <a:pt x="4704" y="6159"/>
                  </a:lnTo>
                  <a:cubicBezTo>
                    <a:pt x="4717" y="5972"/>
                    <a:pt x="4717" y="5759"/>
                    <a:pt x="4623" y="5572"/>
                  </a:cubicBezTo>
                  <a:cubicBezTo>
                    <a:pt x="4436" y="5197"/>
                    <a:pt x="4436" y="4797"/>
                    <a:pt x="4436" y="4383"/>
                  </a:cubicBezTo>
                  <a:lnTo>
                    <a:pt x="4436" y="4196"/>
                  </a:lnTo>
                  <a:lnTo>
                    <a:pt x="4436" y="3888"/>
                  </a:lnTo>
                  <a:cubicBezTo>
                    <a:pt x="4450" y="3674"/>
                    <a:pt x="4463" y="3461"/>
                    <a:pt x="4424" y="3234"/>
                  </a:cubicBezTo>
                  <a:cubicBezTo>
                    <a:pt x="4343" y="2766"/>
                    <a:pt x="4263" y="2299"/>
                    <a:pt x="4076" y="1871"/>
                  </a:cubicBezTo>
                  <a:cubicBezTo>
                    <a:pt x="3902" y="1471"/>
                    <a:pt x="3542" y="1189"/>
                    <a:pt x="3127" y="1109"/>
                  </a:cubicBezTo>
                  <a:cubicBezTo>
                    <a:pt x="3047" y="1096"/>
                    <a:pt x="2981" y="1083"/>
                    <a:pt x="2900" y="1056"/>
                  </a:cubicBezTo>
                  <a:cubicBezTo>
                    <a:pt x="2753" y="1016"/>
                    <a:pt x="2593" y="976"/>
                    <a:pt x="2420" y="976"/>
                  </a:cubicBezTo>
                  <a:close/>
                  <a:moveTo>
                    <a:pt x="2612" y="312"/>
                  </a:moveTo>
                  <a:cubicBezTo>
                    <a:pt x="2679" y="312"/>
                    <a:pt x="2744" y="324"/>
                    <a:pt x="2806" y="348"/>
                  </a:cubicBezTo>
                  <a:cubicBezTo>
                    <a:pt x="3221" y="521"/>
                    <a:pt x="3661" y="708"/>
                    <a:pt x="4023" y="963"/>
                  </a:cubicBezTo>
                  <a:cubicBezTo>
                    <a:pt x="4397" y="1230"/>
                    <a:pt x="4704" y="1483"/>
                    <a:pt x="4650" y="1951"/>
                  </a:cubicBezTo>
                  <a:lnTo>
                    <a:pt x="4650" y="1991"/>
                  </a:lnTo>
                  <a:lnTo>
                    <a:pt x="4664" y="2032"/>
                  </a:lnTo>
                  <a:cubicBezTo>
                    <a:pt x="4917" y="2579"/>
                    <a:pt x="4917" y="3167"/>
                    <a:pt x="4904" y="3781"/>
                  </a:cubicBezTo>
                  <a:lnTo>
                    <a:pt x="4904" y="4249"/>
                  </a:lnTo>
                  <a:lnTo>
                    <a:pt x="4904" y="4303"/>
                  </a:lnTo>
                  <a:cubicBezTo>
                    <a:pt x="4917" y="4636"/>
                    <a:pt x="4917" y="4971"/>
                    <a:pt x="5065" y="5304"/>
                  </a:cubicBezTo>
                  <a:cubicBezTo>
                    <a:pt x="5158" y="5505"/>
                    <a:pt x="5172" y="5759"/>
                    <a:pt x="5172" y="5972"/>
                  </a:cubicBezTo>
                  <a:lnTo>
                    <a:pt x="5172" y="11384"/>
                  </a:lnTo>
                  <a:lnTo>
                    <a:pt x="5172" y="11918"/>
                  </a:lnTo>
                  <a:lnTo>
                    <a:pt x="5172" y="12038"/>
                  </a:lnTo>
                  <a:cubicBezTo>
                    <a:pt x="5185" y="12145"/>
                    <a:pt x="5185" y="12252"/>
                    <a:pt x="5158" y="12319"/>
                  </a:cubicBezTo>
                  <a:cubicBezTo>
                    <a:pt x="4891" y="12920"/>
                    <a:pt x="4904" y="13534"/>
                    <a:pt x="4917" y="14136"/>
                  </a:cubicBezTo>
                  <a:lnTo>
                    <a:pt x="4917" y="14656"/>
                  </a:lnTo>
                  <a:lnTo>
                    <a:pt x="4917" y="14790"/>
                  </a:lnTo>
                  <a:cubicBezTo>
                    <a:pt x="4904" y="14964"/>
                    <a:pt x="4904" y="15151"/>
                    <a:pt x="4917" y="15324"/>
                  </a:cubicBezTo>
                  <a:cubicBezTo>
                    <a:pt x="4985" y="16206"/>
                    <a:pt x="4730" y="17048"/>
                    <a:pt x="4477" y="17863"/>
                  </a:cubicBezTo>
                  <a:cubicBezTo>
                    <a:pt x="4450" y="17957"/>
                    <a:pt x="4424" y="18064"/>
                    <a:pt x="4397" y="18157"/>
                  </a:cubicBezTo>
                  <a:cubicBezTo>
                    <a:pt x="4236" y="18664"/>
                    <a:pt x="3782" y="18985"/>
                    <a:pt x="3207" y="18999"/>
                  </a:cubicBezTo>
                  <a:lnTo>
                    <a:pt x="2259" y="18999"/>
                  </a:lnTo>
                  <a:cubicBezTo>
                    <a:pt x="1524" y="18999"/>
                    <a:pt x="950" y="18625"/>
                    <a:pt x="389" y="17783"/>
                  </a:cubicBezTo>
                  <a:cubicBezTo>
                    <a:pt x="309" y="17649"/>
                    <a:pt x="309" y="17409"/>
                    <a:pt x="309" y="17195"/>
                  </a:cubicBezTo>
                  <a:lnTo>
                    <a:pt x="309" y="17061"/>
                  </a:lnTo>
                  <a:lnTo>
                    <a:pt x="309" y="11758"/>
                  </a:lnTo>
                  <a:lnTo>
                    <a:pt x="309" y="10328"/>
                  </a:lnTo>
                  <a:lnTo>
                    <a:pt x="348" y="10328"/>
                  </a:lnTo>
                  <a:lnTo>
                    <a:pt x="348" y="10181"/>
                  </a:lnTo>
                  <a:lnTo>
                    <a:pt x="348" y="8297"/>
                  </a:lnTo>
                  <a:cubicBezTo>
                    <a:pt x="348" y="6694"/>
                    <a:pt x="362" y="5024"/>
                    <a:pt x="335" y="3394"/>
                  </a:cubicBezTo>
                  <a:cubicBezTo>
                    <a:pt x="321" y="2953"/>
                    <a:pt x="442" y="2552"/>
                    <a:pt x="562" y="2125"/>
                  </a:cubicBezTo>
                  <a:cubicBezTo>
                    <a:pt x="615" y="1938"/>
                    <a:pt x="669" y="1738"/>
                    <a:pt x="722" y="1537"/>
                  </a:cubicBezTo>
                  <a:cubicBezTo>
                    <a:pt x="763" y="1364"/>
                    <a:pt x="1030" y="1163"/>
                    <a:pt x="1217" y="1029"/>
                  </a:cubicBezTo>
                  <a:cubicBezTo>
                    <a:pt x="1390" y="909"/>
                    <a:pt x="1577" y="802"/>
                    <a:pt x="1778" y="696"/>
                  </a:cubicBezTo>
                  <a:cubicBezTo>
                    <a:pt x="1939" y="615"/>
                    <a:pt x="2085" y="521"/>
                    <a:pt x="2245" y="428"/>
                  </a:cubicBezTo>
                  <a:cubicBezTo>
                    <a:pt x="2365" y="351"/>
                    <a:pt x="2491" y="312"/>
                    <a:pt x="2612" y="312"/>
                  </a:cubicBezTo>
                  <a:close/>
                  <a:moveTo>
                    <a:pt x="2607" y="1"/>
                  </a:moveTo>
                  <a:cubicBezTo>
                    <a:pt x="2420" y="1"/>
                    <a:pt x="2245" y="67"/>
                    <a:pt x="2072" y="174"/>
                  </a:cubicBezTo>
                  <a:cubicBezTo>
                    <a:pt x="1939" y="268"/>
                    <a:pt x="1778" y="348"/>
                    <a:pt x="1631" y="428"/>
                  </a:cubicBezTo>
                  <a:cubicBezTo>
                    <a:pt x="1431" y="535"/>
                    <a:pt x="1230" y="655"/>
                    <a:pt x="1043" y="789"/>
                  </a:cubicBezTo>
                  <a:cubicBezTo>
                    <a:pt x="802" y="949"/>
                    <a:pt x="482" y="1177"/>
                    <a:pt x="428" y="1471"/>
                  </a:cubicBezTo>
                  <a:cubicBezTo>
                    <a:pt x="375" y="1658"/>
                    <a:pt x="321" y="1857"/>
                    <a:pt x="268" y="2044"/>
                  </a:cubicBezTo>
                  <a:cubicBezTo>
                    <a:pt x="148" y="2472"/>
                    <a:pt x="15" y="2913"/>
                    <a:pt x="28" y="3394"/>
                  </a:cubicBezTo>
                  <a:cubicBezTo>
                    <a:pt x="54" y="5024"/>
                    <a:pt x="54" y="6694"/>
                    <a:pt x="41" y="8297"/>
                  </a:cubicBezTo>
                  <a:lnTo>
                    <a:pt x="41" y="10021"/>
                  </a:lnTo>
                  <a:lnTo>
                    <a:pt x="1" y="10021"/>
                  </a:lnTo>
                  <a:lnTo>
                    <a:pt x="1" y="10181"/>
                  </a:lnTo>
                  <a:lnTo>
                    <a:pt x="1" y="11758"/>
                  </a:lnTo>
                  <a:cubicBezTo>
                    <a:pt x="1" y="13495"/>
                    <a:pt x="1" y="15285"/>
                    <a:pt x="15" y="17061"/>
                  </a:cubicBezTo>
                  <a:lnTo>
                    <a:pt x="15" y="17195"/>
                  </a:lnTo>
                  <a:cubicBezTo>
                    <a:pt x="1" y="17449"/>
                    <a:pt x="1" y="17743"/>
                    <a:pt x="134" y="17943"/>
                  </a:cubicBezTo>
                  <a:cubicBezTo>
                    <a:pt x="549" y="18584"/>
                    <a:pt x="1164" y="19306"/>
                    <a:pt x="2259" y="19306"/>
                  </a:cubicBezTo>
                  <a:lnTo>
                    <a:pt x="2820" y="19306"/>
                  </a:lnTo>
                  <a:cubicBezTo>
                    <a:pt x="2927" y="19306"/>
                    <a:pt x="3074" y="19306"/>
                    <a:pt x="3207" y="19293"/>
                  </a:cubicBezTo>
                  <a:cubicBezTo>
                    <a:pt x="3929" y="19279"/>
                    <a:pt x="4490" y="18878"/>
                    <a:pt x="4677" y="18237"/>
                  </a:cubicBezTo>
                  <a:cubicBezTo>
                    <a:pt x="4717" y="18144"/>
                    <a:pt x="4744" y="18050"/>
                    <a:pt x="4771" y="17943"/>
                  </a:cubicBezTo>
                  <a:cubicBezTo>
                    <a:pt x="5024" y="17102"/>
                    <a:pt x="5291" y="16233"/>
                    <a:pt x="5225" y="15312"/>
                  </a:cubicBezTo>
                  <a:cubicBezTo>
                    <a:pt x="5211" y="15137"/>
                    <a:pt x="5211" y="14964"/>
                    <a:pt x="5211" y="14790"/>
                  </a:cubicBezTo>
                  <a:lnTo>
                    <a:pt x="5211" y="14670"/>
                  </a:lnTo>
                  <a:cubicBezTo>
                    <a:pt x="5225" y="14483"/>
                    <a:pt x="5211" y="14309"/>
                    <a:pt x="5211" y="14136"/>
                  </a:cubicBezTo>
                  <a:cubicBezTo>
                    <a:pt x="5198" y="13534"/>
                    <a:pt x="5198" y="12973"/>
                    <a:pt x="5439" y="12439"/>
                  </a:cubicBezTo>
                  <a:cubicBezTo>
                    <a:pt x="5492" y="12305"/>
                    <a:pt x="5492" y="12159"/>
                    <a:pt x="5478" y="12025"/>
                  </a:cubicBezTo>
                  <a:lnTo>
                    <a:pt x="5478" y="11918"/>
                  </a:lnTo>
                  <a:lnTo>
                    <a:pt x="5478" y="11384"/>
                  </a:lnTo>
                  <a:cubicBezTo>
                    <a:pt x="5478" y="9606"/>
                    <a:pt x="5478" y="7776"/>
                    <a:pt x="5466" y="5959"/>
                  </a:cubicBezTo>
                  <a:cubicBezTo>
                    <a:pt x="5466" y="5732"/>
                    <a:pt x="5452" y="5438"/>
                    <a:pt x="5345" y="5185"/>
                  </a:cubicBezTo>
                  <a:cubicBezTo>
                    <a:pt x="5211" y="4904"/>
                    <a:pt x="5211" y="4610"/>
                    <a:pt x="5211" y="4303"/>
                  </a:cubicBezTo>
                  <a:lnTo>
                    <a:pt x="5211" y="4236"/>
                  </a:lnTo>
                  <a:lnTo>
                    <a:pt x="5211" y="3781"/>
                  </a:lnTo>
                  <a:cubicBezTo>
                    <a:pt x="5211" y="3181"/>
                    <a:pt x="5225" y="2539"/>
                    <a:pt x="4958" y="1938"/>
                  </a:cubicBezTo>
                  <a:cubicBezTo>
                    <a:pt x="4997" y="1296"/>
                    <a:pt x="4490" y="936"/>
                    <a:pt x="4196" y="722"/>
                  </a:cubicBezTo>
                  <a:cubicBezTo>
                    <a:pt x="3809" y="441"/>
                    <a:pt x="3355" y="254"/>
                    <a:pt x="2927" y="67"/>
                  </a:cubicBezTo>
                  <a:cubicBezTo>
                    <a:pt x="2820" y="28"/>
                    <a:pt x="2713" y="1"/>
                    <a:pt x="2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7"/>
            <p:cNvSpPr/>
            <p:nvPr/>
          </p:nvSpPr>
          <p:spPr>
            <a:xfrm>
              <a:off x="5966250" y="655950"/>
              <a:ext cx="49125" cy="102550"/>
            </a:xfrm>
            <a:custGeom>
              <a:avLst/>
              <a:gdLst/>
              <a:ahLst/>
              <a:cxnLst/>
              <a:rect l="l" t="t" r="r" b="b"/>
              <a:pathLst>
                <a:path w="1965" h="4102" extrusionOk="0">
                  <a:moveTo>
                    <a:pt x="883" y="3101"/>
                  </a:moveTo>
                  <a:cubicBezTo>
                    <a:pt x="682" y="2726"/>
                    <a:pt x="1" y="2566"/>
                    <a:pt x="455" y="1911"/>
                  </a:cubicBezTo>
                  <a:cubicBezTo>
                    <a:pt x="602" y="2018"/>
                    <a:pt x="749" y="2125"/>
                    <a:pt x="922" y="2245"/>
                  </a:cubicBezTo>
                  <a:cubicBezTo>
                    <a:pt x="1150" y="2058"/>
                    <a:pt x="1109" y="1845"/>
                    <a:pt x="1002" y="1658"/>
                  </a:cubicBezTo>
                  <a:cubicBezTo>
                    <a:pt x="829" y="1337"/>
                    <a:pt x="642" y="1016"/>
                    <a:pt x="468" y="735"/>
                  </a:cubicBezTo>
                  <a:cubicBezTo>
                    <a:pt x="535" y="589"/>
                    <a:pt x="562" y="495"/>
                    <a:pt x="615" y="429"/>
                  </a:cubicBezTo>
                  <a:cubicBezTo>
                    <a:pt x="722" y="308"/>
                    <a:pt x="829" y="201"/>
                    <a:pt x="963" y="67"/>
                  </a:cubicBezTo>
                  <a:cubicBezTo>
                    <a:pt x="1296" y="147"/>
                    <a:pt x="1684" y="1"/>
                    <a:pt x="1951" y="268"/>
                  </a:cubicBezTo>
                  <a:cubicBezTo>
                    <a:pt x="1925" y="696"/>
                    <a:pt x="1911" y="1097"/>
                    <a:pt x="1871" y="1471"/>
                  </a:cubicBezTo>
                  <a:cubicBezTo>
                    <a:pt x="1857" y="1617"/>
                    <a:pt x="1804" y="1791"/>
                    <a:pt x="1711" y="1871"/>
                  </a:cubicBezTo>
                  <a:cubicBezTo>
                    <a:pt x="1510" y="2032"/>
                    <a:pt x="1471" y="2219"/>
                    <a:pt x="1483" y="2445"/>
                  </a:cubicBezTo>
                  <a:cubicBezTo>
                    <a:pt x="1510" y="2620"/>
                    <a:pt x="1551" y="2819"/>
                    <a:pt x="1510" y="2994"/>
                  </a:cubicBezTo>
                  <a:cubicBezTo>
                    <a:pt x="1471" y="3247"/>
                    <a:pt x="1564" y="3368"/>
                    <a:pt x="1738" y="3528"/>
                  </a:cubicBezTo>
                  <a:cubicBezTo>
                    <a:pt x="1964" y="3742"/>
                    <a:pt x="1857" y="4009"/>
                    <a:pt x="1564" y="4049"/>
                  </a:cubicBezTo>
                  <a:cubicBezTo>
                    <a:pt x="1376" y="4089"/>
                    <a:pt x="1189" y="4102"/>
                    <a:pt x="1002" y="4075"/>
                  </a:cubicBezTo>
                  <a:cubicBezTo>
                    <a:pt x="548" y="4036"/>
                    <a:pt x="455" y="3728"/>
                    <a:pt x="749" y="3314"/>
                  </a:cubicBezTo>
                  <a:cubicBezTo>
                    <a:pt x="803" y="3247"/>
                    <a:pt x="842" y="3167"/>
                    <a:pt x="883" y="31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7"/>
            <p:cNvSpPr/>
            <p:nvPr/>
          </p:nvSpPr>
          <p:spPr>
            <a:xfrm>
              <a:off x="5977625" y="584800"/>
              <a:ext cx="39750" cy="30750"/>
            </a:xfrm>
            <a:custGeom>
              <a:avLst/>
              <a:gdLst/>
              <a:ahLst/>
              <a:cxnLst/>
              <a:rect l="l" t="t" r="r" b="b"/>
              <a:pathLst>
                <a:path w="1590" h="1230" extrusionOk="0">
                  <a:moveTo>
                    <a:pt x="187" y="268"/>
                  </a:moveTo>
                  <a:cubicBezTo>
                    <a:pt x="521" y="188"/>
                    <a:pt x="815" y="81"/>
                    <a:pt x="1109" y="41"/>
                  </a:cubicBezTo>
                  <a:cubicBezTo>
                    <a:pt x="1349" y="1"/>
                    <a:pt x="1523" y="188"/>
                    <a:pt x="1550" y="415"/>
                  </a:cubicBezTo>
                  <a:cubicBezTo>
                    <a:pt x="1589" y="856"/>
                    <a:pt x="1283" y="1230"/>
                    <a:pt x="868" y="1230"/>
                  </a:cubicBezTo>
                  <a:cubicBezTo>
                    <a:pt x="654" y="1230"/>
                    <a:pt x="441" y="1176"/>
                    <a:pt x="267" y="1150"/>
                  </a:cubicBezTo>
                  <a:cubicBezTo>
                    <a:pt x="0" y="870"/>
                    <a:pt x="93" y="602"/>
                    <a:pt x="187" y="2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7"/>
            <p:cNvSpPr/>
            <p:nvPr/>
          </p:nvSpPr>
          <p:spPr>
            <a:xfrm>
              <a:off x="5982625" y="787550"/>
              <a:ext cx="38425" cy="23425"/>
            </a:xfrm>
            <a:custGeom>
              <a:avLst/>
              <a:gdLst/>
              <a:ahLst/>
              <a:cxnLst/>
              <a:rect l="l" t="t" r="r" b="b"/>
              <a:pathLst>
                <a:path w="1537" h="937" extrusionOk="0">
                  <a:moveTo>
                    <a:pt x="1283" y="936"/>
                  </a:moveTo>
                  <a:cubicBezTo>
                    <a:pt x="828" y="869"/>
                    <a:pt x="401" y="922"/>
                    <a:pt x="148" y="521"/>
                  </a:cubicBezTo>
                  <a:cubicBezTo>
                    <a:pt x="53" y="388"/>
                    <a:pt x="0" y="241"/>
                    <a:pt x="134" y="121"/>
                  </a:cubicBezTo>
                  <a:cubicBezTo>
                    <a:pt x="214" y="54"/>
                    <a:pt x="361" y="1"/>
                    <a:pt x="454" y="28"/>
                  </a:cubicBezTo>
                  <a:cubicBezTo>
                    <a:pt x="695" y="67"/>
                    <a:pt x="935" y="147"/>
                    <a:pt x="1149" y="227"/>
                  </a:cubicBezTo>
                  <a:cubicBezTo>
                    <a:pt x="1256" y="268"/>
                    <a:pt x="1363" y="361"/>
                    <a:pt x="1430" y="455"/>
                  </a:cubicBezTo>
                  <a:cubicBezTo>
                    <a:pt x="1484" y="548"/>
                    <a:pt x="1537" y="696"/>
                    <a:pt x="1496" y="776"/>
                  </a:cubicBezTo>
                  <a:cubicBezTo>
                    <a:pt x="1470" y="869"/>
                    <a:pt x="1323" y="909"/>
                    <a:pt x="1283" y="9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1" name="Google Shape;4311;p37"/>
          <p:cNvGrpSpPr/>
          <p:nvPr/>
        </p:nvGrpSpPr>
        <p:grpSpPr>
          <a:xfrm>
            <a:off x="6961387" y="129261"/>
            <a:ext cx="660529" cy="164373"/>
            <a:chOff x="1663975" y="5122263"/>
            <a:chExt cx="503375" cy="125275"/>
          </a:xfrm>
        </p:grpSpPr>
        <p:sp>
          <p:nvSpPr>
            <p:cNvPr id="4312" name="Google Shape;4312;p3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33"/>
        <p:cNvGrpSpPr/>
        <p:nvPr/>
      </p:nvGrpSpPr>
      <p:grpSpPr>
        <a:xfrm>
          <a:off x="0" y="0"/>
          <a:ext cx="0" cy="0"/>
          <a:chOff x="0" y="0"/>
          <a:chExt cx="0" cy="0"/>
        </a:xfrm>
      </p:grpSpPr>
      <p:sp>
        <p:nvSpPr>
          <p:cNvPr id="4334" name="Google Shape;4334;p38">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8">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8"/>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grpSp>
        <p:nvGrpSpPr>
          <p:cNvPr id="4337" name="Google Shape;4337;p38"/>
          <p:cNvGrpSpPr/>
          <p:nvPr/>
        </p:nvGrpSpPr>
        <p:grpSpPr>
          <a:xfrm>
            <a:off x="709161" y="2820600"/>
            <a:ext cx="3027620" cy="1618100"/>
            <a:chOff x="709161" y="2820600"/>
            <a:chExt cx="3027620" cy="1618100"/>
          </a:xfrm>
        </p:grpSpPr>
        <p:grpSp>
          <p:nvGrpSpPr>
            <p:cNvPr id="4338" name="Google Shape;4338;p38"/>
            <p:cNvGrpSpPr/>
            <p:nvPr/>
          </p:nvGrpSpPr>
          <p:grpSpPr>
            <a:xfrm>
              <a:off x="709161" y="2820600"/>
              <a:ext cx="2342400" cy="759475"/>
              <a:chOff x="1309100" y="2706300"/>
              <a:chExt cx="2342400" cy="759475"/>
            </a:xfrm>
          </p:grpSpPr>
          <p:sp>
            <p:nvSpPr>
              <p:cNvPr id="4339" name="Google Shape;4339;p38"/>
              <p:cNvSpPr txBox="1"/>
              <p:nvPr/>
            </p:nvSpPr>
            <p:spPr>
              <a:xfrm>
                <a:off x="1309100" y="2706300"/>
                <a:ext cx="23424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RISK 1</a:t>
                </a:r>
                <a:endParaRPr sz="2100" b="1">
                  <a:solidFill>
                    <a:schemeClr val="dk1"/>
                  </a:solidFill>
                  <a:latin typeface="Arvo"/>
                  <a:ea typeface="Arvo"/>
                  <a:cs typeface="Arvo"/>
                  <a:sym typeface="Arvo"/>
                </a:endParaRPr>
              </a:p>
            </p:txBody>
          </p:sp>
          <p:sp>
            <p:nvSpPr>
              <p:cNvPr id="4340" name="Google Shape;4340;p38"/>
              <p:cNvSpPr txBox="1"/>
              <p:nvPr/>
            </p:nvSpPr>
            <p:spPr>
              <a:xfrm>
                <a:off x="1309100" y="3073975"/>
                <a:ext cx="2342400" cy="391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nice name</a:t>
                </a:r>
                <a:endParaRPr sz="1500" dirty="0">
                  <a:solidFill>
                    <a:schemeClr val="dk1"/>
                  </a:solidFill>
                  <a:latin typeface="Montserrat Medium" panose="00000600000000000000" pitchFamily="2" charset="0"/>
                  <a:ea typeface="DM Sans"/>
                  <a:cs typeface="DM Sans"/>
                  <a:sym typeface="DM Sans"/>
                </a:endParaRPr>
              </a:p>
            </p:txBody>
          </p:sp>
        </p:grpSp>
        <p:sp>
          <p:nvSpPr>
            <p:cNvPr id="4341" name="Google Shape;4341;p38"/>
            <p:cNvSpPr txBox="1"/>
            <p:nvPr/>
          </p:nvSpPr>
          <p:spPr>
            <a:xfrm>
              <a:off x="2282981" y="3913100"/>
              <a:ext cx="1453800" cy="52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Earth is where we all live on</a:t>
              </a:r>
              <a:endParaRPr sz="1500" dirty="0">
                <a:solidFill>
                  <a:schemeClr val="dk1"/>
                </a:solidFill>
                <a:latin typeface="Montserrat Medium" panose="00000600000000000000" pitchFamily="2" charset="0"/>
                <a:ea typeface="DM Sans"/>
                <a:cs typeface="DM Sans"/>
                <a:sym typeface="DM Sans"/>
              </a:endParaRPr>
            </a:p>
          </p:txBody>
        </p:sp>
        <p:sp>
          <p:nvSpPr>
            <p:cNvPr id="4342" name="Google Shape;4342;p38"/>
            <p:cNvSpPr txBox="1"/>
            <p:nvPr/>
          </p:nvSpPr>
          <p:spPr>
            <a:xfrm>
              <a:off x="720000" y="3913100"/>
              <a:ext cx="1453800" cy="52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a small planet</a:t>
              </a:r>
              <a:endParaRPr sz="1500" dirty="0">
                <a:solidFill>
                  <a:schemeClr val="dk1"/>
                </a:solidFill>
                <a:latin typeface="Montserrat Medium" panose="00000600000000000000" pitchFamily="2" charset="0"/>
                <a:ea typeface="DM Sans"/>
                <a:cs typeface="DM Sans"/>
                <a:sym typeface="DM Sans"/>
              </a:endParaRPr>
            </a:p>
          </p:txBody>
        </p:sp>
      </p:grpSp>
      <p:grpSp>
        <p:nvGrpSpPr>
          <p:cNvPr id="4343" name="Google Shape;4343;p38"/>
          <p:cNvGrpSpPr/>
          <p:nvPr/>
        </p:nvGrpSpPr>
        <p:grpSpPr>
          <a:xfrm>
            <a:off x="5408944" y="2820600"/>
            <a:ext cx="3025901" cy="1618100"/>
            <a:chOff x="5408944" y="2820600"/>
            <a:chExt cx="3025901" cy="1618100"/>
          </a:xfrm>
        </p:grpSpPr>
        <p:grpSp>
          <p:nvGrpSpPr>
            <p:cNvPr id="4344" name="Google Shape;4344;p38"/>
            <p:cNvGrpSpPr/>
            <p:nvPr/>
          </p:nvGrpSpPr>
          <p:grpSpPr>
            <a:xfrm>
              <a:off x="6092433" y="2820600"/>
              <a:ext cx="2342412" cy="759475"/>
              <a:chOff x="5492438" y="2706300"/>
              <a:chExt cx="2342412" cy="759475"/>
            </a:xfrm>
          </p:grpSpPr>
          <p:sp>
            <p:nvSpPr>
              <p:cNvPr id="4345" name="Google Shape;4345;p38"/>
              <p:cNvSpPr txBox="1"/>
              <p:nvPr/>
            </p:nvSpPr>
            <p:spPr>
              <a:xfrm>
                <a:off x="5492438" y="2706300"/>
                <a:ext cx="23424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RISK 3</a:t>
                </a:r>
                <a:endParaRPr sz="2100" b="1">
                  <a:solidFill>
                    <a:schemeClr val="dk1"/>
                  </a:solidFill>
                  <a:latin typeface="Arvo"/>
                  <a:ea typeface="Arvo"/>
                  <a:cs typeface="Arvo"/>
                  <a:sym typeface="Arvo"/>
                </a:endParaRPr>
              </a:p>
            </p:txBody>
          </p:sp>
          <p:sp>
            <p:nvSpPr>
              <p:cNvPr id="4346" name="Google Shape;4346;p38"/>
              <p:cNvSpPr txBox="1"/>
              <p:nvPr/>
            </p:nvSpPr>
            <p:spPr>
              <a:xfrm>
                <a:off x="5492449" y="3073975"/>
                <a:ext cx="2342400" cy="391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 cold place</a:t>
                </a:r>
                <a:endParaRPr sz="1500" dirty="0">
                  <a:solidFill>
                    <a:schemeClr val="dk1"/>
                  </a:solidFill>
                  <a:latin typeface="Montserrat Medium" panose="00000600000000000000" pitchFamily="2" charset="0"/>
                  <a:ea typeface="DM Sans"/>
                  <a:cs typeface="DM Sans"/>
                  <a:sym typeface="DM Sans"/>
                </a:endParaRPr>
              </a:p>
            </p:txBody>
          </p:sp>
        </p:grpSp>
        <p:sp>
          <p:nvSpPr>
            <p:cNvPr id="4347" name="Google Shape;4347;p38"/>
            <p:cNvSpPr txBox="1"/>
            <p:nvPr/>
          </p:nvSpPr>
          <p:spPr>
            <a:xfrm>
              <a:off x="6971925" y="3913100"/>
              <a:ext cx="1452000" cy="52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has several rings</a:t>
              </a:r>
              <a:endParaRPr sz="1500" dirty="0">
                <a:solidFill>
                  <a:schemeClr val="dk1"/>
                </a:solidFill>
                <a:latin typeface="Montserrat Medium" panose="00000600000000000000" pitchFamily="2" charset="0"/>
                <a:ea typeface="DM Sans"/>
                <a:cs typeface="DM Sans"/>
                <a:sym typeface="DM Sans"/>
              </a:endParaRPr>
            </a:p>
          </p:txBody>
        </p:sp>
        <p:sp>
          <p:nvSpPr>
            <p:cNvPr id="4348" name="Google Shape;4348;p38"/>
            <p:cNvSpPr txBox="1"/>
            <p:nvPr/>
          </p:nvSpPr>
          <p:spPr>
            <a:xfrm>
              <a:off x="5408944" y="3913100"/>
              <a:ext cx="1453800" cy="52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a huge gas giant</a:t>
              </a:r>
              <a:endParaRPr sz="1500" dirty="0">
                <a:solidFill>
                  <a:schemeClr val="dk1"/>
                </a:solidFill>
                <a:latin typeface="Montserrat Medium" panose="00000600000000000000" pitchFamily="2" charset="0"/>
                <a:ea typeface="DM Sans"/>
                <a:cs typeface="DM Sans"/>
                <a:sym typeface="DM Sans"/>
              </a:endParaRPr>
            </a:p>
          </p:txBody>
        </p:sp>
      </p:grpSp>
      <p:sp>
        <p:nvSpPr>
          <p:cNvPr id="4349" name="Google Shape;4349;p38"/>
          <p:cNvSpPr/>
          <p:nvPr/>
        </p:nvSpPr>
        <p:spPr>
          <a:xfrm>
            <a:off x="7205289" y="2355438"/>
            <a:ext cx="116700" cy="116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50" name="Google Shape;4350;p38"/>
          <p:cNvCxnSpPr>
            <a:stCxn id="4351" idx="2"/>
            <a:endCxn id="4349" idx="0"/>
          </p:cNvCxnSpPr>
          <p:nvPr/>
        </p:nvCxnSpPr>
        <p:spPr>
          <a:xfrm rot="-5400000" flipH="1">
            <a:off x="5743050" y="834934"/>
            <a:ext cx="349500" cy="2691600"/>
          </a:xfrm>
          <a:prstGeom prst="bentConnector3">
            <a:avLst>
              <a:gd name="adj1" fmla="val 49993"/>
            </a:avLst>
          </a:prstGeom>
          <a:noFill/>
          <a:ln w="9525" cap="flat" cmpd="sng">
            <a:solidFill>
              <a:schemeClr val="dk1"/>
            </a:solidFill>
            <a:prstDash val="solid"/>
            <a:round/>
            <a:headEnd type="none" w="med" len="med"/>
            <a:tailEnd type="oval" w="med" len="med"/>
          </a:ln>
        </p:spPr>
      </p:cxnSp>
      <p:sp>
        <p:nvSpPr>
          <p:cNvPr id="4352" name="Google Shape;4352;p38"/>
          <p:cNvSpPr/>
          <p:nvPr/>
        </p:nvSpPr>
        <p:spPr>
          <a:xfrm>
            <a:off x="1822011" y="2355438"/>
            <a:ext cx="116700" cy="116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53" name="Google Shape;4353;p38"/>
          <p:cNvCxnSpPr>
            <a:stCxn id="4351" idx="2"/>
            <a:endCxn id="4352" idx="0"/>
          </p:cNvCxnSpPr>
          <p:nvPr/>
        </p:nvCxnSpPr>
        <p:spPr>
          <a:xfrm rot="5400000">
            <a:off x="3051450" y="834934"/>
            <a:ext cx="349500" cy="2691600"/>
          </a:xfrm>
          <a:prstGeom prst="bentConnector3">
            <a:avLst>
              <a:gd name="adj1" fmla="val 49993"/>
            </a:avLst>
          </a:prstGeom>
          <a:noFill/>
          <a:ln w="9525" cap="flat" cmpd="sng">
            <a:solidFill>
              <a:schemeClr val="dk1"/>
            </a:solidFill>
            <a:prstDash val="solid"/>
            <a:round/>
            <a:headEnd type="none" w="med" len="med"/>
            <a:tailEnd type="oval" w="med" len="med"/>
          </a:ln>
        </p:spPr>
      </p:cxnSp>
      <p:cxnSp>
        <p:nvCxnSpPr>
          <p:cNvPr id="4354" name="Google Shape;4354;p38"/>
          <p:cNvCxnSpPr>
            <a:stCxn id="4340" idx="2"/>
            <a:endCxn id="4341" idx="0"/>
          </p:cNvCxnSpPr>
          <p:nvPr/>
        </p:nvCxnSpPr>
        <p:spPr>
          <a:xfrm rot="-5400000" flipH="1">
            <a:off x="2278611" y="3181825"/>
            <a:ext cx="333000" cy="1129500"/>
          </a:xfrm>
          <a:prstGeom prst="bentConnector3">
            <a:avLst>
              <a:gd name="adj1" fmla="val 50004"/>
            </a:avLst>
          </a:prstGeom>
          <a:noFill/>
          <a:ln w="9525" cap="flat" cmpd="sng">
            <a:solidFill>
              <a:schemeClr val="dk1"/>
            </a:solidFill>
            <a:prstDash val="solid"/>
            <a:round/>
            <a:headEnd type="none" w="med" len="med"/>
            <a:tailEnd type="oval" w="med" len="med"/>
          </a:ln>
        </p:spPr>
      </p:cxnSp>
      <p:cxnSp>
        <p:nvCxnSpPr>
          <p:cNvPr id="4355" name="Google Shape;4355;p38"/>
          <p:cNvCxnSpPr>
            <a:stCxn id="4340" idx="2"/>
            <a:endCxn id="4342" idx="0"/>
          </p:cNvCxnSpPr>
          <p:nvPr/>
        </p:nvCxnSpPr>
        <p:spPr>
          <a:xfrm rot="5400000">
            <a:off x="1497111" y="3529825"/>
            <a:ext cx="333000" cy="433500"/>
          </a:xfrm>
          <a:prstGeom prst="bentConnector3">
            <a:avLst>
              <a:gd name="adj1" fmla="val 50004"/>
            </a:avLst>
          </a:prstGeom>
          <a:noFill/>
          <a:ln w="9525" cap="flat" cmpd="sng">
            <a:solidFill>
              <a:schemeClr val="dk1"/>
            </a:solidFill>
            <a:prstDash val="solid"/>
            <a:round/>
            <a:headEnd type="none" w="med" len="med"/>
            <a:tailEnd type="oval" w="med" len="med"/>
          </a:ln>
        </p:spPr>
      </p:cxnSp>
      <p:cxnSp>
        <p:nvCxnSpPr>
          <p:cNvPr id="4356" name="Google Shape;4356;p38"/>
          <p:cNvCxnSpPr>
            <a:stCxn id="4346" idx="2"/>
            <a:endCxn id="4347" idx="0"/>
          </p:cNvCxnSpPr>
          <p:nvPr/>
        </p:nvCxnSpPr>
        <p:spPr>
          <a:xfrm rot="-5400000" flipH="1">
            <a:off x="7314345" y="3529375"/>
            <a:ext cx="333000" cy="434400"/>
          </a:xfrm>
          <a:prstGeom prst="bentConnector3">
            <a:avLst>
              <a:gd name="adj1" fmla="val 50004"/>
            </a:avLst>
          </a:prstGeom>
          <a:noFill/>
          <a:ln w="9525" cap="flat" cmpd="sng">
            <a:solidFill>
              <a:schemeClr val="dk1"/>
            </a:solidFill>
            <a:prstDash val="solid"/>
            <a:round/>
            <a:headEnd type="none" w="med" len="med"/>
            <a:tailEnd type="oval" w="med" len="med"/>
          </a:ln>
        </p:spPr>
      </p:cxnSp>
      <p:cxnSp>
        <p:nvCxnSpPr>
          <p:cNvPr id="4357" name="Google Shape;4357;p38"/>
          <p:cNvCxnSpPr>
            <a:stCxn id="4346" idx="2"/>
            <a:endCxn id="4348" idx="0"/>
          </p:cNvCxnSpPr>
          <p:nvPr/>
        </p:nvCxnSpPr>
        <p:spPr>
          <a:xfrm rot="5400000">
            <a:off x="6533295" y="3182725"/>
            <a:ext cx="333000" cy="1127700"/>
          </a:xfrm>
          <a:prstGeom prst="bentConnector3">
            <a:avLst>
              <a:gd name="adj1" fmla="val 50004"/>
            </a:avLst>
          </a:prstGeom>
          <a:noFill/>
          <a:ln w="9525" cap="flat" cmpd="sng">
            <a:solidFill>
              <a:schemeClr val="dk1"/>
            </a:solidFill>
            <a:prstDash val="solid"/>
            <a:round/>
            <a:headEnd type="none" w="med" len="med"/>
            <a:tailEnd type="oval" w="med" len="med"/>
          </a:ln>
        </p:spPr>
      </p:cxnSp>
      <p:grpSp>
        <p:nvGrpSpPr>
          <p:cNvPr id="4358" name="Google Shape;4358;p38"/>
          <p:cNvGrpSpPr/>
          <p:nvPr/>
        </p:nvGrpSpPr>
        <p:grpSpPr>
          <a:xfrm rot="2700000">
            <a:off x="1696291" y="2370077"/>
            <a:ext cx="368139" cy="375141"/>
            <a:chOff x="6057856" y="2790219"/>
            <a:chExt cx="667985" cy="680690"/>
          </a:xfrm>
        </p:grpSpPr>
        <p:sp>
          <p:nvSpPr>
            <p:cNvPr id="4359" name="Google Shape;4359;p38"/>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8"/>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8"/>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8"/>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8"/>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8"/>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8"/>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8"/>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8"/>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8"/>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9" name="Google Shape;4369;p38"/>
          <p:cNvGrpSpPr/>
          <p:nvPr/>
        </p:nvGrpSpPr>
        <p:grpSpPr>
          <a:xfrm rot="-6002005">
            <a:off x="7141278" y="2271600"/>
            <a:ext cx="244722" cy="568453"/>
            <a:chOff x="3106200" y="857700"/>
            <a:chExt cx="182050" cy="422875"/>
          </a:xfrm>
        </p:grpSpPr>
        <p:sp>
          <p:nvSpPr>
            <p:cNvPr id="4370" name="Google Shape;4370;p38"/>
            <p:cNvSpPr/>
            <p:nvPr/>
          </p:nvSpPr>
          <p:spPr>
            <a:xfrm>
              <a:off x="3128900" y="880400"/>
              <a:ext cx="138650" cy="216475"/>
            </a:xfrm>
            <a:custGeom>
              <a:avLst/>
              <a:gdLst/>
              <a:ahLst/>
              <a:cxnLst/>
              <a:rect l="l" t="t" r="r" b="b"/>
              <a:pathLst>
                <a:path w="5546" h="8659" extrusionOk="0">
                  <a:moveTo>
                    <a:pt x="295" y="7896"/>
                  </a:moveTo>
                  <a:cubicBezTo>
                    <a:pt x="268" y="7308"/>
                    <a:pt x="295" y="6788"/>
                    <a:pt x="81" y="6293"/>
                  </a:cubicBezTo>
                  <a:cubicBezTo>
                    <a:pt x="41" y="6200"/>
                    <a:pt x="54" y="6079"/>
                    <a:pt x="54" y="5972"/>
                  </a:cubicBezTo>
                  <a:cubicBezTo>
                    <a:pt x="54" y="4971"/>
                    <a:pt x="1" y="3956"/>
                    <a:pt x="81" y="2953"/>
                  </a:cubicBezTo>
                  <a:cubicBezTo>
                    <a:pt x="134" y="2205"/>
                    <a:pt x="335" y="1457"/>
                    <a:pt x="749" y="803"/>
                  </a:cubicBezTo>
                  <a:cubicBezTo>
                    <a:pt x="776" y="762"/>
                    <a:pt x="789" y="708"/>
                    <a:pt x="829" y="669"/>
                  </a:cubicBezTo>
                  <a:cubicBezTo>
                    <a:pt x="1310" y="322"/>
                    <a:pt x="1858" y="174"/>
                    <a:pt x="2419" y="81"/>
                  </a:cubicBezTo>
                  <a:cubicBezTo>
                    <a:pt x="2874" y="1"/>
                    <a:pt x="3261" y="241"/>
                    <a:pt x="3581" y="562"/>
                  </a:cubicBezTo>
                  <a:cubicBezTo>
                    <a:pt x="3875" y="842"/>
                    <a:pt x="4142" y="1123"/>
                    <a:pt x="4276" y="1537"/>
                  </a:cubicBezTo>
                  <a:cubicBezTo>
                    <a:pt x="4410" y="1978"/>
                    <a:pt x="4744" y="2338"/>
                    <a:pt x="4864" y="2780"/>
                  </a:cubicBezTo>
                  <a:cubicBezTo>
                    <a:pt x="4971" y="3193"/>
                    <a:pt x="4904" y="3648"/>
                    <a:pt x="5091" y="4049"/>
                  </a:cubicBezTo>
                  <a:cubicBezTo>
                    <a:pt x="5145" y="4169"/>
                    <a:pt x="5145" y="4316"/>
                    <a:pt x="5145" y="4449"/>
                  </a:cubicBezTo>
                  <a:cubicBezTo>
                    <a:pt x="5158" y="4998"/>
                    <a:pt x="5172" y="5518"/>
                    <a:pt x="5318" y="6053"/>
                  </a:cubicBezTo>
                  <a:cubicBezTo>
                    <a:pt x="5546" y="6854"/>
                    <a:pt x="5238" y="7563"/>
                    <a:pt x="4584" y="8083"/>
                  </a:cubicBezTo>
                  <a:cubicBezTo>
                    <a:pt x="4370" y="8257"/>
                    <a:pt x="4049" y="8324"/>
                    <a:pt x="3768" y="8431"/>
                  </a:cubicBezTo>
                  <a:cubicBezTo>
                    <a:pt x="3141" y="8658"/>
                    <a:pt x="2058" y="8618"/>
                    <a:pt x="1470" y="8364"/>
                  </a:cubicBezTo>
                  <a:cubicBezTo>
                    <a:pt x="1096" y="8204"/>
                    <a:pt x="722" y="8070"/>
                    <a:pt x="295" y="7896"/>
                  </a:cubicBezTo>
                  <a:close/>
                  <a:moveTo>
                    <a:pt x="3715" y="7068"/>
                  </a:moveTo>
                  <a:cubicBezTo>
                    <a:pt x="3795" y="6868"/>
                    <a:pt x="3862" y="6801"/>
                    <a:pt x="3862" y="6734"/>
                  </a:cubicBezTo>
                  <a:cubicBezTo>
                    <a:pt x="3862" y="6453"/>
                    <a:pt x="3955" y="6227"/>
                    <a:pt x="4210" y="6053"/>
                  </a:cubicBezTo>
                  <a:cubicBezTo>
                    <a:pt x="4303" y="5986"/>
                    <a:pt x="4370" y="5826"/>
                    <a:pt x="4383" y="5705"/>
                  </a:cubicBezTo>
                  <a:cubicBezTo>
                    <a:pt x="4383" y="5438"/>
                    <a:pt x="4343" y="5171"/>
                    <a:pt x="4303" y="4904"/>
                  </a:cubicBezTo>
                  <a:cubicBezTo>
                    <a:pt x="4276" y="4704"/>
                    <a:pt x="4183" y="4490"/>
                    <a:pt x="4210" y="4276"/>
                  </a:cubicBezTo>
                  <a:cubicBezTo>
                    <a:pt x="4249" y="3688"/>
                    <a:pt x="4062" y="3154"/>
                    <a:pt x="3902" y="2620"/>
                  </a:cubicBezTo>
                  <a:cubicBezTo>
                    <a:pt x="3836" y="2379"/>
                    <a:pt x="3675" y="2299"/>
                    <a:pt x="3435" y="2178"/>
                  </a:cubicBezTo>
                  <a:cubicBezTo>
                    <a:pt x="3462" y="2513"/>
                    <a:pt x="3448" y="2793"/>
                    <a:pt x="3542" y="3033"/>
                  </a:cubicBezTo>
                  <a:cubicBezTo>
                    <a:pt x="3742" y="3555"/>
                    <a:pt x="3649" y="4036"/>
                    <a:pt x="3474" y="4529"/>
                  </a:cubicBezTo>
                  <a:cubicBezTo>
                    <a:pt x="3889" y="5024"/>
                    <a:pt x="4076" y="5545"/>
                    <a:pt x="3715" y="6159"/>
                  </a:cubicBezTo>
                  <a:cubicBezTo>
                    <a:pt x="3581" y="6400"/>
                    <a:pt x="3554" y="6667"/>
                    <a:pt x="3715" y="70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8"/>
            <p:cNvSpPr/>
            <p:nvPr/>
          </p:nvSpPr>
          <p:spPr>
            <a:xfrm>
              <a:off x="3138925" y="1094850"/>
              <a:ext cx="125600" cy="162650"/>
            </a:xfrm>
            <a:custGeom>
              <a:avLst/>
              <a:gdLst/>
              <a:ahLst/>
              <a:cxnLst/>
              <a:rect l="l" t="t" r="r" b="b"/>
              <a:pathLst>
                <a:path w="5024" h="6506" extrusionOk="0">
                  <a:moveTo>
                    <a:pt x="4958" y="0"/>
                  </a:moveTo>
                  <a:cubicBezTo>
                    <a:pt x="4958" y="1176"/>
                    <a:pt x="5024" y="2325"/>
                    <a:pt x="4931" y="3447"/>
                  </a:cubicBezTo>
                  <a:cubicBezTo>
                    <a:pt x="4877" y="4195"/>
                    <a:pt x="4650" y="4929"/>
                    <a:pt x="4343" y="5624"/>
                  </a:cubicBezTo>
                  <a:cubicBezTo>
                    <a:pt x="4249" y="5825"/>
                    <a:pt x="4115" y="5985"/>
                    <a:pt x="3902" y="6078"/>
                  </a:cubicBezTo>
                  <a:cubicBezTo>
                    <a:pt x="3675" y="6172"/>
                    <a:pt x="3474" y="6319"/>
                    <a:pt x="3248" y="6399"/>
                  </a:cubicBezTo>
                  <a:cubicBezTo>
                    <a:pt x="3073" y="6452"/>
                    <a:pt x="2873" y="6506"/>
                    <a:pt x="2699" y="6479"/>
                  </a:cubicBezTo>
                  <a:cubicBezTo>
                    <a:pt x="2352" y="6426"/>
                    <a:pt x="2005" y="6333"/>
                    <a:pt x="1684" y="6226"/>
                  </a:cubicBezTo>
                  <a:cubicBezTo>
                    <a:pt x="1377" y="6119"/>
                    <a:pt x="1069" y="5998"/>
                    <a:pt x="909" y="5678"/>
                  </a:cubicBezTo>
                  <a:cubicBezTo>
                    <a:pt x="763" y="5384"/>
                    <a:pt x="576" y="5157"/>
                    <a:pt x="656" y="4769"/>
                  </a:cubicBezTo>
                  <a:cubicBezTo>
                    <a:pt x="736" y="4395"/>
                    <a:pt x="695" y="3968"/>
                    <a:pt x="469" y="3593"/>
                  </a:cubicBezTo>
                  <a:cubicBezTo>
                    <a:pt x="388" y="3460"/>
                    <a:pt x="348" y="3287"/>
                    <a:pt x="335" y="3126"/>
                  </a:cubicBezTo>
                  <a:cubicBezTo>
                    <a:pt x="321" y="2378"/>
                    <a:pt x="14" y="1657"/>
                    <a:pt x="54" y="882"/>
                  </a:cubicBezTo>
                  <a:cubicBezTo>
                    <a:pt x="68" y="681"/>
                    <a:pt x="14" y="467"/>
                    <a:pt x="1" y="267"/>
                  </a:cubicBezTo>
                  <a:cubicBezTo>
                    <a:pt x="255" y="147"/>
                    <a:pt x="469" y="241"/>
                    <a:pt x="642" y="360"/>
                  </a:cubicBezTo>
                  <a:cubicBezTo>
                    <a:pt x="1069" y="654"/>
                    <a:pt x="1537" y="681"/>
                    <a:pt x="2031" y="681"/>
                  </a:cubicBezTo>
                  <a:cubicBezTo>
                    <a:pt x="3408" y="668"/>
                    <a:pt x="3408" y="668"/>
                    <a:pt x="4690" y="80"/>
                  </a:cubicBezTo>
                  <a:cubicBezTo>
                    <a:pt x="4757" y="54"/>
                    <a:pt x="4837" y="40"/>
                    <a:pt x="4958" y="0"/>
                  </a:cubicBezTo>
                  <a:close/>
                  <a:moveTo>
                    <a:pt x="3702" y="5170"/>
                  </a:moveTo>
                  <a:cubicBezTo>
                    <a:pt x="4049" y="4943"/>
                    <a:pt x="4236" y="4730"/>
                    <a:pt x="4236" y="4448"/>
                  </a:cubicBezTo>
                  <a:cubicBezTo>
                    <a:pt x="4222" y="3674"/>
                    <a:pt x="4196" y="2886"/>
                    <a:pt x="4156" y="2111"/>
                  </a:cubicBezTo>
                  <a:cubicBezTo>
                    <a:pt x="4156" y="2017"/>
                    <a:pt x="4103" y="1897"/>
                    <a:pt x="3889" y="1937"/>
                  </a:cubicBezTo>
                  <a:cubicBezTo>
                    <a:pt x="3862" y="2031"/>
                    <a:pt x="3809" y="2138"/>
                    <a:pt x="3795" y="2257"/>
                  </a:cubicBezTo>
                  <a:cubicBezTo>
                    <a:pt x="3768" y="2645"/>
                    <a:pt x="3768" y="3019"/>
                    <a:pt x="3755" y="3394"/>
                  </a:cubicBezTo>
                  <a:cubicBezTo>
                    <a:pt x="3755" y="3875"/>
                    <a:pt x="3809" y="4355"/>
                    <a:pt x="3622" y="4823"/>
                  </a:cubicBezTo>
                  <a:cubicBezTo>
                    <a:pt x="3595" y="4903"/>
                    <a:pt x="3661" y="5010"/>
                    <a:pt x="3702" y="51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8"/>
            <p:cNvSpPr/>
            <p:nvPr/>
          </p:nvSpPr>
          <p:spPr>
            <a:xfrm>
              <a:off x="3110875" y="860375"/>
              <a:ext cx="172700" cy="416500"/>
            </a:xfrm>
            <a:custGeom>
              <a:avLst/>
              <a:gdLst/>
              <a:ahLst/>
              <a:cxnLst/>
              <a:rect l="l" t="t" r="r" b="b"/>
              <a:pathLst>
                <a:path w="6908" h="16660" extrusionOk="0">
                  <a:moveTo>
                    <a:pt x="6855" y="10020"/>
                  </a:moveTo>
                  <a:cubicBezTo>
                    <a:pt x="6855" y="10675"/>
                    <a:pt x="6828" y="11330"/>
                    <a:pt x="6867" y="11984"/>
                  </a:cubicBezTo>
                  <a:cubicBezTo>
                    <a:pt x="6908" y="12866"/>
                    <a:pt x="6748" y="13708"/>
                    <a:pt x="6480" y="14536"/>
                  </a:cubicBezTo>
                  <a:cubicBezTo>
                    <a:pt x="6454" y="14602"/>
                    <a:pt x="6413" y="14683"/>
                    <a:pt x="6413" y="14763"/>
                  </a:cubicBezTo>
                  <a:cubicBezTo>
                    <a:pt x="6386" y="15445"/>
                    <a:pt x="5932" y="15831"/>
                    <a:pt x="5398" y="16139"/>
                  </a:cubicBezTo>
                  <a:cubicBezTo>
                    <a:pt x="4957" y="16393"/>
                    <a:pt x="4516" y="16660"/>
                    <a:pt x="3955" y="16620"/>
                  </a:cubicBezTo>
                  <a:cubicBezTo>
                    <a:pt x="3408" y="16567"/>
                    <a:pt x="2900" y="16419"/>
                    <a:pt x="2392" y="16246"/>
                  </a:cubicBezTo>
                  <a:cubicBezTo>
                    <a:pt x="1871" y="16086"/>
                    <a:pt x="1537" y="15671"/>
                    <a:pt x="1256" y="15231"/>
                  </a:cubicBezTo>
                  <a:cubicBezTo>
                    <a:pt x="1163" y="15097"/>
                    <a:pt x="1123" y="14923"/>
                    <a:pt x="1030" y="14803"/>
                  </a:cubicBezTo>
                  <a:cubicBezTo>
                    <a:pt x="842" y="14602"/>
                    <a:pt x="775" y="14376"/>
                    <a:pt x="869" y="14121"/>
                  </a:cubicBezTo>
                  <a:cubicBezTo>
                    <a:pt x="989" y="13854"/>
                    <a:pt x="923" y="13587"/>
                    <a:pt x="869" y="13320"/>
                  </a:cubicBezTo>
                  <a:cubicBezTo>
                    <a:pt x="775" y="12879"/>
                    <a:pt x="629" y="12438"/>
                    <a:pt x="535" y="11984"/>
                  </a:cubicBezTo>
                  <a:cubicBezTo>
                    <a:pt x="481" y="11704"/>
                    <a:pt x="468" y="11396"/>
                    <a:pt x="481" y="11102"/>
                  </a:cubicBezTo>
                  <a:cubicBezTo>
                    <a:pt x="495" y="10688"/>
                    <a:pt x="468" y="10300"/>
                    <a:pt x="374" y="9887"/>
                  </a:cubicBezTo>
                  <a:cubicBezTo>
                    <a:pt x="267" y="9419"/>
                    <a:pt x="214" y="8925"/>
                    <a:pt x="201" y="8444"/>
                  </a:cubicBezTo>
                  <a:cubicBezTo>
                    <a:pt x="187" y="8109"/>
                    <a:pt x="214" y="7803"/>
                    <a:pt x="94" y="7482"/>
                  </a:cubicBezTo>
                  <a:cubicBezTo>
                    <a:pt x="27" y="7281"/>
                    <a:pt x="27" y="7054"/>
                    <a:pt x="27" y="6841"/>
                  </a:cubicBezTo>
                  <a:cubicBezTo>
                    <a:pt x="14" y="5772"/>
                    <a:pt x="0" y="4716"/>
                    <a:pt x="14" y="3647"/>
                  </a:cubicBezTo>
                  <a:cubicBezTo>
                    <a:pt x="41" y="2739"/>
                    <a:pt x="348" y="1897"/>
                    <a:pt x="816" y="1135"/>
                  </a:cubicBezTo>
                  <a:cubicBezTo>
                    <a:pt x="935" y="948"/>
                    <a:pt x="1096" y="775"/>
                    <a:pt x="1283" y="681"/>
                  </a:cubicBezTo>
                  <a:cubicBezTo>
                    <a:pt x="1978" y="294"/>
                    <a:pt x="2713" y="0"/>
                    <a:pt x="3527" y="107"/>
                  </a:cubicBezTo>
                  <a:cubicBezTo>
                    <a:pt x="3821" y="147"/>
                    <a:pt x="4129" y="254"/>
                    <a:pt x="4356" y="414"/>
                  </a:cubicBezTo>
                  <a:cubicBezTo>
                    <a:pt x="4877" y="775"/>
                    <a:pt x="5331" y="1189"/>
                    <a:pt x="5611" y="1777"/>
                  </a:cubicBezTo>
                  <a:cubicBezTo>
                    <a:pt x="5772" y="2097"/>
                    <a:pt x="5893" y="2432"/>
                    <a:pt x="6080" y="2726"/>
                  </a:cubicBezTo>
                  <a:cubicBezTo>
                    <a:pt x="6293" y="3086"/>
                    <a:pt x="6440" y="3460"/>
                    <a:pt x="6400" y="3888"/>
                  </a:cubicBezTo>
                  <a:cubicBezTo>
                    <a:pt x="6400" y="3941"/>
                    <a:pt x="6386" y="3994"/>
                    <a:pt x="6400" y="4048"/>
                  </a:cubicBezTo>
                  <a:cubicBezTo>
                    <a:pt x="6627" y="4650"/>
                    <a:pt x="6627" y="5264"/>
                    <a:pt x="6614" y="5892"/>
                  </a:cubicBezTo>
                  <a:cubicBezTo>
                    <a:pt x="6614" y="5972"/>
                    <a:pt x="6614" y="6066"/>
                    <a:pt x="6654" y="6132"/>
                  </a:cubicBezTo>
                  <a:cubicBezTo>
                    <a:pt x="6908" y="6586"/>
                    <a:pt x="6855" y="7081"/>
                    <a:pt x="6855" y="7575"/>
                  </a:cubicBezTo>
                  <a:cubicBezTo>
                    <a:pt x="6867" y="8390"/>
                    <a:pt x="6855" y="9205"/>
                    <a:pt x="6855" y="10020"/>
                  </a:cubicBezTo>
                  <a:close/>
                  <a:moveTo>
                    <a:pt x="1016" y="8697"/>
                  </a:moveTo>
                  <a:cubicBezTo>
                    <a:pt x="1443" y="8871"/>
                    <a:pt x="1817" y="9005"/>
                    <a:pt x="2191" y="9165"/>
                  </a:cubicBezTo>
                  <a:cubicBezTo>
                    <a:pt x="2779" y="9419"/>
                    <a:pt x="3862" y="9459"/>
                    <a:pt x="4489" y="9232"/>
                  </a:cubicBezTo>
                  <a:cubicBezTo>
                    <a:pt x="4770" y="9125"/>
                    <a:pt x="5091" y="9058"/>
                    <a:pt x="5305" y="8884"/>
                  </a:cubicBezTo>
                  <a:cubicBezTo>
                    <a:pt x="5959" y="8364"/>
                    <a:pt x="6267" y="7655"/>
                    <a:pt x="6039" y="6854"/>
                  </a:cubicBezTo>
                  <a:cubicBezTo>
                    <a:pt x="5893" y="6319"/>
                    <a:pt x="5879" y="5799"/>
                    <a:pt x="5866" y="5250"/>
                  </a:cubicBezTo>
                  <a:cubicBezTo>
                    <a:pt x="5866" y="5117"/>
                    <a:pt x="5866" y="4970"/>
                    <a:pt x="5812" y="4850"/>
                  </a:cubicBezTo>
                  <a:cubicBezTo>
                    <a:pt x="5625" y="4449"/>
                    <a:pt x="5692" y="3994"/>
                    <a:pt x="5585" y="3581"/>
                  </a:cubicBezTo>
                  <a:cubicBezTo>
                    <a:pt x="5465" y="3139"/>
                    <a:pt x="5131" y="2779"/>
                    <a:pt x="4997" y="2338"/>
                  </a:cubicBezTo>
                  <a:cubicBezTo>
                    <a:pt x="4863" y="1924"/>
                    <a:pt x="4596" y="1643"/>
                    <a:pt x="4302" y="1363"/>
                  </a:cubicBezTo>
                  <a:cubicBezTo>
                    <a:pt x="3982" y="1042"/>
                    <a:pt x="3595" y="802"/>
                    <a:pt x="3140" y="882"/>
                  </a:cubicBezTo>
                  <a:cubicBezTo>
                    <a:pt x="2579" y="975"/>
                    <a:pt x="2031" y="1123"/>
                    <a:pt x="1550" y="1470"/>
                  </a:cubicBezTo>
                  <a:cubicBezTo>
                    <a:pt x="1510" y="1509"/>
                    <a:pt x="1497" y="1563"/>
                    <a:pt x="1470" y="1604"/>
                  </a:cubicBezTo>
                  <a:cubicBezTo>
                    <a:pt x="1056" y="2258"/>
                    <a:pt x="855" y="3006"/>
                    <a:pt x="802" y="3754"/>
                  </a:cubicBezTo>
                  <a:cubicBezTo>
                    <a:pt x="722" y="4757"/>
                    <a:pt x="775" y="5772"/>
                    <a:pt x="775" y="6773"/>
                  </a:cubicBezTo>
                  <a:cubicBezTo>
                    <a:pt x="775" y="6880"/>
                    <a:pt x="762" y="7001"/>
                    <a:pt x="802" y="7094"/>
                  </a:cubicBezTo>
                  <a:cubicBezTo>
                    <a:pt x="1016" y="7589"/>
                    <a:pt x="989" y="8109"/>
                    <a:pt x="1016" y="8697"/>
                  </a:cubicBezTo>
                  <a:close/>
                  <a:moveTo>
                    <a:pt x="6080" y="9379"/>
                  </a:moveTo>
                  <a:cubicBezTo>
                    <a:pt x="5959" y="9419"/>
                    <a:pt x="5879" y="9433"/>
                    <a:pt x="5812" y="9459"/>
                  </a:cubicBezTo>
                  <a:cubicBezTo>
                    <a:pt x="4530" y="10047"/>
                    <a:pt x="4530" y="10047"/>
                    <a:pt x="3153" y="10060"/>
                  </a:cubicBezTo>
                  <a:cubicBezTo>
                    <a:pt x="2659" y="10060"/>
                    <a:pt x="2191" y="10033"/>
                    <a:pt x="1764" y="9739"/>
                  </a:cubicBezTo>
                  <a:cubicBezTo>
                    <a:pt x="1591" y="9620"/>
                    <a:pt x="1377" y="9526"/>
                    <a:pt x="1123" y="9646"/>
                  </a:cubicBezTo>
                  <a:cubicBezTo>
                    <a:pt x="1136" y="9846"/>
                    <a:pt x="1190" y="10060"/>
                    <a:pt x="1176" y="10261"/>
                  </a:cubicBezTo>
                  <a:cubicBezTo>
                    <a:pt x="1136" y="11036"/>
                    <a:pt x="1443" y="11757"/>
                    <a:pt x="1457" y="12505"/>
                  </a:cubicBezTo>
                  <a:cubicBezTo>
                    <a:pt x="1470" y="12666"/>
                    <a:pt x="1510" y="12839"/>
                    <a:pt x="1591" y="12972"/>
                  </a:cubicBezTo>
                  <a:cubicBezTo>
                    <a:pt x="1817" y="13347"/>
                    <a:pt x="1858" y="13774"/>
                    <a:pt x="1778" y="14148"/>
                  </a:cubicBezTo>
                  <a:cubicBezTo>
                    <a:pt x="1698" y="14536"/>
                    <a:pt x="1885" y="14763"/>
                    <a:pt x="2031" y="15057"/>
                  </a:cubicBezTo>
                  <a:cubicBezTo>
                    <a:pt x="2191" y="15377"/>
                    <a:pt x="2499" y="15498"/>
                    <a:pt x="2806" y="15605"/>
                  </a:cubicBezTo>
                  <a:cubicBezTo>
                    <a:pt x="3127" y="15712"/>
                    <a:pt x="3474" y="15805"/>
                    <a:pt x="3821" y="15858"/>
                  </a:cubicBezTo>
                  <a:cubicBezTo>
                    <a:pt x="3995" y="15885"/>
                    <a:pt x="4195" y="15831"/>
                    <a:pt x="4370" y="15778"/>
                  </a:cubicBezTo>
                  <a:cubicBezTo>
                    <a:pt x="4596" y="15698"/>
                    <a:pt x="4797" y="15551"/>
                    <a:pt x="5024" y="15457"/>
                  </a:cubicBezTo>
                  <a:cubicBezTo>
                    <a:pt x="5237" y="15364"/>
                    <a:pt x="5371" y="15204"/>
                    <a:pt x="5465" y="15003"/>
                  </a:cubicBezTo>
                  <a:cubicBezTo>
                    <a:pt x="5772" y="14308"/>
                    <a:pt x="5999" y="13574"/>
                    <a:pt x="6053" y="12826"/>
                  </a:cubicBezTo>
                  <a:cubicBezTo>
                    <a:pt x="6146" y="11704"/>
                    <a:pt x="6080" y="10555"/>
                    <a:pt x="6080" y="9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8"/>
            <p:cNvSpPr/>
            <p:nvPr/>
          </p:nvSpPr>
          <p:spPr>
            <a:xfrm>
              <a:off x="3106200" y="857700"/>
              <a:ext cx="182050" cy="422875"/>
            </a:xfrm>
            <a:custGeom>
              <a:avLst/>
              <a:gdLst/>
              <a:ahLst/>
              <a:cxnLst/>
              <a:rect l="l" t="t" r="r" b="b"/>
              <a:pathLst>
                <a:path w="7282" h="16915" extrusionOk="0">
                  <a:moveTo>
                    <a:pt x="3494" y="1165"/>
                  </a:moveTo>
                  <a:cubicBezTo>
                    <a:pt x="3776" y="1165"/>
                    <a:pt x="4046" y="1305"/>
                    <a:pt x="4356" y="1604"/>
                  </a:cubicBezTo>
                  <a:cubicBezTo>
                    <a:pt x="4623" y="1857"/>
                    <a:pt x="4877" y="2124"/>
                    <a:pt x="4997" y="2498"/>
                  </a:cubicBezTo>
                  <a:cubicBezTo>
                    <a:pt x="5077" y="2726"/>
                    <a:pt x="5184" y="2940"/>
                    <a:pt x="5305" y="3127"/>
                  </a:cubicBezTo>
                  <a:cubicBezTo>
                    <a:pt x="5424" y="3340"/>
                    <a:pt x="5531" y="3528"/>
                    <a:pt x="5585" y="3741"/>
                  </a:cubicBezTo>
                  <a:cubicBezTo>
                    <a:pt x="5625" y="3888"/>
                    <a:pt x="5638" y="4048"/>
                    <a:pt x="5652" y="4222"/>
                  </a:cubicBezTo>
                  <a:cubicBezTo>
                    <a:pt x="5679" y="4489"/>
                    <a:pt x="5706" y="4769"/>
                    <a:pt x="5839" y="5037"/>
                  </a:cubicBezTo>
                  <a:cubicBezTo>
                    <a:pt x="5866" y="5104"/>
                    <a:pt x="5866" y="5197"/>
                    <a:pt x="5866" y="5304"/>
                  </a:cubicBezTo>
                  <a:lnTo>
                    <a:pt x="5866" y="5371"/>
                  </a:lnTo>
                  <a:cubicBezTo>
                    <a:pt x="5879" y="5906"/>
                    <a:pt x="5893" y="6453"/>
                    <a:pt x="6053" y="7014"/>
                  </a:cubicBezTo>
                  <a:cubicBezTo>
                    <a:pt x="6240" y="7709"/>
                    <a:pt x="5999" y="8350"/>
                    <a:pt x="5385" y="8831"/>
                  </a:cubicBezTo>
                  <a:cubicBezTo>
                    <a:pt x="5237" y="8952"/>
                    <a:pt x="5050" y="9005"/>
                    <a:pt x="4837" y="9071"/>
                  </a:cubicBezTo>
                  <a:cubicBezTo>
                    <a:pt x="4770" y="9098"/>
                    <a:pt x="4690" y="9125"/>
                    <a:pt x="4610" y="9152"/>
                  </a:cubicBezTo>
                  <a:cubicBezTo>
                    <a:pt x="4370" y="9246"/>
                    <a:pt x="4022" y="9299"/>
                    <a:pt x="3634" y="9299"/>
                  </a:cubicBezTo>
                  <a:cubicBezTo>
                    <a:pt x="3180" y="9299"/>
                    <a:pt x="2740" y="9219"/>
                    <a:pt x="2446" y="9098"/>
                  </a:cubicBezTo>
                  <a:cubicBezTo>
                    <a:pt x="2191" y="8991"/>
                    <a:pt x="1924" y="8884"/>
                    <a:pt x="1644" y="8777"/>
                  </a:cubicBezTo>
                  <a:cubicBezTo>
                    <a:pt x="1564" y="8738"/>
                    <a:pt x="1470" y="8711"/>
                    <a:pt x="1390" y="8671"/>
                  </a:cubicBezTo>
                  <a:lnTo>
                    <a:pt x="1390" y="8578"/>
                  </a:lnTo>
                  <a:cubicBezTo>
                    <a:pt x="1377" y="8070"/>
                    <a:pt x="1363" y="7589"/>
                    <a:pt x="1163" y="7135"/>
                  </a:cubicBezTo>
                  <a:cubicBezTo>
                    <a:pt x="1149" y="7094"/>
                    <a:pt x="1149" y="7014"/>
                    <a:pt x="1149" y="6948"/>
                  </a:cubicBezTo>
                  <a:lnTo>
                    <a:pt x="1149" y="6880"/>
                  </a:lnTo>
                  <a:lnTo>
                    <a:pt x="1149" y="5999"/>
                  </a:lnTo>
                  <a:cubicBezTo>
                    <a:pt x="1136" y="5304"/>
                    <a:pt x="1122" y="4582"/>
                    <a:pt x="1176" y="3875"/>
                  </a:cubicBezTo>
                  <a:cubicBezTo>
                    <a:pt x="1229" y="3100"/>
                    <a:pt x="1443" y="2405"/>
                    <a:pt x="1817" y="1817"/>
                  </a:cubicBezTo>
                  <a:cubicBezTo>
                    <a:pt x="1817" y="1804"/>
                    <a:pt x="1831" y="1777"/>
                    <a:pt x="1844" y="1764"/>
                  </a:cubicBezTo>
                  <a:cubicBezTo>
                    <a:pt x="1844" y="1750"/>
                    <a:pt x="1858" y="1737"/>
                    <a:pt x="1858" y="1723"/>
                  </a:cubicBezTo>
                  <a:cubicBezTo>
                    <a:pt x="2339" y="1376"/>
                    <a:pt x="2913" y="1242"/>
                    <a:pt x="3354" y="1176"/>
                  </a:cubicBezTo>
                  <a:cubicBezTo>
                    <a:pt x="3401" y="1169"/>
                    <a:pt x="3448" y="1165"/>
                    <a:pt x="3494" y="1165"/>
                  </a:cubicBezTo>
                  <a:close/>
                  <a:moveTo>
                    <a:pt x="3488" y="788"/>
                  </a:moveTo>
                  <a:cubicBezTo>
                    <a:pt x="3420" y="788"/>
                    <a:pt x="3354" y="788"/>
                    <a:pt x="3287" y="802"/>
                  </a:cubicBezTo>
                  <a:cubicBezTo>
                    <a:pt x="2806" y="882"/>
                    <a:pt x="2178" y="1016"/>
                    <a:pt x="1630" y="1429"/>
                  </a:cubicBezTo>
                  <a:cubicBezTo>
                    <a:pt x="1564" y="1470"/>
                    <a:pt x="1537" y="1536"/>
                    <a:pt x="1510" y="1577"/>
                  </a:cubicBezTo>
                  <a:cubicBezTo>
                    <a:pt x="1510" y="1590"/>
                    <a:pt x="1497" y="1604"/>
                    <a:pt x="1497" y="1616"/>
                  </a:cubicBezTo>
                  <a:cubicBezTo>
                    <a:pt x="1096" y="2258"/>
                    <a:pt x="855" y="3006"/>
                    <a:pt x="802" y="3848"/>
                  </a:cubicBezTo>
                  <a:cubicBezTo>
                    <a:pt x="748" y="4570"/>
                    <a:pt x="762" y="5291"/>
                    <a:pt x="762" y="5999"/>
                  </a:cubicBezTo>
                  <a:cubicBezTo>
                    <a:pt x="775" y="6293"/>
                    <a:pt x="775" y="6586"/>
                    <a:pt x="775" y="6880"/>
                  </a:cubicBezTo>
                  <a:lnTo>
                    <a:pt x="775" y="6948"/>
                  </a:lnTo>
                  <a:cubicBezTo>
                    <a:pt x="775" y="7041"/>
                    <a:pt x="762" y="7161"/>
                    <a:pt x="816" y="7281"/>
                  </a:cubicBezTo>
                  <a:cubicBezTo>
                    <a:pt x="989" y="7669"/>
                    <a:pt x="989" y="8097"/>
                    <a:pt x="1003" y="8590"/>
                  </a:cubicBezTo>
                  <a:cubicBezTo>
                    <a:pt x="1003" y="8658"/>
                    <a:pt x="1016" y="8738"/>
                    <a:pt x="1016" y="8818"/>
                  </a:cubicBezTo>
                  <a:lnTo>
                    <a:pt x="1016" y="8938"/>
                  </a:lnTo>
                  <a:lnTo>
                    <a:pt x="1136" y="8978"/>
                  </a:lnTo>
                  <a:cubicBezTo>
                    <a:pt x="1256" y="9032"/>
                    <a:pt x="1390" y="9085"/>
                    <a:pt x="1510" y="9125"/>
                  </a:cubicBezTo>
                  <a:cubicBezTo>
                    <a:pt x="1778" y="9232"/>
                    <a:pt x="2045" y="9339"/>
                    <a:pt x="2298" y="9445"/>
                  </a:cubicBezTo>
                  <a:cubicBezTo>
                    <a:pt x="2633" y="9593"/>
                    <a:pt x="3126" y="9673"/>
                    <a:pt x="3634" y="9673"/>
                  </a:cubicBezTo>
                  <a:cubicBezTo>
                    <a:pt x="4062" y="9673"/>
                    <a:pt x="4450" y="9620"/>
                    <a:pt x="4744" y="9513"/>
                  </a:cubicBezTo>
                  <a:cubicBezTo>
                    <a:pt x="4810" y="9486"/>
                    <a:pt x="4877" y="9459"/>
                    <a:pt x="4957" y="9433"/>
                  </a:cubicBezTo>
                  <a:cubicBezTo>
                    <a:pt x="5184" y="9365"/>
                    <a:pt x="5424" y="9285"/>
                    <a:pt x="5611" y="9139"/>
                  </a:cubicBezTo>
                  <a:cubicBezTo>
                    <a:pt x="6360" y="8551"/>
                    <a:pt x="6641" y="7749"/>
                    <a:pt x="6413" y="6921"/>
                  </a:cubicBezTo>
                  <a:cubicBezTo>
                    <a:pt x="6267" y="6399"/>
                    <a:pt x="6253" y="5892"/>
                    <a:pt x="6240" y="5357"/>
                  </a:cubicBezTo>
                  <a:lnTo>
                    <a:pt x="6240" y="5291"/>
                  </a:lnTo>
                  <a:cubicBezTo>
                    <a:pt x="6240" y="5157"/>
                    <a:pt x="6240" y="5010"/>
                    <a:pt x="6173" y="4876"/>
                  </a:cubicBezTo>
                  <a:cubicBezTo>
                    <a:pt x="6080" y="4663"/>
                    <a:pt x="6053" y="4436"/>
                    <a:pt x="6039" y="4182"/>
                  </a:cubicBezTo>
                  <a:cubicBezTo>
                    <a:pt x="6012" y="4008"/>
                    <a:pt x="5999" y="3821"/>
                    <a:pt x="5959" y="3634"/>
                  </a:cubicBezTo>
                  <a:cubicBezTo>
                    <a:pt x="5893" y="3394"/>
                    <a:pt x="5759" y="3166"/>
                    <a:pt x="5638" y="2940"/>
                  </a:cubicBezTo>
                  <a:cubicBezTo>
                    <a:pt x="5518" y="2753"/>
                    <a:pt x="5424" y="2578"/>
                    <a:pt x="5358" y="2391"/>
                  </a:cubicBezTo>
                  <a:cubicBezTo>
                    <a:pt x="5211" y="1924"/>
                    <a:pt x="4917" y="1604"/>
                    <a:pt x="4623" y="1323"/>
                  </a:cubicBezTo>
                  <a:cubicBezTo>
                    <a:pt x="4236" y="962"/>
                    <a:pt x="3875" y="788"/>
                    <a:pt x="3488" y="788"/>
                  </a:cubicBezTo>
                  <a:close/>
                  <a:moveTo>
                    <a:pt x="6080" y="9739"/>
                  </a:moveTo>
                  <a:cubicBezTo>
                    <a:pt x="6080" y="10007"/>
                    <a:pt x="6080" y="10274"/>
                    <a:pt x="6092" y="10541"/>
                  </a:cubicBezTo>
                  <a:cubicBezTo>
                    <a:pt x="6106" y="11357"/>
                    <a:pt x="6119" y="12144"/>
                    <a:pt x="6053" y="12919"/>
                  </a:cubicBezTo>
                  <a:cubicBezTo>
                    <a:pt x="5999" y="13587"/>
                    <a:pt x="5812" y="14296"/>
                    <a:pt x="5478" y="15030"/>
                  </a:cubicBezTo>
                  <a:cubicBezTo>
                    <a:pt x="5398" y="15217"/>
                    <a:pt x="5291" y="15324"/>
                    <a:pt x="5130" y="15391"/>
                  </a:cubicBezTo>
                  <a:cubicBezTo>
                    <a:pt x="5024" y="15431"/>
                    <a:pt x="4931" y="15484"/>
                    <a:pt x="4837" y="15538"/>
                  </a:cubicBezTo>
                  <a:cubicBezTo>
                    <a:pt x="4717" y="15605"/>
                    <a:pt x="4596" y="15658"/>
                    <a:pt x="4489" y="15698"/>
                  </a:cubicBezTo>
                  <a:cubicBezTo>
                    <a:pt x="4346" y="15754"/>
                    <a:pt x="4211" y="15782"/>
                    <a:pt x="4100" y="15782"/>
                  </a:cubicBezTo>
                  <a:cubicBezTo>
                    <a:pt x="4077" y="15782"/>
                    <a:pt x="4056" y="15781"/>
                    <a:pt x="4035" y="15778"/>
                  </a:cubicBezTo>
                  <a:cubicBezTo>
                    <a:pt x="3701" y="15725"/>
                    <a:pt x="3381" y="15645"/>
                    <a:pt x="3046" y="15525"/>
                  </a:cubicBezTo>
                  <a:cubicBezTo>
                    <a:pt x="2779" y="15431"/>
                    <a:pt x="2512" y="15338"/>
                    <a:pt x="2378" y="15071"/>
                  </a:cubicBezTo>
                  <a:cubicBezTo>
                    <a:pt x="2352" y="15017"/>
                    <a:pt x="2325" y="14964"/>
                    <a:pt x="2298" y="14923"/>
                  </a:cubicBezTo>
                  <a:cubicBezTo>
                    <a:pt x="2191" y="14709"/>
                    <a:pt x="2098" y="14549"/>
                    <a:pt x="2152" y="14296"/>
                  </a:cubicBezTo>
                  <a:cubicBezTo>
                    <a:pt x="2218" y="13961"/>
                    <a:pt x="2232" y="13467"/>
                    <a:pt x="1951" y="12986"/>
                  </a:cubicBezTo>
                  <a:cubicBezTo>
                    <a:pt x="1885" y="12880"/>
                    <a:pt x="1844" y="12732"/>
                    <a:pt x="1831" y="12612"/>
                  </a:cubicBezTo>
                  <a:cubicBezTo>
                    <a:pt x="1831" y="12251"/>
                    <a:pt x="1764" y="11904"/>
                    <a:pt x="1697" y="11570"/>
                  </a:cubicBezTo>
                  <a:cubicBezTo>
                    <a:pt x="1617" y="11156"/>
                    <a:pt x="1537" y="10782"/>
                    <a:pt x="1550" y="10381"/>
                  </a:cubicBezTo>
                  <a:cubicBezTo>
                    <a:pt x="1564" y="10220"/>
                    <a:pt x="1537" y="10060"/>
                    <a:pt x="1523" y="9914"/>
                  </a:cubicBezTo>
                  <a:cubicBezTo>
                    <a:pt x="1523" y="9900"/>
                    <a:pt x="1510" y="9900"/>
                    <a:pt x="1510" y="9887"/>
                  </a:cubicBezTo>
                  <a:cubicBezTo>
                    <a:pt x="1524" y="9885"/>
                    <a:pt x="1538" y="9884"/>
                    <a:pt x="1551" y="9884"/>
                  </a:cubicBezTo>
                  <a:cubicBezTo>
                    <a:pt x="1642" y="9884"/>
                    <a:pt x="1727" y="9926"/>
                    <a:pt x="1844" y="10007"/>
                  </a:cubicBezTo>
                  <a:cubicBezTo>
                    <a:pt x="2312" y="10327"/>
                    <a:pt x="2833" y="10354"/>
                    <a:pt x="3287" y="10354"/>
                  </a:cubicBezTo>
                  <a:lnTo>
                    <a:pt x="3394" y="10354"/>
                  </a:lnTo>
                  <a:cubicBezTo>
                    <a:pt x="4744" y="10341"/>
                    <a:pt x="4797" y="10327"/>
                    <a:pt x="6080" y="9739"/>
                  </a:cubicBezTo>
                  <a:close/>
                  <a:moveTo>
                    <a:pt x="6454" y="9232"/>
                  </a:moveTo>
                  <a:lnTo>
                    <a:pt x="6213" y="9312"/>
                  </a:lnTo>
                  <a:cubicBezTo>
                    <a:pt x="6173" y="9312"/>
                    <a:pt x="6133" y="9326"/>
                    <a:pt x="6106" y="9339"/>
                  </a:cubicBezTo>
                  <a:cubicBezTo>
                    <a:pt x="6039" y="9353"/>
                    <a:pt x="5973" y="9365"/>
                    <a:pt x="5919" y="9392"/>
                  </a:cubicBezTo>
                  <a:cubicBezTo>
                    <a:pt x="4690" y="9967"/>
                    <a:pt x="4690" y="9967"/>
                    <a:pt x="3394" y="9967"/>
                  </a:cubicBezTo>
                  <a:lnTo>
                    <a:pt x="3287" y="9967"/>
                  </a:lnTo>
                  <a:cubicBezTo>
                    <a:pt x="2873" y="9967"/>
                    <a:pt x="2432" y="9953"/>
                    <a:pt x="2058" y="9686"/>
                  </a:cubicBezTo>
                  <a:cubicBezTo>
                    <a:pt x="1938" y="9606"/>
                    <a:pt x="1764" y="9513"/>
                    <a:pt x="1550" y="9513"/>
                  </a:cubicBezTo>
                  <a:cubicBezTo>
                    <a:pt x="1443" y="9513"/>
                    <a:pt x="1336" y="9526"/>
                    <a:pt x="1229" y="9579"/>
                  </a:cubicBezTo>
                  <a:lnTo>
                    <a:pt x="1110" y="9633"/>
                  </a:lnTo>
                  <a:lnTo>
                    <a:pt x="1122" y="9766"/>
                  </a:lnTo>
                  <a:cubicBezTo>
                    <a:pt x="1122" y="9833"/>
                    <a:pt x="1136" y="9900"/>
                    <a:pt x="1149" y="9967"/>
                  </a:cubicBezTo>
                  <a:cubicBezTo>
                    <a:pt x="1163" y="10101"/>
                    <a:pt x="1190" y="10234"/>
                    <a:pt x="1176" y="10368"/>
                  </a:cubicBezTo>
                  <a:cubicBezTo>
                    <a:pt x="1149" y="10808"/>
                    <a:pt x="1243" y="11223"/>
                    <a:pt x="1323" y="11637"/>
                  </a:cubicBezTo>
                  <a:cubicBezTo>
                    <a:pt x="1390" y="11971"/>
                    <a:pt x="1443" y="12292"/>
                    <a:pt x="1457" y="12625"/>
                  </a:cubicBezTo>
                  <a:cubicBezTo>
                    <a:pt x="1457" y="12812"/>
                    <a:pt x="1523" y="13013"/>
                    <a:pt x="1617" y="13186"/>
                  </a:cubicBezTo>
                  <a:cubicBezTo>
                    <a:pt x="1844" y="13560"/>
                    <a:pt x="1831" y="13961"/>
                    <a:pt x="1778" y="14228"/>
                  </a:cubicBezTo>
                  <a:cubicBezTo>
                    <a:pt x="1697" y="14602"/>
                    <a:pt x="1844" y="14870"/>
                    <a:pt x="1965" y="15097"/>
                  </a:cubicBezTo>
                  <a:cubicBezTo>
                    <a:pt x="1991" y="15151"/>
                    <a:pt x="2018" y="15190"/>
                    <a:pt x="2045" y="15244"/>
                  </a:cubicBezTo>
                  <a:cubicBezTo>
                    <a:pt x="2245" y="15645"/>
                    <a:pt x="2619" y="15778"/>
                    <a:pt x="2927" y="15885"/>
                  </a:cubicBezTo>
                  <a:cubicBezTo>
                    <a:pt x="3274" y="16006"/>
                    <a:pt x="3621" y="16099"/>
                    <a:pt x="3969" y="16152"/>
                  </a:cubicBezTo>
                  <a:lnTo>
                    <a:pt x="4115" y="16152"/>
                  </a:lnTo>
                  <a:cubicBezTo>
                    <a:pt x="4302" y="16152"/>
                    <a:pt x="4489" y="16099"/>
                    <a:pt x="4623" y="16059"/>
                  </a:cubicBezTo>
                  <a:cubicBezTo>
                    <a:pt x="4756" y="16006"/>
                    <a:pt x="4890" y="15938"/>
                    <a:pt x="5011" y="15872"/>
                  </a:cubicBezTo>
                  <a:cubicBezTo>
                    <a:pt x="5104" y="15819"/>
                    <a:pt x="5198" y="15778"/>
                    <a:pt x="5278" y="15739"/>
                  </a:cubicBezTo>
                  <a:cubicBezTo>
                    <a:pt x="5531" y="15632"/>
                    <a:pt x="5706" y="15458"/>
                    <a:pt x="5825" y="15190"/>
                  </a:cubicBezTo>
                  <a:cubicBezTo>
                    <a:pt x="6173" y="14415"/>
                    <a:pt x="6374" y="13654"/>
                    <a:pt x="6427" y="12946"/>
                  </a:cubicBezTo>
                  <a:cubicBezTo>
                    <a:pt x="6493" y="12144"/>
                    <a:pt x="6480" y="11330"/>
                    <a:pt x="6466" y="10528"/>
                  </a:cubicBezTo>
                  <a:cubicBezTo>
                    <a:pt x="6466" y="10194"/>
                    <a:pt x="6454" y="9833"/>
                    <a:pt x="6454" y="9486"/>
                  </a:cubicBezTo>
                  <a:lnTo>
                    <a:pt x="6454" y="9232"/>
                  </a:lnTo>
                  <a:close/>
                  <a:moveTo>
                    <a:pt x="3367" y="387"/>
                  </a:moveTo>
                  <a:cubicBezTo>
                    <a:pt x="3474" y="387"/>
                    <a:pt x="3581" y="387"/>
                    <a:pt x="3688" y="401"/>
                  </a:cubicBezTo>
                  <a:cubicBezTo>
                    <a:pt x="3969" y="441"/>
                    <a:pt x="4249" y="548"/>
                    <a:pt x="4436" y="668"/>
                  </a:cubicBezTo>
                  <a:cubicBezTo>
                    <a:pt x="5038" y="1096"/>
                    <a:pt x="5412" y="1497"/>
                    <a:pt x="5625" y="1964"/>
                  </a:cubicBezTo>
                  <a:cubicBezTo>
                    <a:pt x="5679" y="2058"/>
                    <a:pt x="5718" y="2138"/>
                    <a:pt x="5759" y="2231"/>
                  </a:cubicBezTo>
                  <a:cubicBezTo>
                    <a:pt x="5866" y="2472"/>
                    <a:pt x="5973" y="2712"/>
                    <a:pt x="6106" y="2926"/>
                  </a:cubicBezTo>
                  <a:cubicBezTo>
                    <a:pt x="6333" y="3314"/>
                    <a:pt x="6427" y="3634"/>
                    <a:pt x="6400" y="3968"/>
                  </a:cubicBezTo>
                  <a:lnTo>
                    <a:pt x="6400" y="3982"/>
                  </a:lnTo>
                  <a:cubicBezTo>
                    <a:pt x="6386" y="4048"/>
                    <a:pt x="6386" y="4128"/>
                    <a:pt x="6413" y="4222"/>
                  </a:cubicBezTo>
                  <a:cubicBezTo>
                    <a:pt x="6614" y="4769"/>
                    <a:pt x="6627" y="5331"/>
                    <a:pt x="6614" y="5999"/>
                  </a:cubicBezTo>
                  <a:cubicBezTo>
                    <a:pt x="6614" y="6105"/>
                    <a:pt x="6627" y="6226"/>
                    <a:pt x="6680" y="6333"/>
                  </a:cubicBezTo>
                  <a:cubicBezTo>
                    <a:pt x="6867" y="6667"/>
                    <a:pt x="6867" y="7041"/>
                    <a:pt x="6854" y="7441"/>
                  </a:cubicBezTo>
                  <a:lnTo>
                    <a:pt x="6854" y="7682"/>
                  </a:lnTo>
                  <a:lnTo>
                    <a:pt x="6854" y="9392"/>
                  </a:lnTo>
                  <a:lnTo>
                    <a:pt x="6854" y="9940"/>
                  </a:lnTo>
                  <a:lnTo>
                    <a:pt x="6854" y="10127"/>
                  </a:lnTo>
                  <a:lnTo>
                    <a:pt x="6854" y="10728"/>
                  </a:lnTo>
                  <a:cubicBezTo>
                    <a:pt x="6841" y="11182"/>
                    <a:pt x="6841" y="11637"/>
                    <a:pt x="6867" y="12105"/>
                  </a:cubicBezTo>
                  <a:cubicBezTo>
                    <a:pt x="6908" y="12880"/>
                    <a:pt x="6774" y="13694"/>
                    <a:pt x="6480" y="14576"/>
                  </a:cubicBezTo>
                  <a:cubicBezTo>
                    <a:pt x="6480" y="14590"/>
                    <a:pt x="6466" y="14616"/>
                    <a:pt x="6466" y="14629"/>
                  </a:cubicBezTo>
                  <a:cubicBezTo>
                    <a:pt x="6440" y="14697"/>
                    <a:pt x="6413" y="14777"/>
                    <a:pt x="6400" y="14857"/>
                  </a:cubicBezTo>
                  <a:cubicBezTo>
                    <a:pt x="6386" y="15365"/>
                    <a:pt x="6119" y="15725"/>
                    <a:pt x="5492" y="16086"/>
                  </a:cubicBezTo>
                  <a:lnTo>
                    <a:pt x="5451" y="16113"/>
                  </a:lnTo>
                  <a:cubicBezTo>
                    <a:pt x="5064" y="16326"/>
                    <a:pt x="4703" y="16540"/>
                    <a:pt x="4275" y="16540"/>
                  </a:cubicBezTo>
                  <a:cubicBezTo>
                    <a:pt x="4236" y="16540"/>
                    <a:pt x="4195" y="16540"/>
                    <a:pt x="4156" y="16526"/>
                  </a:cubicBezTo>
                  <a:cubicBezTo>
                    <a:pt x="3621" y="16487"/>
                    <a:pt x="3087" y="16326"/>
                    <a:pt x="2633" y="16179"/>
                  </a:cubicBezTo>
                  <a:cubicBezTo>
                    <a:pt x="2205" y="16033"/>
                    <a:pt x="1911" y="15698"/>
                    <a:pt x="1603" y="15231"/>
                  </a:cubicBezTo>
                  <a:cubicBezTo>
                    <a:pt x="1577" y="15190"/>
                    <a:pt x="1550" y="15124"/>
                    <a:pt x="1523" y="15071"/>
                  </a:cubicBezTo>
                  <a:cubicBezTo>
                    <a:pt x="1470" y="14977"/>
                    <a:pt x="1430" y="14884"/>
                    <a:pt x="1350" y="14790"/>
                  </a:cubicBezTo>
                  <a:cubicBezTo>
                    <a:pt x="1163" y="14563"/>
                    <a:pt x="1190" y="14415"/>
                    <a:pt x="1243" y="14309"/>
                  </a:cubicBezTo>
                  <a:cubicBezTo>
                    <a:pt x="1363" y="14002"/>
                    <a:pt x="1310" y="13708"/>
                    <a:pt x="1243" y="13454"/>
                  </a:cubicBezTo>
                  <a:lnTo>
                    <a:pt x="1229" y="13400"/>
                  </a:lnTo>
                  <a:cubicBezTo>
                    <a:pt x="1190" y="13186"/>
                    <a:pt x="1136" y="12973"/>
                    <a:pt x="1083" y="12759"/>
                  </a:cubicBezTo>
                  <a:cubicBezTo>
                    <a:pt x="1016" y="12532"/>
                    <a:pt x="962" y="12292"/>
                    <a:pt x="909" y="12051"/>
                  </a:cubicBezTo>
                  <a:cubicBezTo>
                    <a:pt x="869" y="11797"/>
                    <a:pt x="842" y="11517"/>
                    <a:pt x="855" y="11209"/>
                  </a:cubicBezTo>
                  <a:cubicBezTo>
                    <a:pt x="869" y="10769"/>
                    <a:pt x="829" y="10354"/>
                    <a:pt x="748" y="9953"/>
                  </a:cubicBezTo>
                  <a:cubicBezTo>
                    <a:pt x="642" y="9540"/>
                    <a:pt x="588" y="9071"/>
                    <a:pt x="575" y="8537"/>
                  </a:cubicBezTo>
                  <a:lnTo>
                    <a:pt x="575" y="8364"/>
                  </a:lnTo>
                  <a:cubicBezTo>
                    <a:pt x="575" y="8083"/>
                    <a:pt x="575" y="7816"/>
                    <a:pt x="468" y="7522"/>
                  </a:cubicBezTo>
                  <a:cubicBezTo>
                    <a:pt x="401" y="7349"/>
                    <a:pt x="401" y="7135"/>
                    <a:pt x="401" y="6948"/>
                  </a:cubicBezTo>
                  <a:lnTo>
                    <a:pt x="401" y="6574"/>
                  </a:lnTo>
                  <a:cubicBezTo>
                    <a:pt x="388" y="5651"/>
                    <a:pt x="374" y="4689"/>
                    <a:pt x="401" y="3768"/>
                  </a:cubicBezTo>
                  <a:cubicBezTo>
                    <a:pt x="415" y="2953"/>
                    <a:pt x="668" y="2165"/>
                    <a:pt x="1163" y="1336"/>
                  </a:cubicBezTo>
                  <a:cubicBezTo>
                    <a:pt x="1270" y="1176"/>
                    <a:pt x="1416" y="1029"/>
                    <a:pt x="1564" y="948"/>
                  </a:cubicBezTo>
                  <a:cubicBezTo>
                    <a:pt x="2072" y="668"/>
                    <a:pt x="2699" y="387"/>
                    <a:pt x="3367" y="387"/>
                  </a:cubicBezTo>
                  <a:close/>
                  <a:moveTo>
                    <a:pt x="3367" y="0"/>
                  </a:moveTo>
                  <a:cubicBezTo>
                    <a:pt x="2606" y="0"/>
                    <a:pt x="1938" y="321"/>
                    <a:pt x="1377" y="615"/>
                  </a:cubicBezTo>
                  <a:cubicBezTo>
                    <a:pt x="1176" y="735"/>
                    <a:pt x="976" y="922"/>
                    <a:pt x="842" y="1136"/>
                  </a:cubicBezTo>
                  <a:cubicBezTo>
                    <a:pt x="308" y="2017"/>
                    <a:pt x="27" y="2872"/>
                    <a:pt x="14" y="3754"/>
                  </a:cubicBezTo>
                  <a:cubicBezTo>
                    <a:pt x="0" y="4689"/>
                    <a:pt x="14" y="5651"/>
                    <a:pt x="14" y="6574"/>
                  </a:cubicBezTo>
                  <a:lnTo>
                    <a:pt x="14" y="6948"/>
                  </a:lnTo>
                  <a:cubicBezTo>
                    <a:pt x="27" y="7161"/>
                    <a:pt x="27" y="7415"/>
                    <a:pt x="107" y="7655"/>
                  </a:cubicBezTo>
                  <a:cubicBezTo>
                    <a:pt x="187" y="7883"/>
                    <a:pt x="201" y="8109"/>
                    <a:pt x="201" y="8364"/>
                  </a:cubicBezTo>
                  <a:lnTo>
                    <a:pt x="201" y="8551"/>
                  </a:lnTo>
                  <a:cubicBezTo>
                    <a:pt x="214" y="9112"/>
                    <a:pt x="267" y="9593"/>
                    <a:pt x="374" y="10033"/>
                  </a:cubicBezTo>
                  <a:cubicBezTo>
                    <a:pt x="454" y="10407"/>
                    <a:pt x="495" y="10782"/>
                    <a:pt x="481" y="11196"/>
                  </a:cubicBezTo>
                  <a:cubicBezTo>
                    <a:pt x="468" y="11530"/>
                    <a:pt x="481" y="11837"/>
                    <a:pt x="549" y="12131"/>
                  </a:cubicBezTo>
                  <a:cubicBezTo>
                    <a:pt x="588" y="12372"/>
                    <a:pt x="655" y="12625"/>
                    <a:pt x="709" y="12853"/>
                  </a:cubicBezTo>
                  <a:cubicBezTo>
                    <a:pt x="762" y="13053"/>
                    <a:pt x="829" y="13266"/>
                    <a:pt x="869" y="13467"/>
                  </a:cubicBezTo>
                  <a:lnTo>
                    <a:pt x="882" y="13534"/>
                  </a:lnTo>
                  <a:cubicBezTo>
                    <a:pt x="923" y="13761"/>
                    <a:pt x="976" y="13961"/>
                    <a:pt x="882" y="14162"/>
                  </a:cubicBezTo>
                  <a:cubicBezTo>
                    <a:pt x="802" y="14362"/>
                    <a:pt x="762" y="14683"/>
                    <a:pt x="1069" y="15030"/>
                  </a:cubicBezTo>
                  <a:cubicBezTo>
                    <a:pt x="1110" y="15083"/>
                    <a:pt x="1136" y="15151"/>
                    <a:pt x="1176" y="15231"/>
                  </a:cubicBezTo>
                  <a:cubicBezTo>
                    <a:pt x="1203" y="15297"/>
                    <a:pt x="1243" y="15365"/>
                    <a:pt x="1283" y="15445"/>
                  </a:cubicBezTo>
                  <a:cubicBezTo>
                    <a:pt x="1591" y="15899"/>
                    <a:pt x="1951" y="16353"/>
                    <a:pt x="2512" y="16540"/>
                  </a:cubicBezTo>
                  <a:cubicBezTo>
                    <a:pt x="2993" y="16687"/>
                    <a:pt x="3541" y="16861"/>
                    <a:pt x="4129" y="16914"/>
                  </a:cubicBezTo>
                  <a:lnTo>
                    <a:pt x="4275" y="16914"/>
                  </a:lnTo>
                  <a:cubicBezTo>
                    <a:pt x="4810" y="16914"/>
                    <a:pt x="5225" y="16674"/>
                    <a:pt x="5638" y="16433"/>
                  </a:cubicBezTo>
                  <a:lnTo>
                    <a:pt x="5679" y="16407"/>
                  </a:lnTo>
                  <a:cubicBezTo>
                    <a:pt x="6186" y="16126"/>
                    <a:pt x="6748" y="15698"/>
                    <a:pt x="6787" y="14884"/>
                  </a:cubicBezTo>
                  <a:cubicBezTo>
                    <a:pt x="6787" y="14843"/>
                    <a:pt x="6801" y="14803"/>
                    <a:pt x="6814" y="14763"/>
                  </a:cubicBezTo>
                  <a:cubicBezTo>
                    <a:pt x="6828" y="14736"/>
                    <a:pt x="6828" y="14723"/>
                    <a:pt x="6841" y="14697"/>
                  </a:cubicBezTo>
                  <a:cubicBezTo>
                    <a:pt x="7148" y="13761"/>
                    <a:pt x="7282" y="12906"/>
                    <a:pt x="7241" y="12078"/>
                  </a:cubicBezTo>
                  <a:cubicBezTo>
                    <a:pt x="7215" y="11637"/>
                    <a:pt x="7229" y="11182"/>
                    <a:pt x="7229" y="10728"/>
                  </a:cubicBezTo>
                  <a:lnTo>
                    <a:pt x="7229" y="10314"/>
                  </a:lnTo>
                  <a:lnTo>
                    <a:pt x="7241" y="10314"/>
                  </a:lnTo>
                  <a:lnTo>
                    <a:pt x="7241" y="10127"/>
                  </a:lnTo>
                  <a:lnTo>
                    <a:pt x="7241" y="9392"/>
                  </a:lnTo>
                  <a:lnTo>
                    <a:pt x="7241" y="7682"/>
                  </a:lnTo>
                  <a:lnTo>
                    <a:pt x="7241" y="7441"/>
                  </a:lnTo>
                  <a:cubicBezTo>
                    <a:pt x="7241" y="7014"/>
                    <a:pt x="7255" y="6574"/>
                    <a:pt x="7015" y="6146"/>
                  </a:cubicBezTo>
                  <a:cubicBezTo>
                    <a:pt x="7001" y="6132"/>
                    <a:pt x="6988" y="6079"/>
                    <a:pt x="6988" y="5999"/>
                  </a:cubicBezTo>
                  <a:cubicBezTo>
                    <a:pt x="7001" y="5437"/>
                    <a:pt x="7015" y="4743"/>
                    <a:pt x="6774" y="4089"/>
                  </a:cubicBezTo>
                  <a:lnTo>
                    <a:pt x="6774" y="4021"/>
                  </a:lnTo>
                  <a:lnTo>
                    <a:pt x="6774" y="4008"/>
                  </a:lnTo>
                  <a:cubicBezTo>
                    <a:pt x="6814" y="3594"/>
                    <a:pt x="6707" y="3193"/>
                    <a:pt x="6427" y="2739"/>
                  </a:cubicBezTo>
                  <a:cubicBezTo>
                    <a:pt x="6306" y="2525"/>
                    <a:pt x="6199" y="2311"/>
                    <a:pt x="6092" y="2071"/>
                  </a:cubicBezTo>
                  <a:cubicBezTo>
                    <a:pt x="6053" y="1991"/>
                    <a:pt x="6012" y="1898"/>
                    <a:pt x="5973" y="1804"/>
                  </a:cubicBezTo>
                  <a:cubicBezTo>
                    <a:pt x="5718" y="1269"/>
                    <a:pt x="5318" y="829"/>
                    <a:pt x="4650" y="361"/>
                  </a:cubicBezTo>
                  <a:cubicBezTo>
                    <a:pt x="4409" y="200"/>
                    <a:pt x="4088" y="81"/>
                    <a:pt x="3741" y="27"/>
                  </a:cubicBezTo>
                  <a:cubicBezTo>
                    <a:pt x="3621" y="13"/>
                    <a:pt x="3501" y="0"/>
                    <a:pt x="3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8"/>
            <p:cNvSpPr/>
            <p:nvPr/>
          </p:nvSpPr>
          <p:spPr>
            <a:xfrm>
              <a:off x="3214750" y="934850"/>
              <a:ext cx="23725" cy="122250"/>
            </a:xfrm>
            <a:custGeom>
              <a:avLst/>
              <a:gdLst/>
              <a:ahLst/>
              <a:cxnLst/>
              <a:rect l="l" t="t" r="r" b="b"/>
              <a:pathLst>
                <a:path w="949" h="4890" extrusionOk="0">
                  <a:moveTo>
                    <a:pt x="281" y="4890"/>
                  </a:moveTo>
                  <a:cubicBezTo>
                    <a:pt x="120" y="4489"/>
                    <a:pt x="147" y="4222"/>
                    <a:pt x="281" y="3981"/>
                  </a:cubicBezTo>
                  <a:cubicBezTo>
                    <a:pt x="642" y="3367"/>
                    <a:pt x="455" y="2846"/>
                    <a:pt x="40" y="2351"/>
                  </a:cubicBezTo>
                  <a:cubicBezTo>
                    <a:pt x="215" y="1858"/>
                    <a:pt x="308" y="1377"/>
                    <a:pt x="108" y="855"/>
                  </a:cubicBezTo>
                  <a:cubicBezTo>
                    <a:pt x="14" y="615"/>
                    <a:pt x="28" y="335"/>
                    <a:pt x="1" y="0"/>
                  </a:cubicBezTo>
                  <a:cubicBezTo>
                    <a:pt x="241" y="121"/>
                    <a:pt x="402" y="201"/>
                    <a:pt x="468" y="442"/>
                  </a:cubicBezTo>
                  <a:cubicBezTo>
                    <a:pt x="628" y="976"/>
                    <a:pt x="815" y="1510"/>
                    <a:pt x="776" y="2098"/>
                  </a:cubicBezTo>
                  <a:cubicBezTo>
                    <a:pt x="749" y="2312"/>
                    <a:pt x="842" y="2526"/>
                    <a:pt x="869" y="2726"/>
                  </a:cubicBezTo>
                  <a:cubicBezTo>
                    <a:pt x="909" y="2993"/>
                    <a:pt x="949" y="3260"/>
                    <a:pt x="949" y="3527"/>
                  </a:cubicBezTo>
                  <a:cubicBezTo>
                    <a:pt x="936" y="3648"/>
                    <a:pt x="869" y="3808"/>
                    <a:pt x="776" y="3875"/>
                  </a:cubicBezTo>
                  <a:cubicBezTo>
                    <a:pt x="521" y="4049"/>
                    <a:pt x="428" y="4275"/>
                    <a:pt x="428" y="4556"/>
                  </a:cubicBezTo>
                  <a:cubicBezTo>
                    <a:pt x="428" y="4623"/>
                    <a:pt x="361" y="4690"/>
                    <a:pt x="281" y="48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8"/>
            <p:cNvSpPr/>
            <p:nvPr/>
          </p:nvSpPr>
          <p:spPr>
            <a:xfrm>
              <a:off x="3228775" y="1142275"/>
              <a:ext cx="16075" cy="81825"/>
            </a:xfrm>
            <a:custGeom>
              <a:avLst/>
              <a:gdLst/>
              <a:ahLst/>
              <a:cxnLst/>
              <a:rect l="l" t="t" r="r" b="b"/>
              <a:pathLst>
                <a:path w="643" h="3273" extrusionOk="0">
                  <a:moveTo>
                    <a:pt x="108" y="3273"/>
                  </a:moveTo>
                  <a:cubicBezTo>
                    <a:pt x="67" y="3113"/>
                    <a:pt x="1" y="3006"/>
                    <a:pt x="28" y="2926"/>
                  </a:cubicBezTo>
                  <a:cubicBezTo>
                    <a:pt x="215" y="2458"/>
                    <a:pt x="161" y="1978"/>
                    <a:pt x="161" y="1497"/>
                  </a:cubicBezTo>
                  <a:cubicBezTo>
                    <a:pt x="174" y="1122"/>
                    <a:pt x="174" y="748"/>
                    <a:pt x="201" y="360"/>
                  </a:cubicBezTo>
                  <a:cubicBezTo>
                    <a:pt x="215" y="241"/>
                    <a:pt x="268" y="134"/>
                    <a:pt x="295" y="40"/>
                  </a:cubicBezTo>
                  <a:cubicBezTo>
                    <a:pt x="509" y="0"/>
                    <a:pt x="562" y="120"/>
                    <a:pt x="562" y="214"/>
                  </a:cubicBezTo>
                  <a:cubicBezTo>
                    <a:pt x="602" y="989"/>
                    <a:pt x="628" y="1777"/>
                    <a:pt x="642" y="2551"/>
                  </a:cubicBezTo>
                  <a:cubicBezTo>
                    <a:pt x="642" y="2833"/>
                    <a:pt x="455" y="3046"/>
                    <a:pt x="108" y="3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6" name="Google Shape;4376;p38"/>
          <p:cNvGrpSpPr/>
          <p:nvPr/>
        </p:nvGrpSpPr>
        <p:grpSpPr>
          <a:xfrm>
            <a:off x="3400797" y="2820600"/>
            <a:ext cx="2342400" cy="1618100"/>
            <a:chOff x="3400797" y="2820600"/>
            <a:chExt cx="2342400" cy="1618100"/>
          </a:xfrm>
        </p:grpSpPr>
        <p:grpSp>
          <p:nvGrpSpPr>
            <p:cNvPr id="4377" name="Google Shape;4377;p38"/>
            <p:cNvGrpSpPr/>
            <p:nvPr/>
          </p:nvGrpSpPr>
          <p:grpSpPr>
            <a:xfrm>
              <a:off x="3400797" y="2820600"/>
              <a:ext cx="2342400" cy="759475"/>
              <a:chOff x="1309100" y="2706300"/>
              <a:chExt cx="2342400" cy="759475"/>
            </a:xfrm>
          </p:grpSpPr>
          <p:sp>
            <p:nvSpPr>
              <p:cNvPr id="4378" name="Google Shape;4378;p38"/>
              <p:cNvSpPr txBox="1"/>
              <p:nvPr/>
            </p:nvSpPr>
            <p:spPr>
              <a:xfrm>
                <a:off x="1309100" y="2706300"/>
                <a:ext cx="23424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RISK 2</a:t>
                </a:r>
                <a:endParaRPr sz="2100" b="1">
                  <a:solidFill>
                    <a:schemeClr val="dk1"/>
                  </a:solidFill>
                  <a:latin typeface="Arvo"/>
                  <a:ea typeface="Arvo"/>
                  <a:cs typeface="Arvo"/>
                  <a:sym typeface="Arvo"/>
                </a:endParaRPr>
              </a:p>
            </p:txBody>
          </p:sp>
          <p:sp>
            <p:nvSpPr>
              <p:cNvPr id="4379" name="Google Shape;4379;p38"/>
              <p:cNvSpPr txBox="1"/>
              <p:nvPr/>
            </p:nvSpPr>
            <p:spPr>
              <a:xfrm>
                <a:off x="1309100" y="3073975"/>
                <a:ext cx="2342400" cy="391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Neptune is far away </a:t>
                </a:r>
                <a:endParaRPr sz="1500" dirty="0">
                  <a:solidFill>
                    <a:schemeClr val="dk1"/>
                  </a:solidFill>
                  <a:latin typeface="Montserrat Medium" panose="00000600000000000000" pitchFamily="2" charset="0"/>
                  <a:ea typeface="DM Sans"/>
                  <a:cs typeface="DM Sans"/>
                  <a:sym typeface="DM Sans"/>
                </a:endParaRPr>
              </a:p>
            </p:txBody>
          </p:sp>
        </p:grpSp>
        <p:sp>
          <p:nvSpPr>
            <p:cNvPr id="4380" name="Google Shape;4380;p38"/>
            <p:cNvSpPr txBox="1"/>
            <p:nvPr/>
          </p:nvSpPr>
          <p:spPr>
            <a:xfrm>
              <a:off x="3845962" y="3913100"/>
              <a:ext cx="1453800" cy="52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 very cold place</a:t>
              </a:r>
              <a:endParaRPr sz="1500" dirty="0">
                <a:solidFill>
                  <a:schemeClr val="dk1"/>
                </a:solidFill>
                <a:latin typeface="Montserrat Medium" panose="00000600000000000000" pitchFamily="2" charset="0"/>
                <a:ea typeface="DM Sans"/>
                <a:cs typeface="DM Sans"/>
                <a:sym typeface="DM Sans"/>
              </a:endParaRPr>
            </a:p>
          </p:txBody>
        </p:sp>
      </p:grpSp>
      <p:cxnSp>
        <p:nvCxnSpPr>
          <p:cNvPr id="4381" name="Google Shape;4381;p38"/>
          <p:cNvCxnSpPr>
            <a:stCxn id="4379" idx="2"/>
            <a:endCxn id="4380" idx="0"/>
          </p:cNvCxnSpPr>
          <p:nvPr/>
        </p:nvCxnSpPr>
        <p:spPr>
          <a:xfrm>
            <a:off x="4571997" y="3580075"/>
            <a:ext cx="900" cy="333000"/>
          </a:xfrm>
          <a:prstGeom prst="straightConnector1">
            <a:avLst/>
          </a:prstGeom>
          <a:noFill/>
          <a:ln w="9525" cap="flat" cmpd="sng">
            <a:solidFill>
              <a:schemeClr val="dk1"/>
            </a:solidFill>
            <a:prstDash val="solid"/>
            <a:round/>
            <a:headEnd type="none" w="med" len="med"/>
            <a:tailEnd type="oval" w="med" len="med"/>
          </a:ln>
        </p:spPr>
      </p:cxnSp>
      <p:grpSp>
        <p:nvGrpSpPr>
          <p:cNvPr id="4382" name="Google Shape;4382;p38"/>
          <p:cNvGrpSpPr/>
          <p:nvPr/>
        </p:nvGrpSpPr>
        <p:grpSpPr>
          <a:xfrm>
            <a:off x="1851150" y="1244634"/>
            <a:ext cx="5441700" cy="761350"/>
            <a:chOff x="1851150" y="1370925"/>
            <a:chExt cx="5441700" cy="761350"/>
          </a:xfrm>
        </p:grpSpPr>
        <p:sp>
          <p:nvSpPr>
            <p:cNvPr id="4383" name="Google Shape;4383;p38"/>
            <p:cNvSpPr txBox="1"/>
            <p:nvPr/>
          </p:nvSpPr>
          <p:spPr>
            <a:xfrm>
              <a:off x="1851150" y="1370925"/>
              <a:ext cx="5441700" cy="3750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RISK FACTORS AND PREVENTION</a:t>
              </a:r>
              <a:endParaRPr sz="2100" b="1">
                <a:solidFill>
                  <a:schemeClr val="dk1"/>
                </a:solidFill>
                <a:latin typeface="Arvo"/>
                <a:ea typeface="Arvo"/>
                <a:cs typeface="Arvo"/>
                <a:sym typeface="Arvo"/>
              </a:endParaRPr>
            </a:p>
          </p:txBody>
        </p:sp>
        <p:sp>
          <p:nvSpPr>
            <p:cNvPr id="4351" name="Google Shape;4351;p38"/>
            <p:cNvSpPr txBox="1"/>
            <p:nvPr/>
          </p:nvSpPr>
          <p:spPr>
            <a:xfrm>
              <a:off x="1851150" y="1740475"/>
              <a:ext cx="5441700" cy="391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The Sun is the closest star to Earth</a:t>
              </a:r>
              <a:endParaRPr sz="1500" dirty="0">
                <a:solidFill>
                  <a:schemeClr val="dk1"/>
                </a:solidFill>
                <a:latin typeface="Montserrat Medium" panose="00000600000000000000" pitchFamily="2" charset="0"/>
                <a:ea typeface="DM Sans"/>
                <a:cs typeface="DM Sans"/>
                <a:sym typeface="DM Sans"/>
              </a:endParaRPr>
            </a:p>
          </p:txBody>
        </p:sp>
      </p:grpSp>
      <p:grpSp>
        <p:nvGrpSpPr>
          <p:cNvPr id="4384" name="Google Shape;4384;p38"/>
          <p:cNvGrpSpPr/>
          <p:nvPr/>
        </p:nvGrpSpPr>
        <p:grpSpPr>
          <a:xfrm rot="-196333">
            <a:off x="4213529" y="2449567"/>
            <a:ext cx="737275" cy="291408"/>
            <a:chOff x="5335550" y="1684275"/>
            <a:chExt cx="1948314" cy="770072"/>
          </a:xfrm>
        </p:grpSpPr>
        <p:sp>
          <p:nvSpPr>
            <p:cNvPr id="4385" name="Google Shape;4385;p38"/>
            <p:cNvSpPr/>
            <p:nvPr/>
          </p:nvSpPr>
          <p:spPr>
            <a:xfrm>
              <a:off x="5441057" y="1763671"/>
              <a:ext cx="1752577" cy="598135"/>
            </a:xfrm>
            <a:custGeom>
              <a:avLst/>
              <a:gdLst/>
              <a:ahLst/>
              <a:cxnLst/>
              <a:rect l="l" t="t" r="r" b="b"/>
              <a:pathLst>
                <a:path w="19734" h="6735" extrusionOk="0">
                  <a:moveTo>
                    <a:pt x="10795" y="6401"/>
                  </a:moveTo>
                  <a:cubicBezTo>
                    <a:pt x="10608" y="6547"/>
                    <a:pt x="10528" y="6654"/>
                    <a:pt x="10448" y="6654"/>
                  </a:cubicBezTo>
                  <a:cubicBezTo>
                    <a:pt x="10234" y="6695"/>
                    <a:pt x="10008" y="6695"/>
                    <a:pt x="9794" y="6695"/>
                  </a:cubicBezTo>
                  <a:lnTo>
                    <a:pt x="7749" y="6695"/>
                  </a:lnTo>
                  <a:cubicBezTo>
                    <a:pt x="7295" y="6681"/>
                    <a:pt x="6828" y="6734"/>
                    <a:pt x="6401" y="6508"/>
                  </a:cubicBezTo>
                  <a:cubicBezTo>
                    <a:pt x="5211" y="6494"/>
                    <a:pt x="4156" y="5906"/>
                    <a:pt x="2993" y="5746"/>
                  </a:cubicBezTo>
                  <a:cubicBezTo>
                    <a:pt x="2633" y="5692"/>
                    <a:pt x="2286" y="5505"/>
                    <a:pt x="1924" y="5371"/>
                  </a:cubicBezTo>
                  <a:cubicBezTo>
                    <a:pt x="1671" y="5279"/>
                    <a:pt x="1431" y="5172"/>
                    <a:pt x="1163" y="5091"/>
                  </a:cubicBezTo>
                  <a:cubicBezTo>
                    <a:pt x="362" y="4798"/>
                    <a:pt x="27" y="4356"/>
                    <a:pt x="14" y="3515"/>
                  </a:cubicBezTo>
                  <a:lnTo>
                    <a:pt x="14" y="2940"/>
                  </a:lnTo>
                  <a:cubicBezTo>
                    <a:pt x="1" y="2713"/>
                    <a:pt x="41" y="2512"/>
                    <a:pt x="201" y="2325"/>
                  </a:cubicBezTo>
                  <a:cubicBezTo>
                    <a:pt x="268" y="2245"/>
                    <a:pt x="335" y="2165"/>
                    <a:pt x="375" y="2058"/>
                  </a:cubicBezTo>
                  <a:cubicBezTo>
                    <a:pt x="695" y="1230"/>
                    <a:pt x="1404" y="843"/>
                    <a:pt x="2165" y="522"/>
                  </a:cubicBezTo>
                  <a:cubicBezTo>
                    <a:pt x="2286" y="469"/>
                    <a:pt x="2446" y="455"/>
                    <a:pt x="2539" y="375"/>
                  </a:cubicBezTo>
                  <a:cubicBezTo>
                    <a:pt x="2940" y="1"/>
                    <a:pt x="3408" y="15"/>
                    <a:pt x="3916" y="27"/>
                  </a:cubicBezTo>
                  <a:cubicBezTo>
                    <a:pt x="7616" y="54"/>
                    <a:pt x="11317" y="81"/>
                    <a:pt x="15017" y="81"/>
                  </a:cubicBezTo>
                  <a:cubicBezTo>
                    <a:pt x="15846" y="81"/>
                    <a:pt x="16620" y="321"/>
                    <a:pt x="17395" y="562"/>
                  </a:cubicBezTo>
                  <a:cubicBezTo>
                    <a:pt x="18037" y="749"/>
                    <a:pt x="18544" y="1164"/>
                    <a:pt x="19052" y="1551"/>
                  </a:cubicBezTo>
                  <a:cubicBezTo>
                    <a:pt x="19467" y="1871"/>
                    <a:pt x="19560" y="2419"/>
                    <a:pt x="19654" y="2927"/>
                  </a:cubicBezTo>
                  <a:cubicBezTo>
                    <a:pt x="19734" y="3421"/>
                    <a:pt x="19479" y="3836"/>
                    <a:pt x="19346" y="4263"/>
                  </a:cubicBezTo>
                  <a:cubicBezTo>
                    <a:pt x="19173" y="4798"/>
                    <a:pt x="18852" y="5225"/>
                    <a:pt x="18318" y="5478"/>
                  </a:cubicBezTo>
                  <a:cubicBezTo>
                    <a:pt x="17757" y="5733"/>
                    <a:pt x="17249" y="6134"/>
                    <a:pt x="16567" y="6027"/>
                  </a:cubicBezTo>
                  <a:cubicBezTo>
                    <a:pt x="15726" y="6307"/>
                    <a:pt x="14844" y="6214"/>
                    <a:pt x="13975" y="6240"/>
                  </a:cubicBezTo>
                  <a:cubicBezTo>
                    <a:pt x="13842" y="6240"/>
                    <a:pt x="13708" y="6253"/>
                    <a:pt x="13588" y="6294"/>
                  </a:cubicBezTo>
                  <a:cubicBezTo>
                    <a:pt x="12920" y="6574"/>
                    <a:pt x="12238" y="6467"/>
                    <a:pt x="11570" y="6440"/>
                  </a:cubicBezTo>
                  <a:cubicBezTo>
                    <a:pt x="11531" y="6440"/>
                    <a:pt x="11490" y="6374"/>
                    <a:pt x="11424" y="6307"/>
                  </a:cubicBezTo>
                  <a:cubicBezTo>
                    <a:pt x="11531" y="6253"/>
                    <a:pt x="11624" y="6200"/>
                    <a:pt x="11718" y="6200"/>
                  </a:cubicBezTo>
                  <a:cubicBezTo>
                    <a:pt x="12345" y="6160"/>
                    <a:pt x="12719" y="5692"/>
                    <a:pt x="13107" y="5291"/>
                  </a:cubicBezTo>
                  <a:cubicBezTo>
                    <a:pt x="13214" y="5198"/>
                    <a:pt x="13241" y="4997"/>
                    <a:pt x="13241" y="4837"/>
                  </a:cubicBezTo>
                  <a:cubicBezTo>
                    <a:pt x="13254" y="3969"/>
                    <a:pt x="13241" y="3100"/>
                    <a:pt x="13241" y="2232"/>
                  </a:cubicBezTo>
                  <a:cubicBezTo>
                    <a:pt x="13241" y="1791"/>
                    <a:pt x="13013" y="1444"/>
                    <a:pt x="12733" y="1150"/>
                  </a:cubicBezTo>
                  <a:cubicBezTo>
                    <a:pt x="12626" y="1016"/>
                    <a:pt x="12413" y="950"/>
                    <a:pt x="12238" y="896"/>
                  </a:cubicBezTo>
                  <a:cubicBezTo>
                    <a:pt x="12119" y="856"/>
                    <a:pt x="11971" y="883"/>
                    <a:pt x="11838" y="883"/>
                  </a:cubicBezTo>
                  <a:cubicBezTo>
                    <a:pt x="10288" y="896"/>
                    <a:pt x="8738" y="909"/>
                    <a:pt x="7175" y="923"/>
                  </a:cubicBezTo>
                  <a:cubicBezTo>
                    <a:pt x="6935" y="923"/>
                    <a:pt x="6694" y="936"/>
                    <a:pt x="6440" y="963"/>
                  </a:cubicBezTo>
                  <a:cubicBezTo>
                    <a:pt x="6080" y="989"/>
                    <a:pt x="5893" y="1203"/>
                    <a:pt x="5759" y="1551"/>
                  </a:cubicBezTo>
                  <a:cubicBezTo>
                    <a:pt x="5332" y="2646"/>
                    <a:pt x="5478" y="3795"/>
                    <a:pt x="5465" y="4931"/>
                  </a:cubicBezTo>
                  <a:cubicBezTo>
                    <a:pt x="5465" y="5305"/>
                    <a:pt x="5692" y="5599"/>
                    <a:pt x="5879" y="5893"/>
                  </a:cubicBezTo>
                  <a:cubicBezTo>
                    <a:pt x="5959" y="5986"/>
                    <a:pt x="6093" y="6107"/>
                    <a:pt x="6213" y="6120"/>
                  </a:cubicBezTo>
                  <a:cubicBezTo>
                    <a:pt x="6694" y="6187"/>
                    <a:pt x="7135" y="6414"/>
                    <a:pt x="7642" y="6401"/>
                  </a:cubicBezTo>
                  <a:cubicBezTo>
                    <a:pt x="8431" y="6374"/>
                    <a:pt x="9219" y="6401"/>
                    <a:pt x="10008" y="6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8"/>
            <p:cNvSpPr/>
            <p:nvPr/>
          </p:nvSpPr>
          <p:spPr>
            <a:xfrm>
              <a:off x="5986886" y="1908432"/>
              <a:ext cx="562434" cy="354885"/>
            </a:xfrm>
            <a:custGeom>
              <a:avLst/>
              <a:gdLst/>
              <a:ahLst/>
              <a:cxnLst/>
              <a:rect l="l" t="t" r="r" b="b"/>
              <a:pathLst>
                <a:path w="6333" h="3996" extrusionOk="0">
                  <a:moveTo>
                    <a:pt x="361" y="3688"/>
                  </a:moveTo>
                  <a:cubicBezTo>
                    <a:pt x="281" y="3461"/>
                    <a:pt x="148" y="3248"/>
                    <a:pt x="134" y="3020"/>
                  </a:cubicBezTo>
                  <a:cubicBezTo>
                    <a:pt x="121" y="2019"/>
                    <a:pt x="0" y="1016"/>
                    <a:pt x="468" y="41"/>
                  </a:cubicBezTo>
                  <a:cubicBezTo>
                    <a:pt x="561" y="27"/>
                    <a:pt x="668" y="1"/>
                    <a:pt x="775" y="1"/>
                  </a:cubicBezTo>
                  <a:cubicBezTo>
                    <a:pt x="2325" y="1"/>
                    <a:pt x="3875" y="1"/>
                    <a:pt x="5411" y="15"/>
                  </a:cubicBezTo>
                  <a:cubicBezTo>
                    <a:pt x="6080" y="27"/>
                    <a:pt x="6293" y="228"/>
                    <a:pt x="6320" y="882"/>
                  </a:cubicBezTo>
                  <a:cubicBezTo>
                    <a:pt x="6320" y="1457"/>
                    <a:pt x="6333" y="2031"/>
                    <a:pt x="6320" y="2593"/>
                  </a:cubicBezTo>
                  <a:cubicBezTo>
                    <a:pt x="6306" y="3168"/>
                    <a:pt x="6012" y="3581"/>
                    <a:pt x="5465" y="3741"/>
                  </a:cubicBezTo>
                  <a:cubicBezTo>
                    <a:pt x="5091" y="3848"/>
                    <a:pt x="4676" y="3955"/>
                    <a:pt x="4275" y="3969"/>
                  </a:cubicBezTo>
                  <a:cubicBezTo>
                    <a:pt x="3327" y="3996"/>
                    <a:pt x="2378" y="3982"/>
                    <a:pt x="1430" y="3929"/>
                  </a:cubicBezTo>
                  <a:cubicBezTo>
                    <a:pt x="1083" y="3916"/>
                    <a:pt x="748" y="3782"/>
                    <a:pt x="361" y="3688"/>
                  </a:cubicBezTo>
                  <a:close/>
                  <a:moveTo>
                    <a:pt x="4783" y="1123"/>
                  </a:moveTo>
                  <a:lnTo>
                    <a:pt x="4676" y="1123"/>
                  </a:lnTo>
                  <a:cubicBezTo>
                    <a:pt x="4436" y="1150"/>
                    <a:pt x="4263" y="1270"/>
                    <a:pt x="4263" y="1431"/>
                  </a:cubicBezTo>
                  <a:cubicBezTo>
                    <a:pt x="4249" y="1577"/>
                    <a:pt x="4423" y="1751"/>
                    <a:pt x="4649" y="1764"/>
                  </a:cubicBezTo>
                  <a:cubicBezTo>
                    <a:pt x="4770" y="1778"/>
                    <a:pt x="4917" y="1751"/>
                    <a:pt x="5024" y="1684"/>
                  </a:cubicBezTo>
                  <a:cubicBezTo>
                    <a:pt x="5091" y="1644"/>
                    <a:pt x="5157" y="1511"/>
                    <a:pt x="5144" y="1417"/>
                  </a:cubicBezTo>
                  <a:cubicBezTo>
                    <a:pt x="5144" y="1337"/>
                    <a:pt x="5050" y="1244"/>
                    <a:pt x="4984" y="1176"/>
                  </a:cubicBezTo>
                  <a:cubicBezTo>
                    <a:pt x="4931" y="1137"/>
                    <a:pt x="4836" y="1137"/>
                    <a:pt x="4783" y="1123"/>
                  </a:cubicBezTo>
                  <a:close/>
                  <a:moveTo>
                    <a:pt x="3474" y="496"/>
                  </a:moveTo>
                  <a:cubicBezTo>
                    <a:pt x="3274" y="508"/>
                    <a:pt x="3073" y="496"/>
                    <a:pt x="2966" y="695"/>
                  </a:cubicBezTo>
                  <a:cubicBezTo>
                    <a:pt x="2900" y="816"/>
                    <a:pt x="3007" y="936"/>
                    <a:pt x="3301" y="1069"/>
                  </a:cubicBezTo>
                  <a:cubicBezTo>
                    <a:pt x="3354" y="1096"/>
                    <a:pt x="3394" y="1123"/>
                    <a:pt x="3447" y="1137"/>
                  </a:cubicBezTo>
                  <a:cubicBezTo>
                    <a:pt x="3607" y="1190"/>
                    <a:pt x="3714" y="1123"/>
                    <a:pt x="3794" y="989"/>
                  </a:cubicBezTo>
                  <a:cubicBezTo>
                    <a:pt x="3875" y="856"/>
                    <a:pt x="3808" y="615"/>
                    <a:pt x="3688" y="562"/>
                  </a:cubicBezTo>
                  <a:cubicBezTo>
                    <a:pt x="3621" y="522"/>
                    <a:pt x="3541" y="508"/>
                    <a:pt x="3474" y="496"/>
                  </a:cubicBezTo>
                  <a:close/>
                  <a:moveTo>
                    <a:pt x="2125" y="2245"/>
                  </a:moveTo>
                  <a:cubicBezTo>
                    <a:pt x="2018" y="2299"/>
                    <a:pt x="1897" y="2325"/>
                    <a:pt x="1844" y="2405"/>
                  </a:cubicBezTo>
                  <a:cubicBezTo>
                    <a:pt x="1790" y="2473"/>
                    <a:pt x="1778" y="2619"/>
                    <a:pt x="1831" y="2687"/>
                  </a:cubicBezTo>
                  <a:cubicBezTo>
                    <a:pt x="1977" y="2927"/>
                    <a:pt x="2339" y="2927"/>
                    <a:pt x="2485" y="2699"/>
                  </a:cubicBezTo>
                  <a:cubicBezTo>
                    <a:pt x="2539" y="2633"/>
                    <a:pt x="2526" y="2459"/>
                    <a:pt x="2472" y="2419"/>
                  </a:cubicBezTo>
                  <a:cubicBezTo>
                    <a:pt x="2392" y="2325"/>
                    <a:pt x="2245" y="2299"/>
                    <a:pt x="2125" y="2245"/>
                  </a:cubicBezTo>
                  <a:close/>
                  <a:moveTo>
                    <a:pt x="1377" y="1538"/>
                  </a:moveTo>
                  <a:cubicBezTo>
                    <a:pt x="1537" y="1497"/>
                    <a:pt x="1657" y="1497"/>
                    <a:pt x="1737" y="1431"/>
                  </a:cubicBezTo>
                  <a:cubicBezTo>
                    <a:pt x="1804" y="1377"/>
                    <a:pt x="1858" y="1257"/>
                    <a:pt x="1858" y="1164"/>
                  </a:cubicBezTo>
                  <a:cubicBezTo>
                    <a:pt x="1871" y="1110"/>
                    <a:pt x="1778" y="1016"/>
                    <a:pt x="1724" y="1003"/>
                  </a:cubicBezTo>
                  <a:cubicBezTo>
                    <a:pt x="1591" y="976"/>
                    <a:pt x="1457" y="963"/>
                    <a:pt x="1336" y="989"/>
                  </a:cubicBezTo>
                  <a:cubicBezTo>
                    <a:pt x="1190" y="1030"/>
                    <a:pt x="1083" y="1150"/>
                    <a:pt x="1136" y="1297"/>
                  </a:cubicBezTo>
                  <a:cubicBezTo>
                    <a:pt x="1176" y="1404"/>
                    <a:pt x="1309" y="1470"/>
                    <a:pt x="1377" y="1538"/>
                  </a:cubicBezTo>
                  <a:close/>
                  <a:moveTo>
                    <a:pt x="2939" y="1898"/>
                  </a:moveTo>
                  <a:cubicBezTo>
                    <a:pt x="3114" y="2179"/>
                    <a:pt x="3367" y="2218"/>
                    <a:pt x="3648" y="2112"/>
                  </a:cubicBezTo>
                  <a:cubicBezTo>
                    <a:pt x="3701" y="2085"/>
                    <a:pt x="3782" y="1992"/>
                    <a:pt x="3768" y="1938"/>
                  </a:cubicBezTo>
                  <a:cubicBezTo>
                    <a:pt x="3768" y="1844"/>
                    <a:pt x="3714" y="1698"/>
                    <a:pt x="3634" y="1671"/>
                  </a:cubicBezTo>
                  <a:cubicBezTo>
                    <a:pt x="3367" y="1564"/>
                    <a:pt x="3114" y="1591"/>
                    <a:pt x="2939" y="1898"/>
                  </a:cubicBezTo>
                  <a:close/>
                  <a:moveTo>
                    <a:pt x="3969" y="3688"/>
                  </a:moveTo>
                  <a:cubicBezTo>
                    <a:pt x="4075" y="3568"/>
                    <a:pt x="4168" y="3515"/>
                    <a:pt x="4195" y="3435"/>
                  </a:cubicBezTo>
                  <a:cubicBezTo>
                    <a:pt x="4249" y="3301"/>
                    <a:pt x="4209" y="3168"/>
                    <a:pt x="4062" y="3127"/>
                  </a:cubicBezTo>
                  <a:cubicBezTo>
                    <a:pt x="3942" y="3073"/>
                    <a:pt x="3768" y="3180"/>
                    <a:pt x="3782" y="3314"/>
                  </a:cubicBezTo>
                  <a:cubicBezTo>
                    <a:pt x="3794" y="3421"/>
                    <a:pt x="3875" y="3528"/>
                    <a:pt x="3969" y="36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8"/>
            <p:cNvSpPr/>
            <p:nvPr/>
          </p:nvSpPr>
          <p:spPr>
            <a:xfrm>
              <a:off x="5355621" y="1702037"/>
              <a:ext cx="1909237" cy="738011"/>
            </a:xfrm>
            <a:custGeom>
              <a:avLst/>
              <a:gdLst/>
              <a:ahLst/>
              <a:cxnLst/>
              <a:rect l="l" t="t" r="r" b="b"/>
              <a:pathLst>
                <a:path w="21498" h="8310" extrusionOk="0">
                  <a:moveTo>
                    <a:pt x="10462" y="14"/>
                  </a:moveTo>
                  <a:cubicBezTo>
                    <a:pt x="12372" y="14"/>
                    <a:pt x="14269" y="27"/>
                    <a:pt x="16180" y="14"/>
                  </a:cubicBezTo>
                  <a:cubicBezTo>
                    <a:pt x="16928" y="0"/>
                    <a:pt x="17623" y="174"/>
                    <a:pt x="18331" y="401"/>
                  </a:cubicBezTo>
                  <a:cubicBezTo>
                    <a:pt x="18638" y="495"/>
                    <a:pt x="18945" y="602"/>
                    <a:pt x="19253" y="709"/>
                  </a:cubicBezTo>
                  <a:cubicBezTo>
                    <a:pt x="19306" y="721"/>
                    <a:pt x="19360" y="735"/>
                    <a:pt x="19399" y="762"/>
                  </a:cubicBezTo>
                  <a:cubicBezTo>
                    <a:pt x="20081" y="1363"/>
                    <a:pt x="20963" y="1737"/>
                    <a:pt x="21270" y="2725"/>
                  </a:cubicBezTo>
                  <a:cubicBezTo>
                    <a:pt x="21471" y="3354"/>
                    <a:pt x="21497" y="3968"/>
                    <a:pt x="21350" y="4569"/>
                  </a:cubicBezTo>
                  <a:cubicBezTo>
                    <a:pt x="21230" y="5117"/>
                    <a:pt x="20949" y="5638"/>
                    <a:pt x="20696" y="6146"/>
                  </a:cubicBezTo>
                  <a:cubicBezTo>
                    <a:pt x="20616" y="6320"/>
                    <a:pt x="20429" y="6480"/>
                    <a:pt x="20254" y="6600"/>
                  </a:cubicBezTo>
                  <a:cubicBezTo>
                    <a:pt x="19907" y="6814"/>
                    <a:pt x="19547" y="7001"/>
                    <a:pt x="19186" y="7188"/>
                  </a:cubicBezTo>
                  <a:cubicBezTo>
                    <a:pt x="18745" y="7428"/>
                    <a:pt x="18318" y="7642"/>
                    <a:pt x="17796" y="7576"/>
                  </a:cubicBezTo>
                  <a:cubicBezTo>
                    <a:pt x="17716" y="7562"/>
                    <a:pt x="17623" y="7562"/>
                    <a:pt x="17556" y="7589"/>
                  </a:cubicBezTo>
                  <a:cubicBezTo>
                    <a:pt x="16955" y="7870"/>
                    <a:pt x="16327" y="7776"/>
                    <a:pt x="15699" y="7789"/>
                  </a:cubicBezTo>
                  <a:cubicBezTo>
                    <a:pt x="15272" y="7802"/>
                    <a:pt x="14844" y="7802"/>
                    <a:pt x="14417" y="7963"/>
                  </a:cubicBezTo>
                  <a:cubicBezTo>
                    <a:pt x="14176" y="8057"/>
                    <a:pt x="13882" y="8016"/>
                    <a:pt x="13615" y="8030"/>
                  </a:cubicBezTo>
                  <a:cubicBezTo>
                    <a:pt x="12933" y="8057"/>
                    <a:pt x="12252" y="7950"/>
                    <a:pt x="11597" y="8217"/>
                  </a:cubicBezTo>
                  <a:cubicBezTo>
                    <a:pt x="11544" y="8244"/>
                    <a:pt x="11490" y="8230"/>
                    <a:pt x="11437" y="8230"/>
                  </a:cubicBezTo>
                  <a:cubicBezTo>
                    <a:pt x="10181" y="8230"/>
                    <a:pt x="8925" y="8310"/>
                    <a:pt x="7669" y="8203"/>
                  </a:cubicBezTo>
                  <a:cubicBezTo>
                    <a:pt x="6855" y="8137"/>
                    <a:pt x="6027" y="7963"/>
                    <a:pt x="5225" y="7695"/>
                  </a:cubicBezTo>
                  <a:cubicBezTo>
                    <a:pt x="4757" y="7535"/>
                    <a:pt x="4303" y="7375"/>
                    <a:pt x="3809" y="7348"/>
                  </a:cubicBezTo>
                  <a:cubicBezTo>
                    <a:pt x="3595" y="7335"/>
                    <a:pt x="3394" y="7214"/>
                    <a:pt x="3194" y="7134"/>
                  </a:cubicBezTo>
                  <a:cubicBezTo>
                    <a:pt x="2660" y="6947"/>
                    <a:pt x="2111" y="6787"/>
                    <a:pt x="1604" y="6546"/>
                  </a:cubicBezTo>
                  <a:cubicBezTo>
                    <a:pt x="642" y="6092"/>
                    <a:pt x="41" y="5371"/>
                    <a:pt x="95" y="4249"/>
                  </a:cubicBezTo>
                  <a:lnTo>
                    <a:pt x="95" y="3915"/>
                  </a:lnTo>
                  <a:cubicBezTo>
                    <a:pt x="1" y="2939"/>
                    <a:pt x="469" y="2191"/>
                    <a:pt x="1083" y="1510"/>
                  </a:cubicBezTo>
                  <a:cubicBezTo>
                    <a:pt x="1538" y="989"/>
                    <a:pt x="2085" y="615"/>
                    <a:pt x="2779" y="468"/>
                  </a:cubicBezTo>
                  <a:cubicBezTo>
                    <a:pt x="2913" y="441"/>
                    <a:pt x="3061" y="428"/>
                    <a:pt x="3167" y="361"/>
                  </a:cubicBezTo>
                  <a:cubicBezTo>
                    <a:pt x="3622" y="41"/>
                    <a:pt x="4142" y="53"/>
                    <a:pt x="4664" y="53"/>
                  </a:cubicBezTo>
                  <a:lnTo>
                    <a:pt x="10462" y="53"/>
                  </a:lnTo>
                  <a:close/>
                  <a:moveTo>
                    <a:pt x="11757" y="7095"/>
                  </a:moveTo>
                  <a:lnTo>
                    <a:pt x="10970" y="7095"/>
                  </a:lnTo>
                  <a:cubicBezTo>
                    <a:pt x="10181" y="7095"/>
                    <a:pt x="9393" y="7068"/>
                    <a:pt x="8604" y="7095"/>
                  </a:cubicBezTo>
                  <a:cubicBezTo>
                    <a:pt x="8097" y="7108"/>
                    <a:pt x="7656" y="6881"/>
                    <a:pt x="7175" y="6814"/>
                  </a:cubicBezTo>
                  <a:cubicBezTo>
                    <a:pt x="7055" y="6801"/>
                    <a:pt x="6921" y="6680"/>
                    <a:pt x="6841" y="6587"/>
                  </a:cubicBezTo>
                  <a:cubicBezTo>
                    <a:pt x="6654" y="6293"/>
                    <a:pt x="6427" y="5999"/>
                    <a:pt x="6427" y="5625"/>
                  </a:cubicBezTo>
                  <a:cubicBezTo>
                    <a:pt x="6440" y="4489"/>
                    <a:pt x="6294" y="3340"/>
                    <a:pt x="6721" y="2245"/>
                  </a:cubicBezTo>
                  <a:cubicBezTo>
                    <a:pt x="6855" y="1897"/>
                    <a:pt x="7042" y="1683"/>
                    <a:pt x="7402" y="1657"/>
                  </a:cubicBezTo>
                  <a:cubicBezTo>
                    <a:pt x="7656" y="1630"/>
                    <a:pt x="7897" y="1617"/>
                    <a:pt x="8137" y="1617"/>
                  </a:cubicBezTo>
                  <a:cubicBezTo>
                    <a:pt x="9700" y="1603"/>
                    <a:pt x="11250" y="1590"/>
                    <a:pt x="12800" y="1577"/>
                  </a:cubicBezTo>
                  <a:cubicBezTo>
                    <a:pt x="12933" y="1577"/>
                    <a:pt x="13081" y="1550"/>
                    <a:pt x="13200" y="1590"/>
                  </a:cubicBezTo>
                  <a:cubicBezTo>
                    <a:pt x="13375" y="1644"/>
                    <a:pt x="13588" y="1710"/>
                    <a:pt x="13695" y="1844"/>
                  </a:cubicBezTo>
                  <a:cubicBezTo>
                    <a:pt x="13975" y="2138"/>
                    <a:pt x="14203" y="2485"/>
                    <a:pt x="14203" y="2926"/>
                  </a:cubicBezTo>
                  <a:cubicBezTo>
                    <a:pt x="14203" y="3794"/>
                    <a:pt x="14216" y="4663"/>
                    <a:pt x="14203" y="5531"/>
                  </a:cubicBezTo>
                  <a:cubicBezTo>
                    <a:pt x="14203" y="5691"/>
                    <a:pt x="14176" y="5892"/>
                    <a:pt x="14069" y="5985"/>
                  </a:cubicBezTo>
                  <a:cubicBezTo>
                    <a:pt x="13681" y="6386"/>
                    <a:pt x="13307" y="6854"/>
                    <a:pt x="12680" y="6894"/>
                  </a:cubicBezTo>
                  <a:cubicBezTo>
                    <a:pt x="12586" y="6894"/>
                    <a:pt x="12493" y="6947"/>
                    <a:pt x="12386" y="7001"/>
                  </a:cubicBezTo>
                  <a:cubicBezTo>
                    <a:pt x="12452" y="7068"/>
                    <a:pt x="12493" y="7134"/>
                    <a:pt x="12532" y="7134"/>
                  </a:cubicBezTo>
                  <a:cubicBezTo>
                    <a:pt x="13200" y="7161"/>
                    <a:pt x="13882" y="7268"/>
                    <a:pt x="14550" y="6988"/>
                  </a:cubicBezTo>
                  <a:cubicBezTo>
                    <a:pt x="14670" y="6947"/>
                    <a:pt x="14804" y="6934"/>
                    <a:pt x="14937" y="6934"/>
                  </a:cubicBezTo>
                  <a:cubicBezTo>
                    <a:pt x="15806" y="6908"/>
                    <a:pt x="16688" y="7001"/>
                    <a:pt x="17529" y="6721"/>
                  </a:cubicBezTo>
                  <a:cubicBezTo>
                    <a:pt x="18211" y="6828"/>
                    <a:pt x="18719" y="6427"/>
                    <a:pt x="19280" y="6172"/>
                  </a:cubicBezTo>
                  <a:cubicBezTo>
                    <a:pt x="19814" y="5919"/>
                    <a:pt x="20135" y="5492"/>
                    <a:pt x="20308" y="4957"/>
                  </a:cubicBezTo>
                  <a:cubicBezTo>
                    <a:pt x="20441" y="4530"/>
                    <a:pt x="20696" y="4115"/>
                    <a:pt x="20616" y="3621"/>
                  </a:cubicBezTo>
                  <a:cubicBezTo>
                    <a:pt x="20522" y="3113"/>
                    <a:pt x="20429" y="2565"/>
                    <a:pt x="20014" y="2245"/>
                  </a:cubicBezTo>
                  <a:cubicBezTo>
                    <a:pt x="19506" y="1858"/>
                    <a:pt x="18999" y="1443"/>
                    <a:pt x="18357" y="1256"/>
                  </a:cubicBezTo>
                  <a:cubicBezTo>
                    <a:pt x="17582" y="1015"/>
                    <a:pt x="16808" y="775"/>
                    <a:pt x="15979" y="775"/>
                  </a:cubicBezTo>
                  <a:cubicBezTo>
                    <a:pt x="12279" y="775"/>
                    <a:pt x="8578" y="748"/>
                    <a:pt x="4878" y="721"/>
                  </a:cubicBezTo>
                  <a:cubicBezTo>
                    <a:pt x="4370" y="709"/>
                    <a:pt x="3902" y="695"/>
                    <a:pt x="3501" y="1069"/>
                  </a:cubicBezTo>
                  <a:cubicBezTo>
                    <a:pt x="3408" y="1149"/>
                    <a:pt x="3248" y="1163"/>
                    <a:pt x="3127" y="1216"/>
                  </a:cubicBezTo>
                  <a:cubicBezTo>
                    <a:pt x="2366" y="1537"/>
                    <a:pt x="1657" y="1924"/>
                    <a:pt x="1337" y="2752"/>
                  </a:cubicBezTo>
                  <a:cubicBezTo>
                    <a:pt x="1297" y="2859"/>
                    <a:pt x="1230" y="2939"/>
                    <a:pt x="1163" y="3019"/>
                  </a:cubicBezTo>
                  <a:cubicBezTo>
                    <a:pt x="1003" y="3206"/>
                    <a:pt x="963" y="3407"/>
                    <a:pt x="976" y="3634"/>
                  </a:cubicBezTo>
                  <a:lnTo>
                    <a:pt x="976" y="4209"/>
                  </a:lnTo>
                  <a:cubicBezTo>
                    <a:pt x="989" y="5050"/>
                    <a:pt x="1324" y="5492"/>
                    <a:pt x="2125" y="5785"/>
                  </a:cubicBezTo>
                  <a:cubicBezTo>
                    <a:pt x="2393" y="5866"/>
                    <a:pt x="2633" y="5973"/>
                    <a:pt x="2886" y="6065"/>
                  </a:cubicBezTo>
                  <a:cubicBezTo>
                    <a:pt x="3248" y="6199"/>
                    <a:pt x="3595" y="6386"/>
                    <a:pt x="3955" y="6440"/>
                  </a:cubicBezTo>
                  <a:cubicBezTo>
                    <a:pt x="5118" y="6600"/>
                    <a:pt x="6173" y="7188"/>
                    <a:pt x="7363" y="7202"/>
                  </a:cubicBezTo>
                  <a:cubicBezTo>
                    <a:pt x="7790" y="7428"/>
                    <a:pt x="8257" y="7375"/>
                    <a:pt x="8711" y="7389"/>
                  </a:cubicBezTo>
                  <a:lnTo>
                    <a:pt x="10756" y="7389"/>
                  </a:lnTo>
                  <a:cubicBezTo>
                    <a:pt x="10970" y="7389"/>
                    <a:pt x="11196" y="7389"/>
                    <a:pt x="11410" y="7348"/>
                  </a:cubicBezTo>
                  <a:cubicBezTo>
                    <a:pt x="11490" y="7348"/>
                    <a:pt x="11570" y="7241"/>
                    <a:pt x="11757" y="7095"/>
                  </a:cubicBezTo>
                  <a:close/>
                  <a:moveTo>
                    <a:pt x="7469" y="6012"/>
                  </a:moveTo>
                  <a:cubicBezTo>
                    <a:pt x="7856" y="6106"/>
                    <a:pt x="8191" y="6240"/>
                    <a:pt x="8538" y="6253"/>
                  </a:cubicBezTo>
                  <a:cubicBezTo>
                    <a:pt x="9486" y="6306"/>
                    <a:pt x="10435" y="6320"/>
                    <a:pt x="11383" y="6293"/>
                  </a:cubicBezTo>
                  <a:cubicBezTo>
                    <a:pt x="11784" y="6279"/>
                    <a:pt x="12199" y="6172"/>
                    <a:pt x="12573" y="6065"/>
                  </a:cubicBezTo>
                  <a:cubicBezTo>
                    <a:pt x="13120" y="5905"/>
                    <a:pt x="13414" y="5492"/>
                    <a:pt x="13428" y="4917"/>
                  </a:cubicBezTo>
                  <a:cubicBezTo>
                    <a:pt x="13441" y="4355"/>
                    <a:pt x="13428" y="3781"/>
                    <a:pt x="13428" y="3206"/>
                  </a:cubicBezTo>
                  <a:cubicBezTo>
                    <a:pt x="13401" y="2552"/>
                    <a:pt x="13188" y="2351"/>
                    <a:pt x="12519" y="2339"/>
                  </a:cubicBezTo>
                  <a:cubicBezTo>
                    <a:pt x="10983" y="2325"/>
                    <a:pt x="9433" y="2325"/>
                    <a:pt x="7883" y="2325"/>
                  </a:cubicBezTo>
                  <a:cubicBezTo>
                    <a:pt x="7776" y="2325"/>
                    <a:pt x="7669" y="2351"/>
                    <a:pt x="7576" y="2365"/>
                  </a:cubicBezTo>
                  <a:cubicBezTo>
                    <a:pt x="7108" y="3340"/>
                    <a:pt x="7229" y="4343"/>
                    <a:pt x="7242" y="5344"/>
                  </a:cubicBezTo>
                  <a:cubicBezTo>
                    <a:pt x="7256" y="5572"/>
                    <a:pt x="7389" y="5785"/>
                    <a:pt x="7469" y="60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8"/>
            <p:cNvSpPr/>
            <p:nvPr/>
          </p:nvSpPr>
          <p:spPr>
            <a:xfrm>
              <a:off x="5335550" y="1684275"/>
              <a:ext cx="1948314" cy="770072"/>
            </a:xfrm>
            <a:custGeom>
              <a:avLst/>
              <a:gdLst/>
              <a:ahLst/>
              <a:cxnLst/>
              <a:rect l="l" t="t" r="r" b="b"/>
              <a:pathLst>
                <a:path w="21938" h="8671" extrusionOk="0">
                  <a:moveTo>
                    <a:pt x="8096" y="2525"/>
                  </a:moveTo>
                  <a:lnTo>
                    <a:pt x="8109" y="2738"/>
                  </a:lnTo>
                  <a:lnTo>
                    <a:pt x="8403" y="2738"/>
                  </a:lnTo>
                  <a:cubicBezTo>
                    <a:pt x="9833" y="2738"/>
                    <a:pt x="11303" y="2738"/>
                    <a:pt x="12745" y="2752"/>
                  </a:cubicBezTo>
                  <a:cubicBezTo>
                    <a:pt x="13307" y="2752"/>
                    <a:pt x="13426" y="2872"/>
                    <a:pt x="13440" y="3420"/>
                  </a:cubicBezTo>
                  <a:cubicBezTo>
                    <a:pt x="13453" y="3981"/>
                    <a:pt x="13453" y="4555"/>
                    <a:pt x="13440" y="5117"/>
                  </a:cubicBezTo>
                  <a:cubicBezTo>
                    <a:pt x="13426" y="5611"/>
                    <a:pt x="13200" y="5932"/>
                    <a:pt x="12745" y="6066"/>
                  </a:cubicBezTo>
                  <a:cubicBezTo>
                    <a:pt x="12384" y="6173"/>
                    <a:pt x="11983" y="6279"/>
                    <a:pt x="11609" y="6279"/>
                  </a:cubicBezTo>
                  <a:cubicBezTo>
                    <a:pt x="11303" y="6292"/>
                    <a:pt x="10982" y="6292"/>
                    <a:pt x="10674" y="6292"/>
                  </a:cubicBezTo>
                  <a:cubicBezTo>
                    <a:pt x="10060" y="6292"/>
                    <a:pt x="9418" y="6279"/>
                    <a:pt x="8764" y="6253"/>
                  </a:cubicBezTo>
                  <a:cubicBezTo>
                    <a:pt x="8563" y="6239"/>
                    <a:pt x="8350" y="6173"/>
                    <a:pt x="8109" y="6105"/>
                  </a:cubicBezTo>
                  <a:cubicBezTo>
                    <a:pt x="8029" y="6078"/>
                    <a:pt x="7936" y="6066"/>
                    <a:pt x="7856" y="6039"/>
                  </a:cubicBezTo>
                  <a:cubicBezTo>
                    <a:pt x="7829" y="5998"/>
                    <a:pt x="7815" y="5959"/>
                    <a:pt x="7802" y="5918"/>
                  </a:cubicBezTo>
                  <a:cubicBezTo>
                    <a:pt x="7735" y="5785"/>
                    <a:pt x="7682" y="5651"/>
                    <a:pt x="7682" y="5531"/>
                  </a:cubicBezTo>
                  <a:cubicBezTo>
                    <a:pt x="7682" y="5398"/>
                    <a:pt x="7669" y="5250"/>
                    <a:pt x="7669" y="5104"/>
                  </a:cubicBezTo>
                  <a:cubicBezTo>
                    <a:pt x="7642" y="4288"/>
                    <a:pt x="7601" y="3513"/>
                    <a:pt x="7936" y="2752"/>
                  </a:cubicBezTo>
                  <a:cubicBezTo>
                    <a:pt x="8002" y="2752"/>
                    <a:pt x="8056" y="2738"/>
                    <a:pt x="8096" y="2738"/>
                  </a:cubicBezTo>
                  <a:lnTo>
                    <a:pt x="8096" y="2525"/>
                  </a:lnTo>
                  <a:close/>
                  <a:moveTo>
                    <a:pt x="8096" y="2325"/>
                  </a:moveTo>
                  <a:cubicBezTo>
                    <a:pt x="8016" y="2325"/>
                    <a:pt x="7922" y="2338"/>
                    <a:pt x="7856" y="2352"/>
                  </a:cubicBezTo>
                  <a:cubicBezTo>
                    <a:pt x="7829" y="2352"/>
                    <a:pt x="7802" y="2364"/>
                    <a:pt x="7776" y="2364"/>
                  </a:cubicBezTo>
                  <a:lnTo>
                    <a:pt x="7655" y="2378"/>
                  </a:lnTo>
                  <a:lnTo>
                    <a:pt x="7615" y="2471"/>
                  </a:lnTo>
                  <a:cubicBezTo>
                    <a:pt x="7188" y="3353"/>
                    <a:pt x="7214" y="4249"/>
                    <a:pt x="7254" y="5117"/>
                  </a:cubicBezTo>
                  <a:cubicBezTo>
                    <a:pt x="7254" y="5264"/>
                    <a:pt x="7254" y="5410"/>
                    <a:pt x="7268" y="5544"/>
                  </a:cubicBezTo>
                  <a:cubicBezTo>
                    <a:pt x="7268" y="5745"/>
                    <a:pt x="7348" y="5918"/>
                    <a:pt x="7414" y="6078"/>
                  </a:cubicBezTo>
                  <a:cubicBezTo>
                    <a:pt x="7441" y="6146"/>
                    <a:pt x="7482" y="6212"/>
                    <a:pt x="7494" y="6279"/>
                  </a:cubicBezTo>
                  <a:lnTo>
                    <a:pt x="7535" y="6386"/>
                  </a:lnTo>
                  <a:lnTo>
                    <a:pt x="7642" y="6413"/>
                  </a:lnTo>
                  <a:cubicBezTo>
                    <a:pt x="7762" y="6440"/>
                    <a:pt x="7882" y="6479"/>
                    <a:pt x="7989" y="6506"/>
                  </a:cubicBezTo>
                  <a:cubicBezTo>
                    <a:pt x="8257" y="6586"/>
                    <a:pt x="8497" y="6653"/>
                    <a:pt x="8750" y="6666"/>
                  </a:cubicBezTo>
                  <a:cubicBezTo>
                    <a:pt x="9405" y="6693"/>
                    <a:pt x="10060" y="6707"/>
                    <a:pt x="10674" y="6707"/>
                  </a:cubicBezTo>
                  <a:cubicBezTo>
                    <a:pt x="10995" y="6707"/>
                    <a:pt x="11315" y="6707"/>
                    <a:pt x="11623" y="6693"/>
                  </a:cubicBezTo>
                  <a:cubicBezTo>
                    <a:pt x="12051" y="6693"/>
                    <a:pt x="12464" y="6573"/>
                    <a:pt x="12865" y="6466"/>
                  </a:cubicBezTo>
                  <a:cubicBezTo>
                    <a:pt x="13494" y="6279"/>
                    <a:pt x="13841" y="5798"/>
                    <a:pt x="13854" y="5130"/>
                  </a:cubicBezTo>
                  <a:cubicBezTo>
                    <a:pt x="13868" y="4555"/>
                    <a:pt x="13868" y="3981"/>
                    <a:pt x="13854" y="3406"/>
                  </a:cubicBezTo>
                  <a:cubicBezTo>
                    <a:pt x="13841" y="2645"/>
                    <a:pt x="13533" y="2338"/>
                    <a:pt x="12758" y="2338"/>
                  </a:cubicBezTo>
                  <a:cubicBezTo>
                    <a:pt x="11303" y="2325"/>
                    <a:pt x="9833" y="2325"/>
                    <a:pt x="8403" y="2325"/>
                  </a:cubicBezTo>
                  <a:close/>
                  <a:moveTo>
                    <a:pt x="13253" y="1977"/>
                  </a:moveTo>
                  <a:cubicBezTo>
                    <a:pt x="13307" y="1977"/>
                    <a:pt x="13333" y="1990"/>
                    <a:pt x="13373" y="1990"/>
                  </a:cubicBezTo>
                  <a:cubicBezTo>
                    <a:pt x="13506" y="2031"/>
                    <a:pt x="13694" y="2097"/>
                    <a:pt x="13774" y="2177"/>
                  </a:cubicBezTo>
                  <a:cubicBezTo>
                    <a:pt x="14082" y="2512"/>
                    <a:pt x="14215" y="2806"/>
                    <a:pt x="14215" y="3126"/>
                  </a:cubicBezTo>
                  <a:cubicBezTo>
                    <a:pt x="14215" y="3394"/>
                    <a:pt x="14228" y="3674"/>
                    <a:pt x="14228" y="3955"/>
                  </a:cubicBezTo>
                  <a:lnTo>
                    <a:pt x="14228" y="5731"/>
                  </a:lnTo>
                  <a:cubicBezTo>
                    <a:pt x="14228" y="5879"/>
                    <a:pt x="14188" y="5998"/>
                    <a:pt x="14148" y="6039"/>
                  </a:cubicBezTo>
                  <a:cubicBezTo>
                    <a:pt x="14108" y="6092"/>
                    <a:pt x="14055" y="6132"/>
                    <a:pt x="14014" y="6185"/>
                  </a:cubicBezTo>
                  <a:cubicBezTo>
                    <a:pt x="13681" y="6533"/>
                    <a:pt x="13373" y="6853"/>
                    <a:pt x="12892" y="6880"/>
                  </a:cubicBezTo>
                  <a:cubicBezTo>
                    <a:pt x="12799" y="6894"/>
                    <a:pt x="12705" y="6921"/>
                    <a:pt x="12639" y="6960"/>
                  </a:cubicBezTo>
                  <a:cubicBezTo>
                    <a:pt x="12598" y="6974"/>
                    <a:pt x="12571" y="6987"/>
                    <a:pt x="12532" y="7001"/>
                  </a:cubicBezTo>
                  <a:lnTo>
                    <a:pt x="12304" y="7081"/>
                  </a:lnTo>
                  <a:lnTo>
                    <a:pt x="9806" y="7081"/>
                  </a:lnTo>
                  <a:cubicBezTo>
                    <a:pt x="9418" y="7081"/>
                    <a:pt x="9112" y="7081"/>
                    <a:pt x="8818" y="7094"/>
                  </a:cubicBezTo>
                  <a:cubicBezTo>
                    <a:pt x="8550" y="7094"/>
                    <a:pt x="8283" y="7028"/>
                    <a:pt x="8016" y="6947"/>
                  </a:cubicBezTo>
                  <a:cubicBezTo>
                    <a:pt x="7829" y="6894"/>
                    <a:pt x="7628" y="6841"/>
                    <a:pt x="7428" y="6800"/>
                  </a:cubicBezTo>
                  <a:cubicBezTo>
                    <a:pt x="7388" y="6800"/>
                    <a:pt x="7295" y="6734"/>
                    <a:pt x="7241" y="6666"/>
                  </a:cubicBezTo>
                  <a:cubicBezTo>
                    <a:pt x="7227" y="6627"/>
                    <a:pt x="7201" y="6600"/>
                    <a:pt x="7174" y="6559"/>
                  </a:cubicBezTo>
                  <a:cubicBezTo>
                    <a:pt x="7014" y="6319"/>
                    <a:pt x="6867" y="6092"/>
                    <a:pt x="6867" y="5825"/>
                  </a:cubicBezTo>
                  <a:cubicBezTo>
                    <a:pt x="6867" y="5585"/>
                    <a:pt x="6853" y="5330"/>
                    <a:pt x="6853" y="5090"/>
                  </a:cubicBezTo>
                  <a:cubicBezTo>
                    <a:pt x="6840" y="4195"/>
                    <a:pt x="6814" y="3353"/>
                    <a:pt x="7134" y="2512"/>
                  </a:cubicBezTo>
                  <a:cubicBezTo>
                    <a:pt x="7254" y="2218"/>
                    <a:pt x="7401" y="2084"/>
                    <a:pt x="7655" y="2058"/>
                  </a:cubicBezTo>
                  <a:cubicBezTo>
                    <a:pt x="7882" y="2031"/>
                    <a:pt x="8123" y="2017"/>
                    <a:pt x="8376" y="2017"/>
                  </a:cubicBezTo>
                  <a:cubicBezTo>
                    <a:pt x="9940" y="2004"/>
                    <a:pt x="11502" y="2004"/>
                    <a:pt x="13026" y="1990"/>
                  </a:cubicBezTo>
                  <a:cubicBezTo>
                    <a:pt x="13066" y="1990"/>
                    <a:pt x="13106" y="1990"/>
                    <a:pt x="13146" y="1977"/>
                  </a:cubicBezTo>
                  <a:close/>
                  <a:moveTo>
                    <a:pt x="5090" y="1122"/>
                  </a:moveTo>
                  <a:cubicBezTo>
                    <a:pt x="8363" y="1149"/>
                    <a:pt x="12224" y="1176"/>
                    <a:pt x="16205" y="1189"/>
                  </a:cubicBezTo>
                  <a:cubicBezTo>
                    <a:pt x="16980" y="1189"/>
                    <a:pt x="17689" y="1402"/>
                    <a:pt x="18450" y="1630"/>
                  </a:cubicBezTo>
                  <a:lnTo>
                    <a:pt x="18517" y="1643"/>
                  </a:lnTo>
                  <a:cubicBezTo>
                    <a:pt x="19064" y="1817"/>
                    <a:pt x="19506" y="2151"/>
                    <a:pt x="19960" y="2498"/>
                  </a:cubicBezTo>
                  <a:cubicBezTo>
                    <a:pt x="20013" y="2539"/>
                    <a:pt x="20067" y="2578"/>
                    <a:pt x="20106" y="2605"/>
                  </a:cubicBezTo>
                  <a:cubicBezTo>
                    <a:pt x="20468" y="2886"/>
                    <a:pt x="20548" y="3380"/>
                    <a:pt x="20628" y="3861"/>
                  </a:cubicBezTo>
                  <a:cubicBezTo>
                    <a:pt x="20681" y="4168"/>
                    <a:pt x="20574" y="4449"/>
                    <a:pt x="20454" y="4742"/>
                  </a:cubicBezTo>
                  <a:lnTo>
                    <a:pt x="20334" y="5104"/>
                  </a:lnTo>
                  <a:cubicBezTo>
                    <a:pt x="20174" y="5611"/>
                    <a:pt x="19866" y="5972"/>
                    <a:pt x="19426" y="6185"/>
                  </a:cubicBezTo>
                  <a:cubicBezTo>
                    <a:pt x="19305" y="6239"/>
                    <a:pt x="19185" y="6306"/>
                    <a:pt x="19064" y="6360"/>
                  </a:cubicBezTo>
                  <a:cubicBezTo>
                    <a:pt x="18704" y="6559"/>
                    <a:pt x="18357" y="6734"/>
                    <a:pt x="17969" y="6734"/>
                  </a:cubicBezTo>
                  <a:cubicBezTo>
                    <a:pt x="17902" y="6734"/>
                    <a:pt x="17849" y="6734"/>
                    <a:pt x="17782" y="6720"/>
                  </a:cubicBezTo>
                  <a:lnTo>
                    <a:pt x="17742" y="6707"/>
                  </a:lnTo>
                  <a:lnTo>
                    <a:pt x="17689" y="6734"/>
                  </a:lnTo>
                  <a:cubicBezTo>
                    <a:pt x="17208" y="6894"/>
                    <a:pt x="16700" y="6921"/>
                    <a:pt x="16098" y="6921"/>
                  </a:cubicBezTo>
                  <a:lnTo>
                    <a:pt x="15163" y="6921"/>
                  </a:lnTo>
                  <a:cubicBezTo>
                    <a:pt x="15017" y="6921"/>
                    <a:pt x="14842" y="6933"/>
                    <a:pt x="14696" y="7001"/>
                  </a:cubicBezTo>
                  <a:cubicBezTo>
                    <a:pt x="14415" y="7121"/>
                    <a:pt x="14108" y="7161"/>
                    <a:pt x="13720" y="7161"/>
                  </a:cubicBezTo>
                  <a:lnTo>
                    <a:pt x="13453" y="7161"/>
                  </a:lnTo>
                  <a:cubicBezTo>
                    <a:pt x="13800" y="7001"/>
                    <a:pt x="14068" y="6720"/>
                    <a:pt x="14308" y="6466"/>
                  </a:cubicBezTo>
                  <a:cubicBezTo>
                    <a:pt x="14362" y="6426"/>
                    <a:pt x="14402" y="6372"/>
                    <a:pt x="14442" y="6333"/>
                  </a:cubicBezTo>
                  <a:cubicBezTo>
                    <a:pt x="14616" y="6159"/>
                    <a:pt x="14643" y="5852"/>
                    <a:pt x="14643" y="5731"/>
                  </a:cubicBezTo>
                  <a:lnTo>
                    <a:pt x="14643" y="3955"/>
                  </a:lnTo>
                  <a:lnTo>
                    <a:pt x="14643" y="3126"/>
                  </a:lnTo>
                  <a:cubicBezTo>
                    <a:pt x="14629" y="2565"/>
                    <a:pt x="14322" y="2151"/>
                    <a:pt x="14082" y="1897"/>
                  </a:cubicBezTo>
                  <a:cubicBezTo>
                    <a:pt x="13921" y="1723"/>
                    <a:pt x="13667" y="1657"/>
                    <a:pt x="13494" y="1589"/>
                  </a:cubicBezTo>
                  <a:cubicBezTo>
                    <a:pt x="13426" y="1577"/>
                    <a:pt x="13346" y="1563"/>
                    <a:pt x="13253" y="1563"/>
                  </a:cubicBezTo>
                  <a:lnTo>
                    <a:pt x="13120" y="1563"/>
                  </a:lnTo>
                  <a:cubicBezTo>
                    <a:pt x="13093" y="1563"/>
                    <a:pt x="13052" y="1577"/>
                    <a:pt x="13026" y="1577"/>
                  </a:cubicBezTo>
                  <a:cubicBezTo>
                    <a:pt x="11502" y="1577"/>
                    <a:pt x="9940" y="1589"/>
                    <a:pt x="8363" y="1603"/>
                  </a:cubicBezTo>
                  <a:cubicBezTo>
                    <a:pt x="8109" y="1603"/>
                    <a:pt x="7856" y="1616"/>
                    <a:pt x="7615" y="1643"/>
                  </a:cubicBezTo>
                  <a:cubicBezTo>
                    <a:pt x="7067" y="1696"/>
                    <a:pt x="6853" y="2084"/>
                    <a:pt x="6746" y="2364"/>
                  </a:cubicBezTo>
                  <a:cubicBezTo>
                    <a:pt x="6399" y="3273"/>
                    <a:pt x="6413" y="4208"/>
                    <a:pt x="6440" y="5104"/>
                  </a:cubicBezTo>
                  <a:cubicBezTo>
                    <a:pt x="6440" y="5344"/>
                    <a:pt x="6452" y="5585"/>
                    <a:pt x="6452" y="5825"/>
                  </a:cubicBezTo>
                  <a:cubicBezTo>
                    <a:pt x="6440" y="6212"/>
                    <a:pt x="6653" y="6520"/>
                    <a:pt x="6826" y="6787"/>
                  </a:cubicBezTo>
                  <a:cubicBezTo>
                    <a:pt x="6853" y="6827"/>
                    <a:pt x="6880" y="6867"/>
                    <a:pt x="6894" y="6894"/>
                  </a:cubicBezTo>
                  <a:cubicBezTo>
                    <a:pt x="6960" y="7001"/>
                    <a:pt x="7081" y="7108"/>
                    <a:pt x="7214" y="7174"/>
                  </a:cubicBezTo>
                  <a:cubicBezTo>
                    <a:pt x="6707" y="7108"/>
                    <a:pt x="6212" y="6960"/>
                    <a:pt x="5691" y="6800"/>
                  </a:cubicBezTo>
                  <a:cubicBezTo>
                    <a:pt x="5210" y="6653"/>
                    <a:pt x="4729" y="6506"/>
                    <a:pt x="4222" y="6426"/>
                  </a:cubicBezTo>
                  <a:cubicBezTo>
                    <a:pt x="3981" y="6399"/>
                    <a:pt x="3754" y="6306"/>
                    <a:pt x="3500" y="6199"/>
                  </a:cubicBezTo>
                  <a:cubicBezTo>
                    <a:pt x="3406" y="6159"/>
                    <a:pt x="3299" y="6119"/>
                    <a:pt x="3193" y="6078"/>
                  </a:cubicBezTo>
                  <a:cubicBezTo>
                    <a:pt x="3073" y="6039"/>
                    <a:pt x="2952" y="5985"/>
                    <a:pt x="2845" y="5945"/>
                  </a:cubicBezTo>
                  <a:cubicBezTo>
                    <a:pt x="2712" y="5891"/>
                    <a:pt x="2565" y="5838"/>
                    <a:pt x="2432" y="5785"/>
                  </a:cubicBezTo>
                  <a:cubicBezTo>
                    <a:pt x="1696" y="5531"/>
                    <a:pt x="1429" y="5157"/>
                    <a:pt x="1416" y="4395"/>
                  </a:cubicBezTo>
                  <a:cubicBezTo>
                    <a:pt x="1402" y="4302"/>
                    <a:pt x="1402" y="4195"/>
                    <a:pt x="1402" y="4101"/>
                  </a:cubicBezTo>
                  <a:lnTo>
                    <a:pt x="1402" y="3834"/>
                  </a:lnTo>
                  <a:cubicBezTo>
                    <a:pt x="1402" y="3607"/>
                    <a:pt x="1443" y="3474"/>
                    <a:pt x="1536" y="3367"/>
                  </a:cubicBezTo>
                  <a:cubicBezTo>
                    <a:pt x="1616" y="3273"/>
                    <a:pt x="1710" y="3166"/>
                    <a:pt x="1764" y="3032"/>
                  </a:cubicBezTo>
                  <a:cubicBezTo>
                    <a:pt x="1951" y="2512"/>
                    <a:pt x="2311" y="2070"/>
                    <a:pt x="3433" y="1603"/>
                  </a:cubicBezTo>
                  <a:cubicBezTo>
                    <a:pt x="3460" y="1589"/>
                    <a:pt x="3500" y="1589"/>
                    <a:pt x="3540" y="1577"/>
                  </a:cubicBezTo>
                  <a:cubicBezTo>
                    <a:pt x="3647" y="1536"/>
                    <a:pt x="3768" y="1509"/>
                    <a:pt x="3861" y="1416"/>
                  </a:cubicBezTo>
                  <a:cubicBezTo>
                    <a:pt x="4154" y="1149"/>
                    <a:pt x="4502" y="1122"/>
                    <a:pt x="4890" y="1122"/>
                  </a:cubicBezTo>
                  <a:close/>
                  <a:moveTo>
                    <a:pt x="4890" y="708"/>
                  </a:moveTo>
                  <a:cubicBezTo>
                    <a:pt x="4448" y="708"/>
                    <a:pt x="3981" y="734"/>
                    <a:pt x="3581" y="1109"/>
                  </a:cubicBezTo>
                  <a:cubicBezTo>
                    <a:pt x="3554" y="1135"/>
                    <a:pt x="3486" y="1149"/>
                    <a:pt x="3433" y="1176"/>
                  </a:cubicBezTo>
                  <a:cubicBezTo>
                    <a:pt x="3380" y="1189"/>
                    <a:pt x="3326" y="1203"/>
                    <a:pt x="3273" y="1229"/>
                  </a:cubicBezTo>
                  <a:cubicBezTo>
                    <a:pt x="2538" y="1523"/>
                    <a:pt x="1737" y="1924"/>
                    <a:pt x="1376" y="2886"/>
                  </a:cubicBezTo>
                  <a:cubicBezTo>
                    <a:pt x="1349" y="2952"/>
                    <a:pt x="1283" y="3020"/>
                    <a:pt x="1229" y="3086"/>
                  </a:cubicBezTo>
                  <a:cubicBezTo>
                    <a:pt x="1015" y="3326"/>
                    <a:pt x="989" y="3620"/>
                    <a:pt x="989" y="3834"/>
                  </a:cubicBezTo>
                  <a:lnTo>
                    <a:pt x="989" y="4101"/>
                  </a:lnTo>
                  <a:lnTo>
                    <a:pt x="989" y="4409"/>
                  </a:lnTo>
                  <a:cubicBezTo>
                    <a:pt x="1015" y="5330"/>
                    <a:pt x="1402" y="5865"/>
                    <a:pt x="2284" y="6173"/>
                  </a:cubicBezTo>
                  <a:cubicBezTo>
                    <a:pt x="2418" y="6226"/>
                    <a:pt x="2565" y="6279"/>
                    <a:pt x="2699" y="6333"/>
                  </a:cubicBezTo>
                  <a:cubicBezTo>
                    <a:pt x="2806" y="6372"/>
                    <a:pt x="2925" y="6426"/>
                    <a:pt x="3046" y="6466"/>
                  </a:cubicBezTo>
                  <a:cubicBezTo>
                    <a:pt x="3139" y="6506"/>
                    <a:pt x="3246" y="6547"/>
                    <a:pt x="3353" y="6586"/>
                  </a:cubicBezTo>
                  <a:cubicBezTo>
                    <a:pt x="3607" y="6693"/>
                    <a:pt x="3874" y="6800"/>
                    <a:pt x="4154" y="6841"/>
                  </a:cubicBezTo>
                  <a:cubicBezTo>
                    <a:pt x="4635" y="6907"/>
                    <a:pt x="5104" y="7054"/>
                    <a:pt x="5571" y="7201"/>
                  </a:cubicBezTo>
                  <a:cubicBezTo>
                    <a:pt x="6199" y="7388"/>
                    <a:pt x="6840" y="7589"/>
                    <a:pt x="7535" y="7615"/>
                  </a:cubicBezTo>
                  <a:cubicBezTo>
                    <a:pt x="7856" y="7776"/>
                    <a:pt x="8203" y="7789"/>
                    <a:pt x="8524" y="7789"/>
                  </a:cubicBezTo>
                  <a:lnTo>
                    <a:pt x="11062" y="7789"/>
                  </a:lnTo>
                  <a:cubicBezTo>
                    <a:pt x="11249" y="7789"/>
                    <a:pt x="11463" y="7789"/>
                    <a:pt x="11663" y="7762"/>
                  </a:cubicBezTo>
                  <a:cubicBezTo>
                    <a:pt x="11784" y="7749"/>
                    <a:pt x="11864" y="7669"/>
                    <a:pt x="11957" y="7589"/>
                  </a:cubicBezTo>
                  <a:cubicBezTo>
                    <a:pt x="11997" y="7548"/>
                    <a:pt x="12051" y="7509"/>
                    <a:pt x="12117" y="7455"/>
                  </a:cubicBezTo>
                  <a:lnTo>
                    <a:pt x="12371" y="7254"/>
                  </a:lnTo>
                  <a:lnTo>
                    <a:pt x="12464" y="7348"/>
                  </a:lnTo>
                  <a:lnTo>
                    <a:pt x="12518" y="7402"/>
                  </a:lnTo>
                  <a:cubicBezTo>
                    <a:pt x="12571" y="7455"/>
                    <a:pt x="12639" y="7535"/>
                    <a:pt x="12745" y="7535"/>
                  </a:cubicBezTo>
                  <a:cubicBezTo>
                    <a:pt x="12865" y="7548"/>
                    <a:pt x="12986" y="7548"/>
                    <a:pt x="13093" y="7562"/>
                  </a:cubicBezTo>
                  <a:cubicBezTo>
                    <a:pt x="13307" y="7575"/>
                    <a:pt x="13506" y="7589"/>
                    <a:pt x="13720" y="7589"/>
                  </a:cubicBezTo>
                  <a:cubicBezTo>
                    <a:pt x="14162" y="7589"/>
                    <a:pt x="14522" y="7521"/>
                    <a:pt x="14856" y="7388"/>
                  </a:cubicBezTo>
                  <a:cubicBezTo>
                    <a:pt x="14937" y="7348"/>
                    <a:pt x="15070" y="7334"/>
                    <a:pt x="15177" y="7334"/>
                  </a:cubicBezTo>
                  <a:lnTo>
                    <a:pt x="16098" y="7334"/>
                  </a:lnTo>
                  <a:cubicBezTo>
                    <a:pt x="16606" y="7334"/>
                    <a:pt x="17194" y="7321"/>
                    <a:pt x="17769" y="7134"/>
                  </a:cubicBezTo>
                  <a:cubicBezTo>
                    <a:pt x="17835" y="7147"/>
                    <a:pt x="17902" y="7147"/>
                    <a:pt x="17969" y="7147"/>
                  </a:cubicBezTo>
                  <a:cubicBezTo>
                    <a:pt x="18464" y="7147"/>
                    <a:pt x="18864" y="6933"/>
                    <a:pt x="19251" y="6734"/>
                  </a:cubicBezTo>
                  <a:cubicBezTo>
                    <a:pt x="19372" y="6666"/>
                    <a:pt x="19479" y="6613"/>
                    <a:pt x="19599" y="6559"/>
                  </a:cubicBezTo>
                  <a:cubicBezTo>
                    <a:pt x="20160" y="6292"/>
                    <a:pt x="20534" y="5852"/>
                    <a:pt x="20735" y="5223"/>
                  </a:cubicBezTo>
                  <a:cubicBezTo>
                    <a:pt x="20762" y="5117"/>
                    <a:pt x="20801" y="5010"/>
                    <a:pt x="20842" y="4890"/>
                  </a:cubicBezTo>
                  <a:cubicBezTo>
                    <a:pt x="20975" y="4555"/>
                    <a:pt x="21109" y="4208"/>
                    <a:pt x="21042" y="3794"/>
                  </a:cubicBezTo>
                  <a:cubicBezTo>
                    <a:pt x="20961" y="3287"/>
                    <a:pt x="20855" y="2658"/>
                    <a:pt x="20361" y="2284"/>
                  </a:cubicBezTo>
                  <a:cubicBezTo>
                    <a:pt x="20307" y="2245"/>
                    <a:pt x="20267" y="2204"/>
                    <a:pt x="20213" y="2164"/>
                  </a:cubicBezTo>
                  <a:cubicBezTo>
                    <a:pt x="19746" y="1803"/>
                    <a:pt x="19251" y="1443"/>
                    <a:pt x="18651" y="1256"/>
                  </a:cubicBezTo>
                  <a:lnTo>
                    <a:pt x="18570" y="1229"/>
                  </a:lnTo>
                  <a:cubicBezTo>
                    <a:pt x="17822" y="1002"/>
                    <a:pt x="17047" y="761"/>
                    <a:pt x="16205" y="761"/>
                  </a:cubicBezTo>
                  <a:cubicBezTo>
                    <a:pt x="12238" y="761"/>
                    <a:pt x="8363" y="734"/>
                    <a:pt x="5104" y="708"/>
                  </a:cubicBezTo>
                  <a:close/>
                  <a:moveTo>
                    <a:pt x="16406" y="414"/>
                  </a:moveTo>
                  <a:cubicBezTo>
                    <a:pt x="17181" y="414"/>
                    <a:pt x="17902" y="601"/>
                    <a:pt x="18490" y="788"/>
                  </a:cubicBezTo>
                  <a:cubicBezTo>
                    <a:pt x="18704" y="868"/>
                    <a:pt x="18918" y="935"/>
                    <a:pt x="19132" y="1002"/>
                  </a:cubicBezTo>
                  <a:cubicBezTo>
                    <a:pt x="19225" y="1042"/>
                    <a:pt x="19319" y="1069"/>
                    <a:pt x="19412" y="1109"/>
                  </a:cubicBezTo>
                  <a:cubicBezTo>
                    <a:pt x="19426" y="1109"/>
                    <a:pt x="19452" y="1109"/>
                    <a:pt x="19479" y="1122"/>
                  </a:cubicBezTo>
                  <a:lnTo>
                    <a:pt x="19506" y="1122"/>
                  </a:lnTo>
                  <a:cubicBezTo>
                    <a:pt x="19693" y="1296"/>
                    <a:pt x="19880" y="1443"/>
                    <a:pt x="20080" y="1577"/>
                  </a:cubicBezTo>
                  <a:cubicBezTo>
                    <a:pt x="20601" y="1964"/>
                    <a:pt x="21095" y="2338"/>
                    <a:pt x="21296" y="2993"/>
                  </a:cubicBezTo>
                  <a:cubicBezTo>
                    <a:pt x="21483" y="3581"/>
                    <a:pt x="21510" y="4168"/>
                    <a:pt x="21376" y="4716"/>
                  </a:cubicBezTo>
                  <a:cubicBezTo>
                    <a:pt x="21269" y="5170"/>
                    <a:pt x="21055" y="5624"/>
                    <a:pt x="20842" y="6052"/>
                  </a:cubicBezTo>
                  <a:cubicBezTo>
                    <a:pt x="20801" y="6119"/>
                    <a:pt x="20774" y="6185"/>
                    <a:pt x="20735" y="6253"/>
                  </a:cubicBezTo>
                  <a:cubicBezTo>
                    <a:pt x="20681" y="6372"/>
                    <a:pt x="20548" y="6506"/>
                    <a:pt x="20374" y="6627"/>
                  </a:cubicBezTo>
                  <a:cubicBezTo>
                    <a:pt x="20120" y="6773"/>
                    <a:pt x="19853" y="6921"/>
                    <a:pt x="19586" y="7054"/>
                  </a:cubicBezTo>
                  <a:cubicBezTo>
                    <a:pt x="19492" y="7108"/>
                    <a:pt x="19399" y="7161"/>
                    <a:pt x="19319" y="7201"/>
                  </a:cubicBezTo>
                  <a:cubicBezTo>
                    <a:pt x="18945" y="7402"/>
                    <a:pt x="18597" y="7575"/>
                    <a:pt x="18209" y="7575"/>
                  </a:cubicBezTo>
                  <a:cubicBezTo>
                    <a:pt x="18156" y="7575"/>
                    <a:pt x="18102" y="7575"/>
                    <a:pt x="18049" y="7562"/>
                  </a:cubicBezTo>
                  <a:lnTo>
                    <a:pt x="17942" y="7562"/>
                  </a:lnTo>
                  <a:cubicBezTo>
                    <a:pt x="17849" y="7562"/>
                    <a:pt x="17755" y="7575"/>
                    <a:pt x="17689" y="7601"/>
                  </a:cubicBezTo>
                  <a:cubicBezTo>
                    <a:pt x="17341" y="7762"/>
                    <a:pt x="16967" y="7789"/>
                    <a:pt x="16620" y="7789"/>
                  </a:cubicBezTo>
                  <a:lnTo>
                    <a:pt x="16339" y="7789"/>
                  </a:lnTo>
                  <a:cubicBezTo>
                    <a:pt x="16241" y="7789"/>
                    <a:pt x="16149" y="7783"/>
                    <a:pt x="16059" y="7783"/>
                  </a:cubicBezTo>
                  <a:cubicBezTo>
                    <a:pt x="16014" y="7783"/>
                    <a:pt x="15970" y="7784"/>
                    <a:pt x="15925" y="7789"/>
                  </a:cubicBezTo>
                  <a:lnTo>
                    <a:pt x="15858" y="7789"/>
                  </a:lnTo>
                  <a:cubicBezTo>
                    <a:pt x="15444" y="7789"/>
                    <a:pt x="15003" y="7802"/>
                    <a:pt x="14562" y="7963"/>
                  </a:cubicBezTo>
                  <a:cubicBezTo>
                    <a:pt x="14415" y="8016"/>
                    <a:pt x="14228" y="8016"/>
                    <a:pt x="14041" y="8016"/>
                  </a:cubicBezTo>
                  <a:lnTo>
                    <a:pt x="13827" y="8016"/>
                  </a:lnTo>
                  <a:cubicBezTo>
                    <a:pt x="13761" y="8029"/>
                    <a:pt x="13681" y="8029"/>
                    <a:pt x="13587" y="8029"/>
                  </a:cubicBezTo>
                  <a:lnTo>
                    <a:pt x="13307" y="8029"/>
                  </a:lnTo>
                  <a:cubicBezTo>
                    <a:pt x="13213" y="8016"/>
                    <a:pt x="13120" y="8016"/>
                    <a:pt x="13026" y="8016"/>
                  </a:cubicBezTo>
                  <a:cubicBezTo>
                    <a:pt x="12612" y="8016"/>
                    <a:pt x="12170" y="8043"/>
                    <a:pt x="11743" y="8230"/>
                  </a:cubicBezTo>
                  <a:lnTo>
                    <a:pt x="11663" y="8230"/>
                  </a:lnTo>
                  <a:cubicBezTo>
                    <a:pt x="11289" y="8230"/>
                    <a:pt x="10902" y="8230"/>
                    <a:pt x="10541" y="8243"/>
                  </a:cubicBezTo>
                  <a:cubicBezTo>
                    <a:pt x="10166" y="8243"/>
                    <a:pt x="9766" y="8257"/>
                    <a:pt x="9392" y="8257"/>
                  </a:cubicBezTo>
                  <a:cubicBezTo>
                    <a:pt x="8818" y="8257"/>
                    <a:pt x="8350" y="8243"/>
                    <a:pt x="7922" y="8203"/>
                  </a:cubicBezTo>
                  <a:cubicBezTo>
                    <a:pt x="7120" y="8136"/>
                    <a:pt x="6319" y="7963"/>
                    <a:pt x="5517" y="7696"/>
                  </a:cubicBezTo>
                  <a:lnTo>
                    <a:pt x="5437" y="7669"/>
                  </a:lnTo>
                  <a:cubicBezTo>
                    <a:pt x="4997" y="7521"/>
                    <a:pt x="4542" y="7361"/>
                    <a:pt x="4048" y="7334"/>
                  </a:cubicBezTo>
                  <a:cubicBezTo>
                    <a:pt x="3941" y="7334"/>
                    <a:pt x="3807" y="7281"/>
                    <a:pt x="3673" y="7227"/>
                  </a:cubicBezTo>
                  <a:cubicBezTo>
                    <a:pt x="3620" y="7201"/>
                    <a:pt x="3554" y="7174"/>
                    <a:pt x="3486" y="7147"/>
                  </a:cubicBezTo>
                  <a:cubicBezTo>
                    <a:pt x="3326" y="7081"/>
                    <a:pt x="3166" y="7028"/>
                    <a:pt x="3005" y="6974"/>
                  </a:cubicBezTo>
                  <a:cubicBezTo>
                    <a:pt x="2645" y="6853"/>
                    <a:pt x="2271" y="6720"/>
                    <a:pt x="1910" y="6547"/>
                  </a:cubicBezTo>
                  <a:cubicBezTo>
                    <a:pt x="935" y="6092"/>
                    <a:pt x="481" y="5410"/>
                    <a:pt x="521" y="4462"/>
                  </a:cubicBezTo>
                  <a:lnTo>
                    <a:pt x="521" y="4436"/>
                  </a:lnTo>
                  <a:cubicBezTo>
                    <a:pt x="534" y="4329"/>
                    <a:pt x="534" y="4222"/>
                    <a:pt x="521" y="4101"/>
                  </a:cubicBezTo>
                  <a:cubicBezTo>
                    <a:pt x="467" y="3567"/>
                    <a:pt x="547" y="2872"/>
                    <a:pt x="1456" y="1844"/>
                  </a:cubicBezTo>
                  <a:cubicBezTo>
                    <a:pt x="1924" y="1322"/>
                    <a:pt x="2444" y="1002"/>
                    <a:pt x="3046" y="882"/>
                  </a:cubicBezTo>
                  <a:cubicBezTo>
                    <a:pt x="3073" y="868"/>
                    <a:pt x="3112" y="868"/>
                    <a:pt x="3139" y="855"/>
                  </a:cubicBezTo>
                  <a:cubicBezTo>
                    <a:pt x="3260" y="841"/>
                    <a:pt x="3393" y="815"/>
                    <a:pt x="3513" y="734"/>
                  </a:cubicBezTo>
                  <a:cubicBezTo>
                    <a:pt x="3874" y="481"/>
                    <a:pt x="4288" y="454"/>
                    <a:pt x="4796" y="454"/>
                  </a:cubicBezTo>
                  <a:lnTo>
                    <a:pt x="10902" y="454"/>
                  </a:lnTo>
                  <a:lnTo>
                    <a:pt x="10902" y="428"/>
                  </a:lnTo>
                  <a:lnTo>
                    <a:pt x="13975" y="428"/>
                  </a:lnTo>
                  <a:cubicBezTo>
                    <a:pt x="14923" y="428"/>
                    <a:pt x="15698" y="428"/>
                    <a:pt x="16406" y="414"/>
                  </a:cubicBezTo>
                  <a:close/>
                  <a:moveTo>
                    <a:pt x="16406" y="0"/>
                  </a:moveTo>
                  <a:cubicBezTo>
                    <a:pt x="15698" y="13"/>
                    <a:pt x="14923" y="13"/>
                    <a:pt x="13975" y="13"/>
                  </a:cubicBezTo>
                  <a:lnTo>
                    <a:pt x="10474" y="13"/>
                  </a:lnTo>
                  <a:lnTo>
                    <a:pt x="10474" y="40"/>
                  </a:lnTo>
                  <a:lnTo>
                    <a:pt x="4796" y="40"/>
                  </a:lnTo>
                  <a:cubicBezTo>
                    <a:pt x="4341" y="40"/>
                    <a:pt x="3780" y="40"/>
                    <a:pt x="3273" y="387"/>
                  </a:cubicBezTo>
                  <a:cubicBezTo>
                    <a:pt x="3233" y="414"/>
                    <a:pt x="3153" y="440"/>
                    <a:pt x="3059" y="454"/>
                  </a:cubicBezTo>
                  <a:cubicBezTo>
                    <a:pt x="3032" y="454"/>
                    <a:pt x="2993" y="467"/>
                    <a:pt x="2966" y="467"/>
                  </a:cubicBezTo>
                  <a:cubicBezTo>
                    <a:pt x="2271" y="615"/>
                    <a:pt x="1683" y="975"/>
                    <a:pt x="1149" y="1577"/>
                  </a:cubicBezTo>
                  <a:cubicBezTo>
                    <a:pt x="574" y="2218"/>
                    <a:pt x="0" y="3020"/>
                    <a:pt x="107" y="4142"/>
                  </a:cubicBezTo>
                  <a:cubicBezTo>
                    <a:pt x="120" y="4222"/>
                    <a:pt x="120" y="4315"/>
                    <a:pt x="107" y="4422"/>
                  </a:cubicBezTo>
                  <a:lnTo>
                    <a:pt x="107" y="4436"/>
                  </a:lnTo>
                  <a:cubicBezTo>
                    <a:pt x="66" y="5558"/>
                    <a:pt x="615" y="6399"/>
                    <a:pt x="1737" y="6933"/>
                  </a:cubicBezTo>
                  <a:cubicBezTo>
                    <a:pt x="2111" y="7108"/>
                    <a:pt x="2498" y="7241"/>
                    <a:pt x="2872" y="7375"/>
                  </a:cubicBezTo>
                  <a:lnTo>
                    <a:pt x="3353" y="7535"/>
                  </a:lnTo>
                  <a:cubicBezTo>
                    <a:pt x="3406" y="7562"/>
                    <a:pt x="3460" y="7575"/>
                    <a:pt x="3513" y="7601"/>
                  </a:cubicBezTo>
                  <a:cubicBezTo>
                    <a:pt x="3673" y="7669"/>
                    <a:pt x="3834" y="7749"/>
                    <a:pt x="4021" y="7749"/>
                  </a:cubicBezTo>
                  <a:cubicBezTo>
                    <a:pt x="4462" y="7776"/>
                    <a:pt x="4876" y="7922"/>
                    <a:pt x="5303" y="8070"/>
                  </a:cubicBezTo>
                  <a:lnTo>
                    <a:pt x="5384" y="8096"/>
                  </a:lnTo>
                  <a:cubicBezTo>
                    <a:pt x="6212" y="8376"/>
                    <a:pt x="7054" y="8551"/>
                    <a:pt x="7882" y="8617"/>
                  </a:cubicBezTo>
                  <a:cubicBezTo>
                    <a:pt x="8323" y="8657"/>
                    <a:pt x="8804" y="8670"/>
                    <a:pt x="9392" y="8670"/>
                  </a:cubicBezTo>
                  <a:cubicBezTo>
                    <a:pt x="9780" y="8670"/>
                    <a:pt x="10166" y="8657"/>
                    <a:pt x="10554" y="8657"/>
                  </a:cubicBezTo>
                  <a:cubicBezTo>
                    <a:pt x="10915" y="8644"/>
                    <a:pt x="11289" y="8644"/>
                    <a:pt x="11663" y="8644"/>
                  </a:cubicBezTo>
                  <a:lnTo>
                    <a:pt x="11703" y="8644"/>
                  </a:lnTo>
                  <a:cubicBezTo>
                    <a:pt x="11757" y="8644"/>
                    <a:pt x="11823" y="8644"/>
                    <a:pt x="11903" y="8604"/>
                  </a:cubicBezTo>
                  <a:cubicBezTo>
                    <a:pt x="12265" y="8457"/>
                    <a:pt x="12651" y="8444"/>
                    <a:pt x="13026" y="8444"/>
                  </a:cubicBezTo>
                  <a:lnTo>
                    <a:pt x="13841" y="8444"/>
                  </a:lnTo>
                  <a:cubicBezTo>
                    <a:pt x="13907" y="8430"/>
                    <a:pt x="13975" y="8430"/>
                    <a:pt x="14041" y="8430"/>
                  </a:cubicBezTo>
                  <a:cubicBezTo>
                    <a:pt x="14269" y="8430"/>
                    <a:pt x="14495" y="8430"/>
                    <a:pt x="14709" y="8350"/>
                  </a:cubicBezTo>
                  <a:cubicBezTo>
                    <a:pt x="15083" y="8216"/>
                    <a:pt x="15457" y="8203"/>
                    <a:pt x="15858" y="8203"/>
                  </a:cubicBezTo>
                  <a:lnTo>
                    <a:pt x="16620" y="8203"/>
                  </a:lnTo>
                  <a:cubicBezTo>
                    <a:pt x="17021" y="8203"/>
                    <a:pt x="17448" y="8177"/>
                    <a:pt x="17862" y="7989"/>
                  </a:cubicBezTo>
                  <a:cubicBezTo>
                    <a:pt x="17862" y="7976"/>
                    <a:pt x="17889" y="7976"/>
                    <a:pt x="17942" y="7976"/>
                  </a:cubicBezTo>
                  <a:lnTo>
                    <a:pt x="17995" y="7976"/>
                  </a:lnTo>
                  <a:cubicBezTo>
                    <a:pt x="18063" y="7989"/>
                    <a:pt x="18143" y="7989"/>
                    <a:pt x="18209" y="7989"/>
                  </a:cubicBezTo>
                  <a:cubicBezTo>
                    <a:pt x="18690" y="7989"/>
                    <a:pt x="19105" y="7789"/>
                    <a:pt x="19506" y="7575"/>
                  </a:cubicBezTo>
                  <a:cubicBezTo>
                    <a:pt x="19599" y="7521"/>
                    <a:pt x="19693" y="7468"/>
                    <a:pt x="19786" y="7428"/>
                  </a:cubicBezTo>
                  <a:cubicBezTo>
                    <a:pt x="20053" y="7281"/>
                    <a:pt x="20334" y="7134"/>
                    <a:pt x="20587" y="6974"/>
                  </a:cubicBezTo>
                  <a:cubicBezTo>
                    <a:pt x="20735" y="6880"/>
                    <a:pt x="20988" y="6693"/>
                    <a:pt x="21109" y="6440"/>
                  </a:cubicBezTo>
                  <a:cubicBezTo>
                    <a:pt x="21148" y="6372"/>
                    <a:pt x="21175" y="6306"/>
                    <a:pt x="21216" y="6239"/>
                  </a:cubicBezTo>
                  <a:cubicBezTo>
                    <a:pt x="21430" y="5785"/>
                    <a:pt x="21670" y="5317"/>
                    <a:pt x="21777" y="4823"/>
                  </a:cubicBezTo>
                  <a:cubicBezTo>
                    <a:pt x="21937" y="4181"/>
                    <a:pt x="21897" y="3527"/>
                    <a:pt x="21697" y="2872"/>
                  </a:cubicBezTo>
                  <a:cubicBezTo>
                    <a:pt x="21442" y="2084"/>
                    <a:pt x="20881" y="1657"/>
                    <a:pt x="20320" y="1242"/>
                  </a:cubicBezTo>
                  <a:cubicBezTo>
                    <a:pt x="20133" y="1096"/>
                    <a:pt x="19946" y="962"/>
                    <a:pt x="19773" y="802"/>
                  </a:cubicBezTo>
                  <a:cubicBezTo>
                    <a:pt x="19706" y="748"/>
                    <a:pt x="19625" y="734"/>
                    <a:pt x="19572" y="722"/>
                  </a:cubicBezTo>
                  <a:cubicBezTo>
                    <a:pt x="19572" y="708"/>
                    <a:pt x="19559" y="708"/>
                    <a:pt x="19545" y="708"/>
                  </a:cubicBezTo>
                  <a:cubicBezTo>
                    <a:pt x="19452" y="681"/>
                    <a:pt x="19358" y="641"/>
                    <a:pt x="19265" y="615"/>
                  </a:cubicBezTo>
                  <a:cubicBezTo>
                    <a:pt x="19051" y="547"/>
                    <a:pt x="18838" y="467"/>
                    <a:pt x="18610" y="401"/>
                  </a:cubicBezTo>
                  <a:cubicBezTo>
                    <a:pt x="18049" y="214"/>
                    <a:pt x="17288" y="0"/>
                    <a:pt x="16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8"/>
            <p:cNvSpPr/>
            <p:nvPr/>
          </p:nvSpPr>
          <p:spPr>
            <a:xfrm>
              <a:off x="6364153" y="2008078"/>
              <a:ext cx="80817" cy="58348"/>
            </a:xfrm>
            <a:custGeom>
              <a:avLst/>
              <a:gdLst/>
              <a:ahLst/>
              <a:cxnLst/>
              <a:rect l="l" t="t" r="r" b="b"/>
              <a:pathLst>
                <a:path w="910" h="657" extrusionOk="0">
                  <a:moveTo>
                    <a:pt x="535" y="1"/>
                  </a:moveTo>
                  <a:cubicBezTo>
                    <a:pt x="588" y="15"/>
                    <a:pt x="683" y="15"/>
                    <a:pt x="736" y="54"/>
                  </a:cubicBezTo>
                  <a:cubicBezTo>
                    <a:pt x="802" y="122"/>
                    <a:pt x="896" y="215"/>
                    <a:pt x="896" y="295"/>
                  </a:cubicBezTo>
                  <a:cubicBezTo>
                    <a:pt x="909" y="389"/>
                    <a:pt x="843" y="522"/>
                    <a:pt x="776" y="562"/>
                  </a:cubicBezTo>
                  <a:cubicBezTo>
                    <a:pt x="669" y="629"/>
                    <a:pt x="522" y="656"/>
                    <a:pt x="401" y="642"/>
                  </a:cubicBezTo>
                  <a:cubicBezTo>
                    <a:pt x="175" y="629"/>
                    <a:pt x="1" y="455"/>
                    <a:pt x="15" y="309"/>
                  </a:cubicBezTo>
                  <a:cubicBezTo>
                    <a:pt x="15" y="148"/>
                    <a:pt x="188" y="28"/>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8"/>
            <p:cNvSpPr/>
            <p:nvPr/>
          </p:nvSpPr>
          <p:spPr>
            <a:xfrm>
              <a:off x="6244348" y="1952394"/>
              <a:ext cx="86679" cy="61812"/>
            </a:xfrm>
            <a:custGeom>
              <a:avLst/>
              <a:gdLst/>
              <a:ahLst/>
              <a:cxnLst/>
              <a:rect l="l" t="t" r="r" b="b"/>
              <a:pathLst>
                <a:path w="976" h="696" extrusionOk="0">
                  <a:moveTo>
                    <a:pt x="575" y="1"/>
                  </a:moveTo>
                  <a:cubicBezTo>
                    <a:pt x="642" y="13"/>
                    <a:pt x="722" y="27"/>
                    <a:pt x="789" y="67"/>
                  </a:cubicBezTo>
                  <a:cubicBezTo>
                    <a:pt x="909" y="120"/>
                    <a:pt x="976" y="361"/>
                    <a:pt x="895" y="494"/>
                  </a:cubicBezTo>
                  <a:cubicBezTo>
                    <a:pt x="815" y="628"/>
                    <a:pt x="708" y="695"/>
                    <a:pt x="548" y="642"/>
                  </a:cubicBezTo>
                  <a:cubicBezTo>
                    <a:pt x="495" y="628"/>
                    <a:pt x="455" y="601"/>
                    <a:pt x="402" y="574"/>
                  </a:cubicBezTo>
                  <a:cubicBezTo>
                    <a:pt x="108" y="441"/>
                    <a:pt x="1" y="321"/>
                    <a:pt x="67" y="200"/>
                  </a:cubicBezTo>
                  <a:cubicBezTo>
                    <a:pt x="174" y="1"/>
                    <a:pt x="375" y="13"/>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8"/>
            <p:cNvSpPr/>
            <p:nvPr/>
          </p:nvSpPr>
          <p:spPr>
            <a:xfrm>
              <a:off x="6144703" y="2107812"/>
              <a:ext cx="67673" cy="60657"/>
            </a:xfrm>
            <a:custGeom>
              <a:avLst/>
              <a:gdLst/>
              <a:ahLst/>
              <a:cxnLst/>
              <a:rect l="l" t="t" r="r" b="b"/>
              <a:pathLst>
                <a:path w="762" h="683" extrusionOk="0">
                  <a:moveTo>
                    <a:pt x="348" y="0"/>
                  </a:moveTo>
                  <a:cubicBezTo>
                    <a:pt x="468" y="54"/>
                    <a:pt x="615" y="80"/>
                    <a:pt x="695" y="174"/>
                  </a:cubicBezTo>
                  <a:cubicBezTo>
                    <a:pt x="749" y="214"/>
                    <a:pt x="762" y="388"/>
                    <a:pt x="708" y="454"/>
                  </a:cubicBezTo>
                  <a:cubicBezTo>
                    <a:pt x="562" y="682"/>
                    <a:pt x="200" y="682"/>
                    <a:pt x="54" y="442"/>
                  </a:cubicBezTo>
                  <a:cubicBezTo>
                    <a:pt x="1" y="374"/>
                    <a:pt x="13" y="228"/>
                    <a:pt x="67" y="160"/>
                  </a:cubicBezTo>
                  <a:cubicBezTo>
                    <a:pt x="120" y="80"/>
                    <a:pt x="241" y="54"/>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8"/>
            <p:cNvSpPr/>
            <p:nvPr/>
          </p:nvSpPr>
          <p:spPr>
            <a:xfrm>
              <a:off x="6082979" y="1993868"/>
              <a:ext cx="70071" cy="51155"/>
            </a:xfrm>
            <a:custGeom>
              <a:avLst/>
              <a:gdLst/>
              <a:ahLst/>
              <a:cxnLst/>
              <a:rect l="l" t="t" r="r" b="b"/>
              <a:pathLst>
                <a:path w="789" h="576" extrusionOk="0">
                  <a:moveTo>
                    <a:pt x="295" y="576"/>
                  </a:moveTo>
                  <a:cubicBezTo>
                    <a:pt x="227" y="508"/>
                    <a:pt x="94" y="442"/>
                    <a:pt x="54" y="335"/>
                  </a:cubicBezTo>
                  <a:cubicBezTo>
                    <a:pt x="1" y="188"/>
                    <a:pt x="108" y="68"/>
                    <a:pt x="254" y="27"/>
                  </a:cubicBezTo>
                  <a:cubicBezTo>
                    <a:pt x="375" y="1"/>
                    <a:pt x="509" y="14"/>
                    <a:pt x="642" y="41"/>
                  </a:cubicBezTo>
                  <a:cubicBezTo>
                    <a:pt x="696" y="54"/>
                    <a:pt x="789" y="148"/>
                    <a:pt x="776" y="202"/>
                  </a:cubicBezTo>
                  <a:cubicBezTo>
                    <a:pt x="776" y="295"/>
                    <a:pt x="722" y="415"/>
                    <a:pt x="655" y="469"/>
                  </a:cubicBezTo>
                  <a:cubicBezTo>
                    <a:pt x="575" y="535"/>
                    <a:pt x="455" y="535"/>
                    <a:pt x="295" y="5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8"/>
            <p:cNvSpPr/>
            <p:nvPr/>
          </p:nvSpPr>
          <p:spPr>
            <a:xfrm>
              <a:off x="6247900" y="2047332"/>
              <a:ext cx="74867" cy="58171"/>
            </a:xfrm>
            <a:custGeom>
              <a:avLst/>
              <a:gdLst/>
              <a:ahLst/>
              <a:cxnLst/>
              <a:rect l="l" t="t" r="r" b="b"/>
              <a:pathLst>
                <a:path w="843" h="655" extrusionOk="0">
                  <a:moveTo>
                    <a:pt x="0" y="334"/>
                  </a:moveTo>
                  <a:cubicBezTo>
                    <a:pt x="175" y="27"/>
                    <a:pt x="428" y="0"/>
                    <a:pt x="695" y="107"/>
                  </a:cubicBezTo>
                  <a:cubicBezTo>
                    <a:pt x="775" y="134"/>
                    <a:pt x="829" y="280"/>
                    <a:pt x="829" y="374"/>
                  </a:cubicBezTo>
                  <a:cubicBezTo>
                    <a:pt x="843" y="428"/>
                    <a:pt x="762" y="521"/>
                    <a:pt x="709" y="548"/>
                  </a:cubicBezTo>
                  <a:cubicBezTo>
                    <a:pt x="428" y="654"/>
                    <a:pt x="175" y="615"/>
                    <a:pt x="0" y="3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8"/>
            <p:cNvSpPr/>
            <p:nvPr/>
          </p:nvSpPr>
          <p:spPr>
            <a:xfrm>
              <a:off x="6321435" y="2181347"/>
              <a:ext cx="42806" cy="54707"/>
            </a:xfrm>
            <a:custGeom>
              <a:avLst/>
              <a:gdLst/>
              <a:ahLst/>
              <a:cxnLst/>
              <a:rect l="l" t="t" r="r" b="b"/>
              <a:pathLst>
                <a:path w="482" h="616" extrusionOk="0">
                  <a:moveTo>
                    <a:pt x="202" y="615"/>
                  </a:moveTo>
                  <a:cubicBezTo>
                    <a:pt x="108" y="455"/>
                    <a:pt x="27" y="348"/>
                    <a:pt x="15" y="241"/>
                  </a:cubicBezTo>
                  <a:cubicBezTo>
                    <a:pt x="1" y="107"/>
                    <a:pt x="175" y="0"/>
                    <a:pt x="295" y="54"/>
                  </a:cubicBezTo>
                  <a:cubicBezTo>
                    <a:pt x="442" y="95"/>
                    <a:pt x="482" y="228"/>
                    <a:pt x="428" y="362"/>
                  </a:cubicBezTo>
                  <a:cubicBezTo>
                    <a:pt x="401" y="442"/>
                    <a:pt x="308" y="495"/>
                    <a:pt x="202" y="6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95" name="Google Shape;4395;p38"/>
          <p:cNvSpPr/>
          <p:nvPr/>
        </p:nvSpPr>
        <p:spPr>
          <a:xfrm>
            <a:off x="4513650" y="2374488"/>
            <a:ext cx="116700" cy="116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96" name="Google Shape;4396;p38"/>
          <p:cNvCxnSpPr>
            <a:stCxn id="4351" idx="2"/>
            <a:endCxn id="4395" idx="0"/>
          </p:cNvCxnSpPr>
          <p:nvPr/>
        </p:nvCxnSpPr>
        <p:spPr>
          <a:xfrm>
            <a:off x="4572000" y="2005984"/>
            <a:ext cx="0" cy="368400"/>
          </a:xfrm>
          <a:prstGeom prst="straightConnector1">
            <a:avLst/>
          </a:prstGeom>
          <a:noFill/>
          <a:ln w="9525" cap="flat" cmpd="sng">
            <a:solidFill>
              <a:schemeClr val="dk1"/>
            </a:solidFill>
            <a:prstDash val="solid"/>
            <a:round/>
            <a:headEnd type="none" w="med" len="med"/>
            <a:tailEnd type="oval" w="med" len="med"/>
          </a:ln>
        </p:spPr>
      </p:cxnSp>
      <p:grpSp>
        <p:nvGrpSpPr>
          <p:cNvPr id="4397" name="Google Shape;4397;p38"/>
          <p:cNvGrpSpPr/>
          <p:nvPr/>
        </p:nvGrpSpPr>
        <p:grpSpPr>
          <a:xfrm>
            <a:off x="6999487" y="129261"/>
            <a:ext cx="660529" cy="164373"/>
            <a:chOff x="1663975" y="5122263"/>
            <a:chExt cx="503375" cy="125275"/>
          </a:xfrm>
        </p:grpSpPr>
        <p:sp>
          <p:nvSpPr>
            <p:cNvPr id="4398" name="Google Shape;4398;p38"/>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8"/>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8"/>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8"/>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8"/>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8"/>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8"/>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8"/>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8"/>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8"/>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8"/>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8"/>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8"/>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8"/>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8"/>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8"/>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8"/>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8"/>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19"/>
        <p:cNvGrpSpPr/>
        <p:nvPr/>
      </p:nvGrpSpPr>
      <p:grpSpPr>
        <a:xfrm>
          <a:off x="0" y="0"/>
          <a:ext cx="0" cy="0"/>
          <a:chOff x="0" y="0"/>
          <a:chExt cx="0" cy="0"/>
        </a:xfrm>
      </p:grpSpPr>
      <p:grpSp>
        <p:nvGrpSpPr>
          <p:cNvPr id="4420" name="Google Shape;4420;p39"/>
          <p:cNvGrpSpPr/>
          <p:nvPr/>
        </p:nvGrpSpPr>
        <p:grpSpPr>
          <a:xfrm rot="5400000" flipH="1">
            <a:off x="6267717" y="2315240"/>
            <a:ext cx="1213699" cy="1073200"/>
            <a:chOff x="3786425" y="1286818"/>
            <a:chExt cx="1469548" cy="1299431"/>
          </a:xfrm>
        </p:grpSpPr>
        <p:sp>
          <p:nvSpPr>
            <p:cNvPr id="4421" name="Google Shape;4421;p39"/>
            <p:cNvSpPr/>
            <p:nvPr/>
          </p:nvSpPr>
          <p:spPr>
            <a:xfrm>
              <a:off x="3786425" y="12868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dk2"/>
            </a:solidFill>
            <a:ln>
              <a:noFill/>
            </a:ln>
            <a:effectLst>
              <a:outerShdw dist="57150" dir="105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9"/>
            <p:cNvSpPr/>
            <p:nvPr/>
          </p:nvSpPr>
          <p:spPr>
            <a:xfrm>
              <a:off x="4268500" y="1556625"/>
              <a:ext cx="683400" cy="683400"/>
            </a:xfrm>
            <a:prstGeom prst="ellipse">
              <a:avLst/>
            </a:prstGeom>
            <a:solidFill>
              <a:schemeClr val="dk2"/>
            </a:solidFill>
            <a:ln>
              <a:noFill/>
            </a:ln>
            <a:effectLst>
              <a:outerShdw dist="57150" dir="10500000" algn="bl" rotWithShape="0">
                <a:srgbClr val="E4C9E3">
                  <a:alpha val="7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3" name="Google Shape;4423;p39"/>
          <p:cNvGrpSpPr/>
          <p:nvPr/>
        </p:nvGrpSpPr>
        <p:grpSpPr>
          <a:xfrm>
            <a:off x="6474605" y="2433319"/>
            <a:ext cx="795117" cy="772512"/>
            <a:chOff x="1490975" y="458200"/>
            <a:chExt cx="1180925" cy="1147351"/>
          </a:xfrm>
        </p:grpSpPr>
        <p:sp>
          <p:nvSpPr>
            <p:cNvPr id="4424" name="Google Shape;4424;p39"/>
            <p:cNvSpPr/>
            <p:nvPr/>
          </p:nvSpPr>
          <p:spPr>
            <a:xfrm>
              <a:off x="1545344" y="764415"/>
              <a:ext cx="1076204" cy="734417"/>
            </a:xfrm>
            <a:custGeom>
              <a:avLst/>
              <a:gdLst/>
              <a:ahLst/>
              <a:cxnLst/>
              <a:rect l="l" t="t" r="r" b="b"/>
              <a:pathLst>
                <a:path w="21417" h="14616" extrusionOk="0">
                  <a:moveTo>
                    <a:pt x="10876" y="0"/>
                  </a:moveTo>
                  <a:cubicBezTo>
                    <a:pt x="12625" y="0"/>
                    <a:pt x="14362" y="0"/>
                    <a:pt x="16113" y="13"/>
                  </a:cubicBezTo>
                  <a:cubicBezTo>
                    <a:pt x="17168" y="13"/>
                    <a:pt x="18237" y="66"/>
                    <a:pt x="19266" y="333"/>
                  </a:cubicBezTo>
                  <a:cubicBezTo>
                    <a:pt x="19480" y="387"/>
                    <a:pt x="19693" y="440"/>
                    <a:pt x="19893" y="521"/>
                  </a:cubicBezTo>
                  <a:cubicBezTo>
                    <a:pt x="20228" y="668"/>
                    <a:pt x="20481" y="895"/>
                    <a:pt x="20602" y="1256"/>
                  </a:cubicBezTo>
                  <a:cubicBezTo>
                    <a:pt x="20722" y="1657"/>
                    <a:pt x="20855" y="2031"/>
                    <a:pt x="20869" y="2444"/>
                  </a:cubicBezTo>
                  <a:cubicBezTo>
                    <a:pt x="20882" y="3447"/>
                    <a:pt x="20935" y="4462"/>
                    <a:pt x="21003" y="5464"/>
                  </a:cubicBezTo>
                  <a:cubicBezTo>
                    <a:pt x="21056" y="6172"/>
                    <a:pt x="21163" y="6867"/>
                    <a:pt x="21256" y="7562"/>
                  </a:cubicBezTo>
                  <a:cubicBezTo>
                    <a:pt x="21377" y="8323"/>
                    <a:pt x="21416" y="9085"/>
                    <a:pt x="21323" y="9846"/>
                  </a:cubicBezTo>
                  <a:cubicBezTo>
                    <a:pt x="21216" y="10754"/>
                    <a:pt x="21122" y="11677"/>
                    <a:pt x="21029" y="12598"/>
                  </a:cubicBezTo>
                  <a:lnTo>
                    <a:pt x="20949" y="12999"/>
                  </a:lnTo>
                  <a:cubicBezTo>
                    <a:pt x="20789" y="13761"/>
                    <a:pt x="20294" y="14121"/>
                    <a:pt x="19533" y="14255"/>
                  </a:cubicBezTo>
                  <a:cubicBezTo>
                    <a:pt x="17569" y="14602"/>
                    <a:pt x="15591" y="14616"/>
                    <a:pt x="13601" y="14522"/>
                  </a:cubicBezTo>
                  <a:cubicBezTo>
                    <a:pt x="12572" y="14468"/>
                    <a:pt x="11530" y="14456"/>
                    <a:pt x="10502" y="14429"/>
                  </a:cubicBezTo>
                  <a:cubicBezTo>
                    <a:pt x="9873" y="14415"/>
                    <a:pt x="9246" y="14415"/>
                    <a:pt x="8617" y="14429"/>
                  </a:cubicBezTo>
                  <a:cubicBezTo>
                    <a:pt x="7201" y="14468"/>
                    <a:pt x="5799" y="14375"/>
                    <a:pt x="4396" y="14148"/>
                  </a:cubicBezTo>
                  <a:cubicBezTo>
                    <a:pt x="3822" y="14055"/>
                    <a:pt x="3261" y="14028"/>
                    <a:pt x="2686" y="13961"/>
                  </a:cubicBezTo>
                  <a:cubicBezTo>
                    <a:pt x="2498" y="13934"/>
                    <a:pt x="2311" y="13907"/>
                    <a:pt x="2124" y="13868"/>
                  </a:cubicBezTo>
                  <a:cubicBezTo>
                    <a:pt x="1777" y="13800"/>
                    <a:pt x="1537" y="13601"/>
                    <a:pt x="1430" y="13253"/>
                  </a:cubicBezTo>
                  <a:cubicBezTo>
                    <a:pt x="1016" y="11810"/>
                    <a:pt x="575" y="10380"/>
                    <a:pt x="174" y="8951"/>
                  </a:cubicBezTo>
                  <a:cubicBezTo>
                    <a:pt x="67" y="8617"/>
                    <a:pt x="54" y="8243"/>
                    <a:pt x="54" y="7895"/>
                  </a:cubicBezTo>
                  <a:cubicBezTo>
                    <a:pt x="27" y="6426"/>
                    <a:pt x="27" y="4956"/>
                    <a:pt x="1" y="3486"/>
                  </a:cubicBezTo>
                  <a:cubicBezTo>
                    <a:pt x="1" y="2779"/>
                    <a:pt x="201" y="2150"/>
                    <a:pt x="508" y="1523"/>
                  </a:cubicBezTo>
                  <a:cubicBezTo>
                    <a:pt x="802" y="935"/>
                    <a:pt x="1283" y="615"/>
                    <a:pt x="1898" y="521"/>
                  </a:cubicBezTo>
                  <a:cubicBezTo>
                    <a:pt x="2258" y="467"/>
                    <a:pt x="2566" y="321"/>
                    <a:pt x="2913" y="240"/>
                  </a:cubicBezTo>
                  <a:cubicBezTo>
                    <a:pt x="3421" y="107"/>
                    <a:pt x="3968" y="53"/>
                    <a:pt x="4516" y="40"/>
                  </a:cubicBezTo>
                  <a:cubicBezTo>
                    <a:pt x="5464" y="13"/>
                    <a:pt x="6414" y="40"/>
                    <a:pt x="7375" y="40"/>
                  </a:cubicBezTo>
                  <a:lnTo>
                    <a:pt x="10876" y="40"/>
                  </a:lnTo>
                  <a:close/>
                  <a:moveTo>
                    <a:pt x="12719" y="8711"/>
                  </a:moveTo>
                  <a:cubicBezTo>
                    <a:pt x="12960" y="8737"/>
                    <a:pt x="13147" y="8750"/>
                    <a:pt x="13320" y="8764"/>
                  </a:cubicBezTo>
                  <a:cubicBezTo>
                    <a:pt x="13655" y="8777"/>
                    <a:pt x="13975" y="8818"/>
                    <a:pt x="14296" y="8818"/>
                  </a:cubicBezTo>
                  <a:cubicBezTo>
                    <a:pt x="14736" y="8804"/>
                    <a:pt x="14870" y="8657"/>
                    <a:pt x="14884" y="8203"/>
                  </a:cubicBezTo>
                  <a:cubicBezTo>
                    <a:pt x="14911" y="7722"/>
                    <a:pt x="14897" y="7227"/>
                    <a:pt x="14897" y="6746"/>
                  </a:cubicBezTo>
                  <a:cubicBezTo>
                    <a:pt x="14884" y="6346"/>
                    <a:pt x="14697" y="6052"/>
                    <a:pt x="14349" y="5891"/>
                  </a:cubicBezTo>
                  <a:cubicBezTo>
                    <a:pt x="14136" y="5798"/>
                    <a:pt x="13881" y="5758"/>
                    <a:pt x="13655" y="5731"/>
                  </a:cubicBezTo>
                  <a:cubicBezTo>
                    <a:pt x="13254" y="5691"/>
                    <a:pt x="12839" y="5772"/>
                    <a:pt x="12412" y="5665"/>
                  </a:cubicBezTo>
                  <a:cubicBezTo>
                    <a:pt x="12372" y="5490"/>
                    <a:pt x="12358" y="5330"/>
                    <a:pt x="12319" y="5184"/>
                  </a:cubicBezTo>
                  <a:cubicBezTo>
                    <a:pt x="12198" y="4676"/>
                    <a:pt x="12078" y="4181"/>
                    <a:pt x="11931" y="3687"/>
                  </a:cubicBezTo>
                  <a:cubicBezTo>
                    <a:pt x="11784" y="3219"/>
                    <a:pt x="11437" y="2979"/>
                    <a:pt x="10942" y="2979"/>
                  </a:cubicBezTo>
                  <a:cubicBezTo>
                    <a:pt x="10434" y="2966"/>
                    <a:pt x="9914" y="2966"/>
                    <a:pt x="9392" y="2993"/>
                  </a:cubicBezTo>
                  <a:cubicBezTo>
                    <a:pt x="8872" y="3019"/>
                    <a:pt x="8751" y="3153"/>
                    <a:pt x="8751" y="3700"/>
                  </a:cubicBezTo>
                  <a:cubicBezTo>
                    <a:pt x="8738" y="4275"/>
                    <a:pt x="8751" y="4849"/>
                    <a:pt x="8738" y="5424"/>
                  </a:cubicBezTo>
                  <a:cubicBezTo>
                    <a:pt x="8738" y="5597"/>
                    <a:pt x="8698" y="5772"/>
                    <a:pt x="8671" y="5945"/>
                  </a:cubicBezTo>
                  <a:cubicBezTo>
                    <a:pt x="8017" y="5945"/>
                    <a:pt x="7429" y="5932"/>
                    <a:pt x="6827" y="5945"/>
                  </a:cubicBezTo>
                  <a:cubicBezTo>
                    <a:pt x="6280" y="5959"/>
                    <a:pt x="6132" y="6092"/>
                    <a:pt x="6146" y="6627"/>
                  </a:cubicBezTo>
                  <a:cubicBezTo>
                    <a:pt x="6173" y="7188"/>
                    <a:pt x="6213" y="7762"/>
                    <a:pt x="6307" y="8323"/>
                  </a:cubicBezTo>
                  <a:cubicBezTo>
                    <a:pt x="6400" y="8925"/>
                    <a:pt x="6667" y="9151"/>
                    <a:pt x="7295" y="9218"/>
                  </a:cubicBezTo>
                  <a:cubicBezTo>
                    <a:pt x="7482" y="9231"/>
                    <a:pt x="7669" y="9231"/>
                    <a:pt x="7856" y="9231"/>
                  </a:cubicBezTo>
                  <a:cubicBezTo>
                    <a:pt x="8177" y="9245"/>
                    <a:pt x="8511" y="9245"/>
                    <a:pt x="8804" y="9245"/>
                  </a:cubicBezTo>
                  <a:cubicBezTo>
                    <a:pt x="8872" y="9365"/>
                    <a:pt x="8925" y="9432"/>
                    <a:pt x="8965" y="9512"/>
                  </a:cubicBezTo>
                  <a:cubicBezTo>
                    <a:pt x="9152" y="9873"/>
                    <a:pt x="9232" y="10273"/>
                    <a:pt x="9246" y="10688"/>
                  </a:cubicBezTo>
                  <a:cubicBezTo>
                    <a:pt x="9273" y="11128"/>
                    <a:pt x="9513" y="11342"/>
                    <a:pt x="9941" y="11476"/>
                  </a:cubicBezTo>
                  <a:cubicBezTo>
                    <a:pt x="10635" y="11677"/>
                    <a:pt x="11330" y="11663"/>
                    <a:pt x="12038" y="11623"/>
                  </a:cubicBezTo>
                  <a:cubicBezTo>
                    <a:pt x="12492" y="11597"/>
                    <a:pt x="12652" y="11410"/>
                    <a:pt x="12666" y="10929"/>
                  </a:cubicBezTo>
                  <a:cubicBezTo>
                    <a:pt x="12679" y="10421"/>
                    <a:pt x="12666" y="9899"/>
                    <a:pt x="12666" y="9379"/>
                  </a:cubicBezTo>
                  <a:cubicBezTo>
                    <a:pt x="12679" y="9178"/>
                    <a:pt x="12706" y="8964"/>
                    <a:pt x="12719" y="87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9"/>
            <p:cNvSpPr/>
            <p:nvPr/>
          </p:nvSpPr>
          <p:spPr>
            <a:xfrm>
              <a:off x="1838698" y="499203"/>
              <a:ext cx="416271" cy="230335"/>
            </a:xfrm>
            <a:custGeom>
              <a:avLst/>
              <a:gdLst/>
              <a:ahLst/>
              <a:cxnLst/>
              <a:rect l="l" t="t" r="r" b="b"/>
              <a:pathLst>
                <a:path w="8284" h="4584" extrusionOk="0">
                  <a:moveTo>
                    <a:pt x="923" y="4583"/>
                  </a:moveTo>
                  <a:lnTo>
                    <a:pt x="95" y="4583"/>
                  </a:lnTo>
                  <a:cubicBezTo>
                    <a:pt x="41" y="4503"/>
                    <a:pt x="1" y="4450"/>
                    <a:pt x="1" y="4409"/>
                  </a:cubicBezTo>
                  <a:cubicBezTo>
                    <a:pt x="1" y="4129"/>
                    <a:pt x="1" y="3862"/>
                    <a:pt x="27" y="3595"/>
                  </a:cubicBezTo>
                  <a:cubicBezTo>
                    <a:pt x="121" y="2913"/>
                    <a:pt x="68" y="2205"/>
                    <a:pt x="375" y="1537"/>
                  </a:cubicBezTo>
                  <a:cubicBezTo>
                    <a:pt x="656" y="935"/>
                    <a:pt x="1069" y="535"/>
                    <a:pt x="1698" y="442"/>
                  </a:cubicBezTo>
                  <a:cubicBezTo>
                    <a:pt x="3314" y="214"/>
                    <a:pt x="4931" y="0"/>
                    <a:pt x="6561" y="241"/>
                  </a:cubicBezTo>
                  <a:cubicBezTo>
                    <a:pt x="6828" y="281"/>
                    <a:pt x="7095" y="335"/>
                    <a:pt x="7362" y="415"/>
                  </a:cubicBezTo>
                  <a:cubicBezTo>
                    <a:pt x="7843" y="575"/>
                    <a:pt x="8123" y="896"/>
                    <a:pt x="8150" y="1430"/>
                  </a:cubicBezTo>
                  <a:cubicBezTo>
                    <a:pt x="8177" y="1938"/>
                    <a:pt x="8244" y="2459"/>
                    <a:pt x="8271" y="2966"/>
                  </a:cubicBezTo>
                  <a:cubicBezTo>
                    <a:pt x="8284" y="3447"/>
                    <a:pt x="8271" y="3942"/>
                    <a:pt x="8271" y="4436"/>
                  </a:cubicBezTo>
                  <a:cubicBezTo>
                    <a:pt x="7897" y="4530"/>
                    <a:pt x="7562" y="4516"/>
                    <a:pt x="7188" y="4476"/>
                  </a:cubicBezTo>
                  <a:cubicBezTo>
                    <a:pt x="7081" y="3942"/>
                    <a:pt x="6948" y="3447"/>
                    <a:pt x="6868" y="2939"/>
                  </a:cubicBezTo>
                  <a:cubicBezTo>
                    <a:pt x="6734" y="2058"/>
                    <a:pt x="6146" y="1724"/>
                    <a:pt x="5398" y="1710"/>
                  </a:cubicBezTo>
                  <a:cubicBezTo>
                    <a:pt x="4450" y="1698"/>
                    <a:pt x="3501" y="1710"/>
                    <a:pt x="2553" y="1724"/>
                  </a:cubicBezTo>
                  <a:cubicBezTo>
                    <a:pt x="2312" y="1724"/>
                    <a:pt x="2072" y="1817"/>
                    <a:pt x="1831" y="1844"/>
                  </a:cubicBezTo>
                  <a:cubicBezTo>
                    <a:pt x="1283" y="1938"/>
                    <a:pt x="1016" y="2298"/>
                    <a:pt x="950" y="2793"/>
                  </a:cubicBezTo>
                  <a:cubicBezTo>
                    <a:pt x="882" y="3207"/>
                    <a:pt x="909" y="3648"/>
                    <a:pt x="896" y="4088"/>
                  </a:cubicBezTo>
                  <a:cubicBezTo>
                    <a:pt x="896" y="4222"/>
                    <a:pt x="909" y="4356"/>
                    <a:pt x="923" y="458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9"/>
            <p:cNvSpPr/>
            <p:nvPr/>
          </p:nvSpPr>
          <p:spPr>
            <a:xfrm>
              <a:off x="2316062" y="1534373"/>
              <a:ext cx="137635" cy="27586"/>
            </a:xfrm>
            <a:custGeom>
              <a:avLst/>
              <a:gdLst/>
              <a:ahLst/>
              <a:cxnLst/>
              <a:rect l="l" t="t" r="r" b="b"/>
              <a:pathLst>
                <a:path w="2739" h="549" extrusionOk="0">
                  <a:moveTo>
                    <a:pt x="2672" y="134"/>
                  </a:moveTo>
                  <a:cubicBezTo>
                    <a:pt x="2738" y="362"/>
                    <a:pt x="2712" y="522"/>
                    <a:pt x="2485" y="535"/>
                  </a:cubicBezTo>
                  <a:cubicBezTo>
                    <a:pt x="1776" y="549"/>
                    <a:pt x="1069" y="549"/>
                    <a:pt x="374" y="549"/>
                  </a:cubicBezTo>
                  <a:cubicBezTo>
                    <a:pt x="160" y="535"/>
                    <a:pt x="27" y="415"/>
                    <a:pt x="0" y="188"/>
                  </a:cubicBezTo>
                  <a:cubicBezTo>
                    <a:pt x="508" y="27"/>
                    <a:pt x="1643" y="0"/>
                    <a:pt x="2672" y="1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9"/>
            <p:cNvSpPr/>
            <p:nvPr/>
          </p:nvSpPr>
          <p:spPr>
            <a:xfrm>
              <a:off x="1735989" y="1518947"/>
              <a:ext cx="141705" cy="26229"/>
            </a:xfrm>
            <a:custGeom>
              <a:avLst/>
              <a:gdLst/>
              <a:ahLst/>
              <a:cxnLst/>
              <a:rect l="l" t="t" r="r" b="b"/>
              <a:pathLst>
                <a:path w="2820" h="522" extrusionOk="0">
                  <a:moveTo>
                    <a:pt x="2819" y="455"/>
                  </a:moveTo>
                  <a:cubicBezTo>
                    <a:pt x="2753" y="468"/>
                    <a:pt x="2700" y="508"/>
                    <a:pt x="2632" y="508"/>
                  </a:cubicBezTo>
                  <a:cubicBezTo>
                    <a:pt x="1952" y="508"/>
                    <a:pt x="1284" y="521"/>
                    <a:pt x="602" y="508"/>
                  </a:cubicBezTo>
                  <a:cubicBezTo>
                    <a:pt x="428" y="495"/>
                    <a:pt x="254" y="428"/>
                    <a:pt x="81" y="361"/>
                  </a:cubicBezTo>
                  <a:cubicBezTo>
                    <a:pt x="28" y="348"/>
                    <a:pt x="1" y="214"/>
                    <a:pt x="1" y="161"/>
                  </a:cubicBezTo>
                  <a:cubicBezTo>
                    <a:pt x="14" y="94"/>
                    <a:pt x="108" y="27"/>
                    <a:pt x="161" y="14"/>
                  </a:cubicBezTo>
                  <a:cubicBezTo>
                    <a:pt x="295" y="1"/>
                    <a:pt x="428" y="14"/>
                    <a:pt x="562" y="27"/>
                  </a:cubicBezTo>
                  <a:lnTo>
                    <a:pt x="2566" y="268"/>
                  </a:lnTo>
                  <a:cubicBezTo>
                    <a:pt x="2673" y="281"/>
                    <a:pt x="2793" y="281"/>
                    <a:pt x="2819" y="4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9"/>
            <p:cNvSpPr/>
            <p:nvPr/>
          </p:nvSpPr>
          <p:spPr>
            <a:xfrm>
              <a:off x="1889700" y="942244"/>
              <a:ext cx="368684" cy="375349"/>
            </a:xfrm>
            <a:custGeom>
              <a:avLst/>
              <a:gdLst/>
              <a:ahLst/>
              <a:cxnLst/>
              <a:rect l="l" t="t" r="r" b="b"/>
              <a:pathLst>
                <a:path w="7337" h="7470" extrusionOk="0">
                  <a:moveTo>
                    <a:pt x="2393" y="4931"/>
                  </a:moveTo>
                  <a:cubicBezTo>
                    <a:pt x="1631" y="4971"/>
                    <a:pt x="950" y="5065"/>
                    <a:pt x="268" y="4917"/>
                  </a:cubicBezTo>
                  <a:cubicBezTo>
                    <a:pt x="1" y="4370"/>
                    <a:pt x="41" y="3809"/>
                    <a:pt x="54" y="3194"/>
                  </a:cubicBezTo>
                  <a:cubicBezTo>
                    <a:pt x="802" y="3074"/>
                    <a:pt x="1511" y="3061"/>
                    <a:pt x="2259" y="3168"/>
                  </a:cubicBezTo>
                  <a:cubicBezTo>
                    <a:pt x="2500" y="2967"/>
                    <a:pt x="2526" y="2660"/>
                    <a:pt x="2526" y="2366"/>
                  </a:cubicBezTo>
                  <a:cubicBezTo>
                    <a:pt x="2539" y="1925"/>
                    <a:pt x="2539" y="1497"/>
                    <a:pt x="2539" y="1057"/>
                  </a:cubicBezTo>
                  <a:lnTo>
                    <a:pt x="2539" y="229"/>
                  </a:lnTo>
                  <a:cubicBezTo>
                    <a:pt x="3100" y="1"/>
                    <a:pt x="3635" y="81"/>
                    <a:pt x="4156" y="161"/>
                  </a:cubicBezTo>
                  <a:cubicBezTo>
                    <a:pt x="4276" y="175"/>
                    <a:pt x="4424" y="362"/>
                    <a:pt x="4463" y="496"/>
                  </a:cubicBezTo>
                  <a:cubicBezTo>
                    <a:pt x="4597" y="936"/>
                    <a:pt x="4691" y="1390"/>
                    <a:pt x="4798" y="1845"/>
                  </a:cubicBezTo>
                  <a:cubicBezTo>
                    <a:pt x="4824" y="2005"/>
                    <a:pt x="4810" y="2165"/>
                    <a:pt x="4851" y="2326"/>
                  </a:cubicBezTo>
                  <a:cubicBezTo>
                    <a:pt x="4917" y="2700"/>
                    <a:pt x="5065" y="2847"/>
                    <a:pt x="5452" y="2860"/>
                  </a:cubicBezTo>
                  <a:cubicBezTo>
                    <a:pt x="5893" y="2874"/>
                    <a:pt x="6321" y="2847"/>
                    <a:pt x="6761" y="2874"/>
                  </a:cubicBezTo>
                  <a:cubicBezTo>
                    <a:pt x="7202" y="2887"/>
                    <a:pt x="7309" y="3007"/>
                    <a:pt x="7322" y="3475"/>
                  </a:cubicBezTo>
                  <a:cubicBezTo>
                    <a:pt x="7336" y="3809"/>
                    <a:pt x="7336" y="4130"/>
                    <a:pt x="7336" y="4490"/>
                  </a:cubicBezTo>
                  <a:cubicBezTo>
                    <a:pt x="7135" y="4517"/>
                    <a:pt x="6975" y="4570"/>
                    <a:pt x="6828" y="4557"/>
                  </a:cubicBezTo>
                  <a:cubicBezTo>
                    <a:pt x="6428" y="4517"/>
                    <a:pt x="6027" y="4450"/>
                    <a:pt x="5612" y="4410"/>
                  </a:cubicBezTo>
                  <a:cubicBezTo>
                    <a:pt x="5318" y="4383"/>
                    <a:pt x="5145" y="4530"/>
                    <a:pt x="5131" y="4824"/>
                  </a:cubicBezTo>
                  <a:cubicBezTo>
                    <a:pt x="5118" y="5398"/>
                    <a:pt x="5131" y="5973"/>
                    <a:pt x="5118" y="6535"/>
                  </a:cubicBezTo>
                  <a:cubicBezTo>
                    <a:pt x="5118" y="6802"/>
                    <a:pt x="5158" y="7082"/>
                    <a:pt x="5024" y="7363"/>
                  </a:cubicBezTo>
                  <a:cubicBezTo>
                    <a:pt x="4383" y="7470"/>
                    <a:pt x="3782" y="7429"/>
                    <a:pt x="3154" y="7162"/>
                  </a:cubicBezTo>
                  <a:cubicBezTo>
                    <a:pt x="2994" y="6414"/>
                    <a:pt x="2767" y="5666"/>
                    <a:pt x="2393" y="49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9"/>
            <p:cNvSpPr/>
            <p:nvPr/>
          </p:nvSpPr>
          <p:spPr>
            <a:xfrm>
              <a:off x="1501025" y="467647"/>
              <a:ext cx="1160775" cy="1127855"/>
            </a:xfrm>
            <a:custGeom>
              <a:avLst/>
              <a:gdLst/>
              <a:ahLst/>
              <a:cxnLst/>
              <a:rect l="l" t="t" r="r" b="b"/>
              <a:pathLst>
                <a:path w="23100" h="22446" extrusionOk="0">
                  <a:moveTo>
                    <a:pt x="8605" y="21243"/>
                  </a:moveTo>
                  <a:cubicBezTo>
                    <a:pt x="8097" y="22098"/>
                    <a:pt x="8097" y="22098"/>
                    <a:pt x="7108" y="22098"/>
                  </a:cubicBezTo>
                  <a:lnTo>
                    <a:pt x="5398" y="22098"/>
                  </a:lnTo>
                  <a:cubicBezTo>
                    <a:pt x="5197" y="22098"/>
                    <a:pt x="5010" y="22098"/>
                    <a:pt x="4823" y="22058"/>
                  </a:cubicBezTo>
                  <a:cubicBezTo>
                    <a:pt x="4410" y="21992"/>
                    <a:pt x="3982" y="21684"/>
                    <a:pt x="3995" y="21203"/>
                  </a:cubicBezTo>
                  <a:cubicBezTo>
                    <a:pt x="3995" y="21096"/>
                    <a:pt x="3968" y="20989"/>
                    <a:pt x="3956" y="20855"/>
                  </a:cubicBezTo>
                  <a:cubicBezTo>
                    <a:pt x="3541" y="20775"/>
                    <a:pt x="3140" y="20709"/>
                    <a:pt x="2753" y="20615"/>
                  </a:cubicBezTo>
                  <a:cubicBezTo>
                    <a:pt x="2139" y="20495"/>
                    <a:pt x="1711" y="20161"/>
                    <a:pt x="1524" y="19546"/>
                  </a:cubicBezTo>
                  <a:cubicBezTo>
                    <a:pt x="1083" y="18064"/>
                    <a:pt x="615" y="16594"/>
                    <a:pt x="201" y="15098"/>
                  </a:cubicBezTo>
                  <a:cubicBezTo>
                    <a:pt x="67" y="14630"/>
                    <a:pt x="54" y="14122"/>
                    <a:pt x="40" y="13641"/>
                  </a:cubicBezTo>
                  <a:cubicBezTo>
                    <a:pt x="14" y="12225"/>
                    <a:pt x="14" y="10809"/>
                    <a:pt x="14" y="9392"/>
                  </a:cubicBezTo>
                  <a:cubicBezTo>
                    <a:pt x="1" y="8404"/>
                    <a:pt x="334" y="7522"/>
                    <a:pt x="842" y="6708"/>
                  </a:cubicBezTo>
                  <a:cubicBezTo>
                    <a:pt x="1203" y="6106"/>
                    <a:pt x="1804" y="5839"/>
                    <a:pt x="2432" y="5639"/>
                  </a:cubicBezTo>
                  <a:cubicBezTo>
                    <a:pt x="2766" y="5532"/>
                    <a:pt x="3113" y="5452"/>
                    <a:pt x="3461" y="5398"/>
                  </a:cubicBezTo>
                  <a:cubicBezTo>
                    <a:pt x="3915" y="5331"/>
                    <a:pt x="4383" y="5291"/>
                    <a:pt x="4837" y="5265"/>
                  </a:cubicBezTo>
                  <a:cubicBezTo>
                    <a:pt x="5211" y="5251"/>
                    <a:pt x="5585" y="5291"/>
                    <a:pt x="6013" y="5211"/>
                  </a:cubicBezTo>
                  <a:cubicBezTo>
                    <a:pt x="6013" y="5051"/>
                    <a:pt x="6026" y="4930"/>
                    <a:pt x="6013" y="4797"/>
                  </a:cubicBezTo>
                  <a:cubicBezTo>
                    <a:pt x="5933" y="3781"/>
                    <a:pt x="6066" y="2806"/>
                    <a:pt x="6440" y="1845"/>
                  </a:cubicBezTo>
                  <a:cubicBezTo>
                    <a:pt x="6761" y="1043"/>
                    <a:pt x="7349" y="575"/>
                    <a:pt x="8151" y="348"/>
                  </a:cubicBezTo>
                  <a:cubicBezTo>
                    <a:pt x="8338" y="295"/>
                    <a:pt x="8525" y="241"/>
                    <a:pt x="8712" y="227"/>
                  </a:cubicBezTo>
                  <a:cubicBezTo>
                    <a:pt x="9900" y="147"/>
                    <a:pt x="11103" y="40"/>
                    <a:pt x="12292" y="14"/>
                  </a:cubicBezTo>
                  <a:cubicBezTo>
                    <a:pt x="12880" y="1"/>
                    <a:pt x="13481" y="147"/>
                    <a:pt x="14069" y="227"/>
                  </a:cubicBezTo>
                  <a:cubicBezTo>
                    <a:pt x="14229" y="254"/>
                    <a:pt x="14376" y="322"/>
                    <a:pt x="14537" y="388"/>
                  </a:cubicBezTo>
                  <a:cubicBezTo>
                    <a:pt x="15205" y="655"/>
                    <a:pt x="15618" y="1150"/>
                    <a:pt x="15645" y="1871"/>
                  </a:cubicBezTo>
                  <a:cubicBezTo>
                    <a:pt x="15672" y="2913"/>
                    <a:pt x="15953" y="3968"/>
                    <a:pt x="15739" y="5024"/>
                  </a:cubicBezTo>
                  <a:cubicBezTo>
                    <a:pt x="16073" y="5197"/>
                    <a:pt x="16407" y="5131"/>
                    <a:pt x="16728" y="5131"/>
                  </a:cubicBezTo>
                  <a:cubicBezTo>
                    <a:pt x="17863" y="5158"/>
                    <a:pt x="19012" y="5224"/>
                    <a:pt x="20134" y="5452"/>
                  </a:cubicBezTo>
                  <a:cubicBezTo>
                    <a:pt x="20442" y="5505"/>
                    <a:pt x="20775" y="5585"/>
                    <a:pt x="21069" y="5719"/>
                  </a:cubicBezTo>
                  <a:cubicBezTo>
                    <a:pt x="21604" y="5959"/>
                    <a:pt x="22004" y="6320"/>
                    <a:pt x="22218" y="6907"/>
                  </a:cubicBezTo>
                  <a:cubicBezTo>
                    <a:pt x="22499" y="7696"/>
                    <a:pt x="22619" y="8484"/>
                    <a:pt x="22686" y="9299"/>
                  </a:cubicBezTo>
                  <a:cubicBezTo>
                    <a:pt x="22806" y="10929"/>
                    <a:pt x="22954" y="12559"/>
                    <a:pt x="23073" y="14189"/>
                  </a:cubicBezTo>
                  <a:cubicBezTo>
                    <a:pt x="23100" y="14362"/>
                    <a:pt x="23087" y="14563"/>
                    <a:pt x="23073" y="14736"/>
                  </a:cubicBezTo>
                  <a:cubicBezTo>
                    <a:pt x="22993" y="15552"/>
                    <a:pt x="22940" y="16366"/>
                    <a:pt x="22833" y="17182"/>
                  </a:cubicBezTo>
                  <a:cubicBezTo>
                    <a:pt x="22753" y="17903"/>
                    <a:pt x="22646" y="18638"/>
                    <a:pt x="22459" y="19346"/>
                  </a:cubicBezTo>
                  <a:cubicBezTo>
                    <a:pt x="22245" y="20187"/>
                    <a:pt x="21630" y="20656"/>
                    <a:pt x="20789" y="20816"/>
                  </a:cubicBezTo>
                  <a:cubicBezTo>
                    <a:pt x="20415" y="20896"/>
                    <a:pt x="20041" y="20949"/>
                    <a:pt x="19626" y="21016"/>
                  </a:cubicBezTo>
                  <a:cubicBezTo>
                    <a:pt x="19626" y="21324"/>
                    <a:pt x="19613" y="21617"/>
                    <a:pt x="19600" y="21911"/>
                  </a:cubicBezTo>
                  <a:cubicBezTo>
                    <a:pt x="19573" y="22285"/>
                    <a:pt x="19466" y="22419"/>
                    <a:pt x="19106" y="22432"/>
                  </a:cubicBezTo>
                  <a:cubicBezTo>
                    <a:pt x="18732" y="22446"/>
                    <a:pt x="18344" y="22432"/>
                    <a:pt x="17970" y="22432"/>
                  </a:cubicBezTo>
                  <a:cubicBezTo>
                    <a:pt x="17476" y="22432"/>
                    <a:pt x="16981" y="22446"/>
                    <a:pt x="16500" y="22432"/>
                  </a:cubicBezTo>
                  <a:cubicBezTo>
                    <a:pt x="15966" y="22405"/>
                    <a:pt x="15805" y="22272"/>
                    <a:pt x="15632" y="21751"/>
                  </a:cubicBezTo>
                  <a:cubicBezTo>
                    <a:pt x="15592" y="21617"/>
                    <a:pt x="15552" y="21497"/>
                    <a:pt x="15499" y="21350"/>
                  </a:cubicBezTo>
                  <a:cubicBezTo>
                    <a:pt x="14737" y="21176"/>
                    <a:pt x="13976" y="21297"/>
                    <a:pt x="13213" y="21243"/>
                  </a:cubicBezTo>
                  <a:cubicBezTo>
                    <a:pt x="12426" y="21203"/>
                    <a:pt x="11637" y="21217"/>
                    <a:pt x="10849" y="21217"/>
                  </a:cubicBezTo>
                  <a:cubicBezTo>
                    <a:pt x="10087" y="21229"/>
                    <a:pt x="9326" y="21190"/>
                    <a:pt x="8605" y="21243"/>
                  </a:cubicBezTo>
                  <a:close/>
                  <a:moveTo>
                    <a:pt x="11758" y="5906"/>
                  </a:moveTo>
                  <a:lnTo>
                    <a:pt x="11758" y="5946"/>
                  </a:lnTo>
                  <a:lnTo>
                    <a:pt x="8257" y="5946"/>
                  </a:lnTo>
                  <a:cubicBezTo>
                    <a:pt x="7296" y="5946"/>
                    <a:pt x="6346" y="5919"/>
                    <a:pt x="5398" y="5946"/>
                  </a:cubicBezTo>
                  <a:cubicBezTo>
                    <a:pt x="4850" y="5959"/>
                    <a:pt x="4303" y="6013"/>
                    <a:pt x="3795" y="6146"/>
                  </a:cubicBezTo>
                  <a:cubicBezTo>
                    <a:pt x="3448" y="6227"/>
                    <a:pt x="3140" y="6373"/>
                    <a:pt x="2780" y="6427"/>
                  </a:cubicBezTo>
                  <a:cubicBezTo>
                    <a:pt x="2165" y="6521"/>
                    <a:pt x="1684" y="6841"/>
                    <a:pt x="1390" y="7429"/>
                  </a:cubicBezTo>
                  <a:cubicBezTo>
                    <a:pt x="1083" y="8056"/>
                    <a:pt x="883" y="8685"/>
                    <a:pt x="883" y="9392"/>
                  </a:cubicBezTo>
                  <a:cubicBezTo>
                    <a:pt x="909" y="10862"/>
                    <a:pt x="909" y="12332"/>
                    <a:pt x="936" y="13801"/>
                  </a:cubicBezTo>
                  <a:cubicBezTo>
                    <a:pt x="936" y="14149"/>
                    <a:pt x="949" y="14523"/>
                    <a:pt x="1056" y="14857"/>
                  </a:cubicBezTo>
                  <a:cubicBezTo>
                    <a:pt x="1457" y="16286"/>
                    <a:pt x="1898" y="17716"/>
                    <a:pt x="2312" y="19159"/>
                  </a:cubicBezTo>
                  <a:cubicBezTo>
                    <a:pt x="2419" y="19507"/>
                    <a:pt x="2659" y="19706"/>
                    <a:pt x="3006" y="19774"/>
                  </a:cubicBezTo>
                  <a:cubicBezTo>
                    <a:pt x="3193" y="19813"/>
                    <a:pt x="3380" y="19840"/>
                    <a:pt x="3568" y="19867"/>
                  </a:cubicBezTo>
                  <a:cubicBezTo>
                    <a:pt x="4143" y="19934"/>
                    <a:pt x="4704" y="19961"/>
                    <a:pt x="5278" y="20054"/>
                  </a:cubicBezTo>
                  <a:cubicBezTo>
                    <a:pt x="6681" y="20281"/>
                    <a:pt x="8083" y="20374"/>
                    <a:pt x="9499" y="20335"/>
                  </a:cubicBezTo>
                  <a:cubicBezTo>
                    <a:pt x="10128" y="20321"/>
                    <a:pt x="10755" y="20321"/>
                    <a:pt x="11384" y="20335"/>
                  </a:cubicBezTo>
                  <a:cubicBezTo>
                    <a:pt x="12412" y="20362"/>
                    <a:pt x="13454" y="20374"/>
                    <a:pt x="14483" y="20428"/>
                  </a:cubicBezTo>
                  <a:cubicBezTo>
                    <a:pt x="16473" y="20522"/>
                    <a:pt x="18451" y="20508"/>
                    <a:pt x="20415" y="20161"/>
                  </a:cubicBezTo>
                  <a:cubicBezTo>
                    <a:pt x="21176" y="20027"/>
                    <a:pt x="21671" y="19667"/>
                    <a:pt x="21831" y="18905"/>
                  </a:cubicBezTo>
                  <a:lnTo>
                    <a:pt x="21911" y="18504"/>
                  </a:lnTo>
                  <a:cubicBezTo>
                    <a:pt x="22004" y="17583"/>
                    <a:pt x="22098" y="16660"/>
                    <a:pt x="22205" y="15752"/>
                  </a:cubicBezTo>
                  <a:cubicBezTo>
                    <a:pt x="22298" y="14991"/>
                    <a:pt x="22259" y="14229"/>
                    <a:pt x="22138" y="13468"/>
                  </a:cubicBezTo>
                  <a:cubicBezTo>
                    <a:pt x="22045" y="12773"/>
                    <a:pt x="21938" y="12078"/>
                    <a:pt x="21885" y="11370"/>
                  </a:cubicBezTo>
                  <a:cubicBezTo>
                    <a:pt x="21817" y="10368"/>
                    <a:pt x="21764" y="9353"/>
                    <a:pt x="21751" y="8350"/>
                  </a:cubicBezTo>
                  <a:cubicBezTo>
                    <a:pt x="21737" y="7937"/>
                    <a:pt x="21604" y="7563"/>
                    <a:pt x="21484" y="7162"/>
                  </a:cubicBezTo>
                  <a:cubicBezTo>
                    <a:pt x="21363" y="6801"/>
                    <a:pt x="21110" y="6574"/>
                    <a:pt x="20775" y="6427"/>
                  </a:cubicBezTo>
                  <a:cubicBezTo>
                    <a:pt x="20575" y="6346"/>
                    <a:pt x="20362" y="6293"/>
                    <a:pt x="20148" y="6239"/>
                  </a:cubicBezTo>
                  <a:cubicBezTo>
                    <a:pt x="19119" y="5972"/>
                    <a:pt x="18050" y="5919"/>
                    <a:pt x="16995" y="5919"/>
                  </a:cubicBezTo>
                  <a:cubicBezTo>
                    <a:pt x="15244" y="5906"/>
                    <a:pt x="13507" y="5906"/>
                    <a:pt x="11758" y="5906"/>
                  </a:cubicBezTo>
                  <a:close/>
                  <a:moveTo>
                    <a:pt x="7643" y="5211"/>
                  </a:moveTo>
                  <a:cubicBezTo>
                    <a:pt x="7629" y="4984"/>
                    <a:pt x="7616" y="4850"/>
                    <a:pt x="7616" y="4716"/>
                  </a:cubicBezTo>
                  <a:cubicBezTo>
                    <a:pt x="7629" y="4276"/>
                    <a:pt x="7602" y="3835"/>
                    <a:pt x="7670" y="3421"/>
                  </a:cubicBezTo>
                  <a:cubicBezTo>
                    <a:pt x="7736" y="2926"/>
                    <a:pt x="8003" y="2566"/>
                    <a:pt x="8551" y="2472"/>
                  </a:cubicBezTo>
                  <a:cubicBezTo>
                    <a:pt x="8792" y="2445"/>
                    <a:pt x="9032" y="2352"/>
                    <a:pt x="9273" y="2352"/>
                  </a:cubicBezTo>
                  <a:cubicBezTo>
                    <a:pt x="10221" y="2338"/>
                    <a:pt x="11170" y="2326"/>
                    <a:pt x="12118" y="2338"/>
                  </a:cubicBezTo>
                  <a:cubicBezTo>
                    <a:pt x="12866" y="2352"/>
                    <a:pt x="13454" y="2686"/>
                    <a:pt x="13588" y="3567"/>
                  </a:cubicBezTo>
                  <a:cubicBezTo>
                    <a:pt x="13668" y="4075"/>
                    <a:pt x="13801" y="4570"/>
                    <a:pt x="13908" y="5104"/>
                  </a:cubicBezTo>
                  <a:cubicBezTo>
                    <a:pt x="14282" y="5144"/>
                    <a:pt x="14617" y="5158"/>
                    <a:pt x="14991" y="5064"/>
                  </a:cubicBezTo>
                  <a:cubicBezTo>
                    <a:pt x="14991" y="4570"/>
                    <a:pt x="15004" y="4075"/>
                    <a:pt x="14991" y="3594"/>
                  </a:cubicBezTo>
                  <a:cubicBezTo>
                    <a:pt x="14964" y="3087"/>
                    <a:pt x="14897" y="2566"/>
                    <a:pt x="14870" y="2058"/>
                  </a:cubicBezTo>
                  <a:cubicBezTo>
                    <a:pt x="14843" y="1524"/>
                    <a:pt x="14563" y="1203"/>
                    <a:pt x="14082" y="1043"/>
                  </a:cubicBezTo>
                  <a:cubicBezTo>
                    <a:pt x="13815" y="963"/>
                    <a:pt x="13548" y="909"/>
                    <a:pt x="13281" y="869"/>
                  </a:cubicBezTo>
                  <a:cubicBezTo>
                    <a:pt x="11651" y="628"/>
                    <a:pt x="10034" y="842"/>
                    <a:pt x="8418" y="1070"/>
                  </a:cubicBezTo>
                  <a:cubicBezTo>
                    <a:pt x="7789" y="1163"/>
                    <a:pt x="7376" y="1563"/>
                    <a:pt x="7095" y="2165"/>
                  </a:cubicBezTo>
                  <a:cubicBezTo>
                    <a:pt x="6788" y="2833"/>
                    <a:pt x="6841" y="3541"/>
                    <a:pt x="6747" y="4223"/>
                  </a:cubicBezTo>
                  <a:cubicBezTo>
                    <a:pt x="6721" y="4490"/>
                    <a:pt x="6721" y="4757"/>
                    <a:pt x="6721" y="5037"/>
                  </a:cubicBezTo>
                  <a:cubicBezTo>
                    <a:pt x="6721" y="5078"/>
                    <a:pt x="6761" y="5131"/>
                    <a:pt x="6815" y="5211"/>
                  </a:cubicBezTo>
                  <a:close/>
                  <a:moveTo>
                    <a:pt x="8338" y="5171"/>
                  </a:moveTo>
                  <a:cubicBezTo>
                    <a:pt x="8498" y="5211"/>
                    <a:pt x="8578" y="5238"/>
                    <a:pt x="8658" y="5238"/>
                  </a:cubicBezTo>
                  <a:cubicBezTo>
                    <a:pt x="10034" y="5238"/>
                    <a:pt x="11423" y="5238"/>
                    <a:pt x="12800" y="5224"/>
                  </a:cubicBezTo>
                  <a:cubicBezTo>
                    <a:pt x="12893" y="5224"/>
                    <a:pt x="12987" y="5171"/>
                    <a:pt x="13133" y="5117"/>
                  </a:cubicBezTo>
                  <a:cubicBezTo>
                    <a:pt x="13026" y="4583"/>
                    <a:pt x="12933" y="4075"/>
                    <a:pt x="12827" y="3567"/>
                  </a:cubicBezTo>
                  <a:cubicBezTo>
                    <a:pt x="12773" y="3314"/>
                    <a:pt x="12586" y="3154"/>
                    <a:pt x="12319" y="3113"/>
                  </a:cubicBezTo>
                  <a:cubicBezTo>
                    <a:pt x="12105" y="3087"/>
                    <a:pt x="11877" y="3074"/>
                    <a:pt x="11664" y="3074"/>
                  </a:cubicBezTo>
                  <a:cubicBezTo>
                    <a:pt x="10942" y="3060"/>
                    <a:pt x="10208" y="3074"/>
                    <a:pt x="9473" y="3074"/>
                  </a:cubicBezTo>
                  <a:cubicBezTo>
                    <a:pt x="9286" y="3074"/>
                    <a:pt x="9099" y="3074"/>
                    <a:pt x="8912" y="3100"/>
                  </a:cubicBezTo>
                  <a:cubicBezTo>
                    <a:pt x="8525" y="3154"/>
                    <a:pt x="8364" y="3300"/>
                    <a:pt x="8338" y="3674"/>
                  </a:cubicBezTo>
                  <a:cubicBezTo>
                    <a:pt x="8311" y="4155"/>
                    <a:pt x="8338" y="4636"/>
                    <a:pt x="8338" y="5171"/>
                  </a:cubicBezTo>
                  <a:close/>
                  <a:moveTo>
                    <a:pt x="18892" y="21363"/>
                  </a:moveTo>
                  <a:cubicBezTo>
                    <a:pt x="17863" y="21229"/>
                    <a:pt x="16728" y="21256"/>
                    <a:pt x="16220" y="21417"/>
                  </a:cubicBezTo>
                  <a:cubicBezTo>
                    <a:pt x="16247" y="21644"/>
                    <a:pt x="16380" y="21764"/>
                    <a:pt x="16594" y="21778"/>
                  </a:cubicBezTo>
                  <a:cubicBezTo>
                    <a:pt x="17289" y="21778"/>
                    <a:pt x="17996" y="21778"/>
                    <a:pt x="18705" y="21764"/>
                  </a:cubicBezTo>
                  <a:cubicBezTo>
                    <a:pt x="18932" y="21751"/>
                    <a:pt x="18958" y="21591"/>
                    <a:pt x="18892" y="21363"/>
                  </a:cubicBezTo>
                  <a:close/>
                  <a:moveTo>
                    <a:pt x="7495" y="21377"/>
                  </a:moveTo>
                  <a:cubicBezTo>
                    <a:pt x="7469" y="21203"/>
                    <a:pt x="7349" y="21203"/>
                    <a:pt x="7242" y="21190"/>
                  </a:cubicBezTo>
                  <a:lnTo>
                    <a:pt x="5238" y="20949"/>
                  </a:lnTo>
                  <a:cubicBezTo>
                    <a:pt x="5104" y="20936"/>
                    <a:pt x="4971" y="20923"/>
                    <a:pt x="4837" y="20936"/>
                  </a:cubicBezTo>
                  <a:cubicBezTo>
                    <a:pt x="4784" y="20949"/>
                    <a:pt x="4690" y="21016"/>
                    <a:pt x="4677" y="21083"/>
                  </a:cubicBezTo>
                  <a:cubicBezTo>
                    <a:pt x="4677" y="21136"/>
                    <a:pt x="4704" y="21270"/>
                    <a:pt x="4757" y="21283"/>
                  </a:cubicBezTo>
                  <a:cubicBezTo>
                    <a:pt x="4930" y="21350"/>
                    <a:pt x="5104" y="21417"/>
                    <a:pt x="5278" y="21430"/>
                  </a:cubicBezTo>
                  <a:cubicBezTo>
                    <a:pt x="5960" y="21443"/>
                    <a:pt x="6628" y="21430"/>
                    <a:pt x="7308" y="21430"/>
                  </a:cubicBezTo>
                  <a:cubicBezTo>
                    <a:pt x="7376" y="21430"/>
                    <a:pt x="7429" y="21390"/>
                    <a:pt x="7495" y="213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9"/>
            <p:cNvSpPr/>
            <p:nvPr/>
          </p:nvSpPr>
          <p:spPr>
            <a:xfrm>
              <a:off x="1490975" y="458200"/>
              <a:ext cx="1180925" cy="1147351"/>
            </a:xfrm>
            <a:custGeom>
              <a:avLst/>
              <a:gdLst/>
              <a:ahLst/>
              <a:cxnLst/>
              <a:rect l="l" t="t" r="r" b="b"/>
              <a:pathLst>
                <a:path w="23501" h="22834" extrusionOk="0">
                  <a:moveTo>
                    <a:pt x="11985" y="1164"/>
                  </a:moveTo>
                  <a:cubicBezTo>
                    <a:pt x="12505" y="1164"/>
                    <a:pt x="12986" y="1190"/>
                    <a:pt x="13454" y="1258"/>
                  </a:cubicBezTo>
                  <a:cubicBezTo>
                    <a:pt x="13695" y="1297"/>
                    <a:pt x="13948" y="1351"/>
                    <a:pt x="14215" y="1431"/>
                  </a:cubicBezTo>
                  <a:cubicBezTo>
                    <a:pt x="14643" y="1564"/>
                    <a:pt x="14844" y="1819"/>
                    <a:pt x="14870" y="2259"/>
                  </a:cubicBezTo>
                  <a:cubicBezTo>
                    <a:pt x="14883" y="2500"/>
                    <a:pt x="14897" y="2754"/>
                    <a:pt x="14924" y="3007"/>
                  </a:cubicBezTo>
                  <a:cubicBezTo>
                    <a:pt x="14950" y="3262"/>
                    <a:pt x="14977" y="3529"/>
                    <a:pt x="14977" y="3796"/>
                  </a:cubicBezTo>
                  <a:cubicBezTo>
                    <a:pt x="14990" y="4130"/>
                    <a:pt x="14990" y="4450"/>
                    <a:pt x="14990" y="4798"/>
                  </a:cubicBezTo>
                  <a:lnTo>
                    <a:pt x="14990" y="5091"/>
                  </a:lnTo>
                  <a:cubicBezTo>
                    <a:pt x="14870" y="5105"/>
                    <a:pt x="14737" y="5118"/>
                    <a:pt x="14616" y="5118"/>
                  </a:cubicBezTo>
                  <a:cubicBezTo>
                    <a:pt x="14509" y="5118"/>
                    <a:pt x="14402" y="5118"/>
                    <a:pt x="14282" y="5105"/>
                  </a:cubicBezTo>
                  <a:cubicBezTo>
                    <a:pt x="14256" y="4985"/>
                    <a:pt x="14229" y="4865"/>
                    <a:pt x="14202" y="4758"/>
                  </a:cubicBezTo>
                  <a:cubicBezTo>
                    <a:pt x="14122" y="4397"/>
                    <a:pt x="14055" y="4063"/>
                    <a:pt x="14001" y="3729"/>
                  </a:cubicBezTo>
                  <a:cubicBezTo>
                    <a:pt x="13855" y="2820"/>
                    <a:pt x="13280" y="2339"/>
                    <a:pt x="12318" y="2326"/>
                  </a:cubicBezTo>
                  <a:cubicBezTo>
                    <a:pt x="11985" y="2313"/>
                    <a:pt x="11637" y="2313"/>
                    <a:pt x="11263" y="2313"/>
                  </a:cubicBezTo>
                  <a:cubicBezTo>
                    <a:pt x="10715" y="2313"/>
                    <a:pt x="10154" y="2326"/>
                    <a:pt x="9459" y="2339"/>
                  </a:cubicBezTo>
                  <a:cubicBezTo>
                    <a:pt x="9286" y="2339"/>
                    <a:pt x="9125" y="2366"/>
                    <a:pt x="8965" y="2407"/>
                  </a:cubicBezTo>
                  <a:cubicBezTo>
                    <a:pt x="8885" y="2433"/>
                    <a:pt x="8791" y="2446"/>
                    <a:pt x="8711" y="2460"/>
                  </a:cubicBezTo>
                  <a:cubicBezTo>
                    <a:pt x="8123" y="2553"/>
                    <a:pt x="7749" y="2941"/>
                    <a:pt x="7669" y="3568"/>
                  </a:cubicBezTo>
                  <a:cubicBezTo>
                    <a:pt x="7615" y="3903"/>
                    <a:pt x="7615" y="4236"/>
                    <a:pt x="7615" y="4557"/>
                  </a:cubicBezTo>
                  <a:cubicBezTo>
                    <a:pt x="7615" y="4664"/>
                    <a:pt x="7615" y="4785"/>
                    <a:pt x="7602" y="4892"/>
                  </a:cubicBezTo>
                  <a:cubicBezTo>
                    <a:pt x="7602" y="4985"/>
                    <a:pt x="7615" y="5079"/>
                    <a:pt x="7615" y="5198"/>
                  </a:cubicBezTo>
                  <a:lnTo>
                    <a:pt x="7121" y="5198"/>
                  </a:lnTo>
                  <a:lnTo>
                    <a:pt x="7121" y="5186"/>
                  </a:lnTo>
                  <a:lnTo>
                    <a:pt x="7121" y="5065"/>
                  </a:lnTo>
                  <a:cubicBezTo>
                    <a:pt x="7134" y="4851"/>
                    <a:pt x="7134" y="4637"/>
                    <a:pt x="7161" y="4437"/>
                  </a:cubicBezTo>
                  <a:cubicBezTo>
                    <a:pt x="7175" y="4236"/>
                    <a:pt x="7202" y="4049"/>
                    <a:pt x="7214" y="3850"/>
                  </a:cubicBezTo>
                  <a:cubicBezTo>
                    <a:pt x="7241" y="3355"/>
                    <a:pt x="7282" y="2888"/>
                    <a:pt x="7482" y="2446"/>
                  </a:cubicBezTo>
                  <a:cubicBezTo>
                    <a:pt x="7763" y="1858"/>
                    <a:pt x="8137" y="1538"/>
                    <a:pt x="8644" y="1471"/>
                  </a:cubicBezTo>
                  <a:cubicBezTo>
                    <a:pt x="9619" y="1324"/>
                    <a:pt x="10822" y="1164"/>
                    <a:pt x="11985" y="1164"/>
                  </a:cubicBezTo>
                  <a:close/>
                  <a:moveTo>
                    <a:pt x="11864" y="3462"/>
                  </a:moveTo>
                  <a:cubicBezTo>
                    <a:pt x="12077" y="3462"/>
                    <a:pt x="12291" y="3488"/>
                    <a:pt x="12492" y="3515"/>
                  </a:cubicBezTo>
                  <a:cubicBezTo>
                    <a:pt x="12679" y="3529"/>
                    <a:pt x="12786" y="3636"/>
                    <a:pt x="12826" y="3809"/>
                  </a:cubicBezTo>
                  <a:cubicBezTo>
                    <a:pt x="12893" y="4156"/>
                    <a:pt x="12959" y="4504"/>
                    <a:pt x="13027" y="4865"/>
                  </a:cubicBezTo>
                  <a:cubicBezTo>
                    <a:pt x="13053" y="4972"/>
                    <a:pt x="13066" y="5079"/>
                    <a:pt x="13093" y="5172"/>
                  </a:cubicBezTo>
                  <a:cubicBezTo>
                    <a:pt x="13053" y="5186"/>
                    <a:pt x="13013" y="5212"/>
                    <a:pt x="13000" y="5212"/>
                  </a:cubicBezTo>
                  <a:cubicBezTo>
                    <a:pt x="11797" y="5212"/>
                    <a:pt x="10474" y="5225"/>
                    <a:pt x="8858" y="5225"/>
                  </a:cubicBezTo>
                  <a:cubicBezTo>
                    <a:pt x="8832" y="5225"/>
                    <a:pt x="8791" y="5212"/>
                    <a:pt x="8737" y="5198"/>
                  </a:cubicBezTo>
                  <a:lnTo>
                    <a:pt x="8737" y="4878"/>
                  </a:lnTo>
                  <a:cubicBezTo>
                    <a:pt x="8725" y="4530"/>
                    <a:pt x="8725" y="4197"/>
                    <a:pt x="8751" y="3876"/>
                  </a:cubicBezTo>
                  <a:cubicBezTo>
                    <a:pt x="8764" y="3622"/>
                    <a:pt x="8818" y="3542"/>
                    <a:pt x="9138" y="3502"/>
                  </a:cubicBezTo>
                  <a:cubicBezTo>
                    <a:pt x="9312" y="3475"/>
                    <a:pt x="9512" y="3462"/>
                    <a:pt x="9673" y="3462"/>
                  </a:cubicBezTo>
                  <a:close/>
                  <a:moveTo>
                    <a:pt x="11985" y="750"/>
                  </a:moveTo>
                  <a:cubicBezTo>
                    <a:pt x="10795" y="750"/>
                    <a:pt x="9566" y="910"/>
                    <a:pt x="8591" y="1057"/>
                  </a:cubicBezTo>
                  <a:cubicBezTo>
                    <a:pt x="7936" y="1151"/>
                    <a:pt x="7442" y="1552"/>
                    <a:pt x="7108" y="2273"/>
                  </a:cubicBezTo>
                  <a:cubicBezTo>
                    <a:pt x="6867" y="2781"/>
                    <a:pt x="6828" y="3315"/>
                    <a:pt x="6801" y="3823"/>
                  </a:cubicBezTo>
                  <a:cubicBezTo>
                    <a:pt x="6787" y="4010"/>
                    <a:pt x="6760" y="4197"/>
                    <a:pt x="6747" y="4384"/>
                  </a:cubicBezTo>
                  <a:cubicBezTo>
                    <a:pt x="6707" y="4611"/>
                    <a:pt x="6707" y="4838"/>
                    <a:pt x="6707" y="5065"/>
                  </a:cubicBezTo>
                  <a:lnTo>
                    <a:pt x="6707" y="5212"/>
                  </a:lnTo>
                  <a:cubicBezTo>
                    <a:pt x="6707" y="5305"/>
                    <a:pt x="6747" y="5373"/>
                    <a:pt x="6787" y="5426"/>
                  </a:cubicBezTo>
                  <a:cubicBezTo>
                    <a:pt x="6801" y="5453"/>
                    <a:pt x="6814" y="5479"/>
                    <a:pt x="6828" y="5492"/>
                  </a:cubicBezTo>
                  <a:lnTo>
                    <a:pt x="6881" y="5613"/>
                  </a:lnTo>
                  <a:lnTo>
                    <a:pt x="8069" y="5613"/>
                  </a:lnTo>
                  <a:lnTo>
                    <a:pt x="8057" y="5385"/>
                  </a:lnTo>
                  <a:cubicBezTo>
                    <a:pt x="8043" y="5305"/>
                    <a:pt x="8043" y="5225"/>
                    <a:pt x="8043" y="5172"/>
                  </a:cubicBezTo>
                  <a:cubicBezTo>
                    <a:pt x="8030" y="5065"/>
                    <a:pt x="8016" y="4985"/>
                    <a:pt x="8016" y="4904"/>
                  </a:cubicBezTo>
                  <a:cubicBezTo>
                    <a:pt x="8030" y="4785"/>
                    <a:pt x="8030" y="4678"/>
                    <a:pt x="8030" y="4557"/>
                  </a:cubicBezTo>
                  <a:cubicBezTo>
                    <a:pt x="8030" y="4236"/>
                    <a:pt x="8030" y="3930"/>
                    <a:pt x="8069" y="3636"/>
                  </a:cubicBezTo>
                  <a:cubicBezTo>
                    <a:pt x="8137" y="3182"/>
                    <a:pt x="8377" y="2941"/>
                    <a:pt x="8778" y="2874"/>
                  </a:cubicBezTo>
                  <a:cubicBezTo>
                    <a:pt x="8871" y="2861"/>
                    <a:pt x="8965" y="2834"/>
                    <a:pt x="9058" y="2820"/>
                  </a:cubicBezTo>
                  <a:cubicBezTo>
                    <a:pt x="9206" y="2781"/>
                    <a:pt x="9339" y="2754"/>
                    <a:pt x="9473" y="2754"/>
                  </a:cubicBezTo>
                  <a:cubicBezTo>
                    <a:pt x="10154" y="2740"/>
                    <a:pt x="10715" y="2727"/>
                    <a:pt x="11263" y="2727"/>
                  </a:cubicBezTo>
                  <a:cubicBezTo>
                    <a:pt x="11637" y="2727"/>
                    <a:pt x="11985" y="2740"/>
                    <a:pt x="12318" y="2740"/>
                  </a:cubicBezTo>
                  <a:cubicBezTo>
                    <a:pt x="13066" y="2754"/>
                    <a:pt x="13481" y="3101"/>
                    <a:pt x="13588" y="3796"/>
                  </a:cubicBezTo>
                  <a:cubicBezTo>
                    <a:pt x="13641" y="4143"/>
                    <a:pt x="13721" y="4491"/>
                    <a:pt x="13801" y="4851"/>
                  </a:cubicBezTo>
                  <a:cubicBezTo>
                    <a:pt x="13828" y="4998"/>
                    <a:pt x="13868" y="5172"/>
                    <a:pt x="13908" y="5332"/>
                  </a:cubicBezTo>
                  <a:lnTo>
                    <a:pt x="13935" y="5479"/>
                  </a:lnTo>
                  <a:lnTo>
                    <a:pt x="14082" y="5492"/>
                  </a:lnTo>
                  <a:cubicBezTo>
                    <a:pt x="14282" y="5519"/>
                    <a:pt x="14456" y="5533"/>
                    <a:pt x="14616" y="5533"/>
                  </a:cubicBezTo>
                  <a:cubicBezTo>
                    <a:pt x="14830" y="5533"/>
                    <a:pt x="15043" y="5506"/>
                    <a:pt x="15244" y="5453"/>
                  </a:cubicBezTo>
                  <a:lnTo>
                    <a:pt x="15405" y="5412"/>
                  </a:lnTo>
                  <a:lnTo>
                    <a:pt x="15405" y="5252"/>
                  </a:lnTo>
                  <a:lnTo>
                    <a:pt x="15405" y="4798"/>
                  </a:lnTo>
                  <a:cubicBezTo>
                    <a:pt x="15405" y="4450"/>
                    <a:pt x="15418" y="4117"/>
                    <a:pt x="15391" y="3782"/>
                  </a:cubicBezTo>
                  <a:cubicBezTo>
                    <a:pt x="15391" y="3502"/>
                    <a:pt x="15364" y="3235"/>
                    <a:pt x="15337" y="2968"/>
                  </a:cubicBezTo>
                  <a:cubicBezTo>
                    <a:pt x="15311" y="2727"/>
                    <a:pt x="15298" y="2473"/>
                    <a:pt x="15284" y="2232"/>
                  </a:cubicBezTo>
                  <a:cubicBezTo>
                    <a:pt x="15257" y="1632"/>
                    <a:pt x="14924" y="1217"/>
                    <a:pt x="14336" y="1030"/>
                  </a:cubicBezTo>
                  <a:cubicBezTo>
                    <a:pt x="14055" y="950"/>
                    <a:pt x="13775" y="884"/>
                    <a:pt x="13520" y="843"/>
                  </a:cubicBezTo>
                  <a:cubicBezTo>
                    <a:pt x="13027" y="777"/>
                    <a:pt x="12519" y="750"/>
                    <a:pt x="11985" y="750"/>
                  </a:cubicBezTo>
                  <a:close/>
                  <a:moveTo>
                    <a:pt x="9673" y="3048"/>
                  </a:moveTo>
                  <a:cubicBezTo>
                    <a:pt x="9500" y="3048"/>
                    <a:pt x="9286" y="3061"/>
                    <a:pt x="9072" y="3087"/>
                  </a:cubicBezTo>
                  <a:cubicBezTo>
                    <a:pt x="8591" y="3155"/>
                    <a:pt x="8363" y="3381"/>
                    <a:pt x="8337" y="3850"/>
                  </a:cubicBezTo>
                  <a:cubicBezTo>
                    <a:pt x="8310" y="4197"/>
                    <a:pt x="8310" y="4530"/>
                    <a:pt x="8324" y="4892"/>
                  </a:cubicBezTo>
                  <a:lnTo>
                    <a:pt x="8324" y="5359"/>
                  </a:lnTo>
                  <a:lnTo>
                    <a:pt x="8324" y="5519"/>
                  </a:lnTo>
                  <a:lnTo>
                    <a:pt x="8484" y="5560"/>
                  </a:lnTo>
                  <a:cubicBezTo>
                    <a:pt x="8538" y="5572"/>
                    <a:pt x="8591" y="5586"/>
                    <a:pt x="8631" y="5599"/>
                  </a:cubicBezTo>
                  <a:cubicBezTo>
                    <a:pt x="8711" y="5626"/>
                    <a:pt x="8778" y="5640"/>
                    <a:pt x="8858" y="5640"/>
                  </a:cubicBezTo>
                  <a:cubicBezTo>
                    <a:pt x="10474" y="5640"/>
                    <a:pt x="11797" y="5626"/>
                    <a:pt x="13000" y="5626"/>
                  </a:cubicBezTo>
                  <a:cubicBezTo>
                    <a:pt x="13107" y="5626"/>
                    <a:pt x="13200" y="5586"/>
                    <a:pt x="13280" y="5546"/>
                  </a:cubicBezTo>
                  <a:lnTo>
                    <a:pt x="13401" y="5506"/>
                  </a:lnTo>
                  <a:lnTo>
                    <a:pt x="13561" y="5439"/>
                  </a:lnTo>
                  <a:lnTo>
                    <a:pt x="13534" y="5266"/>
                  </a:lnTo>
                  <a:cubicBezTo>
                    <a:pt x="13494" y="5105"/>
                    <a:pt x="13467" y="4945"/>
                    <a:pt x="13440" y="4785"/>
                  </a:cubicBezTo>
                  <a:cubicBezTo>
                    <a:pt x="13374" y="4423"/>
                    <a:pt x="13307" y="4076"/>
                    <a:pt x="13226" y="3716"/>
                  </a:cubicBezTo>
                  <a:cubicBezTo>
                    <a:pt x="13146" y="3369"/>
                    <a:pt x="12906" y="3141"/>
                    <a:pt x="12546" y="3101"/>
                  </a:cubicBezTo>
                  <a:cubicBezTo>
                    <a:pt x="12332" y="3075"/>
                    <a:pt x="12104" y="3048"/>
                    <a:pt x="11864" y="3048"/>
                  </a:cubicBezTo>
                  <a:close/>
                  <a:moveTo>
                    <a:pt x="17195" y="6308"/>
                  </a:moveTo>
                  <a:cubicBezTo>
                    <a:pt x="18130" y="6308"/>
                    <a:pt x="19226" y="6361"/>
                    <a:pt x="20294" y="6628"/>
                  </a:cubicBezTo>
                  <a:cubicBezTo>
                    <a:pt x="20494" y="6668"/>
                    <a:pt x="20708" y="6721"/>
                    <a:pt x="20895" y="6802"/>
                  </a:cubicBezTo>
                  <a:cubicBezTo>
                    <a:pt x="21203" y="6949"/>
                    <a:pt x="21390" y="7136"/>
                    <a:pt x="21483" y="7416"/>
                  </a:cubicBezTo>
                  <a:lnTo>
                    <a:pt x="21497" y="7470"/>
                  </a:lnTo>
                  <a:cubicBezTo>
                    <a:pt x="21617" y="7831"/>
                    <a:pt x="21737" y="8178"/>
                    <a:pt x="21737" y="8538"/>
                  </a:cubicBezTo>
                  <a:cubicBezTo>
                    <a:pt x="21764" y="9568"/>
                    <a:pt x="21804" y="10596"/>
                    <a:pt x="21884" y="11572"/>
                  </a:cubicBezTo>
                  <a:cubicBezTo>
                    <a:pt x="21924" y="12266"/>
                    <a:pt x="22031" y="12947"/>
                    <a:pt x="22138" y="13683"/>
                  </a:cubicBezTo>
                  <a:cubicBezTo>
                    <a:pt x="22258" y="14538"/>
                    <a:pt x="22285" y="15245"/>
                    <a:pt x="22204" y="15913"/>
                  </a:cubicBezTo>
                  <a:cubicBezTo>
                    <a:pt x="22124" y="16488"/>
                    <a:pt x="22071" y="17076"/>
                    <a:pt x="22005" y="17637"/>
                  </a:cubicBezTo>
                  <a:cubicBezTo>
                    <a:pt x="21978" y="17984"/>
                    <a:pt x="21937" y="18332"/>
                    <a:pt x="21898" y="18665"/>
                  </a:cubicBezTo>
                  <a:cubicBezTo>
                    <a:pt x="21884" y="18772"/>
                    <a:pt x="21857" y="18879"/>
                    <a:pt x="21830" y="19000"/>
                  </a:cubicBezTo>
                  <a:lnTo>
                    <a:pt x="21830" y="19053"/>
                  </a:lnTo>
                  <a:cubicBezTo>
                    <a:pt x="21684" y="19681"/>
                    <a:pt x="21310" y="20015"/>
                    <a:pt x="20588" y="20149"/>
                  </a:cubicBezTo>
                  <a:cubicBezTo>
                    <a:pt x="19386" y="20349"/>
                    <a:pt x="18090" y="20456"/>
                    <a:pt x="16607" y="20456"/>
                  </a:cubicBezTo>
                  <a:cubicBezTo>
                    <a:pt x="16019" y="20456"/>
                    <a:pt x="15391" y="20443"/>
                    <a:pt x="14696" y="20402"/>
                  </a:cubicBezTo>
                  <a:cubicBezTo>
                    <a:pt x="13681" y="20363"/>
                    <a:pt x="12653" y="20336"/>
                    <a:pt x="11664" y="20322"/>
                  </a:cubicBezTo>
                  <a:lnTo>
                    <a:pt x="11584" y="20322"/>
                  </a:lnTo>
                  <a:cubicBezTo>
                    <a:pt x="11183" y="20309"/>
                    <a:pt x="10862" y="20309"/>
                    <a:pt x="10554" y="20309"/>
                  </a:cubicBezTo>
                  <a:cubicBezTo>
                    <a:pt x="10248" y="20309"/>
                    <a:pt x="9967" y="20309"/>
                    <a:pt x="9699" y="20322"/>
                  </a:cubicBezTo>
                  <a:lnTo>
                    <a:pt x="9099" y="20322"/>
                  </a:lnTo>
                  <a:cubicBezTo>
                    <a:pt x="7936" y="20322"/>
                    <a:pt x="6733" y="20229"/>
                    <a:pt x="5504" y="20042"/>
                  </a:cubicBezTo>
                  <a:cubicBezTo>
                    <a:pt x="5144" y="19975"/>
                    <a:pt x="4770" y="19948"/>
                    <a:pt x="4409" y="19908"/>
                  </a:cubicBezTo>
                  <a:cubicBezTo>
                    <a:pt x="4209" y="19894"/>
                    <a:pt x="3995" y="19868"/>
                    <a:pt x="3794" y="19855"/>
                  </a:cubicBezTo>
                  <a:cubicBezTo>
                    <a:pt x="3621" y="19828"/>
                    <a:pt x="3461" y="19801"/>
                    <a:pt x="3287" y="19761"/>
                  </a:cubicBezTo>
                  <a:lnTo>
                    <a:pt x="3247" y="19748"/>
                  </a:lnTo>
                  <a:cubicBezTo>
                    <a:pt x="2966" y="19695"/>
                    <a:pt x="2793" y="19547"/>
                    <a:pt x="2713" y="19280"/>
                  </a:cubicBezTo>
                  <a:cubicBezTo>
                    <a:pt x="2579" y="18813"/>
                    <a:pt x="2445" y="18345"/>
                    <a:pt x="2298" y="17890"/>
                  </a:cubicBezTo>
                  <a:cubicBezTo>
                    <a:pt x="2018" y="16942"/>
                    <a:pt x="1724" y="15954"/>
                    <a:pt x="1457" y="14978"/>
                  </a:cubicBezTo>
                  <a:cubicBezTo>
                    <a:pt x="1363" y="14671"/>
                    <a:pt x="1350" y="14337"/>
                    <a:pt x="1350" y="13989"/>
                  </a:cubicBezTo>
                  <a:cubicBezTo>
                    <a:pt x="1336" y="13188"/>
                    <a:pt x="1323" y="12373"/>
                    <a:pt x="1323" y="11584"/>
                  </a:cubicBezTo>
                  <a:cubicBezTo>
                    <a:pt x="1309" y="10930"/>
                    <a:pt x="1309" y="10248"/>
                    <a:pt x="1296" y="9580"/>
                  </a:cubicBezTo>
                  <a:cubicBezTo>
                    <a:pt x="1283" y="8993"/>
                    <a:pt x="1443" y="8405"/>
                    <a:pt x="1777" y="7710"/>
                  </a:cubicBezTo>
                  <a:cubicBezTo>
                    <a:pt x="2031" y="7202"/>
                    <a:pt x="2432" y="6908"/>
                    <a:pt x="3007" y="6828"/>
                  </a:cubicBezTo>
                  <a:cubicBezTo>
                    <a:pt x="3247" y="6789"/>
                    <a:pt x="3461" y="6721"/>
                    <a:pt x="3661" y="6641"/>
                  </a:cubicBezTo>
                  <a:cubicBezTo>
                    <a:pt x="3794" y="6602"/>
                    <a:pt x="3915" y="6561"/>
                    <a:pt x="4035" y="6534"/>
                  </a:cubicBezTo>
                  <a:cubicBezTo>
                    <a:pt x="4489" y="6415"/>
                    <a:pt x="5011" y="6347"/>
                    <a:pt x="5598" y="6334"/>
                  </a:cubicBezTo>
                  <a:cubicBezTo>
                    <a:pt x="5852" y="6334"/>
                    <a:pt x="6133" y="6321"/>
                    <a:pt x="6440" y="6321"/>
                  </a:cubicBezTo>
                  <a:cubicBezTo>
                    <a:pt x="6787" y="6321"/>
                    <a:pt x="7148" y="6334"/>
                    <a:pt x="7496" y="6334"/>
                  </a:cubicBezTo>
                  <a:cubicBezTo>
                    <a:pt x="7816" y="6334"/>
                    <a:pt x="8137" y="6347"/>
                    <a:pt x="8457" y="6347"/>
                  </a:cubicBezTo>
                  <a:lnTo>
                    <a:pt x="12172" y="6347"/>
                  </a:lnTo>
                  <a:lnTo>
                    <a:pt x="12172" y="6308"/>
                  </a:lnTo>
                  <a:close/>
                  <a:moveTo>
                    <a:pt x="11757" y="5893"/>
                  </a:moveTo>
                  <a:lnTo>
                    <a:pt x="11757" y="5934"/>
                  </a:lnTo>
                  <a:lnTo>
                    <a:pt x="8457" y="5934"/>
                  </a:lnTo>
                  <a:cubicBezTo>
                    <a:pt x="8137" y="5934"/>
                    <a:pt x="7816" y="5920"/>
                    <a:pt x="7496" y="5920"/>
                  </a:cubicBezTo>
                  <a:cubicBezTo>
                    <a:pt x="7148" y="5920"/>
                    <a:pt x="6787" y="5907"/>
                    <a:pt x="6440" y="5907"/>
                  </a:cubicBezTo>
                  <a:cubicBezTo>
                    <a:pt x="6119" y="5907"/>
                    <a:pt x="5852" y="5920"/>
                    <a:pt x="5585" y="5920"/>
                  </a:cubicBezTo>
                  <a:cubicBezTo>
                    <a:pt x="4970" y="5934"/>
                    <a:pt x="4423" y="6000"/>
                    <a:pt x="3942" y="6134"/>
                  </a:cubicBezTo>
                  <a:cubicBezTo>
                    <a:pt x="3794" y="6160"/>
                    <a:pt x="3661" y="6214"/>
                    <a:pt x="3527" y="6254"/>
                  </a:cubicBezTo>
                  <a:cubicBezTo>
                    <a:pt x="3340" y="6321"/>
                    <a:pt x="3153" y="6388"/>
                    <a:pt x="2953" y="6415"/>
                  </a:cubicBezTo>
                  <a:cubicBezTo>
                    <a:pt x="2232" y="6522"/>
                    <a:pt x="1710" y="6896"/>
                    <a:pt x="1403" y="7537"/>
                  </a:cubicBezTo>
                  <a:cubicBezTo>
                    <a:pt x="1042" y="8271"/>
                    <a:pt x="869" y="8926"/>
                    <a:pt x="882" y="9580"/>
                  </a:cubicBezTo>
                  <a:cubicBezTo>
                    <a:pt x="896" y="10248"/>
                    <a:pt x="896" y="10930"/>
                    <a:pt x="896" y="11584"/>
                  </a:cubicBezTo>
                  <a:cubicBezTo>
                    <a:pt x="908" y="12373"/>
                    <a:pt x="908" y="13188"/>
                    <a:pt x="922" y="13989"/>
                  </a:cubicBezTo>
                  <a:cubicBezTo>
                    <a:pt x="935" y="14351"/>
                    <a:pt x="949" y="14737"/>
                    <a:pt x="1056" y="15099"/>
                  </a:cubicBezTo>
                  <a:cubicBezTo>
                    <a:pt x="1323" y="16073"/>
                    <a:pt x="1617" y="17062"/>
                    <a:pt x="1911" y="18011"/>
                  </a:cubicBezTo>
                  <a:cubicBezTo>
                    <a:pt x="2045" y="18465"/>
                    <a:pt x="2178" y="18933"/>
                    <a:pt x="2325" y="19401"/>
                  </a:cubicBezTo>
                  <a:cubicBezTo>
                    <a:pt x="2445" y="19814"/>
                    <a:pt x="2725" y="20069"/>
                    <a:pt x="3167" y="20162"/>
                  </a:cubicBezTo>
                  <a:lnTo>
                    <a:pt x="3206" y="20176"/>
                  </a:lnTo>
                  <a:cubicBezTo>
                    <a:pt x="3381" y="20202"/>
                    <a:pt x="3568" y="20242"/>
                    <a:pt x="3741" y="20269"/>
                  </a:cubicBezTo>
                  <a:cubicBezTo>
                    <a:pt x="3955" y="20282"/>
                    <a:pt x="4168" y="20309"/>
                    <a:pt x="4369" y="20322"/>
                  </a:cubicBezTo>
                  <a:cubicBezTo>
                    <a:pt x="4717" y="20363"/>
                    <a:pt x="5091" y="20389"/>
                    <a:pt x="5438" y="20443"/>
                  </a:cubicBezTo>
                  <a:cubicBezTo>
                    <a:pt x="6680" y="20643"/>
                    <a:pt x="7923" y="20749"/>
                    <a:pt x="9099" y="20749"/>
                  </a:cubicBezTo>
                  <a:cubicBezTo>
                    <a:pt x="9299" y="20749"/>
                    <a:pt x="9500" y="20737"/>
                    <a:pt x="9713" y="20737"/>
                  </a:cubicBezTo>
                  <a:cubicBezTo>
                    <a:pt x="9980" y="20723"/>
                    <a:pt x="10248" y="20723"/>
                    <a:pt x="10554" y="20723"/>
                  </a:cubicBezTo>
                  <a:cubicBezTo>
                    <a:pt x="10862" y="20723"/>
                    <a:pt x="11183" y="20723"/>
                    <a:pt x="11570" y="20737"/>
                  </a:cubicBezTo>
                  <a:lnTo>
                    <a:pt x="11664" y="20737"/>
                  </a:lnTo>
                  <a:cubicBezTo>
                    <a:pt x="12653" y="20763"/>
                    <a:pt x="13668" y="20776"/>
                    <a:pt x="14669" y="20830"/>
                  </a:cubicBezTo>
                  <a:cubicBezTo>
                    <a:pt x="15378" y="20856"/>
                    <a:pt x="16019" y="20870"/>
                    <a:pt x="16607" y="20870"/>
                  </a:cubicBezTo>
                  <a:cubicBezTo>
                    <a:pt x="18116" y="20870"/>
                    <a:pt x="19439" y="20763"/>
                    <a:pt x="20655" y="20562"/>
                  </a:cubicBezTo>
                  <a:cubicBezTo>
                    <a:pt x="21536" y="20402"/>
                    <a:pt x="22058" y="19935"/>
                    <a:pt x="22231" y="19133"/>
                  </a:cubicBezTo>
                  <a:lnTo>
                    <a:pt x="22245" y="19093"/>
                  </a:lnTo>
                  <a:cubicBezTo>
                    <a:pt x="22272" y="18973"/>
                    <a:pt x="22298" y="18840"/>
                    <a:pt x="22311" y="18719"/>
                  </a:cubicBezTo>
                  <a:cubicBezTo>
                    <a:pt x="22352" y="18371"/>
                    <a:pt x="22391" y="18024"/>
                    <a:pt x="22418" y="17677"/>
                  </a:cubicBezTo>
                  <a:cubicBezTo>
                    <a:pt x="22486" y="17116"/>
                    <a:pt x="22539" y="16528"/>
                    <a:pt x="22619" y="15967"/>
                  </a:cubicBezTo>
                  <a:cubicBezTo>
                    <a:pt x="22699" y="15259"/>
                    <a:pt x="22673" y="14511"/>
                    <a:pt x="22552" y="13629"/>
                  </a:cubicBezTo>
                  <a:cubicBezTo>
                    <a:pt x="22432" y="12894"/>
                    <a:pt x="22338" y="12226"/>
                    <a:pt x="22298" y="11545"/>
                  </a:cubicBezTo>
                  <a:cubicBezTo>
                    <a:pt x="22218" y="10569"/>
                    <a:pt x="22178" y="9554"/>
                    <a:pt x="22151" y="8538"/>
                  </a:cubicBezTo>
                  <a:cubicBezTo>
                    <a:pt x="22151" y="8098"/>
                    <a:pt x="22017" y="7710"/>
                    <a:pt x="21898" y="7350"/>
                  </a:cubicBezTo>
                  <a:lnTo>
                    <a:pt x="21884" y="7296"/>
                  </a:lnTo>
                  <a:cubicBezTo>
                    <a:pt x="21750" y="6896"/>
                    <a:pt x="21483" y="6615"/>
                    <a:pt x="21055" y="6427"/>
                  </a:cubicBezTo>
                  <a:cubicBezTo>
                    <a:pt x="20842" y="6334"/>
                    <a:pt x="20601" y="6267"/>
                    <a:pt x="20401" y="6214"/>
                  </a:cubicBezTo>
                  <a:cubicBezTo>
                    <a:pt x="19279" y="5934"/>
                    <a:pt x="18157" y="5893"/>
                    <a:pt x="17195" y="5893"/>
                  </a:cubicBezTo>
                  <a:close/>
                  <a:moveTo>
                    <a:pt x="5157" y="21324"/>
                  </a:moveTo>
                  <a:cubicBezTo>
                    <a:pt x="5237" y="21324"/>
                    <a:pt x="5331" y="21337"/>
                    <a:pt x="5411" y="21337"/>
                  </a:cubicBezTo>
                  <a:cubicBezTo>
                    <a:pt x="5598" y="21364"/>
                    <a:pt x="5798" y="21391"/>
                    <a:pt x="6026" y="21417"/>
                  </a:cubicBezTo>
                  <a:cubicBezTo>
                    <a:pt x="5839" y="21417"/>
                    <a:pt x="5652" y="21405"/>
                    <a:pt x="5492" y="21405"/>
                  </a:cubicBezTo>
                  <a:cubicBezTo>
                    <a:pt x="5385" y="21405"/>
                    <a:pt x="5264" y="21364"/>
                    <a:pt x="5157" y="21324"/>
                  </a:cubicBezTo>
                  <a:close/>
                  <a:moveTo>
                    <a:pt x="17769" y="21672"/>
                  </a:moveTo>
                  <a:cubicBezTo>
                    <a:pt x="18143" y="21672"/>
                    <a:pt x="18544" y="21699"/>
                    <a:pt x="18918" y="21738"/>
                  </a:cubicBezTo>
                  <a:lnTo>
                    <a:pt x="18905" y="21738"/>
                  </a:lnTo>
                  <a:cubicBezTo>
                    <a:pt x="18451" y="21752"/>
                    <a:pt x="17983" y="21752"/>
                    <a:pt x="17475" y="21752"/>
                  </a:cubicBezTo>
                  <a:lnTo>
                    <a:pt x="16727" y="21752"/>
                  </a:lnTo>
                  <a:cubicBezTo>
                    <a:pt x="16994" y="21699"/>
                    <a:pt x="17355" y="21672"/>
                    <a:pt x="17769" y="21672"/>
                  </a:cubicBezTo>
                  <a:close/>
                  <a:moveTo>
                    <a:pt x="5171" y="20910"/>
                  </a:moveTo>
                  <a:cubicBezTo>
                    <a:pt x="5117" y="20910"/>
                    <a:pt x="5064" y="20910"/>
                    <a:pt x="5011" y="20924"/>
                  </a:cubicBezTo>
                  <a:cubicBezTo>
                    <a:pt x="4863" y="20937"/>
                    <a:pt x="4703" y="21084"/>
                    <a:pt x="4676" y="21230"/>
                  </a:cubicBezTo>
                  <a:cubicBezTo>
                    <a:pt x="4649" y="21364"/>
                    <a:pt x="4717" y="21605"/>
                    <a:pt x="4877" y="21672"/>
                  </a:cubicBezTo>
                  <a:cubicBezTo>
                    <a:pt x="5050" y="21738"/>
                    <a:pt x="5251" y="21818"/>
                    <a:pt x="5478" y="21818"/>
                  </a:cubicBezTo>
                  <a:cubicBezTo>
                    <a:pt x="5732" y="21832"/>
                    <a:pt x="5999" y="21832"/>
                    <a:pt x="6306" y="21832"/>
                  </a:cubicBezTo>
                  <a:lnTo>
                    <a:pt x="7241" y="21832"/>
                  </a:lnTo>
                  <a:lnTo>
                    <a:pt x="7508" y="21818"/>
                  </a:lnTo>
                  <a:cubicBezTo>
                    <a:pt x="7589" y="21818"/>
                    <a:pt x="7656" y="21792"/>
                    <a:pt x="7709" y="21779"/>
                  </a:cubicBezTo>
                  <a:cubicBezTo>
                    <a:pt x="7722" y="21779"/>
                    <a:pt x="7736" y="21765"/>
                    <a:pt x="7749" y="21765"/>
                  </a:cubicBezTo>
                  <a:lnTo>
                    <a:pt x="7936" y="21711"/>
                  </a:lnTo>
                  <a:lnTo>
                    <a:pt x="7896" y="21524"/>
                  </a:lnTo>
                  <a:cubicBezTo>
                    <a:pt x="7856" y="21218"/>
                    <a:pt x="7589" y="21191"/>
                    <a:pt x="7496" y="21177"/>
                  </a:cubicBezTo>
                  <a:lnTo>
                    <a:pt x="7469" y="21177"/>
                  </a:lnTo>
                  <a:cubicBezTo>
                    <a:pt x="6733" y="21070"/>
                    <a:pt x="6012" y="20990"/>
                    <a:pt x="5465" y="20924"/>
                  </a:cubicBezTo>
                  <a:cubicBezTo>
                    <a:pt x="5371" y="20924"/>
                    <a:pt x="5278" y="20910"/>
                    <a:pt x="5171" y="20910"/>
                  </a:cubicBezTo>
                  <a:close/>
                  <a:moveTo>
                    <a:pt x="17769" y="21257"/>
                  </a:moveTo>
                  <a:cubicBezTo>
                    <a:pt x="17154" y="21257"/>
                    <a:pt x="16661" y="21311"/>
                    <a:pt x="16367" y="21405"/>
                  </a:cubicBezTo>
                  <a:lnTo>
                    <a:pt x="16206" y="21458"/>
                  </a:lnTo>
                  <a:lnTo>
                    <a:pt x="16219" y="21618"/>
                  </a:lnTo>
                  <a:cubicBezTo>
                    <a:pt x="16233" y="21952"/>
                    <a:pt x="16460" y="22166"/>
                    <a:pt x="16780" y="22166"/>
                  </a:cubicBezTo>
                  <a:lnTo>
                    <a:pt x="17475" y="22166"/>
                  </a:lnTo>
                  <a:cubicBezTo>
                    <a:pt x="17983" y="22166"/>
                    <a:pt x="18451" y="22166"/>
                    <a:pt x="18918" y="22153"/>
                  </a:cubicBezTo>
                  <a:cubicBezTo>
                    <a:pt x="19092" y="22153"/>
                    <a:pt x="19199" y="22073"/>
                    <a:pt x="19252" y="22005"/>
                  </a:cubicBezTo>
                  <a:cubicBezTo>
                    <a:pt x="19333" y="21886"/>
                    <a:pt x="19359" y="21711"/>
                    <a:pt x="19292" y="21498"/>
                  </a:cubicBezTo>
                  <a:lnTo>
                    <a:pt x="19265" y="21364"/>
                  </a:lnTo>
                  <a:lnTo>
                    <a:pt x="19119" y="21337"/>
                  </a:lnTo>
                  <a:cubicBezTo>
                    <a:pt x="18677" y="21284"/>
                    <a:pt x="18210" y="21257"/>
                    <a:pt x="17769" y="21257"/>
                  </a:cubicBezTo>
                  <a:close/>
                  <a:moveTo>
                    <a:pt x="12584" y="414"/>
                  </a:moveTo>
                  <a:cubicBezTo>
                    <a:pt x="12981" y="414"/>
                    <a:pt x="13378" y="488"/>
                    <a:pt x="13775" y="549"/>
                  </a:cubicBezTo>
                  <a:cubicBezTo>
                    <a:pt x="13921" y="576"/>
                    <a:pt x="14082" y="602"/>
                    <a:pt x="14242" y="629"/>
                  </a:cubicBezTo>
                  <a:cubicBezTo>
                    <a:pt x="14349" y="643"/>
                    <a:pt x="14456" y="683"/>
                    <a:pt x="14576" y="736"/>
                  </a:cubicBezTo>
                  <a:cubicBezTo>
                    <a:pt x="14603" y="750"/>
                    <a:pt x="14630" y="750"/>
                    <a:pt x="14657" y="763"/>
                  </a:cubicBezTo>
                  <a:cubicBezTo>
                    <a:pt x="15084" y="937"/>
                    <a:pt x="15605" y="1297"/>
                    <a:pt x="15631" y="2059"/>
                  </a:cubicBezTo>
                  <a:cubicBezTo>
                    <a:pt x="15645" y="2407"/>
                    <a:pt x="15685" y="2754"/>
                    <a:pt x="15725" y="3101"/>
                  </a:cubicBezTo>
                  <a:cubicBezTo>
                    <a:pt x="15805" y="3809"/>
                    <a:pt x="15872" y="4491"/>
                    <a:pt x="15725" y="5172"/>
                  </a:cubicBezTo>
                  <a:lnTo>
                    <a:pt x="15699" y="5319"/>
                  </a:lnTo>
                  <a:lnTo>
                    <a:pt x="15832" y="5399"/>
                  </a:lnTo>
                  <a:cubicBezTo>
                    <a:pt x="16086" y="5519"/>
                    <a:pt x="16326" y="5546"/>
                    <a:pt x="16500" y="5546"/>
                  </a:cubicBezTo>
                  <a:cubicBezTo>
                    <a:pt x="16566" y="5546"/>
                    <a:pt x="16634" y="5533"/>
                    <a:pt x="16700" y="5533"/>
                  </a:cubicBezTo>
                  <a:lnTo>
                    <a:pt x="16914" y="5533"/>
                  </a:lnTo>
                  <a:cubicBezTo>
                    <a:pt x="17849" y="5546"/>
                    <a:pt x="19078" y="5599"/>
                    <a:pt x="20294" y="5840"/>
                  </a:cubicBezTo>
                  <a:cubicBezTo>
                    <a:pt x="20655" y="5907"/>
                    <a:pt x="20949" y="6000"/>
                    <a:pt x="21176" y="6094"/>
                  </a:cubicBezTo>
                  <a:cubicBezTo>
                    <a:pt x="21711" y="6334"/>
                    <a:pt x="22031" y="6668"/>
                    <a:pt x="22218" y="7176"/>
                  </a:cubicBezTo>
                  <a:cubicBezTo>
                    <a:pt x="22525" y="8004"/>
                    <a:pt x="22619" y="8859"/>
                    <a:pt x="22673" y="9500"/>
                  </a:cubicBezTo>
                  <a:cubicBezTo>
                    <a:pt x="22753" y="10449"/>
                    <a:pt x="22819" y="11397"/>
                    <a:pt x="22899" y="12320"/>
                  </a:cubicBezTo>
                  <a:cubicBezTo>
                    <a:pt x="22953" y="12988"/>
                    <a:pt x="23020" y="13695"/>
                    <a:pt x="23073" y="14390"/>
                  </a:cubicBezTo>
                  <a:cubicBezTo>
                    <a:pt x="23086" y="14564"/>
                    <a:pt x="23073" y="14737"/>
                    <a:pt x="23059" y="14912"/>
                  </a:cubicBezTo>
                  <a:cubicBezTo>
                    <a:pt x="23047" y="15112"/>
                    <a:pt x="23033" y="15312"/>
                    <a:pt x="23006" y="15500"/>
                  </a:cubicBezTo>
                  <a:cubicBezTo>
                    <a:pt x="22966" y="16100"/>
                    <a:pt x="22913" y="16729"/>
                    <a:pt x="22833" y="17343"/>
                  </a:cubicBezTo>
                  <a:cubicBezTo>
                    <a:pt x="22739" y="18038"/>
                    <a:pt x="22646" y="18772"/>
                    <a:pt x="22459" y="19481"/>
                  </a:cubicBezTo>
                  <a:cubicBezTo>
                    <a:pt x="22285" y="20188"/>
                    <a:pt x="21777" y="20643"/>
                    <a:pt x="20949" y="20803"/>
                  </a:cubicBezTo>
                  <a:cubicBezTo>
                    <a:pt x="20695" y="20856"/>
                    <a:pt x="20455" y="20897"/>
                    <a:pt x="20188" y="20937"/>
                  </a:cubicBezTo>
                  <a:cubicBezTo>
                    <a:pt x="20054" y="20950"/>
                    <a:pt x="19933" y="20977"/>
                    <a:pt x="19800" y="20990"/>
                  </a:cubicBezTo>
                  <a:lnTo>
                    <a:pt x="19626" y="21017"/>
                  </a:lnTo>
                  <a:lnTo>
                    <a:pt x="19626" y="21191"/>
                  </a:lnTo>
                  <a:cubicBezTo>
                    <a:pt x="19626" y="21284"/>
                    <a:pt x="19613" y="21391"/>
                    <a:pt x="19613" y="21485"/>
                  </a:cubicBezTo>
                  <a:cubicBezTo>
                    <a:pt x="19613" y="21699"/>
                    <a:pt x="19600" y="21898"/>
                    <a:pt x="19600" y="22099"/>
                  </a:cubicBezTo>
                  <a:cubicBezTo>
                    <a:pt x="19573" y="22367"/>
                    <a:pt x="19520" y="22406"/>
                    <a:pt x="19292" y="22406"/>
                  </a:cubicBezTo>
                  <a:cubicBezTo>
                    <a:pt x="19145" y="22420"/>
                    <a:pt x="18985" y="22420"/>
                    <a:pt x="18771" y="22420"/>
                  </a:cubicBezTo>
                  <a:lnTo>
                    <a:pt x="17622" y="22420"/>
                  </a:lnTo>
                  <a:cubicBezTo>
                    <a:pt x="17275" y="22420"/>
                    <a:pt x="16994" y="22420"/>
                    <a:pt x="16700" y="22406"/>
                  </a:cubicBezTo>
                  <a:cubicBezTo>
                    <a:pt x="16273" y="22393"/>
                    <a:pt x="16180" y="22313"/>
                    <a:pt x="16032" y="21872"/>
                  </a:cubicBezTo>
                  <a:cubicBezTo>
                    <a:pt x="16005" y="21779"/>
                    <a:pt x="15966" y="21699"/>
                    <a:pt x="15939" y="21605"/>
                  </a:cubicBezTo>
                  <a:cubicBezTo>
                    <a:pt x="15925" y="21551"/>
                    <a:pt x="15912" y="21512"/>
                    <a:pt x="15886" y="21471"/>
                  </a:cubicBezTo>
                  <a:lnTo>
                    <a:pt x="15845" y="21351"/>
                  </a:lnTo>
                  <a:lnTo>
                    <a:pt x="15738" y="21337"/>
                  </a:lnTo>
                  <a:cubicBezTo>
                    <a:pt x="15337" y="21244"/>
                    <a:pt x="14950" y="21230"/>
                    <a:pt x="14630" y="21230"/>
                  </a:cubicBezTo>
                  <a:lnTo>
                    <a:pt x="14242" y="21230"/>
                  </a:lnTo>
                  <a:cubicBezTo>
                    <a:pt x="14122" y="21230"/>
                    <a:pt x="13989" y="21244"/>
                    <a:pt x="13868" y="21244"/>
                  </a:cubicBezTo>
                  <a:cubicBezTo>
                    <a:pt x="13695" y="21244"/>
                    <a:pt x="13561" y="21230"/>
                    <a:pt x="13427" y="21230"/>
                  </a:cubicBezTo>
                  <a:cubicBezTo>
                    <a:pt x="13080" y="21204"/>
                    <a:pt x="12706" y="21191"/>
                    <a:pt x="12211" y="21191"/>
                  </a:cubicBezTo>
                  <a:cubicBezTo>
                    <a:pt x="11997" y="21191"/>
                    <a:pt x="11771" y="21191"/>
                    <a:pt x="11557" y="21204"/>
                  </a:cubicBezTo>
                  <a:lnTo>
                    <a:pt x="10408" y="21204"/>
                  </a:lnTo>
                  <a:cubicBezTo>
                    <a:pt x="10234" y="21191"/>
                    <a:pt x="10047" y="21191"/>
                    <a:pt x="9874" y="21191"/>
                  </a:cubicBezTo>
                  <a:cubicBezTo>
                    <a:pt x="9432" y="21191"/>
                    <a:pt x="9099" y="21204"/>
                    <a:pt x="8791" y="21230"/>
                  </a:cubicBezTo>
                  <a:lnTo>
                    <a:pt x="8684" y="21230"/>
                  </a:lnTo>
                  <a:lnTo>
                    <a:pt x="8618" y="21324"/>
                  </a:lnTo>
                  <a:cubicBezTo>
                    <a:pt x="8390" y="21725"/>
                    <a:pt x="8270" y="21925"/>
                    <a:pt x="8137" y="22005"/>
                  </a:cubicBezTo>
                  <a:cubicBezTo>
                    <a:pt x="7989" y="22085"/>
                    <a:pt x="7763" y="22085"/>
                    <a:pt x="7308" y="22085"/>
                  </a:cubicBezTo>
                  <a:lnTo>
                    <a:pt x="6908" y="22085"/>
                  </a:lnTo>
                  <a:cubicBezTo>
                    <a:pt x="6493" y="22085"/>
                    <a:pt x="6053" y="22085"/>
                    <a:pt x="5598" y="22073"/>
                  </a:cubicBezTo>
                  <a:lnTo>
                    <a:pt x="5531" y="22073"/>
                  </a:lnTo>
                  <a:cubicBezTo>
                    <a:pt x="5358" y="22073"/>
                    <a:pt x="5210" y="22073"/>
                    <a:pt x="5064" y="22046"/>
                  </a:cubicBezTo>
                  <a:cubicBezTo>
                    <a:pt x="4743" y="21992"/>
                    <a:pt x="4396" y="21765"/>
                    <a:pt x="4396" y="21391"/>
                  </a:cubicBezTo>
                  <a:cubicBezTo>
                    <a:pt x="4396" y="21298"/>
                    <a:pt x="4382" y="21218"/>
                    <a:pt x="4369" y="21137"/>
                  </a:cubicBezTo>
                  <a:cubicBezTo>
                    <a:pt x="4369" y="21097"/>
                    <a:pt x="4355" y="21057"/>
                    <a:pt x="4355" y="21017"/>
                  </a:cubicBezTo>
                  <a:lnTo>
                    <a:pt x="4343" y="20870"/>
                  </a:lnTo>
                  <a:lnTo>
                    <a:pt x="4195" y="20844"/>
                  </a:lnTo>
                  <a:cubicBezTo>
                    <a:pt x="4075" y="20817"/>
                    <a:pt x="3955" y="20790"/>
                    <a:pt x="3835" y="20776"/>
                  </a:cubicBezTo>
                  <a:cubicBezTo>
                    <a:pt x="3541" y="20710"/>
                    <a:pt x="3274" y="20656"/>
                    <a:pt x="2993" y="20603"/>
                  </a:cubicBezTo>
                  <a:cubicBezTo>
                    <a:pt x="2419" y="20482"/>
                    <a:pt x="2071" y="20188"/>
                    <a:pt x="1924" y="19681"/>
                  </a:cubicBezTo>
                  <a:cubicBezTo>
                    <a:pt x="1790" y="19253"/>
                    <a:pt x="1671" y="18826"/>
                    <a:pt x="1537" y="18398"/>
                  </a:cubicBezTo>
                  <a:cubicBezTo>
                    <a:pt x="1216" y="17370"/>
                    <a:pt x="896" y="16287"/>
                    <a:pt x="602" y="15232"/>
                  </a:cubicBezTo>
                  <a:cubicBezTo>
                    <a:pt x="481" y="14791"/>
                    <a:pt x="454" y="14297"/>
                    <a:pt x="454" y="13829"/>
                  </a:cubicBezTo>
                  <a:cubicBezTo>
                    <a:pt x="428" y="12840"/>
                    <a:pt x="428" y="11839"/>
                    <a:pt x="428" y="10877"/>
                  </a:cubicBezTo>
                  <a:cubicBezTo>
                    <a:pt x="428" y="10449"/>
                    <a:pt x="415" y="10008"/>
                    <a:pt x="415" y="9580"/>
                  </a:cubicBezTo>
                  <a:cubicBezTo>
                    <a:pt x="415" y="8739"/>
                    <a:pt x="668" y="7884"/>
                    <a:pt x="1216" y="7002"/>
                  </a:cubicBezTo>
                  <a:cubicBezTo>
                    <a:pt x="1523" y="6495"/>
                    <a:pt x="2031" y="6240"/>
                    <a:pt x="2699" y="6027"/>
                  </a:cubicBezTo>
                  <a:cubicBezTo>
                    <a:pt x="3060" y="5907"/>
                    <a:pt x="3381" y="5840"/>
                    <a:pt x="3687" y="5786"/>
                  </a:cubicBezTo>
                  <a:cubicBezTo>
                    <a:pt x="4168" y="5720"/>
                    <a:pt x="4649" y="5679"/>
                    <a:pt x="5050" y="5666"/>
                  </a:cubicBezTo>
                  <a:cubicBezTo>
                    <a:pt x="5117" y="5653"/>
                    <a:pt x="5198" y="5653"/>
                    <a:pt x="5291" y="5653"/>
                  </a:cubicBezTo>
                  <a:lnTo>
                    <a:pt x="5585" y="5653"/>
                  </a:lnTo>
                  <a:cubicBezTo>
                    <a:pt x="5785" y="5653"/>
                    <a:pt x="6012" y="5653"/>
                    <a:pt x="6253" y="5613"/>
                  </a:cubicBezTo>
                  <a:lnTo>
                    <a:pt x="6427" y="5572"/>
                  </a:lnTo>
                  <a:lnTo>
                    <a:pt x="6427" y="5399"/>
                  </a:lnTo>
                  <a:lnTo>
                    <a:pt x="6427" y="5252"/>
                  </a:lnTo>
                  <a:lnTo>
                    <a:pt x="6427" y="4972"/>
                  </a:lnTo>
                  <a:cubicBezTo>
                    <a:pt x="6333" y="3956"/>
                    <a:pt x="6480" y="3021"/>
                    <a:pt x="6840" y="2113"/>
                  </a:cubicBezTo>
                  <a:cubicBezTo>
                    <a:pt x="7121" y="1391"/>
                    <a:pt x="7629" y="950"/>
                    <a:pt x="8404" y="736"/>
                  </a:cubicBezTo>
                  <a:lnTo>
                    <a:pt x="8417" y="736"/>
                  </a:lnTo>
                  <a:cubicBezTo>
                    <a:pt x="8591" y="683"/>
                    <a:pt x="8764" y="643"/>
                    <a:pt x="8925" y="629"/>
                  </a:cubicBezTo>
                  <a:cubicBezTo>
                    <a:pt x="9206" y="602"/>
                    <a:pt x="9473" y="590"/>
                    <a:pt x="9753" y="563"/>
                  </a:cubicBezTo>
                  <a:cubicBezTo>
                    <a:pt x="10649" y="496"/>
                    <a:pt x="11584" y="429"/>
                    <a:pt x="12492" y="415"/>
                  </a:cubicBezTo>
                  <a:cubicBezTo>
                    <a:pt x="12523" y="415"/>
                    <a:pt x="12554" y="414"/>
                    <a:pt x="12584" y="414"/>
                  </a:cubicBezTo>
                  <a:close/>
                  <a:moveTo>
                    <a:pt x="12597" y="0"/>
                  </a:moveTo>
                  <a:cubicBezTo>
                    <a:pt x="12562" y="0"/>
                    <a:pt x="12527" y="1"/>
                    <a:pt x="12492" y="2"/>
                  </a:cubicBezTo>
                  <a:cubicBezTo>
                    <a:pt x="11570" y="15"/>
                    <a:pt x="10622" y="82"/>
                    <a:pt x="9726" y="148"/>
                  </a:cubicBezTo>
                  <a:cubicBezTo>
                    <a:pt x="9446" y="175"/>
                    <a:pt x="9165" y="189"/>
                    <a:pt x="8898" y="216"/>
                  </a:cubicBezTo>
                  <a:cubicBezTo>
                    <a:pt x="8684" y="228"/>
                    <a:pt x="8497" y="282"/>
                    <a:pt x="8310" y="335"/>
                  </a:cubicBezTo>
                  <a:lnTo>
                    <a:pt x="8297" y="335"/>
                  </a:lnTo>
                  <a:cubicBezTo>
                    <a:pt x="7401" y="576"/>
                    <a:pt x="6787" y="1124"/>
                    <a:pt x="6453" y="1952"/>
                  </a:cubicBezTo>
                  <a:cubicBezTo>
                    <a:pt x="6065" y="2914"/>
                    <a:pt x="5919" y="3943"/>
                    <a:pt x="6012" y="5011"/>
                  </a:cubicBezTo>
                  <a:lnTo>
                    <a:pt x="6012" y="5225"/>
                  </a:lnTo>
                  <a:cubicBezTo>
                    <a:pt x="5812" y="5239"/>
                    <a:pt x="5625" y="5239"/>
                    <a:pt x="5438" y="5239"/>
                  </a:cubicBezTo>
                  <a:lnTo>
                    <a:pt x="5291" y="5239"/>
                  </a:lnTo>
                  <a:cubicBezTo>
                    <a:pt x="5184" y="5239"/>
                    <a:pt x="5104" y="5239"/>
                    <a:pt x="5023" y="5252"/>
                  </a:cubicBezTo>
                  <a:cubicBezTo>
                    <a:pt x="4610" y="5266"/>
                    <a:pt x="4129" y="5305"/>
                    <a:pt x="3634" y="5373"/>
                  </a:cubicBezTo>
                  <a:cubicBezTo>
                    <a:pt x="3300" y="5426"/>
                    <a:pt x="2953" y="5506"/>
                    <a:pt x="2579" y="5626"/>
                  </a:cubicBezTo>
                  <a:cubicBezTo>
                    <a:pt x="1924" y="5840"/>
                    <a:pt x="1270" y="6134"/>
                    <a:pt x="869" y="6789"/>
                  </a:cubicBezTo>
                  <a:cubicBezTo>
                    <a:pt x="281" y="7737"/>
                    <a:pt x="0" y="8659"/>
                    <a:pt x="0" y="9580"/>
                  </a:cubicBezTo>
                  <a:cubicBezTo>
                    <a:pt x="0" y="10022"/>
                    <a:pt x="0" y="10449"/>
                    <a:pt x="14" y="10877"/>
                  </a:cubicBezTo>
                  <a:cubicBezTo>
                    <a:pt x="14" y="11852"/>
                    <a:pt x="14" y="12854"/>
                    <a:pt x="41" y="13829"/>
                  </a:cubicBezTo>
                  <a:cubicBezTo>
                    <a:pt x="41" y="14324"/>
                    <a:pt x="67" y="14858"/>
                    <a:pt x="201" y="15339"/>
                  </a:cubicBezTo>
                  <a:cubicBezTo>
                    <a:pt x="495" y="16408"/>
                    <a:pt x="828" y="17490"/>
                    <a:pt x="1136" y="18519"/>
                  </a:cubicBezTo>
                  <a:cubicBezTo>
                    <a:pt x="1270" y="18946"/>
                    <a:pt x="1403" y="19374"/>
                    <a:pt x="1523" y="19801"/>
                  </a:cubicBezTo>
                  <a:cubicBezTo>
                    <a:pt x="1724" y="20456"/>
                    <a:pt x="2191" y="20856"/>
                    <a:pt x="2900" y="21017"/>
                  </a:cubicBezTo>
                  <a:cubicBezTo>
                    <a:pt x="3180" y="21070"/>
                    <a:pt x="3474" y="21124"/>
                    <a:pt x="3755" y="21177"/>
                  </a:cubicBezTo>
                  <a:cubicBezTo>
                    <a:pt x="3821" y="21191"/>
                    <a:pt x="3888" y="21204"/>
                    <a:pt x="3968" y="21218"/>
                  </a:cubicBezTo>
                  <a:cubicBezTo>
                    <a:pt x="3981" y="21284"/>
                    <a:pt x="3981" y="21337"/>
                    <a:pt x="3981" y="21378"/>
                  </a:cubicBezTo>
                  <a:cubicBezTo>
                    <a:pt x="3968" y="21818"/>
                    <a:pt x="4289" y="22326"/>
                    <a:pt x="4984" y="22460"/>
                  </a:cubicBezTo>
                  <a:cubicBezTo>
                    <a:pt x="5171" y="22486"/>
                    <a:pt x="5344" y="22486"/>
                    <a:pt x="5531" y="22486"/>
                  </a:cubicBezTo>
                  <a:lnTo>
                    <a:pt x="5598" y="22486"/>
                  </a:lnTo>
                  <a:cubicBezTo>
                    <a:pt x="6039" y="22500"/>
                    <a:pt x="6493" y="22500"/>
                    <a:pt x="6908" y="22500"/>
                  </a:cubicBezTo>
                  <a:lnTo>
                    <a:pt x="7308" y="22500"/>
                  </a:lnTo>
                  <a:cubicBezTo>
                    <a:pt x="8337" y="22500"/>
                    <a:pt x="8431" y="22460"/>
                    <a:pt x="8925" y="21631"/>
                  </a:cubicBezTo>
                  <a:cubicBezTo>
                    <a:pt x="9192" y="21618"/>
                    <a:pt x="9486" y="21618"/>
                    <a:pt x="9874" y="21618"/>
                  </a:cubicBezTo>
                  <a:lnTo>
                    <a:pt x="11570" y="21618"/>
                  </a:lnTo>
                  <a:cubicBezTo>
                    <a:pt x="11771" y="21618"/>
                    <a:pt x="11997" y="21605"/>
                    <a:pt x="12211" y="21605"/>
                  </a:cubicBezTo>
                  <a:cubicBezTo>
                    <a:pt x="12692" y="21605"/>
                    <a:pt x="13053" y="21618"/>
                    <a:pt x="13401" y="21645"/>
                  </a:cubicBezTo>
                  <a:cubicBezTo>
                    <a:pt x="13547" y="21645"/>
                    <a:pt x="13695" y="21658"/>
                    <a:pt x="13868" y="21658"/>
                  </a:cubicBezTo>
                  <a:cubicBezTo>
                    <a:pt x="13989" y="21658"/>
                    <a:pt x="14122" y="21658"/>
                    <a:pt x="14256" y="21645"/>
                  </a:cubicBezTo>
                  <a:lnTo>
                    <a:pt x="14630" y="21645"/>
                  </a:lnTo>
                  <a:cubicBezTo>
                    <a:pt x="14897" y="21645"/>
                    <a:pt x="15218" y="21658"/>
                    <a:pt x="15538" y="21711"/>
                  </a:cubicBezTo>
                  <a:cubicBezTo>
                    <a:pt x="15538" y="21725"/>
                    <a:pt x="15538" y="21738"/>
                    <a:pt x="15551" y="21738"/>
                  </a:cubicBezTo>
                  <a:cubicBezTo>
                    <a:pt x="15578" y="21832"/>
                    <a:pt x="15605" y="21912"/>
                    <a:pt x="15631" y="21992"/>
                  </a:cubicBezTo>
                  <a:cubicBezTo>
                    <a:pt x="15832" y="22607"/>
                    <a:pt x="16073" y="22807"/>
                    <a:pt x="16687" y="22821"/>
                  </a:cubicBezTo>
                  <a:cubicBezTo>
                    <a:pt x="16981" y="22834"/>
                    <a:pt x="17275" y="22834"/>
                    <a:pt x="17622" y="22834"/>
                  </a:cubicBezTo>
                  <a:lnTo>
                    <a:pt x="18771" y="22834"/>
                  </a:lnTo>
                  <a:cubicBezTo>
                    <a:pt x="18985" y="22834"/>
                    <a:pt x="19158" y="22834"/>
                    <a:pt x="19319" y="22821"/>
                  </a:cubicBezTo>
                  <a:cubicBezTo>
                    <a:pt x="19773" y="22807"/>
                    <a:pt x="19974" y="22593"/>
                    <a:pt x="20013" y="22112"/>
                  </a:cubicBezTo>
                  <a:cubicBezTo>
                    <a:pt x="20027" y="21912"/>
                    <a:pt x="20027" y="21711"/>
                    <a:pt x="20027" y="21485"/>
                  </a:cubicBezTo>
                  <a:cubicBezTo>
                    <a:pt x="20027" y="21458"/>
                    <a:pt x="20040" y="21417"/>
                    <a:pt x="20040" y="21378"/>
                  </a:cubicBezTo>
                  <a:cubicBezTo>
                    <a:pt x="20107" y="21364"/>
                    <a:pt x="20174" y="21351"/>
                    <a:pt x="20241" y="21351"/>
                  </a:cubicBezTo>
                  <a:cubicBezTo>
                    <a:pt x="20521" y="21298"/>
                    <a:pt x="20775" y="21271"/>
                    <a:pt x="21029" y="21218"/>
                  </a:cubicBezTo>
                  <a:cubicBezTo>
                    <a:pt x="22005" y="21017"/>
                    <a:pt x="22646" y="20456"/>
                    <a:pt x="22872" y="19588"/>
                  </a:cubicBezTo>
                  <a:cubicBezTo>
                    <a:pt x="23047" y="18852"/>
                    <a:pt x="23154" y="18104"/>
                    <a:pt x="23246" y="17397"/>
                  </a:cubicBezTo>
                  <a:cubicBezTo>
                    <a:pt x="23327" y="16768"/>
                    <a:pt x="23380" y="16141"/>
                    <a:pt x="23421" y="15539"/>
                  </a:cubicBezTo>
                  <a:cubicBezTo>
                    <a:pt x="23447" y="15339"/>
                    <a:pt x="23460" y="15152"/>
                    <a:pt x="23474" y="14951"/>
                  </a:cubicBezTo>
                  <a:cubicBezTo>
                    <a:pt x="23487" y="14764"/>
                    <a:pt x="23501" y="14564"/>
                    <a:pt x="23487" y="14351"/>
                  </a:cubicBezTo>
                  <a:cubicBezTo>
                    <a:pt x="23434" y="13669"/>
                    <a:pt x="23367" y="12961"/>
                    <a:pt x="23314" y="12279"/>
                  </a:cubicBezTo>
                  <a:cubicBezTo>
                    <a:pt x="23246" y="11358"/>
                    <a:pt x="23166" y="10409"/>
                    <a:pt x="23086" y="9474"/>
                  </a:cubicBezTo>
                  <a:cubicBezTo>
                    <a:pt x="23033" y="8793"/>
                    <a:pt x="22940" y="7911"/>
                    <a:pt x="22605" y="7029"/>
                  </a:cubicBezTo>
                  <a:cubicBezTo>
                    <a:pt x="22391" y="6415"/>
                    <a:pt x="21978" y="5987"/>
                    <a:pt x="21349" y="5720"/>
                  </a:cubicBezTo>
                  <a:cubicBezTo>
                    <a:pt x="21082" y="5599"/>
                    <a:pt x="20775" y="5506"/>
                    <a:pt x="20375" y="5426"/>
                  </a:cubicBezTo>
                  <a:cubicBezTo>
                    <a:pt x="19132" y="5186"/>
                    <a:pt x="17876" y="5132"/>
                    <a:pt x="16928" y="5118"/>
                  </a:cubicBezTo>
                  <a:lnTo>
                    <a:pt x="16687" y="5118"/>
                  </a:lnTo>
                  <a:cubicBezTo>
                    <a:pt x="16620" y="5118"/>
                    <a:pt x="16566" y="5132"/>
                    <a:pt x="16500" y="5132"/>
                  </a:cubicBezTo>
                  <a:cubicBezTo>
                    <a:pt x="16406" y="5132"/>
                    <a:pt x="16286" y="5118"/>
                    <a:pt x="16166" y="5079"/>
                  </a:cubicBezTo>
                  <a:cubicBezTo>
                    <a:pt x="16286" y="4397"/>
                    <a:pt x="16206" y="3716"/>
                    <a:pt x="16139" y="3048"/>
                  </a:cubicBezTo>
                  <a:cubicBezTo>
                    <a:pt x="16099" y="2713"/>
                    <a:pt x="16059" y="2380"/>
                    <a:pt x="16046" y="2045"/>
                  </a:cubicBezTo>
                  <a:cubicBezTo>
                    <a:pt x="16019" y="1270"/>
                    <a:pt x="15578" y="683"/>
                    <a:pt x="14817" y="376"/>
                  </a:cubicBezTo>
                  <a:cubicBezTo>
                    <a:pt x="14790" y="362"/>
                    <a:pt x="14763" y="362"/>
                    <a:pt x="14737" y="349"/>
                  </a:cubicBezTo>
                  <a:cubicBezTo>
                    <a:pt x="14603" y="296"/>
                    <a:pt x="14456" y="228"/>
                    <a:pt x="14295" y="216"/>
                  </a:cubicBezTo>
                  <a:cubicBezTo>
                    <a:pt x="14149" y="189"/>
                    <a:pt x="13989" y="162"/>
                    <a:pt x="13841" y="135"/>
                  </a:cubicBezTo>
                  <a:cubicBezTo>
                    <a:pt x="13435" y="73"/>
                    <a:pt x="13017" y="0"/>
                    <a:pt x="12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9"/>
            <p:cNvSpPr/>
            <p:nvPr/>
          </p:nvSpPr>
          <p:spPr>
            <a:xfrm>
              <a:off x="1853471" y="913401"/>
              <a:ext cx="441145" cy="437756"/>
            </a:xfrm>
            <a:custGeom>
              <a:avLst/>
              <a:gdLst/>
              <a:ahLst/>
              <a:cxnLst/>
              <a:rect l="l" t="t" r="r" b="b"/>
              <a:pathLst>
                <a:path w="8779" h="8712" extrusionOk="0">
                  <a:moveTo>
                    <a:pt x="6587" y="5746"/>
                  </a:moveTo>
                  <a:cubicBezTo>
                    <a:pt x="6574" y="5999"/>
                    <a:pt x="6547" y="6213"/>
                    <a:pt x="6534" y="6414"/>
                  </a:cubicBezTo>
                  <a:cubicBezTo>
                    <a:pt x="6534" y="6934"/>
                    <a:pt x="6547" y="7456"/>
                    <a:pt x="6534" y="7964"/>
                  </a:cubicBezTo>
                  <a:cubicBezTo>
                    <a:pt x="6520" y="8445"/>
                    <a:pt x="6360" y="8632"/>
                    <a:pt x="5906" y="8658"/>
                  </a:cubicBezTo>
                  <a:cubicBezTo>
                    <a:pt x="5198" y="8698"/>
                    <a:pt x="4503" y="8712"/>
                    <a:pt x="3809" y="8511"/>
                  </a:cubicBezTo>
                  <a:cubicBezTo>
                    <a:pt x="3381" y="8377"/>
                    <a:pt x="3141" y="8163"/>
                    <a:pt x="3114" y="7723"/>
                  </a:cubicBezTo>
                  <a:cubicBezTo>
                    <a:pt x="3100" y="7308"/>
                    <a:pt x="3020" y="6908"/>
                    <a:pt x="2833" y="6547"/>
                  </a:cubicBezTo>
                  <a:cubicBezTo>
                    <a:pt x="2793" y="6467"/>
                    <a:pt x="2740" y="6400"/>
                    <a:pt x="2672" y="6280"/>
                  </a:cubicBezTo>
                  <a:cubicBezTo>
                    <a:pt x="2379" y="6280"/>
                    <a:pt x="2045" y="6280"/>
                    <a:pt x="1724" y="6266"/>
                  </a:cubicBezTo>
                  <a:cubicBezTo>
                    <a:pt x="1537" y="6266"/>
                    <a:pt x="1350" y="6266"/>
                    <a:pt x="1163" y="6253"/>
                  </a:cubicBezTo>
                  <a:cubicBezTo>
                    <a:pt x="535" y="6186"/>
                    <a:pt x="268" y="5960"/>
                    <a:pt x="175" y="5358"/>
                  </a:cubicBezTo>
                  <a:cubicBezTo>
                    <a:pt x="81" y="4797"/>
                    <a:pt x="41" y="4223"/>
                    <a:pt x="14" y="3662"/>
                  </a:cubicBezTo>
                  <a:cubicBezTo>
                    <a:pt x="0" y="3127"/>
                    <a:pt x="148" y="2994"/>
                    <a:pt x="695" y="2980"/>
                  </a:cubicBezTo>
                  <a:cubicBezTo>
                    <a:pt x="1297" y="2967"/>
                    <a:pt x="1885" y="2980"/>
                    <a:pt x="2539" y="2980"/>
                  </a:cubicBezTo>
                  <a:cubicBezTo>
                    <a:pt x="2566" y="2807"/>
                    <a:pt x="2606" y="2632"/>
                    <a:pt x="2606" y="2459"/>
                  </a:cubicBezTo>
                  <a:cubicBezTo>
                    <a:pt x="2619" y="1884"/>
                    <a:pt x="2606" y="1310"/>
                    <a:pt x="2619" y="735"/>
                  </a:cubicBezTo>
                  <a:cubicBezTo>
                    <a:pt x="2619" y="188"/>
                    <a:pt x="2740" y="54"/>
                    <a:pt x="3260" y="28"/>
                  </a:cubicBezTo>
                  <a:cubicBezTo>
                    <a:pt x="3782" y="1"/>
                    <a:pt x="4302" y="1"/>
                    <a:pt x="4810" y="14"/>
                  </a:cubicBezTo>
                  <a:cubicBezTo>
                    <a:pt x="5305" y="14"/>
                    <a:pt x="5652" y="254"/>
                    <a:pt x="5799" y="722"/>
                  </a:cubicBezTo>
                  <a:cubicBezTo>
                    <a:pt x="5946" y="1216"/>
                    <a:pt x="6066" y="1711"/>
                    <a:pt x="6187" y="2219"/>
                  </a:cubicBezTo>
                  <a:cubicBezTo>
                    <a:pt x="6226" y="2365"/>
                    <a:pt x="6240" y="2525"/>
                    <a:pt x="6280" y="2700"/>
                  </a:cubicBezTo>
                  <a:cubicBezTo>
                    <a:pt x="6707" y="2807"/>
                    <a:pt x="7122" y="2726"/>
                    <a:pt x="7523" y="2766"/>
                  </a:cubicBezTo>
                  <a:cubicBezTo>
                    <a:pt x="7749" y="2793"/>
                    <a:pt x="8004" y="2833"/>
                    <a:pt x="8217" y="2926"/>
                  </a:cubicBezTo>
                  <a:cubicBezTo>
                    <a:pt x="8565" y="3087"/>
                    <a:pt x="8752" y="3381"/>
                    <a:pt x="8765" y="3781"/>
                  </a:cubicBezTo>
                  <a:cubicBezTo>
                    <a:pt x="8765" y="4262"/>
                    <a:pt x="8779" y="4757"/>
                    <a:pt x="8752" y="5238"/>
                  </a:cubicBezTo>
                  <a:cubicBezTo>
                    <a:pt x="8738" y="5692"/>
                    <a:pt x="8604" y="5839"/>
                    <a:pt x="8164" y="5853"/>
                  </a:cubicBezTo>
                  <a:cubicBezTo>
                    <a:pt x="7843" y="5853"/>
                    <a:pt x="7523" y="5812"/>
                    <a:pt x="7188" y="5799"/>
                  </a:cubicBezTo>
                  <a:cubicBezTo>
                    <a:pt x="7015" y="5785"/>
                    <a:pt x="6828" y="5772"/>
                    <a:pt x="6587" y="5746"/>
                  </a:cubicBezTo>
                  <a:close/>
                  <a:moveTo>
                    <a:pt x="3114" y="5505"/>
                  </a:moveTo>
                  <a:cubicBezTo>
                    <a:pt x="3488" y="6240"/>
                    <a:pt x="3715" y="6988"/>
                    <a:pt x="3875" y="7736"/>
                  </a:cubicBezTo>
                  <a:cubicBezTo>
                    <a:pt x="4503" y="8003"/>
                    <a:pt x="5104" y="8044"/>
                    <a:pt x="5745" y="7937"/>
                  </a:cubicBezTo>
                  <a:cubicBezTo>
                    <a:pt x="5879" y="7656"/>
                    <a:pt x="5839" y="7376"/>
                    <a:pt x="5839" y="7109"/>
                  </a:cubicBezTo>
                  <a:cubicBezTo>
                    <a:pt x="5852" y="6547"/>
                    <a:pt x="5839" y="5972"/>
                    <a:pt x="5852" y="5398"/>
                  </a:cubicBezTo>
                  <a:cubicBezTo>
                    <a:pt x="5866" y="5104"/>
                    <a:pt x="6039" y="4957"/>
                    <a:pt x="6333" y="4984"/>
                  </a:cubicBezTo>
                  <a:cubicBezTo>
                    <a:pt x="6748" y="5024"/>
                    <a:pt x="7149" y="5091"/>
                    <a:pt x="7549" y="5131"/>
                  </a:cubicBezTo>
                  <a:cubicBezTo>
                    <a:pt x="7696" y="5144"/>
                    <a:pt x="7856" y="5091"/>
                    <a:pt x="8057" y="5064"/>
                  </a:cubicBezTo>
                  <a:cubicBezTo>
                    <a:pt x="8057" y="4704"/>
                    <a:pt x="8057" y="4383"/>
                    <a:pt x="8043" y="4049"/>
                  </a:cubicBezTo>
                  <a:cubicBezTo>
                    <a:pt x="8030" y="3581"/>
                    <a:pt x="7923" y="3461"/>
                    <a:pt x="7482" y="3448"/>
                  </a:cubicBezTo>
                  <a:cubicBezTo>
                    <a:pt x="7042" y="3421"/>
                    <a:pt x="6614" y="3448"/>
                    <a:pt x="6173" y="3434"/>
                  </a:cubicBezTo>
                  <a:cubicBezTo>
                    <a:pt x="5786" y="3421"/>
                    <a:pt x="5638" y="3274"/>
                    <a:pt x="5572" y="2900"/>
                  </a:cubicBezTo>
                  <a:cubicBezTo>
                    <a:pt x="5531" y="2739"/>
                    <a:pt x="5545" y="2579"/>
                    <a:pt x="5519" y="2419"/>
                  </a:cubicBezTo>
                  <a:cubicBezTo>
                    <a:pt x="5412" y="1964"/>
                    <a:pt x="5318" y="1510"/>
                    <a:pt x="5184" y="1070"/>
                  </a:cubicBezTo>
                  <a:cubicBezTo>
                    <a:pt x="5145" y="936"/>
                    <a:pt x="4997" y="749"/>
                    <a:pt x="4877" y="735"/>
                  </a:cubicBezTo>
                  <a:cubicBezTo>
                    <a:pt x="4356" y="655"/>
                    <a:pt x="3821" y="575"/>
                    <a:pt x="3260" y="803"/>
                  </a:cubicBezTo>
                  <a:lnTo>
                    <a:pt x="3260" y="1631"/>
                  </a:lnTo>
                  <a:cubicBezTo>
                    <a:pt x="3260" y="2071"/>
                    <a:pt x="3260" y="2499"/>
                    <a:pt x="3247" y="2940"/>
                  </a:cubicBezTo>
                  <a:cubicBezTo>
                    <a:pt x="3247" y="3234"/>
                    <a:pt x="3221" y="3541"/>
                    <a:pt x="2980" y="3742"/>
                  </a:cubicBezTo>
                  <a:cubicBezTo>
                    <a:pt x="2232" y="3635"/>
                    <a:pt x="1523" y="3648"/>
                    <a:pt x="775" y="3768"/>
                  </a:cubicBezTo>
                  <a:cubicBezTo>
                    <a:pt x="762" y="4383"/>
                    <a:pt x="722" y="4944"/>
                    <a:pt x="989" y="5491"/>
                  </a:cubicBezTo>
                  <a:cubicBezTo>
                    <a:pt x="1671" y="5639"/>
                    <a:pt x="2352" y="5545"/>
                    <a:pt x="3114" y="55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9"/>
            <p:cNvSpPr/>
            <p:nvPr/>
          </p:nvSpPr>
          <p:spPr>
            <a:xfrm>
              <a:off x="1844778" y="904005"/>
              <a:ext cx="459235" cy="455242"/>
            </a:xfrm>
            <a:custGeom>
              <a:avLst/>
              <a:gdLst/>
              <a:ahLst/>
              <a:cxnLst/>
              <a:rect l="l" t="t" r="r" b="b"/>
              <a:pathLst>
                <a:path w="9139" h="9060" extrusionOk="0">
                  <a:moveTo>
                    <a:pt x="4235" y="1029"/>
                  </a:moveTo>
                  <a:cubicBezTo>
                    <a:pt x="4489" y="1029"/>
                    <a:pt x="4756" y="1070"/>
                    <a:pt x="4997" y="1109"/>
                  </a:cubicBezTo>
                  <a:lnTo>
                    <a:pt x="5024" y="1109"/>
                  </a:lnTo>
                  <a:cubicBezTo>
                    <a:pt x="5063" y="1123"/>
                    <a:pt x="5157" y="1230"/>
                    <a:pt x="5184" y="1310"/>
                  </a:cubicBezTo>
                  <a:cubicBezTo>
                    <a:pt x="5304" y="1711"/>
                    <a:pt x="5384" y="2125"/>
                    <a:pt x="5478" y="2525"/>
                  </a:cubicBezTo>
                  <a:lnTo>
                    <a:pt x="5505" y="2646"/>
                  </a:lnTo>
                  <a:cubicBezTo>
                    <a:pt x="5517" y="2712"/>
                    <a:pt x="5517" y="2793"/>
                    <a:pt x="5531" y="2873"/>
                  </a:cubicBezTo>
                  <a:cubicBezTo>
                    <a:pt x="5531" y="2953"/>
                    <a:pt x="5544" y="3033"/>
                    <a:pt x="5558" y="3127"/>
                  </a:cubicBezTo>
                  <a:cubicBezTo>
                    <a:pt x="5638" y="3594"/>
                    <a:pt x="5865" y="3795"/>
                    <a:pt x="6333" y="3808"/>
                  </a:cubicBezTo>
                  <a:lnTo>
                    <a:pt x="7188" y="3808"/>
                  </a:lnTo>
                  <a:cubicBezTo>
                    <a:pt x="7308" y="3808"/>
                    <a:pt x="7482" y="3808"/>
                    <a:pt x="7642" y="3822"/>
                  </a:cubicBezTo>
                  <a:cubicBezTo>
                    <a:pt x="7815" y="3822"/>
                    <a:pt x="7922" y="3849"/>
                    <a:pt x="7963" y="3902"/>
                  </a:cubicBezTo>
                  <a:cubicBezTo>
                    <a:pt x="8002" y="3942"/>
                    <a:pt x="8029" y="4062"/>
                    <a:pt x="8029" y="4249"/>
                  </a:cubicBezTo>
                  <a:cubicBezTo>
                    <a:pt x="8043" y="4463"/>
                    <a:pt x="8043" y="4690"/>
                    <a:pt x="8043" y="4917"/>
                  </a:cubicBezTo>
                  <a:cubicBezTo>
                    <a:pt x="8043" y="4971"/>
                    <a:pt x="8029" y="5037"/>
                    <a:pt x="8029" y="5091"/>
                  </a:cubicBezTo>
                  <a:lnTo>
                    <a:pt x="8016" y="5104"/>
                  </a:lnTo>
                  <a:cubicBezTo>
                    <a:pt x="7922" y="5117"/>
                    <a:pt x="7842" y="5131"/>
                    <a:pt x="7776" y="5131"/>
                  </a:cubicBezTo>
                  <a:lnTo>
                    <a:pt x="7749" y="5131"/>
                  </a:lnTo>
                  <a:cubicBezTo>
                    <a:pt x="7535" y="5104"/>
                    <a:pt x="7322" y="5078"/>
                    <a:pt x="7121" y="5051"/>
                  </a:cubicBezTo>
                  <a:cubicBezTo>
                    <a:pt x="6921" y="5024"/>
                    <a:pt x="6720" y="4998"/>
                    <a:pt x="6533" y="4984"/>
                  </a:cubicBezTo>
                  <a:lnTo>
                    <a:pt x="6440" y="4984"/>
                  </a:lnTo>
                  <a:cubicBezTo>
                    <a:pt x="6079" y="4984"/>
                    <a:pt x="5852" y="5211"/>
                    <a:pt x="5838" y="5585"/>
                  </a:cubicBezTo>
                  <a:cubicBezTo>
                    <a:pt x="5825" y="5933"/>
                    <a:pt x="5825" y="6280"/>
                    <a:pt x="5825" y="6628"/>
                  </a:cubicBezTo>
                  <a:lnTo>
                    <a:pt x="5825" y="7296"/>
                  </a:lnTo>
                  <a:lnTo>
                    <a:pt x="5825" y="7469"/>
                  </a:lnTo>
                  <a:cubicBezTo>
                    <a:pt x="5825" y="7643"/>
                    <a:pt x="5838" y="7803"/>
                    <a:pt x="5785" y="7950"/>
                  </a:cubicBezTo>
                  <a:cubicBezTo>
                    <a:pt x="5598" y="7976"/>
                    <a:pt x="5437" y="7990"/>
                    <a:pt x="5264" y="7990"/>
                  </a:cubicBezTo>
                  <a:cubicBezTo>
                    <a:pt x="4903" y="7990"/>
                    <a:pt x="4556" y="7923"/>
                    <a:pt x="4208" y="7789"/>
                  </a:cubicBezTo>
                  <a:cubicBezTo>
                    <a:pt x="4021" y="6948"/>
                    <a:pt x="3781" y="6253"/>
                    <a:pt x="3447" y="5612"/>
                  </a:cubicBezTo>
                  <a:lnTo>
                    <a:pt x="3394" y="5505"/>
                  </a:lnTo>
                  <a:lnTo>
                    <a:pt x="3273" y="5505"/>
                  </a:lnTo>
                  <a:cubicBezTo>
                    <a:pt x="3127" y="5518"/>
                    <a:pt x="2993" y="5532"/>
                    <a:pt x="2859" y="5532"/>
                  </a:cubicBezTo>
                  <a:cubicBezTo>
                    <a:pt x="2578" y="5559"/>
                    <a:pt x="2311" y="5572"/>
                    <a:pt x="2044" y="5572"/>
                  </a:cubicBezTo>
                  <a:cubicBezTo>
                    <a:pt x="1764" y="5572"/>
                    <a:pt x="1523" y="5545"/>
                    <a:pt x="1296" y="5505"/>
                  </a:cubicBezTo>
                  <a:cubicBezTo>
                    <a:pt x="1109" y="5078"/>
                    <a:pt x="1123" y="4623"/>
                    <a:pt x="1135" y="4116"/>
                  </a:cubicBezTo>
                  <a:cubicBezTo>
                    <a:pt x="1483" y="4062"/>
                    <a:pt x="1803" y="4048"/>
                    <a:pt x="2138" y="4048"/>
                  </a:cubicBezTo>
                  <a:cubicBezTo>
                    <a:pt x="2459" y="4048"/>
                    <a:pt x="2792" y="4062"/>
                    <a:pt x="3127" y="4116"/>
                  </a:cubicBezTo>
                  <a:lnTo>
                    <a:pt x="3207" y="4129"/>
                  </a:lnTo>
                  <a:lnTo>
                    <a:pt x="3273" y="4075"/>
                  </a:lnTo>
                  <a:cubicBezTo>
                    <a:pt x="3594" y="3795"/>
                    <a:pt x="3608" y="3394"/>
                    <a:pt x="3608" y="3127"/>
                  </a:cubicBezTo>
                  <a:cubicBezTo>
                    <a:pt x="3620" y="2819"/>
                    <a:pt x="3620" y="2486"/>
                    <a:pt x="3620" y="2178"/>
                  </a:cubicBezTo>
                  <a:lnTo>
                    <a:pt x="3620" y="1818"/>
                  </a:lnTo>
                  <a:lnTo>
                    <a:pt x="3620" y="1243"/>
                  </a:lnTo>
                  <a:lnTo>
                    <a:pt x="3620" y="1123"/>
                  </a:lnTo>
                  <a:cubicBezTo>
                    <a:pt x="3807" y="1056"/>
                    <a:pt x="4008" y="1029"/>
                    <a:pt x="4235" y="1029"/>
                  </a:cubicBezTo>
                  <a:close/>
                  <a:moveTo>
                    <a:pt x="4235" y="655"/>
                  </a:moveTo>
                  <a:cubicBezTo>
                    <a:pt x="3914" y="655"/>
                    <a:pt x="3634" y="708"/>
                    <a:pt x="3353" y="815"/>
                  </a:cubicBezTo>
                  <a:lnTo>
                    <a:pt x="3246" y="856"/>
                  </a:lnTo>
                  <a:lnTo>
                    <a:pt x="3246" y="1243"/>
                  </a:lnTo>
                  <a:lnTo>
                    <a:pt x="3246" y="1818"/>
                  </a:lnTo>
                  <a:cubicBezTo>
                    <a:pt x="3233" y="1938"/>
                    <a:pt x="3246" y="2058"/>
                    <a:pt x="3246" y="2178"/>
                  </a:cubicBezTo>
                  <a:cubicBezTo>
                    <a:pt x="3246" y="2486"/>
                    <a:pt x="3246" y="2807"/>
                    <a:pt x="3233" y="3127"/>
                  </a:cubicBezTo>
                  <a:cubicBezTo>
                    <a:pt x="3220" y="3368"/>
                    <a:pt x="3207" y="3581"/>
                    <a:pt x="3086" y="3728"/>
                  </a:cubicBezTo>
                  <a:cubicBezTo>
                    <a:pt x="2765" y="3688"/>
                    <a:pt x="2459" y="3662"/>
                    <a:pt x="2138" y="3662"/>
                  </a:cubicBezTo>
                  <a:cubicBezTo>
                    <a:pt x="1737" y="3662"/>
                    <a:pt x="1336" y="3701"/>
                    <a:pt x="922" y="3768"/>
                  </a:cubicBezTo>
                  <a:lnTo>
                    <a:pt x="775" y="3795"/>
                  </a:lnTo>
                  <a:lnTo>
                    <a:pt x="761" y="4062"/>
                  </a:lnTo>
                  <a:cubicBezTo>
                    <a:pt x="735" y="4650"/>
                    <a:pt x="722" y="5197"/>
                    <a:pt x="1002" y="5759"/>
                  </a:cubicBezTo>
                  <a:lnTo>
                    <a:pt x="1042" y="5839"/>
                  </a:lnTo>
                  <a:lnTo>
                    <a:pt x="1123" y="5853"/>
                  </a:lnTo>
                  <a:cubicBezTo>
                    <a:pt x="1403" y="5919"/>
                    <a:pt x="1696" y="5946"/>
                    <a:pt x="2044" y="5946"/>
                  </a:cubicBezTo>
                  <a:cubicBezTo>
                    <a:pt x="2325" y="5946"/>
                    <a:pt x="2592" y="5933"/>
                    <a:pt x="2886" y="5906"/>
                  </a:cubicBezTo>
                  <a:cubicBezTo>
                    <a:pt x="2979" y="5906"/>
                    <a:pt x="3073" y="5906"/>
                    <a:pt x="3166" y="5892"/>
                  </a:cubicBezTo>
                  <a:cubicBezTo>
                    <a:pt x="3474" y="6507"/>
                    <a:pt x="3688" y="7162"/>
                    <a:pt x="3861" y="7964"/>
                  </a:cubicBezTo>
                  <a:lnTo>
                    <a:pt x="3875" y="8056"/>
                  </a:lnTo>
                  <a:lnTo>
                    <a:pt x="3968" y="8097"/>
                  </a:lnTo>
                  <a:cubicBezTo>
                    <a:pt x="4395" y="8284"/>
                    <a:pt x="4823" y="8364"/>
                    <a:pt x="5264" y="8364"/>
                  </a:cubicBezTo>
                  <a:cubicBezTo>
                    <a:pt x="5491" y="8364"/>
                    <a:pt x="5718" y="8350"/>
                    <a:pt x="5945" y="8311"/>
                  </a:cubicBezTo>
                  <a:lnTo>
                    <a:pt x="6039" y="8284"/>
                  </a:lnTo>
                  <a:lnTo>
                    <a:pt x="6079" y="8204"/>
                  </a:lnTo>
                  <a:cubicBezTo>
                    <a:pt x="6212" y="7950"/>
                    <a:pt x="6212" y="7682"/>
                    <a:pt x="6199" y="7469"/>
                  </a:cubicBezTo>
                  <a:lnTo>
                    <a:pt x="6199" y="7308"/>
                  </a:lnTo>
                  <a:lnTo>
                    <a:pt x="6199" y="6628"/>
                  </a:lnTo>
                  <a:cubicBezTo>
                    <a:pt x="6212" y="6293"/>
                    <a:pt x="6212" y="5933"/>
                    <a:pt x="6212" y="5598"/>
                  </a:cubicBezTo>
                  <a:cubicBezTo>
                    <a:pt x="6226" y="5384"/>
                    <a:pt x="6333" y="5358"/>
                    <a:pt x="6440" y="5358"/>
                  </a:cubicBezTo>
                  <a:lnTo>
                    <a:pt x="6493" y="5358"/>
                  </a:lnTo>
                  <a:cubicBezTo>
                    <a:pt x="6680" y="5372"/>
                    <a:pt x="6880" y="5398"/>
                    <a:pt x="7067" y="5425"/>
                  </a:cubicBezTo>
                  <a:cubicBezTo>
                    <a:pt x="7281" y="5452"/>
                    <a:pt x="7495" y="5491"/>
                    <a:pt x="7709" y="5505"/>
                  </a:cubicBezTo>
                  <a:lnTo>
                    <a:pt x="7776" y="5505"/>
                  </a:lnTo>
                  <a:cubicBezTo>
                    <a:pt x="7883" y="5505"/>
                    <a:pt x="7976" y="5491"/>
                    <a:pt x="8083" y="5479"/>
                  </a:cubicBezTo>
                  <a:lnTo>
                    <a:pt x="8243" y="5438"/>
                  </a:lnTo>
                  <a:lnTo>
                    <a:pt x="8417" y="5425"/>
                  </a:lnTo>
                  <a:lnTo>
                    <a:pt x="8417" y="5251"/>
                  </a:lnTo>
                  <a:lnTo>
                    <a:pt x="8417" y="4917"/>
                  </a:lnTo>
                  <a:lnTo>
                    <a:pt x="8417" y="4236"/>
                  </a:lnTo>
                  <a:cubicBezTo>
                    <a:pt x="8390" y="3662"/>
                    <a:pt x="8203" y="3461"/>
                    <a:pt x="7655" y="3448"/>
                  </a:cubicBezTo>
                  <a:cubicBezTo>
                    <a:pt x="7482" y="3434"/>
                    <a:pt x="7322" y="3434"/>
                    <a:pt x="7188" y="3434"/>
                  </a:cubicBezTo>
                  <a:lnTo>
                    <a:pt x="6360" y="3434"/>
                  </a:lnTo>
                  <a:cubicBezTo>
                    <a:pt x="6066" y="3421"/>
                    <a:pt x="5986" y="3341"/>
                    <a:pt x="5932" y="3060"/>
                  </a:cubicBezTo>
                  <a:cubicBezTo>
                    <a:pt x="5918" y="2994"/>
                    <a:pt x="5905" y="2913"/>
                    <a:pt x="5905" y="2846"/>
                  </a:cubicBezTo>
                  <a:cubicBezTo>
                    <a:pt x="5892" y="2753"/>
                    <a:pt x="5892" y="2659"/>
                    <a:pt x="5865" y="2566"/>
                  </a:cubicBezTo>
                  <a:lnTo>
                    <a:pt x="5852" y="2445"/>
                  </a:lnTo>
                  <a:cubicBezTo>
                    <a:pt x="5758" y="2044"/>
                    <a:pt x="5665" y="1617"/>
                    <a:pt x="5544" y="1203"/>
                  </a:cubicBezTo>
                  <a:cubicBezTo>
                    <a:pt x="5491" y="1029"/>
                    <a:pt x="5304" y="762"/>
                    <a:pt x="5077" y="735"/>
                  </a:cubicBezTo>
                  <a:lnTo>
                    <a:pt x="5050" y="722"/>
                  </a:lnTo>
                  <a:cubicBezTo>
                    <a:pt x="4796" y="696"/>
                    <a:pt x="4516" y="655"/>
                    <a:pt x="4235" y="655"/>
                  </a:cubicBezTo>
                  <a:close/>
                  <a:moveTo>
                    <a:pt x="4983" y="388"/>
                  </a:moveTo>
                  <a:cubicBezTo>
                    <a:pt x="5411" y="388"/>
                    <a:pt x="5678" y="589"/>
                    <a:pt x="5785" y="963"/>
                  </a:cubicBezTo>
                  <a:cubicBezTo>
                    <a:pt x="5905" y="1337"/>
                    <a:pt x="5998" y="1724"/>
                    <a:pt x="6092" y="2098"/>
                  </a:cubicBezTo>
                  <a:cubicBezTo>
                    <a:pt x="6119" y="2219"/>
                    <a:pt x="6146" y="2326"/>
                    <a:pt x="6173" y="2445"/>
                  </a:cubicBezTo>
                  <a:cubicBezTo>
                    <a:pt x="6199" y="2539"/>
                    <a:pt x="6212" y="2646"/>
                    <a:pt x="6239" y="2753"/>
                  </a:cubicBezTo>
                  <a:cubicBezTo>
                    <a:pt x="6239" y="2807"/>
                    <a:pt x="6253" y="2860"/>
                    <a:pt x="6266" y="2913"/>
                  </a:cubicBezTo>
                  <a:lnTo>
                    <a:pt x="6280" y="3033"/>
                  </a:lnTo>
                  <a:lnTo>
                    <a:pt x="6399" y="3060"/>
                  </a:lnTo>
                  <a:cubicBezTo>
                    <a:pt x="6627" y="3127"/>
                    <a:pt x="6841" y="3140"/>
                    <a:pt x="7028" y="3140"/>
                  </a:cubicBezTo>
                  <a:cubicBezTo>
                    <a:pt x="7094" y="3140"/>
                    <a:pt x="7161" y="3127"/>
                    <a:pt x="7228" y="3127"/>
                  </a:cubicBezTo>
                  <a:lnTo>
                    <a:pt x="7415" y="3127"/>
                  </a:lnTo>
                  <a:cubicBezTo>
                    <a:pt x="7509" y="3127"/>
                    <a:pt x="7589" y="3127"/>
                    <a:pt x="7669" y="3140"/>
                  </a:cubicBezTo>
                  <a:cubicBezTo>
                    <a:pt x="7869" y="3167"/>
                    <a:pt x="8109" y="3193"/>
                    <a:pt x="8310" y="3287"/>
                  </a:cubicBezTo>
                  <a:cubicBezTo>
                    <a:pt x="8590" y="3421"/>
                    <a:pt x="8738" y="3648"/>
                    <a:pt x="8738" y="3968"/>
                  </a:cubicBezTo>
                  <a:cubicBezTo>
                    <a:pt x="8738" y="4062"/>
                    <a:pt x="8751" y="4143"/>
                    <a:pt x="8751" y="4236"/>
                  </a:cubicBezTo>
                  <a:cubicBezTo>
                    <a:pt x="8751" y="4623"/>
                    <a:pt x="8751" y="5037"/>
                    <a:pt x="8738" y="5425"/>
                  </a:cubicBezTo>
                  <a:cubicBezTo>
                    <a:pt x="8724" y="5759"/>
                    <a:pt x="8684" y="5839"/>
                    <a:pt x="8337" y="5853"/>
                  </a:cubicBezTo>
                  <a:cubicBezTo>
                    <a:pt x="8109" y="5853"/>
                    <a:pt x="7896" y="5839"/>
                    <a:pt x="7669" y="5812"/>
                  </a:cubicBezTo>
                  <a:cubicBezTo>
                    <a:pt x="7575" y="5812"/>
                    <a:pt x="7468" y="5799"/>
                    <a:pt x="7375" y="5799"/>
                  </a:cubicBezTo>
                  <a:cubicBezTo>
                    <a:pt x="7254" y="5785"/>
                    <a:pt x="7135" y="5772"/>
                    <a:pt x="7001" y="5772"/>
                  </a:cubicBezTo>
                  <a:cubicBezTo>
                    <a:pt x="6934" y="5759"/>
                    <a:pt x="6853" y="5759"/>
                    <a:pt x="6773" y="5746"/>
                  </a:cubicBezTo>
                  <a:lnTo>
                    <a:pt x="6586" y="5732"/>
                  </a:lnTo>
                  <a:lnTo>
                    <a:pt x="6573" y="5919"/>
                  </a:lnTo>
                  <a:cubicBezTo>
                    <a:pt x="6573" y="5999"/>
                    <a:pt x="6560" y="6079"/>
                    <a:pt x="6560" y="6147"/>
                  </a:cubicBezTo>
                  <a:cubicBezTo>
                    <a:pt x="6533" y="6307"/>
                    <a:pt x="6520" y="6453"/>
                    <a:pt x="6520" y="6601"/>
                  </a:cubicBezTo>
                  <a:lnTo>
                    <a:pt x="6520" y="7269"/>
                  </a:lnTo>
                  <a:lnTo>
                    <a:pt x="6520" y="8151"/>
                  </a:lnTo>
                  <a:cubicBezTo>
                    <a:pt x="6506" y="8525"/>
                    <a:pt x="6413" y="8632"/>
                    <a:pt x="6066" y="8658"/>
                  </a:cubicBezTo>
                  <a:cubicBezTo>
                    <a:pt x="5799" y="8671"/>
                    <a:pt x="5571" y="8671"/>
                    <a:pt x="5371" y="8671"/>
                  </a:cubicBezTo>
                  <a:cubicBezTo>
                    <a:pt x="4849" y="8671"/>
                    <a:pt x="4422" y="8618"/>
                    <a:pt x="4021" y="8511"/>
                  </a:cubicBezTo>
                  <a:cubicBezTo>
                    <a:pt x="3647" y="8404"/>
                    <a:pt x="3487" y="8231"/>
                    <a:pt x="3487" y="7896"/>
                  </a:cubicBezTo>
                  <a:cubicBezTo>
                    <a:pt x="3460" y="7429"/>
                    <a:pt x="3353" y="7014"/>
                    <a:pt x="3166" y="6640"/>
                  </a:cubicBezTo>
                  <a:cubicBezTo>
                    <a:pt x="3139" y="6587"/>
                    <a:pt x="3113" y="6547"/>
                    <a:pt x="3073" y="6480"/>
                  </a:cubicBezTo>
                  <a:cubicBezTo>
                    <a:pt x="3046" y="6453"/>
                    <a:pt x="3032" y="6414"/>
                    <a:pt x="3006" y="6373"/>
                  </a:cubicBezTo>
                  <a:lnTo>
                    <a:pt x="2952" y="6280"/>
                  </a:lnTo>
                  <a:lnTo>
                    <a:pt x="2685" y="6280"/>
                  </a:lnTo>
                  <a:cubicBezTo>
                    <a:pt x="2432" y="6280"/>
                    <a:pt x="2165" y="6266"/>
                    <a:pt x="1910" y="6266"/>
                  </a:cubicBezTo>
                  <a:lnTo>
                    <a:pt x="1750" y="6266"/>
                  </a:lnTo>
                  <a:cubicBezTo>
                    <a:pt x="1603" y="6266"/>
                    <a:pt x="1483" y="6266"/>
                    <a:pt x="1349" y="6253"/>
                  </a:cubicBezTo>
                  <a:cubicBezTo>
                    <a:pt x="802" y="6186"/>
                    <a:pt x="615" y="6013"/>
                    <a:pt x="535" y="5518"/>
                  </a:cubicBezTo>
                  <a:cubicBezTo>
                    <a:pt x="455" y="5010"/>
                    <a:pt x="401" y="4449"/>
                    <a:pt x="374" y="3835"/>
                  </a:cubicBezTo>
                  <a:cubicBezTo>
                    <a:pt x="374" y="3621"/>
                    <a:pt x="387" y="3501"/>
                    <a:pt x="441" y="3448"/>
                  </a:cubicBezTo>
                  <a:cubicBezTo>
                    <a:pt x="494" y="3394"/>
                    <a:pt x="628" y="3368"/>
                    <a:pt x="868" y="3354"/>
                  </a:cubicBezTo>
                  <a:lnTo>
                    <a:pt x="2886" y="3354"/>
                  </a:lnTo>
                  <a:lnTo>
                    <a:pt x="2899" y="3193"/>
                  </a:lnTo>
                  <a:cubicBezTo>
                    <a:pt x="2913" y="3140"/>
                    <a:pt x="2913" y="3087"/>
                    <a:pt x="2926" y="3033"/>
                  </a:cubicBezTo>
                  <a:cubicBezTo>
                    <a:pt x="2952" y="2913"/>
                    <a:pt x="2966" y="2780"/>
                    <a:pt x="2966" y="2646"/>
                  </a:cubicBezTo>
                  <a:cubicBezTo>
                    <a:pt x="2979" y="2365"/>
                    <a:pt x="2979" y="2098"/>
                    <a:pt x="2979" y="1831"/>
                  </a:cubicBezTo>
                  <a:cubicBezTo>
                    <a:pt x="2966" y="1537"/>
                    <a:pt x="2966" y="1230"/>
                    <a:pt x="2979" y="936"/>
                  </a:cubicBezTo>
                  <a:cubicBezTo>
                    <a:pt x="2979" y="696"/>
                    <a:pt x="3006" y="562"/>
                    <a:pt x="3059" y="495"/>
                  </a:cubicBezTo>
                  <a:cubicBezTo>
                    <a:pt x="3113" y="441"/>
                    <a:pt x="3233" y="415"/>
                    <a:pt x="3447" y="402"/>
                  </a:cubicBezTo>
                  <a:cubicBezTo>
                    <a:pt x="3688" y="388"/>
                    <a:pt x="3941" y="388"/>
                    <a:pt x="4249" y="388"/>
                  </a:cubicBezTo>
                  <a:close/>
                  <a:moveTo>
                    <a:pt x="4249" y="1"/>
                  </a:moveTo>
                  <a:cubicBezTo>
                    <a:pt x="3928" y="1"/>
                    <a:pt x="3674" y="14"/>
                    <a:pt x="3433" y="28"/>
                  </a:cubicBezTo>
                  <a:cubicBezTo>
                    <a:pt x="2819" y="54"/>
                    <a:pt x="2605" y="268"/>
                    <a:pt x="2592" y="922"/>
                  </a:cubicBezTo>
                  <a:lnTo>
                    <a:pt x="2592" y="1831"/>
                  </a:lnTo>
                  <a:lnTo>
                    <a:pt x="2592" y="2632"/>
                  </a:lnTo>
                  <a:cubicBezTo>
                    <a:pt x="2592" y="2753"/>
                    <a:pt x="2565" y="2860"/>
                    <a:pt x="2552" y="2980"/>
                  </a:cubicBezTo>
                  <a:lnTo>
                    <a:pt x="2124" y="2980"/>
                  </a:lnTo>
                  <a:cubicBezTo>
                    <a:pt x="1937" y="2967"/>
                    <a:pt x="1764" y="2967"/>
                    <a:pt x="1577" y="2967"/>
                  </a:cubicBezTo>
                  <a:cubicBezTo>
                    <a:pt x="1296" y="2967"/>
                    <a:pt x="1069" y="2980"/>
                    <a:pt x="868" y="2980"/>
                  </a:cubicBezTo>
                  <a:cubicBezTo>
                    <a:pt x="601" y="2980"/>
                    <a:pt x="334" y="3020"/>
                    <a:pt x="173" y="3193"/>
                  </a:cubicBezTo>
                  <a:cubicBezTo>
                    <a:pt x="13" y="3368"/>
                    <a:pt x="0" y="3621"/>
                    <a:pt x="0" y="3849"/>
                  </a:cubicBezTo>
                  <a:cubicBezTo>
                    <a:pt x="27" y="4490"/>
                    <a:pt x="80" y="5051"/>
                    <a:pt x="161" y="5572"/>
                  </a:cubicBezTo>
                  <a:cubicBezTo>
                    <a:pt x="267" y="6253"/>
                    <a:pt x="588" y="6547"/>
                    <a:pt x="1310" y="6628"/>
                  </a:cubicBezTo>
                  <a:cubicBezTo>
                    <a:pt x="1456" y="6640"/>
                    <a:pt x="1603" y="6640"/>
                    <a:pt x="1737" y="6640"/>
                  </a:cubicBezTo>
                  <a:lnTo>
                    <a:pt x="1897" y="6640"/>
                  </a:lnTo>
                  <a:cubicBezTo>
                    <a:pt x="2165" y="6654"/>
                    <a:pt x="2432" y="6654"/>
                    <a:pt x="2672" y="6654"/>
                  </a:cubicBezTo>
                  <a:lnTo>
                    <a:pt x="2739" y="6654"/>
                  </a:lnTo>
                  <a:cubicBezTo>
                    <a:pt x="2739" y="6667"/>
                    <a:pt x="2739" y="6681"/>
                    <a:pt x="2752" y="6681"/>
                  </a:cubicBezTo>
                  <a:cubicBezTo>
                    <a:pt x="2792" y="6734"/>
                    <a:pt x="2806" y="6774"/>
                    <a:pt x="2833" y="6815"/>
                  </a:cubicBezTo>
                  <a:cubicBezTo>
                    <a:pt x="2993" y="7135"/>
                    <a:pt x="3086" y="7495"/>
                    <a:pt x="3100" y="7910"/>
                  </a:cubicBezTo>
                  <a:cubicBezTo>
                    <a:pt x="3127" y="8404"/>
                    <a:pt x="3394" y="8724"/>
                    <a:pt x="3928" y="8872"/>
                  </a:cubicBezTo>
                  <a:cubicBezTo>
                    <a:pt x="4356" y="8992"/>
                    <a:pt x="4810" y="9059"/>
                    <a:pt x="5371" y="9059"/>
                  </a:cubicBezTo>
                  <a:cubicBezTo>
                    <a:pt x="5585" y="9059"/>
                    <a:pt x="5811" y="9045"/>
                    <a:pt x="6092" y="9032"/>
                  </a:cubicBezTo>
                  <a:cubicBezTo>
                    <a:pt x="6640" y="8992"/>
                    <a:pt x="6880" y="8738"/>
                    <a:pt x="6894" y="8163"/>
                  </a:cubicBezTo>
                  <a:cubicBezTo>
                    <a:pt x="6907" y="7869"/>
                    <a:pt x="6907" y="7563"/>
                    <a:pt x="6894" y="7269"/>
                  </a:cubicBezTo>
                  <a:cubicBezTo>
                    <a:pt x="6894" y="7055"/>
                    <a:pt x="6894" y="6827"/>
                    <a:pt x="6907" y="6614"/>
                  </a:cubicBezTo>
                  <a:cubicBezTo>
                    <a:pt x="6907" y="6480"/>
                    <a:pt x="6921" y="6334"/>
                    <a:pt x="6934" y="6186"/>
                  </a:cubicBezTo>
                  <a:lnTo>
                    <a:pt x="6934" y="6147"/>
                  </a:lnTo>
                  <a:lnTo>
                    <a:pt x="6960" y="6147"/>
                  </a:lnTo>
                  <a:cubicBezTo>
                    <a:pt x="7108" y="6159"/>
                    <a:pt x="7228" y="6159"/>
                    <a:pt x="7348" y="6173"/>
                  </a:cubicBezTo>
                  <a:cubicBezTo>
                    <a:pt x="7441" y="6173"/>
                    <a:pt x="7535" y="6186"/>
                    <a:pt x="7628" y="6200"/>
                  </a:cubicBezTo>
                  <a:cubicBezTo>
                    <a:pt x="7842" y="6213"/>
                    <a:pt x="8056" y="6227"/>
                    <a:pt x="8270" y="6227"/>
                  </a:cubicBezTo>
                  <a:lnTo>
                    <a:pt x="8350" y="6227"/>
                  </a:lnTo>
                  <a:cubicBezTo>
                    <a:pt x="8871" y="6213"/>
                    <a:pt x="9098" y="5986"/>
                    <a:pt x="9125" y="5438"/>
                  </a:cubicBezTo>
                  <a:cubicBezTo>
                    <a:pt x="9139" y="5037"/>
                    <a:pt x="9125" y="4623"/>
                    <a:pt x="9125" y="4236"/>
                  </a:cubicBezTo>
                  <a:lnTo>
                    <a:pt x="9125" y="3955"/>
                  </a:lnTo>
                  <a:cubicBezTo>
                    <a:pt x="9112" y="3501"/>
                    <a:pt x="8884" y="3140"/>
                    <a:pt x="8471" y="2953"/>
                  </a:cubicBezTo>
                  <a:cubicBezTo>
                    <a:pt x="8216" y="2833"/>
                    <a:pt x="7936" y="2793"/>
                    <a:pt x="7709" y="2766"/>
                  </a:cubicBezTo>
                  <a:cubicBezTo>
                    <a:pt x="7616" y="2753"/>
                    <a:pt x="7521" y="2753"/>
                    <a:pt x="7415" y="2753"/>
                  </a:cubicBezTo>
                  <a:lnTo>
                    <a:pt x="7028" y="2753"/>
                  </a:lnTo>
                  <a:cubicBezTo>
                    <a:pt x="6907" y="2753"/>
                    <a:pt x="6760" y="2753"/>
                    <a:pt x="6613" y="2726"/>
                  </a:cubicBezTo>
                  <a:lnTo>
                    <a:pt x="6613" y="2686"/>
                  </a:lnTo>
                  <a:cubicBezTo>
                    <a:pt x="6586" y="2579"/>
                    <a:pt x="6573" y="2459"/>
                    <a:pt x="6547" y="2352"/>
                  </a:cubicBezTo>
                  <a:cubicBezTo>
                    <a:pt x="6520" y="2245"/>
                    <a:pt x="6493" y="2125"/>
                    <a:pt x="6453" y="2005"/>
                  </a:cubicBezTo>
                  <a:cubicBezTo>
                    <a:pt x="6360" y="1631"/>
                    <a:pt x="6266" y="1230"/>
                    <a:pt x="6159" y="856"/>
                  </a:cubicBezTo>
                  <a:cubicBezTo>
                    <a:pt x="5986" y="308"/>
                    <a:pt x="5571" y="14"/>
                    <a:pt x="4997" y="14"/>
                  </a:cubicBezTo>
                  <a:lnTo>
                    <a:pt x="4837" y="14"/>
                  </a:lnTo>
                  <a:cubicBezTo>
                    <a:pt x="4650" y="1"/>
                    <a:pt x="4449" y="1"/>
                    <a:pt x="4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3" name="Google Shape;4433;p39">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9">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9"/>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grpSp>
        <p:nvGrpSpPr>
          <p:cNvPr id="4436" name="Google Shape;4436;p39"/>
          <p:cNvGrpSpPr/>
          <p:nvPr/>
        </p:nvGrpSpPr>
        <p:grpSpPr>
          <a:xfrm>
            <a:off x="883189" y="1821598"/>
            <a:ext cx="2032200" cy="875086"/>
            <a:chOff x="883189" y="1821598"/>
            <a:chExt cx="2032200" cy="875086"/>
          </a:xfrm>
        </p:grpSpPr>
        <p:sp>
          <p:nvSpPr>
            <p:cNvPr id="4437" name="Google Shape;4437;p39"/>
            <p:cNvSpPr txBox="1"/>
            <p:nvPr/>
          </p:nvSpPr>
          <p:spPr>
            <a:xfrm flipH="1">
              <a:off x="883189" y="2302484"/>
              <a:ext cx="2032200" cy="39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very close to the Sun</a:t>
              </a:r>
              <a:endParaRPr sz="1500" dirty="0">
                <a:solidFill>
                  <a:schemeClr val="dk1"/>
                </a:solidFill>
                <a:latin typeface="Montserrat Medium" panose="00000600000000000000" pitchFamily="2" charset="0"/>
                <a:ea typeface="DM Sans"/>
                <a:cs typeface="DM Sans"/>
                <a:sym typeface="DM Sans"/>
              </a:endParaRPr>
            </a:p>
          </p:txBody>
        </p:sp>
        <p:sp>
          <p:nvSpPr>
            <p:cNvPr id="4438" name="Google Shape;4438;p39"/>
            <p:cNvSpPr txBox="1"/>
            <p:nvPr/>
          </p:nvSpPr>
          <p:spPr>
            <a:xfrm flipH="1">
              <a:off x="883189" y="1821598"/>
              <a:ext cx="20322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grpSp>
      <p:grpSp>
        <p:nvGrpSpPr>
          <p:cNvPr id="4439" name="Google Shape;4439;p39"/>
          <p:cNvGrpSpPr/>
          <p:nvPr/>
        </p:nvGrpSpPr>
        <p:grpSpPr>
          <a:xfrm>
            <a:off x="3188175" y="1821609"/>
            <a:ext cx="2032200" cy="875084"/>
            <a:chOff x="3188175" y="1821609"/>
            <a:chExt cx="2032200" cy="875084"/>
          </a:xfrm>
        </p:grpSpPr>
        <p:sp>
          <p:nvSpPr>
            <p:cNvPr id="4440" name="Google Shape;4440;p39"/>
            <p:cNvSpPr txBox="1"/>
            <p:nvPr/>
          </p:nvSpPr>
          <p:spPr>
            <a:xfrm flipH="1">
              <a:off x="3188175" y="2302492"/>
              <a:ext cx="2032200" cy="39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500" dirty="0">
                  <a:solidFill>
                    <a:schemeClr val="dk1"/>
                  </a:solidFill>
                  <a:latin typeface="Montserrat Medium" panose="00000600000000000000" pitchFamily="2" charset="0"/>
                  <a:ea typeface="DM Sans"/>
                  <a:cs typeface="DM Sans"/>
                  <a:sym typeface="DM Sans"/>
                </a:rPr>
                <a:t>Despite being red,</a:t>
              </a:r>
              <a:br>
                <a:rPr lang="en" sz="1500" dirty="0">
                  <a:solidFill>
                    <a:schemeClr val="dk1"/>
                  </a:solidFill>
                  <a:latin typeface="Montserrat Medium" panose="00000600000000000000" pitchFamily="2" charset="0"/>
                  <a:ea typeface="DM Sans"/>
                  <a:cs typeface="DM Sans"/>
                  <a:sym typeface="DM Sans"/>
                </a:rPr>
              </a:br>
              <a:r>
                <a:rPr lang="en" sz="1500" dirty="0">
                  <a:solidFill>
                    <a:schemeClr val="dk1"/>
                  </a:solidFill>
                  <a:latin typeface="Montserrat Medium" panose="00000600000000000000" pitchFamily="2" charset="0"/>
                  <a:ea typeface="DM Sans"/>
                  <a:cs typeface="DM Sans"/>
                  <a:sym typeface="DM Sans"/>
                </a:rPr>
                <a:t>Mars is a cold place</a:t>
              </a:r>
              <a:endParaRPr sz="1500" dirty="0">
                <a:solidFill>
                  <a:schemeClr val="dk1"/>
                </a:solidFill>
                <a:latin typeface="Montserrat Medium" panose="00000600000000000000" pitchFamily="2" charset="0"/>
                <a:ea typeface="DM Sans"/>
                <a:cs typeface="DM Sans"/>
                <a:sym typeface="DM Sans"/>
              </a:endParaRPr>
            </a:p>
          </p:txBody>
        </p:sp>
        <p:sp>
          <p:nvSpPr>
            <p:cNvPr id="4441" name="Google Shape;4441;p39"/>
            <p:cNvSpPr txBox="1"/>
            <p:nvPr/>
          </p:nvSpPr>
          <p:spPr>
            <a:xfrm flipH="1">
              <a:off x="3188175" y="1821609"/>
              <a:ext cx="20322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MARS</a:t>
              </a:r>
              <a:endParaRPr sz="2100" b="1">
                <a:solidFill>
                  <a:schemeClr val="dk1"/>
                </a:solidFill>
                <a:latin typeface="Arvo"/>
                <a:ea typeface="Arvo"/>
                <a:cs typeface="Arvo"/>
                <a:sym typeface="Arvo"/>
              </a:endParaRPr>
            </a:p>
          </p:txBody>
        </p:sp>
      </p:grpSp>
      <p:grpSp>
        <p:nvGrpSpPr>
          <p:cNvPr id="4442" name="Google Shape;4442;p39"/>
          <p:cNvGrpSpPr/>
          <p:nvPr/>
        </p:nvGrpSpPr>
        <p:grpSpPr>
          <a:xfrm>
            <a:off x="883189" y="3467307"/>
            <a:ext cx="2032200" cy="875086"/>
            <a:chOff x="883189" y="3467307"/>
            <a:chExt cx="2032200" cy="875086"/>
          </a:xfrm>
        </p:grpSpPr>
        <p:sp>
          <p:nvSpPr>
            <p:cNvPr id="4443" name="Google Shape;4443;p39"/>
            <p:cNvSpPr txBox="1"/>
            <p:nvPr/>
          </p:nvSpPr>
          <p:spPr>
            <a:xfrm flipH="1">
              <a:off x="883189" y="3948193"/>
              <a:ext cx="2032200" cy="39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rings</a:t>
              </a:r>
              <a:endParaRPr sz="1500" dirty="0">
                <a:solidFill>
                  <a:schemeClr val="dk1"/>
                </a:solidFill>
                <a:latin typeface="Montserrat Medium" panose="00000600000000000000" pitchFamily="2" charset="0"/>
                <a:ea typeface="DM Sans"/>
                <a:cs typeface="DM Sans"/>
                <a:sym typeface="DM Sans"/>
              </a:endParaRPr>
            </a:p>
          </p:txBody>
        </p:sp>
        <p:sp>
          <p:nvSpPr>
            <p:cNvPr id="4444" name="Google Shape;4444;p39"/>
            <p:cNvSpPr txBox="1"/>
            <p:nvPr/>
          </p:nvSpPr>
          <p:spPr>
            <a:xfrm flipH="1">
              <a:off x="883189" y="3467307"/>
              <a:ext cx="20322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SATURN</a:t>
              </a:r>
              <a:endParaRPr sz="2100" b="1">
                <a:solidFill>
                  <a:schemeClr val="dk1"/>
                </a:solidFill>
                <a:latin typeface="Arvo"/>
                <a:ea typeface="Arvo"/>
                <a:cs typeface="Arvo"/>
                <a:sym typeface="Arvo"/>
              </a:endParaRPr>
            </a:p>
          </p:txBody>
        </p:sp>
      </p:grpSp>
      <p:grpSp>
        <p:nvGrpSpPr>
          <p:cNvPr id="4445" name="Google Shape;4445;p39"/>
          <p:cNvGrpSpPr/>
          <p:nvPr/>
        </p:nvGrpSpPr>
        <p:grpSpPr>
          <a:xfrm>
            <a:off x="3188175" y="3467317"/>
            <a:ext cx="2032200" cy="875084"/>
            <a:chOff x="3188175" y="3467317"/>
            <a:chExt cx="2032200" cy="875084"/>
          </a:xfrm>
        </p:grpSpPr>
        <p:sp>
          <p:nvSpPr>
            <p:cNvPr id="4446" name="Google Shape;4446;p39"/>
            <p:cNvSpPr txBox="1"/>
            <p:nvPr/>
          </p:nvSpPr>
          <p:spPr>
            <a:xfrm flipH="1">
              <a:off x="3188175" y="3948201"/>
              <a:ext cx="2032200" cy="39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Neptune is far away from the Sun </a:t>
              </a:r>
              <a:endParaRPr sz="1500" dirty="0">
                <a:solidFill>
                  <a:schemeClr val="dk1"/>
                </a:solidFill>
                <a:latin typeface="Montserrat Medium" panose="00000600000000000000" pitchFamily="2" charset="0"/>
                <a:ea typeface="DM Sans"/>
                <a:cs typeface="DM Sans"/>
                <a:sym typeface="DM Sans"/>
              </a:endParaRPr>
            </a:p>
          </p:txBody>
        </p:sp>
        <p:sp>
          <p:nvSpPr>
            <p:cNvPr id="4447" name="Google Shape;4447;p39"/>
            <p:cNvSpPr txBox="1"/>
            <p:nvPr/>
          </p:nvSpPr>
          <p:spPr>
            <a:xfrm flipH="1">
              <a:off x="3188175" y="3467317"/>
              <a:ext cx="20322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NEPTUNE</a:t>
              </a:r>
              <a:endParaRPr sz="2100" b="1">
                <a:solidFill>
                  <a:schemeClr val="dk1"/>
                </a:solidFill>
                <a:latin typeface="Arvo"/>
                <a:ea typeface="Arvo"/>
                <a:cs typeface="Arvo"/>
                <a:sym typeface="Arvo"/>
              </a:endParaRPr>
            </a:p>
          </p:txBody>
        </p:sp>
      </p:grpSp>
      <p:grpSp>
        <p:nvGrpSpPr>
          <p:cNvPr id="4448" name="Google Shape;4448;p39"/>
          <p:cNvGrpSpPr/>
          <p:nvPr/>
        </p:nvGrpSpPr>
        <p:grpSpPr>
          <a:xfrm>
            <a:off x="5493194" y="1461489"/>
            <a:ext cx="2767617" cy="2767536"/>
            <a:chOff x="3736598" y="2170606"/>
            <a:chExt cx="404889" cy="404889"/>
          </a:xfrm>
        </p:grpSpPr>
        <p:sp>
          <p:nvSpPr>
            <p:cNvPr id="4449" name="Google Shape;4449;p39"/>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9"/>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9"/>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9"/>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3" name="Google Shape;4453;p39"/>
          <p:cNvGrpSpPr/>
          <p:nvPr/>
        </p:nvGrpSpPr>
        <p:grpSpPr>
          <a:xfrm>
            <a:off x="6010295" y="1811961"/>
            <a:ext cx="579904" cy="529718"/>
            <a:chOff x="4639510" y="1338119"/>
            <a:chExt cx="626923" cy="572668"/>
          </a:xfrm>
        </p:grpSpPr>
        <p:sp>
          <p:nvSpPr>
            <p:cNvPr id="4454" name="Google Shape;4454;p39"/>
            <p:cNvSpPr/>
            <p:nvPr/>
          </p:nvSpPr>
          <p:spPr>
            <a:xfrm>
              <a:off x="4678913" y="1348600"/>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grpSp>
          <p:nvGrpSpPr>
            <p:cNvPr id="4455" name="Google Shape;4455;p39"/>
            <p:cNvGrpSpPr/>
            <p:nvPr/>
          </p:nvGrpSpPr>
          <p:grpSpPr>
            <a:xfrm>
              <a:off x="4639510" y="1338119"/>
              <a:ext cx="626923" cy="572668"/>
              <a:chOff x="625350" y="539400"/>
              <a:chExt cx="1450539" cy="1325006"/>
            </a:xfrm>
          </p:grpSpPr>
          <p:grpSp>
            <p:nvGrpSpPr>
              <p:cNvPr id="4456" name="Google Shape;4456;p39"/>
              <p:cNvGrpSpPr/>
              <p:nvPr/>
            </p:nvGrpSpPr>
            <p:grpSpPr>
              <a:xfrm>
                <a:off x="625350" y="539400"/>
                <a:ext cx="1450539" cy="1325006"/>
                <a:chOff x="625350" y="539400"/>
                <a:chExt cx="1450539" cy="1325006"/>
              </a:xfrm>
            </p:grpSpPr>
            <p:sp>
              <p:nvSpPr>
                <p:cNvPr id="4457" name="Google Shape;4457;p3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2" name="Google Shape;4472;p39"/>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3" name="Google Shape;4473;p39"/>
            <p:cNvSpPr txBox="1"/>
            <p:nvPr/>
          </p:nvSpPr>
          <p:spPr>
            <a:xfrm>
              <a:off x="4664088" y="14285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Arvo"/>
                  <a:ea typeface="Arvo"/>
                  <a:cs typeface="Arvo"/>
                  <a:sym typeface="Arvo"/>
                </a:rPr>
                <a:t>01</a:t>
              </a:r>
              <a:endParaRPr sz="2000" b="1">
                <a:solidFill>
                  <a:schemeClr val="dk1"/>
                </a:solidFill>
                <a:latin typeface="Arvo"/>
                <a:ea typeface="Arvo"/>
                <a:cs typeface="Arvo"/>
                <a:sym typeface="Arvo"/>
              </a:endParaRPr>
            </a:p>
          </p:txBody>
        </p:sp>
      </p:grpSp>
      <p:grpSp>
        <p:nvGrpSpPr>
          <p:cNvPr id="4474" name="Google Shape;4474;p39"/>
          <p:cNvGrpSpPr/>
          <p:nvPr/>
        </p:nvGrpSpPr>
        <p:grpSpPr>
          <a:xfrm>
            <a:off x="7411935" y="2056152"/>
            <a:ext cx="579904" cy="529718"/>
            <a:chOff x="4639510" y="1338119"/>
            <a:chExt cx="626923" cy="572668"/>
          </a:xfrm>
        </p:grpSpPr>
        <p:sp>
          <p:nvSpPr>
            <p:cNvPr id="4475" name="Google Shape;4475;p39"/>
            <p:cNvSpPr/>
            <p:nvPr/>
          </p:nvSpPr>
          <p:spPr>
            <a:xfrm>
              <a:off x="4678913" y="1348600"/>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grpSp>
          <p:nvGrpSpPr>
            <p:cNvPr id="4476" name="Google Shape;4476;p39"/>
            <p:cNvGrpSpPr/>
            <p:nvPr/>
          </p:nvGrpSpPr>
          <p:grpSpPr>
            <a:xfrm>
              <a:off x="4639510" y="1338119"/>
              <a:ext cx="626923" cy="572668"/>
              <a:chOff x="625350" y="539400"/>
              <a:chExt cx="1450539" cy="1325006"/>
            </a:xfrm>
          </p:grpSpPr>
          <p:grpSp>
            <p:nvGrpSpPr>
              <p:cNvPr id="4477" name="Google Shape;4477;p39"/>
              <p:cNvGrpSpPr/>
              <p:nvPr/>
            </p:nvGrpSpPr>
            <p:grpSpPr>
              <a:xfrm>
                <a:off x="625350" y="539400"/>
                <a:ext cx="1450539" cy="1325006"/>
                <a:chOff x="625350" y="539400"/>
                <a:chExt cx="1450539" cy="1325006"/>
              </a:xfrm>
            </p:grpSpPr>
            <p:sp>
              <p:nvSpPr>
                <p:cNvPr id="4478" name="Google Shape;4478;p3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3" name="Google Shape;4493;p39"/>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4" name="Google Shape;4494;p39"/>
            <p:cNvSpPr txBox="1"/>
            <p:nvPr/>
          </p:nvSpPr>
          <p:spPr>
            <a:xfrm>
              <a:off x="4664088" y="14285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Arvo"/>
                  <a:ea typeface="Arvo"/>
                  <a:cs typeface="Arvo"/>
                  <a:sym typeface="Arvo"/>
                </a:rPr>
                <a:t>02</a:t>
              </a:r>
              <a:endParaRPr sz="2000" b="1">
                <a:solidFill>
                  <a:schemeClr val="dk1"/>
                </a:solidFill>
                <a:latin typeface="Arvo"/>
                <a:ea typeface="Arvo"/>
                <a:cs typeface="Arvo"/>
                <a:sym typeface="Arvo"/>
              </a:endParaRPr>
            </a:p>
          </p:txBody>
        </p:sp>
      </p:grpSp>
      <p:grpSp>
        <p:nvGrpSpPr>
          <p:cNvPr id="4495" name="Google Shape;4495;p39"/>
          <p:cNvGrpSpPr/>
          <p:nvPr/>
        </p:nvGrpSpPr>
        <p:grpSpPr>
          <a:xfrm>
            <a:off x="7182881" y="3344605"/>
            <a:ext cx="579904" cy="529718"/>
            <a:chOff x="4639510" y="1338119"/>
            <a:chExt cx="626923" cy="572668"/>
          </a:xfrm>
        </p:grpSpPr>
        <p:sp>
          <p:nvSpPr>
            <p:cNvPr id="4496" name="Google Shape;4496;p39"/>
            <p:cNvSpPr/>
            <p:nvPr/>
          </p:nvSpPr>
          <p:spPr>
            <a:xfrm>
              <a:off x="4678913" y="1348600"/>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grpSp>
          <p:nvGrpSpPr>
            <p:cNvPr id="4497" name="Google Shape;4497;p39"/>
            <p:cNvGrpSpPr/>
            <p:nvPr/>
          </p:nvGrpSpPr>
          <p:grpSpPr>
            <a:xfrm>
              <a:off x="4639510" y="1338119"/>
              <a:ext cx="626923" cy="572668"/>
              <a:chOff x="625350" y="539400"/>
              <a:chExt cx="1450539" cy="1325006"/>
            </a:xfrm>
          </p:grpSpPr>
          <p:grpSp>
            <p:nvGrpSpPr>
              <p:cNvPr id="4498" name="Google Shape;4498;p39"/>
              <p:cNvGrpSpPr/>
              <p:nvPr/>
            </p:nvGrpSpPr>
            <p:grpSpPr>
              <a:xfrm>
                <a:off x="625350" y="539400"/>
                <a:ext cx="1450539" cy="1325006"/>
                <a:chOff x="625350" y="539400"/>
                <a:chExt cx="1450539" cy="1325006"/>
              </a:xfrm>
            </p:grpSpPr>
            <p:sp>
              <p:nvSpPr>
                <p:cNvPr id="4499" name="Google Shape;4499;p3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4" name="Google Shape;4514;p39"/>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5" name="Google Shape;4515;p39"/>
            <p:cNvSpPr txBox="1"/>
            <p:nvPr/>
          </p:nvSpPr>
          <p:spPr>
            <a:xfrm>
              <a:off x="4664088" y="14285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Arvo"/>
                  <a:ea typeface="Arvo"/>
                  <a:cs typeface="Arvo"/>
                  <a:sym typeface="Arvo"/>
                </a:rPr>
                <a:t>03</a:t>
              </a:r>
              <a:endParaRPr sz="2000" b="1">
                <a:solidFill>
                  <a:schemeClr val="dk1"/>
                </a:solidFill>
                <a:latin typeface="Arvo"/>
                <a:ea typeface="Arvo"/>
                <a:cs typeface="Arvo"/>
                <a:sym typeface="Arvo"/>
              </a:endParaRPr>
            </a:p>
          </p:txBody>
        </p:sp>
      </p:grpSp>
      <p:grpSp>
        <p:nvGrpSpPr>
          <p:cNvPr id="4516" name="Google Shape;4516;p39"/>
          <p:cNvGrpSpPr/>
          <p:nvPr/>
        </p:nvGrpSpPr>
        <p:grpSpPr>
          <a:xfrm>
            <a:off x="5748239" y="3156132"/>
            <a:ext cx="579904" cy="529718"/>
            <a:chOff x="4639510" y="1338119"/>
            <a:chExt cx="626923" cy="572668"/>
          </a:xfrm>
        </p:grpSpPr>
        <p:sp>
          <p:nvSpPr>
            <p:cNvPr id="4517" name="Google Shape;4517;p39"/>
            <p:cNvSpPr/>
            <p:nvPr/>
          </p:nvSpPr>
          <p:spPr>
            <a:xfrm>
              <a:off x="4678913" y="1348600"/>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grpSp>
          <p:nvGrpSpPr>
            <p:cNvPr id="4518" name="Google Shape;4518;p39"/>
            <p:cNvGrpSpPr/>
            <p:nvPr/>
          </p:nvGrpSpPr>
          <p:grpSpPr>
            <a:xfrm>
              <a:off x="4639510" y="1338119"/>
              <a:ext cx="626923" cy="572668"/>
              <a:chOff x="625350" y="539400"/>
              <a:chExt cx="1450539" cy="1325006"/>
            </a:xfrm>
          </p:grpSpPr>
          <p:grpSp>
            <p:nvGrpSpPr>
              <p:cNvPr id="4519" name="Google Shape;4519;p39"/>
              <p:cNvGrpSpPr/>
              <p:nvPr/>
            </p:nvGrpSpPr>
            <p:grpSpPr>
              <a:xfrm>
                <a:off x="625350" y="539400"/>
                <a:ext cx="1450539" cy="1325006"/>
                <a:chOff x="625350" y="539400"/>
                <a:chExt cx="1450539" cy="1325006"/>
              </a:xfrm>
            </p:grpSpPr>
            <p:sp>
              <p:nvSpPr>
                <p:cNvPr id="4520" name="Google Shape;4520;p3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5" name="Google Shape;4535;p39"/>
              <p:cNvSpPr/>
              <p:nvPr/>
            </p:nvSpPr>
            <p:spPr>
              <a:xfrm>
                <a:off x="1064275" y="838675"/>
                <a:ext cx="572700" cy="572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6" name="Google Shape;4536;p39"/>
            <p:cNvSpPr txBox="1"/>
            <p:nvPr/>
          </p:nvSpPr>
          <p:spPr>
            <a:xfrm>
              <a:off x="4664088" y="14285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Arvo"/>
                  <a:ea typeface="Arvo"/>
                  <a:cs typeface="Arvo"/>
                  <a:sym typeface="Arvo"/>
                </a:rPr>
                <a:t>04</a:t>
              </a:r>
              <a:endParaRPr sz="2000" b="1">
                <a:solidFill>
                  <a:schemeClr val="dk1"/>
                </a:solidFill>
                <a:latin typeface="Arvo"/>
                <a:ea typeface="Arvo"/>
                <a:cs typeface="Arvo"/>
                <a:sym typeface="Arvo"/>
              </a:endParaRPr>
            </a:p>
          </p:txBody>
        </p:sp>
      </p:grpSp>
      <p:grpSp>
        <p:nvGrpSpPr>
          <p:cNvPr id="4537" name="Google Shape;4537;p39"/>
          <p:cNvGrpSpPr/>
          <p:nvPr/>
        </p:nvGrpSpPr>
        <p:grpSpPr>
          <a:xfrm>
            <a:off x="1622157" y="1261325"/>
            <a:ext cx="554263" cy="506296"/>
            <a:chOff x="4639510" y="1338119"/>
            <a:chExt cx="626923" cy="572668"/>
          </a:xfrm>
        </p:grpSpPr>
        <p:sp>
          <p:nvSpPr>
            <p:cNvPr id="4538" name="Google Shape;4538;p39"/>
            <p:cNvSpPr/>
            <p:nvPr/>
          </p:nvSpPr>
          <p:spPr>
            <a:xfrm>
              <a:off x="4678913" y="1348600"/>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endParaRPr>
            </a:p>
          </p:txBody>
        </p:sp>
        <p:grpSp>
          <p:nvGrpSpPr>
            <p:cNvPr id="4539" name="Google Shape;4539;p39"/>
            <p:cNvGrpSpPr/>
            <p:nvPr/>
          </p:nvGrpSpPr>
          <p:grpSpPr>
            <a:xfrm>
              <a:off x="4639510" y="1338119"/>
              <a:ext cx="626923" cy="572668"/>
              <a:chOff x="625350" y="539400"/>
              <a:chExt cx="1450539" cy="1325006"/>
            </a:xfrm>
          </p:grpSpPr>
          <p:grpSp>
            <p:nvGrpSpPr>
              <p:cNvPr id="4540" name="Google Shape;4540;p39"/>
              <p:cNvGrpSpPr/>
              <p:nvPr/>
            </p:nvGrpSpPr>
            <p:grpSpPr>
              <a:xfrm>
                <a:off x="625350" y="539400"/>
                <a:ext cx="1450539" cy="1325006"/>
                <a:chOff x="625350" y="539400"/>
                <a:chExt cx="1450539" cy="1325006"/>
              </a:xfrm>
            </p:grpSpPr>
            <p:sp>
              <p:nvSpPr>
                <p:cNvPr id="4541" name="Google Shape;4541;p3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2" name="Google Shape;4542;p3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3" name="Google Shape;4543;p3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4" name="Google Shape;4544;p3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5" name="Google Shape;4545;p3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6" name="Google Shape;4546;p3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7" name="Google Shape;4547;p3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8" name="Google Shape;4548;p3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9" name="Google Shape;4549;p3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50" name="Google Shape;4550;p3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51" name="Google Shape;4551;p3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52" name="Google Shape;4552;p3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53" name="Google Shape;4553;p3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54" name="Google Shape;4554;p3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55" name="Google Shape;4555;p3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556" name="Google Shape;4556;p39"/>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557" name="Google Shape;4557;p39"/>
            <p:cNvSpPr txBox="1"/>
            <p:nvPr/>
          </p:nvSpPr>
          <p:spPr>
            <a:xfrm>
              <a:off x="4664088" y="14285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Arvo"/>
                  <a:ea typeface="Arvo"/>
                  <a:cs typeface="Arvo"/>
                  <a:sym typeface="Arvo"/>
                </a:rPr>
                <a:t>01</a:t>
              </a:r>
              <a:endParaRPr sz="2000" b="1">
                <a:solidFill>
                  <a:schemeClr val="dk1"/>
                </a:solidFill>
                <a:latin typeface="Arvo"/>
                <a:ea typeface="Arvo"/>
                <a:cs typeface="Arvo"/>
                <a:sym typeface="Arvo"/>
              </a:endParaRPr>
            </a:p>
          </p:txBody>
        </p:sp>
      </p:grpSp>
      <p:grpSp>
        <p:nvGrpSpPr>
          <p:cNvPr id="4558" name="Google Shape;4558;p39"/>
          <p:cNvGrpSpPr/>
          <p:nvPr/>
        </p:nvGrpSpPr>
        <p:grpSpPr>
          <a:xfrm>
            <a:off x="3927144" y="1261317"/>
            <a:ext cx="554263" cy="506296"/>
            <a:chOff x="4639510" y="1338119"/>
            <a:chExt cx="626923" cy="572668"/>
          </a:xfrm>
        </p:grpSpPr>
        <p:sp>
          <p:nvSpPr>
            <p:cNvPr id="4559" name="Google Shape;4559;p39"/>
            <p:cNvSpPr/>
            <p:nvPr/>
          </p:nvSpPr>
          <p:spPr>
            <a:xfrm>
              <a:off x="4678913" y="1348600"/>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endParaRPr>
            </a:p>
          </p:txBody>
        </p:sp>
        <p:grpSp>
          <p:nvGrpSpPr>
            <p:cNvPr id="4560" name="Google Shape;4560;p39"/>
            <p:cNvGrpSpPr/>
            <p:nvPr/>
          </p:nvGrpSpPr>
          <p:grpSpPr>
            <a:xfrm>
              <a:off x="4639510" y="1338119"/>
              <a:ext cx="626923" cy="572668"/>
              <a:chOff x="625350" y="539400"/>
              <a:chExt cx="1450539" cy="1325006"/>
            </a:xfrm>
          </p:grpSpPr>
          <p:grpSp>
            <p:nvGrpSpPr>
              <p:cNvPr id="4561" name="Google Shape;4561;p39"/>
              <p:cNvGrpSpPr/>
              <p:nvPr/>
            </p:nvGrpSpPr>
            <p:grpSpPr>
              <a:xfrm>
                <a:off x="625350" y="539400"/>
                <a:ext cx="1450539" cy="1325006"/>
                <a:chOff x="625350" y="539400"/>
                <a:chExt cx="1450539" cy="1325006"/>
              </a:xfrm>
            </p:grpSpPr>
            <p:sp>
              <p:nvSpPr>
                <p:cNvPr id="4562" name="Google Shape;4562;p3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63" name="Google Shape;4563;p3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64" name="Google Shape;4564;p3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65" name="Google Shape;4565;p3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66" name="Google Shape;4566;p3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67" name="Google Shape;4567;p3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68" name="Google Shape;4568;p3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69" name="Google Shape;4569;p3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70" name="Google Shape;4570;p3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71" name="Google Shape;4571;p3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72" name="Google Shape;4572;p3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73" name="Google Shape;4573;p3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74" name="Google Shape;4574;p3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75" name="Google Shape;4575;p3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76" name="Google Shape;4576;p3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577" name="Google Shape;4577;p39"/>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578" name="Google Shape;4578;p39"/>
            <p:cNvSpPr txBox="1"/>
            <p:nvPr/>
          </p:nvSpPr>
          <p:spPr>
            <a:xfrm>
              <a:off x="4664088" y="14285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Arvo"/>
                  <a:ea typeface="Arvo"/>
                  <a:cs typeface="Arvo"/>
                  <a:sym typeface="Arvo"/>
                </a:rPr>
                <a:t>02</a:t>
              </a:r>
              <a:endParaRPr sz="2000" b="1">
                <a:solidFill>
                  <a:schemeClr val="dk1"/>
                </a:solidFill>
                <a:latin typeface="Arvo"/>
                <a:ea typeface="Arvo"/>
                <a:cs typeface="Arvo"/>
                <a:sym typeface="Arvo"/>
              </a:endParaRPr>
            </a:p>
          </p:txBody>
        </p:sp>
      </p:grpSp>
      <p:grpSp>
        <p:nvGrpSpPr>
          <p:cNvPr id="4579" name="Google Shape;4579;p39"/>
          <p:cNvGrpSpPr/>
          <p:nvPr/>
        </p:nvGrpSpPr>
        <p:grpSpPr>
          <a:xfrm>
            <a:off x="1622157" y="2906107"/>
            <a:ext cx="554263" cy="506296"/>
            <a:chOff x="4639510" y="1338119"/>
            <a:chExt cx="626923" cy="572668"/>
          </a:xfrm>
        </p:grpSpPr>
        <p:sp>
          <p:nvSpPr>
            <p:cNvPr id="4580" name="Google Shape;4580;p39"/>
            <p:cNvSpPr/>
            <p:nvPr/>
          </p:nvSpPr>
          <p:spPr>
            <a:xfrm>
              <a:off x="4678913" y="1348600"/>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endParaRPr>
            </a:p>
          </p:txBody>
        </p:sp>
        <p:grpSp>
          <p:nvGrpSpPr>
            <p:cNvPr id="4581" name="Google Shape;4581;p39"/>
            <p:cNvGrpSpPr/>
            <p:nvPr/>
          </p:nvGrpSpPr>
          <p:grpSpPr>
            <a:xfrm>
              <a:off x="4639510" y="1338119"/>
              <a:ext cx="626923" cy="572668"/>
              <a:chOff x="625350" y="539400"/>
              <a:chExt cx="1450539" cy="1325006"/>
            </a:xfrm>
          </p:grpSpPr>
          <p:grpSp>
            <p:nvGrpSpPr>
              <p:cNvPr id="4582" name="Google Shape;4582;p39"/>
              <p:cNvGrpSpPr/>
              <p:nvPr/>
            </p:nvGrpSpPr>
            <p:grpSpPr>
              <a:xfrm>
                <a:off x="625350" y="539400"/>
                <a:ext cx="1450539" cy="1325006"/>
                <a:chOff x="625350" y="539400"/>
                <a:chExt cx="1450539" cy="1325006"/>
              </a:xfrm>
            </p:grpSpPr>
            <p:sp>
              <p:nvSpPr>
                <p:cNvPr id="4583" name="Google Shape;4583;p3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84" name="Google Shape;4584;p3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85" name="Google Shape;4585;p3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86" name="Google Shape;4586;p3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87" name="Google Shape;4587;p3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88" name="Google Shape;4588;p3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89" name="Google Shape;4589;p3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90" name="Google Shape;4590;p3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91" name="Google Shape;4591;p3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92" name="Google Shape;4592;p3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93" name="Google Shape;4593;p3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94" name="Google Shape;4594;p3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95" name="Google Shape;4595;p3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96" name="Google Shape;4596;p3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97" name="Google Shape;4597;p3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598" name="Google Shape;4598;p39"/>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599" name="Google Shape;4599;p39"/>
            <p:cNvSpPr txBox="1"/>
            <p:nvPr/>
          </p:nvSpPr>
          <p:spPr>
            <a:xfrm>
              <a:off x="4664088" y="14285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Arvo"/>
                  <a:ea typeface="Arvo"/>
                  <a:cs typeface="Arvo"/>
                  <a:sym typeface="Arvo"/>
                </a:rPr>
                <a:t>03</a:t>
              </a:r>
              <a:endParaRPr sz="2000" b="1">
                <a:solidFill>
                  <a:schemeClr val="dk1"/>
                </a:solidFill>
                <a:latin typeface="Arvo"/>
                <a:ea typeface="Arvo"/>
                <a:cs typeface="Arvo"/>
                <a:sym typeface="Arvo"/>
              </a:endParaRPr>
            </a:p>
          </p:txBody>
        </p:sp>
      </p:grpSp>
      <p:grpSp>
        <p:nvGrpSpPr>
          <p:cNvPr id="4600" name="Google Shape;4600;p39"/>
          <p:cNvGrpSpPr/>
          <p:nvPr/>
        </p:nvGrpSpPr>
        <p:grpSpPr>
          <a:xfrm>
            <a:off x="3927144" y="2906097"/>
            <a:ext cx="554263" cy="506296"/>
            <a:chOff x="4639510" y="1338119"/>
            <a:chExt cx="626923" cy="572668"/>
          </a:xfrm>
        </p:grpSpPr>
        <p:sp>
          <p:nvSpPr>
            <p:cNvPr id="4601" name="Google Shape;4601;p39"/>
            <p:cNvSpPr/>
            <p:nvPr/>
          </p:nvSpPr>
          <p:spPr>
            <a:xfrm>
              <a:off x="4678913" y="1348600"/>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endParaRPr>
            </a:p>
          </p:txBody>
        </p:sp>
        <p:grpSp>
          <p:nvGrpSpPr>
            <p:cNvPr id="4602" name="Google Shape;4602;p39"/>
            <p:cNvGrpSpPr/>
            <p:nvPr/>
          </p:nvGrpSpPr>
          <p:grpSpPr>
            <a:xfrm>
              <a:off x="4639510" y="1338119"/>
              <a:ext cx="626923" cy="572668"/>
              <a:chOff x="625350" y="539400"/>
              <a:chExt cx="1450539" cy="1325006"/>
            </a:xfrm>
          </p:grpSpPr>
          <p:grpSp>
            <p:nvGrpSpPr>
              <p:cNvPr id="4603" name="Google Shape;4603;p39"/>
              <p:cNvGrpSpPr/>
              <p:nvPr/>
            </p:nvGrpSpPr>
            <p:grpSpPr>
              <a:xfrm>
                <a:off x="625350" y="539400"/>
                <a:ext cx="1450539" cy="1325006"/>
                <a:chOff x="625350" y="539400"/>
                <a:chExt cx="1450539" cy="1325006"/>
              </a:xfrm>
            </p:grpSpPr>
            <p:sp>
              <p:nvSpPr>
                <p:cNvPr id="4604" name="Google Shape;4604;p3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05" name="Google Shape;4605;p3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06" name="Google Shape;4606;p3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07" name="Google Shape;4607;p3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08" name="Google Shape;4608;p3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09" name="Google Shape;4609;p3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10" name="Google Shape;4610;p3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11" name="Google Shape;4611;p3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12" name="Google Shape;4612;p3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13" name="Google Shape;4613;p3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14" name="Google Shape;4614;p3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15" name="Google Shape;4615;p3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16" name="Google Shape;4616;p3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17" name="Google Shape;4617;p3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18" name="Google Shape;4618;p3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619" name="Google Shape;4619;p39"/>
              <p:cNvSpPr/>
              <p:nvPr/>
            </p:nvSpPr>
            <p:spPr>
              <a:xfrm>
                <a:off x="1064275" y="838675"/>
                <a:ext cx="572700" cy="572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620" name="Google Shape;4620;p39"/>
            <p:cNvSpPr txBox="1"/>
            <p:nvPr/>
          </p:nvSpPr>
          <p:spPr>
            <a:xfrm>
              <a:off x="4664088" y="14285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Arvo"/>
                  <a:ea typeface="Arvo"/>
                  <a:cs typeface="Arvo"/>
                  <a:sym typeface="Arvo"/>
                </a:rPr>
                <a:t>04</a:t>
              </a:r>
              <a:endParaRPr sz="2000" b="1">
                <a:solidFill>
                  <a:schemeClr val="dk1"/>
                </a:solidFill>
                <a:latin typeface="Arvo"/>
                <a:ea typeface="Arvo"/>
                <a:cs typeface="Arvo"/>
                <a:sym typeface="Arvo"/>
              </a:endParaRPr>
            </a:p>
          </p:txBody>
        </p:sp>
      </p:grpSp>
      <p:grpSp>
        <p:nvGrpSpPr>
          <p:cNvPr id="4621" name="Google Shape;4621;p39"/>
          <p:cNvGrpSpPr/>
          <p:nvPr/>
        </p:nvGrpSpPr>
        <p:grpSpPr>
          <a:xfrm>
            <a:off x="7104262" y="129261"/>
            <a:ext cx="660529" cy="164373"/>
            <a:chOff x="1663975" y="5122263"/>
            <a:chExt cx="503375" cy="125275"/>
          </a:xfrm>
        </p:grpSpPr>
        <p:sp>
          <p:nvSpPr>
            <p:cNvPr id="4622" name="Google Shape;4622;p39"/>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39"/>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39"/>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39"/>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39"/>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39"/>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39"/>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39"/>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39"/>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39"/>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39"/>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39"/>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39"/>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39"/>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39"/>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39"/>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39"/>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39"/>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43"/>
        <p:cNvGrpSpPr/>
        <p:nvPr/>
      </p:nvGrpSpPr>
      <p:grpSpPr>
        <a:xfrm>
          <a:off x="0" y="0"/>
          <a:ext cx="0" cy="0"/>
          <a:chOff x="0" y="0"/>
          <a:chExt cx="0" cy="0"/>
        </a:xfrm>
      </p:grpSpPr>
      <p:grpSp>
        <p:nvGrpSpPr>
          <p:cNvPr id="4644" name="Google Shape;4644;p40"/>
          <p:cNvGrpSpPr/>
          <p:nvPr/>
        </p:nvGrpSpPr>
        <p:grpSpPr>
          <a:xfrm>
            <a:off x="737179" y="1223022"/>
            <a:ext cx="3887230" cy="2486103"/>
            <a:chOff x="4778272" y="1402430"/>
            <a:chExt cx="4362283" cy="2486103"/>
          </a:xfrm>
        </p:grpSpPr>
        <p:sp>
          <p:nvSpPr>
            <p:cNvPr id="4645" name="Google Shape;4645;p40"/>
            <p:cNvSpPr/>
            <p:nvPr/>
          </p:nvSpPr>
          <p:spPr>
            <a:xfrm>
              <a:off x="4778272" y="1414451"/>
              <a:ext cx="114575" cy="2321729"/>
            </a:xfrm>
            <a:custGeom>
              <a:avLst/>
              <a:gdLst/>
              <a:ahLst/>
              <a:cxnLst/>
              <a:rect l="l" t="t" r="r" b="b"/>
              <a:pathLst>
                <a:path w="365" h="7696" extrusionOk="0">
                  <a:moveTo>
                    <a:pt x="178" y="0"/>
                  </a:moveTo>
                  <a:cubicBezTo>
                    <a:pt x="146" y="0"/>
                    <a:pt x="105" y="31"/>
                    <a:pt x="95" y="83"/>
                  </a:cubicBezTo>
                  <a:cubicBezTo>
                    <a:pt x="1" y="1338"/>
                    <a:pt x="53" y="2603"/>
                    <a:pt x="53" y="3858"/>
                  </a:cubicBezTo>
                  <a:cubicBezTo>
                    <a:pt x="53" y="5113"/>
                    <a:pt x="22" y="6378"/>
                    <a:pt x="115" y="7633"/>
                  </a:cubicBezTo>
                  <a:cubicBezTo>
                    <a:pt x="125" y="7675"/>
                    <a:pt x="157" y="7696"/>
                    <a:pt x="178" y="7696"/>
                  </a:cubicBezTo>
                  <a:cubicBezTo>
                    <a:pt x="208" y="7696"/>
                    <a:pt x="240" y="7675"/>
                    <a:pt x="240" y="7633"/>
                  </a:cubicBezTo>
                  <a:cubicBezTo>
                    <a:pt x="344" y="6378"/>
                    <a:pt x="312" y="5113"/>
                    <a:pt x="312" y="3858"/>
                  </a:cubicBezTo>
                  <a:cubicBezTo>
                    <a:pt x="312" y="2603"/>
                    <a:pt x="364" y="1338"/>
                    <a:pt x="271" y="83"/>
                  </a:cubicBezTo>
                  <a:cubicBezTo>
                    <a:pt x="261" y="31"/>
                    <a:pt x="219" y="0"/>
                    <a:pt x="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6" name="Google Shape;4646;p40"/>
            <p:cNvGrpSpPr/>
            <p:nvPr/>
          </p:nvGrpSpPr>
          <p:grpSpPr>
            <a:xfrm>
              <a:off x="4892855" y="1402430"/>
              <a:ext cx="4247700" cy="2486103"/>
              <a:chOff x="4892855" y="1402430"/>
              <a:chExt cx="4247700" cy="2486103"/>
            </a:xfrm>
          </p:grpSpPr>
          <p:sp>
            <p:nvSpPr>
              <p:cNvPr id="4647" name="Google Shape;4647;p40"/>
              <p:cNvSpPr/>
              <p:nvPr/>
            </p:nvSpPr>
            <p:spPr>
              <a:xfrm>
                <a:off x="4892855" y="1402433"/>
                <a:ext cx="4247700" cy="2486100"/>
              </a:xfrm>
              <a:prstGeom prst="rect">
                <a:avLst/>
              </a:prstGeom>
              <a:solidFill>
                <a:schemeClr val="lt1"/>
              </a:solidFill>
              <a:ln w="19050"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8" name="Google Shape;4648;p40"/>
              <p:cNvGrpSpPr/>
              <p:nvPr/>
            </p:nvGrpSpPr>
            <p:grpSpPr>
              <a:xfrm>
                <a:off x="4892860" y="1402430"/>
                <a:ext cx="1269958" cy="662767"/>
                <a:chOff x="1118547" y="1246905"/>
                <a:chExt cx="1269958" cy="662767"/>
              </a:xfrm>
            </p:grpSpPr>
            <p:sp>
              <p:nvSpPr>
                <p:cNvPr id="4649" name="Google Shape;4649;p40"/>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40"/>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40"/>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40"/>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40"/>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40"/>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40"/>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40"/>
                <p:cNvSpPr/>
                <p:nvPr/>
              </p:nvSpPr>
              <p:spPr>
                <a:xfrm>
                  <a:off x="1127905" y="1259377"/>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40"/>
                <p:cNvSpPr/>
                <p:nvPr/>
              </p:nvSpPr>
              <p:spPr>
                <a:xfrm>
                  <a:off x="1158330" y="1301166"/>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40"/>
                <p:cNvSpPr/>
                <p:nvPr/>
              </p:nvSpPr>
              <p:spPr>
                <a:xfrm>
                  <a:off x="1323832" y="1293468"/>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40"/>
                <p:cNvSpPr/>
                <p:nvPr/>
              </p:nvSpPr>
              <p:spPr>
                <a:xfrm>
                  <a:off x="1378816" y="1302999"/>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40"/>
                <p:cNvSpPr/>
                <p:nvPr/>
              </p:nvSpPr>
              <p:spPr>
                <a:xfrm>
                  <a:off x="1521408" y="1297317"/>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40"/>
                <p:cNvSpPr/>
                <p:nvPr/>
              </p:nvSpPr>
              <p:spPr>
                <a:xfrm>
                  <a:off x="1451028" y="1299150"/>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2" name="Google Shape;4662;p40"/>
              <p:cNvSpPr/>
              <p:nvPr/>
            </p:nvSpPr>
            <p:spPr>
              <a:xfrm rot="10800000">
                <a:off x="7877532" y="322595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63" name="Google Shape;4663;p40"/>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grpSp>
        <p:nvGrpSpPr>
          <p:cNvPr id="4664" name="Google Shape;4664;p40"/>
          <p:cNvGrpSpPr/>
          <p:nvPr/>
        </p:nvGrpSpPr>
        <p:grpSpPr>
          <a:xfrm>
            <a:off x="4788210" y="1371546"/>
            <a:ext cx="3618611" cy="2114459"/>
            <a:chOff x="233350" y="949250"/>
            <a:chExt cx="7137300" cy="3802300"/>
          </a:xfrm>
        </p:grpSpPr>
        <p:sp>
          <p:nvSpPr>
            <p:cNvPr id="4665" name="Google Shape;4665;p40"/>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40"/>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40"/>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40"/>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40"/>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40"/>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40"/>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40"/>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40"/>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40"/>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40"/>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40"/>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40"/>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40"/>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0"/>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0"/>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0"/>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0"/>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0"/>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40"/>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40"/>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40"/>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40"/>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0"/>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0"/>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0"/>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0"/>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0"/>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0"/>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0"/>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0"/>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0"/>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0"/>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0"/>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0"/>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40"/>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40"/>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0"/>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40"/>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40"/>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40"/>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40"/>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40"/>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40"/>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40"/>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40"/>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40"/>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40"/>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40"/>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40"/>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40"/>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6" name="Google Shape;4716;p40"/>
          <p:cNvGrpSpPr/>
          <p:nvPr/>
        </p:nvGrpSpPr>
        <p:grpSpPr>
          <a:xfrm>
            <a:off x="757238" y="3889925"/>
            <a:ext cx="3705225" cy="376500"/>
            <a:chOff x="833438" y="3889925"/>
            <a:chExt cx="3705225" cy="376500"/>
          </a:xfrm>
        </p:grpSpPr>
        <p:sp>
          <p:nvSpPr>
            <p:cNvPr id="4717" name="Google Shape;4717;p40"/>
            <p:cNvSpPr txBox="1"/>
            <p:nvPr/>
          </p:nvSpPr>
          <p:spPr>
            <a:xfrm flipH="1">
              <a:off x="2544262" y="3889925"/>
              <a:ext cx="1994400" cy="37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beautiful name</a:t>
              </a:r>
              <a:endParaRPr sz="1500" dirty="0">
                <a:solidFill>
                  <a:schemeClr val="dk1"/>
                </a:solidFill>
                <a:latin typeface="Montserrat Medium" panose="00000600000000000000" pitchFamily="2" charset="0"/>
                <a:ea typeface="DM Sans"/>
                <a:cs typeface="DM Sans"/>
                <a:sym typeface="DM Sans"/>
              </a:endParaRPr>
            </a:p>
          </p:txBody>
        </p:sp>
        <p:sp>
          <p:nvSpPr>
            <p:cNvPr id="4718" name="Google Shape;4718;p40"/>
            <p:cNvSpPr txBox="1"/>
            <p:nvPr/>
          </p:nvSpPr>
          <p:spPr>
            <a:xfrm>
              <a:off x="833438" y="3889925"/>
              <a:ext cx="1695600" cy="3765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VENUS</a:t>
              </a:r>
              <a:endParaRPr sz="2100" b="1">
                <a:solidFill>
                  <a:schemeClr val="dk1"/>
                </a:solidFill>
                <a:latin typeface="Arvo"/>
                <a:ea typeface="Arvo"/>
                <a:cs typeface="Arvo"/>
                <a:sym typeface="Arvo"/>
              </a:endParaRPr>
            </a:p>
          </p:txBody>
        </p:sp>
      </p:grpSp>
      <p:grpSp>
        <p:nvGrpSpPr>
          <p:cNvPr id="4719" name="Google Shape;4719;p40"/>
          <p:cNvGrpSpPr/>
          <p:nvPr/>
        </p:nvGrpSpPr>
        <p:grpSpPr>
          <a:xfrm>
            <a:off x="4681539" y="3889925"/>
            <a:ext cx="3705223" cy="376500"/>
            <a:chOff x="4605339" y="3889925"/>
            <a:chExt cx="3705223" cy="376500"/>
          </a:xfrm>
        </p:grpSpPr>
        <p:sp>
          <p:nvSpPr>
            <p:cNvPr id="4720" name="Google Shape;4720;p40"/>
            <p:cNvSpPr txBox="1"/>
            <p:nvPr/>
          </p:nvSpPr>
          <p:spPr>
            <a:xfrm flipH="1">
              <a:off x="6316162" y="3889925"/>
              <a:ext cx="1994400" cy="37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very cold place </a:t>
              </a:r>
              <a:endParaRPr sz="1500" dirty="0">
                <a:solidFill>
                  <a:schemeClr val="dk1"/>
                </a:solidFill>
                <a:latin typeface="Montserrat Medium" panose="00000600000000000000" pitchFamily="2" charset="0"/>
                <a:ea typeface="DM Sans"/>
                <a:cs typeface="DM Sans"/>
                <a:sym typeface="DM Sans"/>
              </a:endParaRPr>
            </a:p>
          </p:txBody>
        </p:sp>
        <p:sp>
          <p:nvSpPr>
            <p:cNvPr id="4721" name="Google Shape;4721;p40"/>
            <p:cNvSpPr txBox="1"/>
            <p:nvPr/>
          </p:nvSpPr>
          <p:spPr>
            <a:xfrm>
              <a:off x="4605339" y="3889925"/>
              <a:ext cx="1691700" cy="3765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MARS</a:t>
              </a:r>
              <a:endParaRPr sz="2100" b="1">
                <a:solidFill>
                  <a:schemeClr val="dk1"/>
                </a:solidFill>
                <a:latin typeface="Arvo"/>
                <a:ea typeface="Arvo"/>
                <a:cs typeface="Arvo"/>
                <a:sym typeface="Arvo"/>
              </a:endParaRPr>
            </a:p>
          </p:txBody>
        </p:sp>
      </p:grpSp>
      <p:grpSp>
        <p:nvGrpSpPr>
          <p:cNvPr id="4722" name="Google Shape;4722;p40"/>
          <p:cNvGrpSpPr/>
          <p:nvPr/>
        </p:nvGrpSpPr>
        <p:grpSpPr>
          <a:xfrm>
            <a:off x="5335184" y="2021839"/>
            <a:ext cx="257906" cy="235586"/>
            <a:chOff x="625350" y="539400"/>
            <a:chExt cx="1450539" cy="1325006"/>
          </a:xfrm>
        </p:grpSpPr>
        <p:grpSp>
          <p:nvGrpSpPr>
            <p:cNvPr id="4723" name="Google Shape;4723;p40"/>
            <p:cNvGrpSpPr/>
            <p:nvPr/>
          </p:nvGrpSpPr>
          <p:grpSpPr>
            <a:xfrm>
              <a:off x="625350" y="539400"/>
              <a:ext cx="1450539" cy="1325006"/>
              <a:chOff x="625350" y="539400"/>
              <a:chExt cx="1450539" cy="1325006"/>
            </a:xfrm>
          </p:grpSpPr>
          <p:sp>
            <p:nvSpPr>
              <p:cNvPr id="4724" name="Google Shape;4724;p4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4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4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4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4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4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4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4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4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4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4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4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4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4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4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9" name="Google Shape;4739;p40"/>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0" name="Google Shape;4740;p40"/>
          <p:cNvGrpSpPr/>
          <p:nvPr/>
        </p:nvGrpSpPr>
        <p:grpSpPr>
          <a:xfrm>
            <a:off x="6659159" y="2698114"/>
            <a:ext cx="257906" cy="235586"/>
            <a:chOff x="625350" y="539400"/>
            <a:chExt cx="1450539" cy="1325006"/>
          </a:xfrm>
        </p:grpSpPr>
        <p:grpSp>
          <p:nvGrpSpPr>
            <p:cNvPr id="4741" name="Google Shape;4741;p40"/>
            <p:cNvGrpSpPr/>
            <p:nvPr/>
          </p:nvGrpSpPr>
          <p:grpSpPr>
            <a:xfrm>
              <a:off x="625350" y="539400"/>
              <a:ext cx="1450539" cy="1325006"/>
              <a:chOff x="625350" y="539400"/>
              <a:chExt cx="1450539" cy="1325006"/>
            </a:xfrm>
          </p:grpSpPr>
          <p:sp>
            <p:nvSpPr>
              <p:cNvPr id="4742" name="Google Shape;4742;p4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4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4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4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4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4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4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4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4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4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4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4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4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4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4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7" name="Google Shape;4757;p40"/>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8" name="Google Shape;4758;p40"/>
          <p:cNvGrpSpPr/>
          <p:nvPr/>
        </p:nvGrpSpPr>
        <p:grpSpPr>
          <a:xfrm>
            <a:off x="7954559" y="2933689"/>
            <a:ext cx="257906" cy="235586"/>
            <a:chOff x="625350" y="539400"/>
            <a:chExt cx="1450539" cy="1325006"/>
          </a:xfrm>
        </p:grpSpPr>
        <p:grpSp>
          <p:nvGrpSpPr>
            <p:cNvPr id="4759" name="Google Shape;4759;p40"/>
            <p:cNvGrpSpPr/>
            <p:nvPr/>
          </p:nvGrpSpPr>
          <p:grpSpPr>
            <a:xfrm>
              <a:off x="625350" y="539400"/>
              <a:ext cx="1450539" cy="1325006"/>
              <a:chOff x="625350" y="539400"/>
              <a:chExt cx="1450539" cy="1325006"/>
            </a:xfrm>
          </p:grpSpPr>
          <p:sp>
            <p:nvSpPr>
              <p:cNvPr id="4760" name="Google Shape;4760;p4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4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4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4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4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4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4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4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4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4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4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4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4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4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4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5" name="Google Shape;4775;p40"/>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6" name="Google Shape;4776;p40"/>
          <p:cNvGrpSpPr/>
          <p:nvPr/>
        </p:nvGrpSpPr>
        <p:grpSpPr>
          <a:xfrm>
            <a:off x="7535459" y="2095489"/>
            <a:ext cx="257906" cy="235586"/>
            <a:chOff x="625350" y="539400"/>
            <a:chExt cx="1450539" cy="1325006"/>
          </a:xfrm>
        </p:grpSpPr>
        <p:grpSp>
          <p:nvGrpSpPr>
            <p:cNvPr id="4777" name="Google Shape;4777;p40"/>
            <p:cNvGrpSpPr/>
            <p:nvPr/>
          </p:nvGrpSpPr>
          <p:grpSpPr>
            <a:xfrm>
              <a:off x="625350" y="539400"/>
              <a:ext cx="1450539" cy="1325006"/>
              <a:chOff x="625350" y="539400"/>
              <a:chExt cx="1450539" cy="1325006"/>
            </a:xfrm>
          </p:grpSpPr>
          <p:sp>
            <p:nvSpPr>
              <p:cNvPr id="4778" name="Google Shape;4778;p4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4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4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4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4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4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4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4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4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4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4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4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4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4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4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3" name="Google Shape;4793;p40"/>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4" name="Google Shape;4794;p40"/>
          <p:cNvGrpSpPr/>
          <p:nvPr/>
        </p:nvGrpSpPr>
        <p:grpSpPr>
          <a:xfrm>
            <a:off x="5649509" y="3047989"/>
            <a:ext cx="257906" cy="235586"/>
            <a:chOff x="625350" y="539400"/>
            <a:chExt cx="1450539" cy="1325006"/>
          </a:xfrm>
        </p:grpSpPr>
        <p:grpSp>
          <p:nvGrpSpPr>
            <p:cNvPr id="4795" name="Google Shape;4795;p40"/>
            <p:cNvGrpSpPr/>
            <p:nvPr/>
          </p:nvGrpSpPr>
          <p:grpSpPr>
            <a:xfrm>
              <a:off x="625350" y="539400"/>
              <a:ext cx="1450539" cy="1325006"/>
              <a:chOff x="625350" y="539400"/>
              <a:chExt cx="1450539" cy="1325006"/>
            </a:xfrm>
          </p:grpSpPr>
          <p:sp>
            <p:nvSpPr>
              <p:cNvPr id="4796" name="Google Shape;4796;p4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4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4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4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4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4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4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4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4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4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4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4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4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4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4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1" name="Google Shape;4811;p40"/>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2" name="Google Shape;4812;p40"/>
          <p:cNvSpPr txBox="1"/>
          <p:nvPr/>
        </p:nvSpPr>
        <p:spPr>
          <a:xfrm>
            <a:off x="714225" y="4338100"/>
            <a:ext cx="7715400" cy="25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chemeClr val="dk1"/>
                </a:solidFill>
                <a:latin typeface="Montserrat Medium" panose="00000600000000000000" pitchFamily="2" charset="0"/>
                <a:ea typeface="DM Sans"/>
                <a:cs typeface="DM Sans"/>
                <a:sym typeface="DM Sans"/>
              </a:rPr>
              <a:t>Follow the link in the graph to modify its data and then paste the new one here. </a:t>
            </a:r>
            <a:r>
              <a:rPr lang="en" sz="1000" b="1" dirty="0">
                <a:solidFill>
                  <a:schemeClr val="dk1"/>
                </a:solidFill>
                <a:uFill>
                  <a:noFill/>
                </a:uFill>
                <a:latin typeface="Montserrat Medium" panose="00000600000000000000" pitchFamily="2" charset="0"/>
                <a:ea typeface="DM Sans"/>
                <a:cs typeface="DM Sans"/>
                <a:sym typeface="DM Sans"/>
                <a:hlinkClick r:id="rId3">
                  <a:extLst>
                    <a:ext uri="{A12FA001-AC4F-418D-AE19-62706E023703}">
                      <ahyp:hlinkClr xmlns:ahyp="http://schemas.microsoft.com/office/drawing/2018/hyperlinkcolor" val="tx"/>
                    </a:ext>
                  </a:extLst>
                </a:hlinkClick>
              </a:rPr>
              <a:t>For more info, click here</a:t>
            </a:r>
            <a:endParaRPr sz="1000" b="1" dirty="0">
              <a:solidFill>
                <a:schemeClr val="dk1"/>
              </a:solidFill>
              <a:latin typeface="Montserrat Medium" panose="00000600000000000000" pitchFamily="2" charset="0"/>
              <a:ea typeface="DM Sans"/>
              <a:cs typeface="DM Sans"/>
              <a:sym typeface="DM Sans"/>
            </a:endParaRPr>
          </a:p>
        </p:txBody>
      </p:sp>
      <p:sp>
        <p:nvSpPr>
          <p:cNvPr id="4813" name="Google Shape;4813;p40">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40">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15" name="Google Shape;4815;p40" title="Chart">
            <a:hlinkClick r:id="rId4"/>
          </p:cNvPr>
          <p:cNvPicPr preferRelativeResize="0"/>
          <p:nvPr/>
        </p:nvPicPr>
        <p:blipFill>
          <a:blip r:embed="rId5">
            <a:alphaModFix/>
          </a:blip>
          <a:stretch>
            <a:fillRect/>
          </a:stretch>
        </p:blipFill>
        <p:spPr>
          <a:xfrm>
            <a:off x="1002584" y="1293325"/>
            <a:ext cx="3412250" cy="2335699"/>
          </a:xfrm>
          <a:prstGeom prst="rect">
            <a:avLst/>
          </a:prstGeom>
          <a:noFill/>
          <a:ln>
            <a:noFill/>
          </a:ln>
        </p:spPr>
      </p:pic>
      <p:grpSp>
        <p:nvGrpSpPr>
          <p:cNvPr id="4816" name="Google Shape;4816;p40"/>
          <p:cNvGrpSpPr/>
          <p:nvPr/>
        </p:nvGrpSpPr>
        <p:grpSpPr>
          <a:xfrm>
            <a:off x="7209037" y="129261"/>
            <a:ext cx="660529" cy="164373"/>
            <a:chOff x="1663975" y="5122263"/>
            <a:chExt cx="503375" cy="125275"/>
          </a:xfrm>
        </p:grpSpPr>
        <p:sp>
          <p:nvSpPr>
            <p:cNvPr id="4817" name="Google Shape;4817;p40"/>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40"/>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40"/>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40"/>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40"/>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40"/>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40"/>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40"/>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40"/>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40"/>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40"/>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40"/>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40"/>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40"/>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40"/>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40"/>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0"/>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40"/>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38"/>
        <p:cNvGrpSpPr/>
        <p:nvPr/>
      </p:nvGrpSpPr>
      <p:grpSpPr>
        <a:xfrm>
          <a:off x="0" y="0"/>
          <a:ext cx="0" cy="0"/>
          <a:chOff x="0" y="0"/>
          <a:chExt cx="0" cy="0"/>
        </a:xfrm>
      </p:grpSpPr>
      <p:sp>
        <p:nvSpPr>
          <p:cNvPr id="4839" name="Google Shape;4839;p41"/>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4840" name="Google Shape;4840;p41"/>
          <p:cNvSpPr txBox="1"/>
          <p:nvPr/>
        </p:nvSpPr>
        <p:spPr>
          <a:xfrm>
            <a:off x="710125" y="1352150"/>
            <a:ext cx="2279100" cy="3657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WEEK 1</a:t>
            </a:r>
            <a:endParaRPr sz="2100" b="1">
              <a:solidFill>
                <a:schemeClr val="dk1"/>
              </a:solidFill>
              <a:latin typeface="Arvo"/>
              <a:ea typeface="Arvo"/>
              <a:cs typeface="Arvo"/>
              <a:sym typeface="Arvo"/>
            </a:endParaRPr>
          </a:p>
        </p:txBody>
      </p:sp>
      <p:sp>
        <p:nvSpPr>
          <p:cNvPr id="4841" name="Google Shape;4841;p41"/>
          <p:cNvSpPr txBox="1"/>
          <p:nvPr/>
        </p:nvSpPr>
        <p:spPr>
          <a:xfrm>
            <a:off x="710125" y="3060173"/>
            <a:ext cx="2279100" cy="3657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WEEK 2</a:t>
            </a:r>
            <a:endParaRPr sz="2100" b="1">
              <a:solidFill>
                <a:schemeClr val="dk1"/>
              </a:solidFill>
              <a:latin typeface="Arvo"/>
              <a:ea typeface="Arvo"/>
              <a:cs typeface="Arvo"/>
              <a:sym typeface="Arvo"/>
            </a:endParaRPr>
          </a:p>
        </p:txBody>
      </p:sp>
      <p:sp>
        <p:nvSpPr>
          <p:cNvPr id="4842" name="Google Shape;4842;p41"/>
          <p:cNvSpPr/>
          <p:nvPr/>
        </p:nvSpPr>
        <p:spPr>
          <a:xfrm>
            <a:off x="791875" y="2096965"/>
            <a:ext cx="1819200" cy="154200"/>
          </a:xfrm>
          <a:prstGeom prst="roundRect">
            <a:avLst>
              <a:gd name="adj"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41"/>
          <p:cNvSpPr/>
          <p:nvPr/>
        </p:nvSpPr>
        <p:spPr>
          <a:xfrm>
            <a:off x="791875" y="2096965"/>
            <a:ext cx="909900" cy="154200"/>
          </a:xfrm>
          <a:prstGeom prst="roundRect">
            <a:avLst>
              <a:gd name="adj" fmla="val 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41"/>
          <p:cNvSpPr/>
          <p:nvPr/>
        </p:nvSpPr>
        <p:spPr>
          <a:xfrm>
            <a:off x="791875" y="2597115"/>
            <a:ext cx="1819200" cy="154200"/>
          </a:xfrm>
          <a:prstGeom prst="roundRect">
            <a:avLst>
              <a:gd name="adj"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41"/>
          <p:cNvSpPr/>
          <p:nvPr/>
        </p:nvSpPr>
        <p:spPr>
          <a:xfrm>
            <a:off x="791875" y="2597115"/>
            <a:ext cx="1299600" cy="154200"/>
          </a:xfrm>
          <a:prstGeom prst="roundRect">
            <a:avLst>
              <a:gd name="adj" fmla="val 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41"/>
          <p:cNvSpPr txBox="1"/>
          <p:nvPr/>
        </p:nvSpPr>
        <p:spPr>
          <a:xfrm>
            <a:off x="6151250" y="3060175"/>
            <a:ext cx="2283000" cy="3657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WEEK 4</a:t>
            </a:r>
            <a:endParaRPr sz="2100" b="1">
              <a:solidFill>
                <a:schemeClr val="dk1"/>
              </a:solidFill>
              <a:latin typeface="Arvo"/>
              <a:ea typeface="Arvo"/>
              <a:cs typeface="Arvo"/>
              <a:sym typeface="Arvo"/>
            </a:endParaRPr>
          </a:p>
        </p:txBody>
      </p:sp>
      <p:sp>
        <p:nvSpPr>
          <p:cNvPr id="4847" name="Google Shape;4847;p41"/>
          <p:cNvSpPr txBox="1"/>
          <p:nvPr/>
        </p:nvSpPr>
        <p:spPr>
          <a:xfrm>
            <a:off x="6151250" y="1352150"/>
            <a:ext cx="2283000" cy="3657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WEEK 3</a:t>
            </a:r>
            <a:endParaRPr sz="2100" b="1">
              <a:solidFill>
                <a:schemeClr val="dk1"/>
              </a:solidFill>
              <a:latin typeface="Arvo"/>
              <a:ea typeface="Arvo"/>
              <a:cs typeface="Arvo"/>
              <a:sym typeface="Arvo"/>
            </a:endParaRPr>
          </a:p>
        </p:txBody>
      </p:sp>
      <p:sp>
        <p:nvSpPr>
          <p:cNvPr id="4848" name="Google Shape;4848;p41"/>
          <p:cNvSpPr/>
          <p:nvPr/>
        </p:nvSpPr>
        <p:spPr>
          <a:xfrm>
            <a:off x="6890632" y="2112105"/>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49" name="Google Shape;4849;p41"/>
          <p:cNvSpPr/>
          <p:nvPr/>
        </p:nvSpPr>
        <p:spPr>
          <a:xfrm>
            <a:off x="7081199" y="2112105"/>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0" name="Google Shape;4850;p41"/>
          <p:cNvSpPr/>
          <p:nvPr/>
        </p:nvSpPr>
        <p:spPr>
          <a:xfrm>
            <a:off x="7271766" y="2112105"/>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1" name="Google Shape;4851;p41"/>
          <p:cNvSpPr/>
          <p:nvPr/>
        </p:nvSpPr>
        <p:spPr>
          <a:xfrm>
            <a:off x="7462333" y="2112105"/>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2" name="Google Shape;4852;p41"/>
          <p:cNvSpPr/>
          <p:nvPr/>
        </p:nvSpPr>
        <p:spPr>
          <a:xfrm>
            <a:off x="7652901" y="2112105"/>
            <a:ext cx="131100" cy="134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3" name="Google Shape;4853;p41"/>
          <p:cNvSpPr/>
          <p:nvPr/>
        </p:nvSpPr>
        <p:spPr>
          <a:xfrm>
            <a:off x="7843468" y="2112105"/>
            <a:ext cx="131100" cy="134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4" name="Google Shape;4854;p41"/>
          <p:cNvSpPr/>
          <p:nvPr/>
        </p:nvSpPr>
        <p:spPr>
          <a:xfrm>
            <a:off x="8034035" y="2112105"/>
            <a:ext cx="131100" cy="134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5" name="Google Shape;4855;p41"/>
          <p:cNvSpPr/>
          <p:nvPr/>
        </p:nvSpPr>
        <p:spPr>
          <a:xfrm>
            <a:off x="8224602" y="2112105"/>
            <a:ext cx="131100" cy="134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6" name="Google Shape;4856;p41"/>
          <p:cNvSpPr/>
          <p:nvPr/>
        </p:nvSpPr>
        <p:spPr>
          <a:xfrm>
            <a:off x="6890632" y="2620644"/>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7" name="Google Shape;4857;p41"/>
          <p:cNvSpPr/>
          <p:nvPr/>
        </p:nvSpPr>
        <p:spPr>
          <a:xfrm>
            <a:off x="7081199" y="2620644"/>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8" name="Google Shape;4858;p41"/>
          <p:cNvSpPr/>
          <p:nvPr/>
        </p:nvSpPr>
        <p:spPr>
          <a:xfrm>
            <a:off x="7271766" y="2620644"/>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9" name="Google Shape;4859;p41"/>
          <p:cNvSpPr/>
          <p:nvPr/>
        </p:nvSpPr>
        <p:spPr>
          <a:xfrm>
            <a:off x="7462333" y="2620644"/>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60" name="Google Shape;4860;p41"/>
          <p:cNvSpPr/>
          <p:nvPr/>
        </p:nvSpPr>
        <p:spPr>
          <a:xfrm>
            <a:off x="7652901" y="2620644"/>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61" name="Google Shape;4861;p41"/>
          <p:cNvSpPr/>
          <p:nvPr/>
        </p:nvSpPr>
        <p:spPr>
          <a:xfrm>
            <a:off x="7843468" y="2620644"/>
            <a:ext cx="131100" cy="134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62" name="Google Shape;4862;p41"/>
          <p:cNvSpPr/>
          <p:nvPr/>
        </p:nvSpPr>
        <p:spPr>
          <a:xfrm>
            <a:off x="8034035" y="2620644"/>
            <a:ext cx="131100" cy="134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63" name="Google Shape;4863;p41"/>
          <p:cNvSpPr/>
          <p:nvPr/>
        </p:nvSpPr>
        <p:spPr>
          <a:xfrm>
            <a:off x="8224602" y="2620644"/>
            <a:ext cx="131100" cy="134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64" name="Google Shape;4864;p41"/>
          <p:cNvSpPr txBox="1"/>
          <p:nvPr/>
        </p:nvSpPr>
        <p:spPr>
          <a:xfrm>
            <a:off x="3796713" y="4069400"/>
            <a:ext cx="853200" cy="428700"/>
          </a:xfrm>
          <a:prstGeom prst="rect">
            <a:avLst/>
          </a:prstGeom>
          <a:noFill/>
          <a:ln>
            <a:noFill/>
          </a:ln>
        </p:spPr>
        <p:txBody>
          <a:bodyPr spcFirstLastPara="1" wrap="square" lIns="91425" tIns="0" rIns="91425" bIns="0" anchor="ctr" anchorCtr="0">
            <a:noAutofit/>
          </a:bodyPr>
          <a:lstStyle/>
          <a:p>
            <a:pPr marL="0" lvl="0" indent="0" algn="l"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1st phase</a:t>
            </a:r>
            <a:endParaRPr sz="1500" dirty="0">
              <a:solidFill>
                <a:schemeClr val="dk1"/>
              </a:solidFill>
              <a:latin typeface="Montserrat Medium" panose="00000600000000000000" pitchFamily="2" charset="0"/>
              <a:ea typeface="DM Sans"/>
              <a:cs typeface="DM Sans"/>
              <a:sym typeface="DM Sans"/>
            </a:endParaRPr>
          </a:p>
        </p:txBody>
      </p:sp>
      <p:sp>
        <p:nvSpPr>
          <p:cNvPr id="4865" name="Google Shape;4865;p41"/>
          <p:cNvSpPr txBox="1"/>
          <p:nvPr/>
        </p:nvSpPr>
        <p:spPr>
          <a:xfrm>
            <a:off x="5020675" y="4069400"/>
            <a:ext cx="853200" cy="428700"/>
          </a:xfrm>
          <a:prstGeom prst="rect">
            <a:avLst/>
          </a:prstGeom>
          <a:noFill/>
          <a:ln>
            <a:noFill/>
          </a:ln>
        </p:spPr>
        <p:txBody>
          <a:bodyPr spcFirstLastPara="1" wrap="square" lIns="91425" tIns="0" rIns="91425" bIns="0" anchor="ctr" anchorCtr="0">
            <a:noAutofit/>
          </a:bodyPr>
          <a:lstStyle/>
          <a:p>
            <a:pPr marL="0" lvl="0" indent="0" algn="l"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2nd phase</a:t>
            </a:r>
            <a:endParaRPr sz="1500" dirty="0">
              <a:solidFill>
                <a:schemeClr val="dk1"/>
              </a:solidFill>
              <a:latin typeface="Montserrat Medium" panose="00000600000000000000" pitchFamily="2" charset="0"/>
              <a:ea typeface="DM Sans"/>
              <a:cs typeface="DM Sans"/>
              <a:sym typeface="DM Sans"/>
            </a:endParaRPr>
          </a:p>
        </p:txBody>
      </p:sp>
      <p:sp>
        <p:nvSpPr>
          <p:cNvPr id="4866" name="Google Shape;4866;p41"/>
          <p:cNvSpPr/>
          <p:nvPr/>
        </p:nvSpPr>
        <p:spPr>
          <a:xfrm>
            <a:off x="7558126" y="3552830"/>
            <a:ext cx="645000" cy="645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41"/>
          <p:cNvSpPr/>
          <p:nvPr/>
        </p:nvSpPr>
        <p:spPr>
          <a:xfrm>
            <a:off x="7558126" y="3552830"/>
            <a:ext cx="645000" cy="645000"/>
          </a:xfrm>
          <a:prstGeom prst="pie">
            <a:avLst>
              <a:gd name="adj1" fmla="val 16115986"/>
              <a:gd name="adj2" fmla="val 1325833"/>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41"/>
          <p:cNvSpPr txBox="1"/>
          <p:nvPr/>
        </p:nvSpPr>
        <p:spPr>
          <a:xfrm>
            <a:off x="7455376" y="4249375"/>
            <a:ext cx="8505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Arvo"/>
                <a:ea typeface="Arvo"/>
                <a:cs typeface="Arvo"/>
                <a:sym typeface="Arvo"/>
              </a:rPr>
              <a:t>30%</a:t>
            </a:r>
            <a:endParaRPr b="1">
              <a:solidFill>
                <a:schemeClr val="dk1"/>
              </a:solidFill>
              <a:latin typeface="Arvo"/>
              <a:ea typeface="Arvo"/>
              <a:cs typeface="Arvo"/>
              <a:sym typeface="Arvo"/>
            </a:endParaRPr>
          </a:p>
        </p:txBody>
      </p:sp>
      <p:sp>
        <p:nvSpPr>
          <p:cNvPr id="4869" name="Google Shape;4869;p41"/>
          <p:cNvSpPr txBox="1"/>
          <p:nvPr/>
        </p:nvSpPr>
        <p:spPr>
          <a:xfrm>
            <a:off x="6356900" y="4249375"/>
            <a:ext cx="8532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Arvo"/>
                <a:ea typeface="Arvo"/>
                <a:cs typeface="Arvo"/>
                <a:sym typeface="Arvo"/>
              </a:rPr>
              <a:t>70%</a:t>
            </a:r>
            <a:endParaRPr b="1">
              <a:solidFill>
                <a:schemeClr val="dk1"/>
              </a:solidFill>
              <a:latin typeface="Arvo"/>
              <a:ea typeface="Arvo"/>
              <a:cs typeface="Arvo"/>
              <a:sym typeface="Arvo"/>
            </a:endParaRPr>
          </a:p>
        </p:txBody>
      </p:sp>
      <p:sp>
        <p:nvSpPr>
          <p:cNvPr id="4870" name="Google Shape;4870;p41"/>
          <p:cNvSpPr/>
          <p:nvPr/>
        </p:nvSpPr>
        <p:spPr>
          <a:xfrm>
            <a:off x="6461000" y="3552830"/>
            <a:ext cx="645000" cy="645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41"/>
          <p:cNvSpPr/>
          <p:nvPr/>
        </p:nvSpPr>
        <p:spPr>
          <a:xfrm>
            <a:off x="6461000" y="3552830"/>
            <a:ext cx="645000" cy="645000"/>
          </a:xfrm>
          <a:prstGeom prst="pie">
            <a:avLst>
              <a:gd name="adj1" fmla="val 16115986"/>
              <a:gd name="adj2" fmla="val 9686292"/>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72" name="Google Shape;4872;p41"/>
          <p:cNvGrpSpPr/>
          <p:nvPr/>
        </p:nvGrpSpPr>
        <p:grpSpPr>
          <a:xfrm>
            <a:off x="710180" y="1791013"/>
            <a:ext cx="2530138" cy="482137"/>
            <a:chOff x="710180" y="1791013"/>
            <a:chExt cx="2530138" cy="482137"/>
          </a:xfrm>
        </p:grpSpPr>
        <p:sp>
          <p:nvSpPr>
            <p:cNvPr id="4873" name="Google Shape;4873;p41"/>
            <p:cNvSpPr txBox="1"/>
            <p:nvPr/>
          </p:nvSpPr>
          <p:spPr>
            <a:xfrm>
              <a:off x="710180" y="1791013"/>
              <a:ext cx="2283000" cy="30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 cold place</a:t>
              </a:r>
              <a:endParaRPr sz="1500" dirty="0">
                <a:solidFill>
                  <a:schemeClr val="dk1"/>
                </a:solidFill>
                <a:latin typeface="Montserrat Medium" panose="00000600000000000000" pitchFamily="2" charset="0"/>
                <a:ea typeface="DM Sans"/>
                <a:cs typeface="DM Sans"/>
                <a:sym typeface="DM Sans"/>
              </a:endParaRPr>
            </a:p>
          </p:txBody>
        </p:sp>
        <p:sp>
          <p:nvSpPr>
            <p:cNvPr id="4874" name="Google Shape;4874;p41"/>
            <p:cNvSpPr txBox="1"/>
            <p:nvPr/>
          </p:nvSpPr>
          <p:spPr>
            <a:xfrm>
              <a:off x="2660419" y="2079650"/>
              <a:ext cx="579900" cy="19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dk1"/>
                  </a:solidFill>
                  <a:latin typeface="Arvo"/>
                  <a:ea typeface="Arvo"/>
                  <a:cs typeface="Arvo"/>
                  <a:sym typeface="Arvo"/>
                </a:rPr>
                <a:t>50%</a:t>
              </a:r>
              <a:endParaRPr b="1">
                <a:solidFill>
                  <a:schemeClr val="dk1"/>
                </a:solidFill>
                <a:latin typeface="Arvo"/>
                <a:ea typeface="Arvo"/>
                <a:cs typeface="Arvo"/>
                <a:sym typeface="Arvo"/>
              </a:endParaRPr>
            </a:p>
          </p:txBody>
        </p:sp>
      </p:grpSp>
      <p:grpSp>
        <p:nvGrpSpPr>
          <p:cNvPr id="4875" name="Google Shape;4875;p41"/>
          <p:cNvGrpSpPr/>
          <p:nvPr/>
        </p:nvGrpSpPr>
        <p:grpSpPr>
          <a:xfrm>
            <a:off x="710180" y="2299151"/>
            <a:ext cx="2530138" cy="473955"/>
            <a:chOff x="710180" y="2299151"/>
            <a:chExt cx="2530138" cy="473955"/>
          </a:xfrm>
        </p:grpSpPr>
        <p:sp>
          <p:nvSpPr>
            <p:cNvPr id="4876" name="Google Shape;4876;p41"/>
            <p:cNvSpPr txBox="1"/>
            <p:nvPr/>
          </p:nvSpPr>
          <p:spPr>
            <a:xfrm>
              <a:off x="710180" y="2299151"/>
              <a:ext cx="2283000" cy="30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nice name</a:t>
              </a:r>
              <a:endParaRPr sz="1500" dirty="0">
                <a:solidFill>
                  <a:schemeClr val="dk1"/>
                </a:solidFill>
                <a:latin typeface="Montserrat Medium" panose="00000600000000000000" pitchFamily="2" charset="0"/>
                <a:ea typeface="DM Sans"/>
                <a:cs typeface="DM Sans"/>
                <a:sym typeface="DM Sans"/>
              </a:endParaRPr>
            </a:p>
          </p:txBody>
        </p:sp>
        <p:sp>
          <p:nvSpPr>
            <p:cNvPr id="4877" name="Google Shape;4877;p41"/>
            <p:cNvSpPr txBox="1"/>
            <p:nvPr/>
          </p:nvSpPr>
          <p:spPr>
            <a:xfrm>
              <a:off x="2660419" y="2579606"/>
              <a:ext cx="579900" cy="19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dk1"/>
                  </a:solidFill>
                  <a:latin typeface="Arvo"/>
                  <a:ea typeface="Arvo"/>
                  <a:cs typeface="Arvo"/>
                  <a:sym typeface="Arvo"/>
                </a:rPr>
                <a:t>75%</a:t>
              </a:r>
              <a:endParaRPr b="1">
                <a:solidFill>
                  <a:schemeClr val="dk1"/>
                </a:solidFill>
                <a:latin typeface="Arvo"/>
                <a:ea typeface="Arvo"/>
                <a:cs typeface="Arvo"/>
                <a:sym typeface="Arvo"/>
              </a:endParaRPr>
            </a:p>
          </p:txBody>
        </p:sp>
      </p:grpSp>
      <p:grpSp>
        <p:nvGrpSpPr>
          <p:cNvPr id="4878" name="Google Shape;4878;p41"/>
          <p:cNvGrpSpPr/>
          <p:nvPr/>
        </p:nvGrpSpPr>
        <p:grpSpPr>
          <a:xfrm>
            <a:off x="5903681" y="1791013"/>
            <a:ext cx="2530630" cy="482137"/>
            <a:chOff x="5903681" y="1791013"/>
            <a:chExt cx="2530630" cy="482137"/>
          </a:xfrm>
        </p:grpSpPr>
        <p:sp>
          <p:nvSpPr>
            <p:cNvPr id="4879" name="Google Shape;4879;p41"/>
            <p:cNvSpPr txBox="1"/>
            <p:nvPr/>
          </p:nvSpPr>
          <p:spPr>
            <a:xfrm>
              <a:off x="6151311" y="1791013"/>
              <a:ext cx="2283000" cy="308700"/>
            </a:xfrm>
            <a:prstGeom prst="rect">
              <a:avLst/>
            </a:prstGeom>
            <a:noFill/>
            <a:ln>
              <a:noFill/>
            </a:ln>
          </p:spPr>
          <p:txBody>
            <a:bodyPr spcFirstLastPara="1" wrap="square" lIns="0" tIns="91425" rIns="91425" bIns="91425" anchor="ctr" anchorCtr="0">
              <a:noAutofit/>
            </a:bodyPr>
            <a:lstStyle/>
            <a:p>
              <a:pPr marL="0" lvl="0" indent="0" algn="r"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very small</a:t>
              </a:r>
              <a:endParaRPr sz="1500" dirty="0">
                <a:solidFill>
                  <a:schemeClr val="dk1"/>
                </a:solidFill>
                <a:latin typeface="Montserrat Medium" panose="00000600000000000000" pitchFamily="2" charset="0"/>
                <a:ea typeface="DM Sans"/>
                <a:cs typeface="DM Sans"/>
                <a:sym typeface="DM Sans"/>
              </a:endParaRPr>
            </a:p>
          </p:txBody>
        </p:sp>
        <p:sp>
          <p:nvSpPr>
            <p:cNvPr id="4880" name="Google Shape;4880;p41"/>
            <p:cNvSpPr txBox="1"/>
            <p:nvPr/>
          </p:nvSpPr>
          <p:spPr>
            <a:xfrm>
              <a:off x="5903681" y="2079650"/>
              <a:ext cx="579900" cy="193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dk1"/>
                  </a:solidFill>
                  <a:latin typeface="Arvo"/>
                  <a:ea typeface="Arvo"/>
                  <a:cs typeface="Arvo"/>
                  <a:sym typeface="Arvo"/>
                </a:rPr>
                <a:t>60%</a:t>
              </a:r>
              <a:endParaRPr b="1">
                <a:solidFill>
                  <a:schemeClr val="dk1"/>
                </a:solidFill>
                <a:latin typeface="Arvo"/>
                <a:ea typeface="Arvo"/>
                <a:cs typeface="Arvo"/>
                <a:sym typeface="Arvo"/>
              </a:endParaRPr>
            </a:p>
          </p:txBody>
        </p:sp>
      </p:grpSp>
      <p:grpSp>
        <p:nvGrpSpPr>
          <p:cNvPr id="4881" name="Google Shape;4881;p41"/>
          <p:cNvGrpSpPr/>
          <p:nvPr/>
        </p:nvGrpSpPr>
        <p:grpSpPr>
          <a:xfrm>
            <a:off x="5903681" y="2299151"/>
            <a:ext cx="2530518" cy="473955"/>
            <a:chOff x="5903681" y="2299151"/>
            <a:chExt cx="2530518" cy="473955"/>
          </a:xfrm>
        </p:grpSpPr>
        <p:sp>
          <p:nvSpPr>
            <p:cNvPr id="4882" name="Google Shape;4882;p41"/>
            <p:cNvSpPr txBox="1"/>
            <p:nvPr/>
          </p:nvSpPr>
          <p:spPr>
            <a:xfrm>
              <a:off x="6151200" y="2299151"/>
              <a:ext cx="2283000" cy="308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very big</a:t>
              </a:r>
              <a:endParaRPr sz="1500" dirty="0">
                <a:solidFill>
                  <a:schemeClr val="dk1"/>
                </a:solidFill>
                <a:latin typeface="Montserrat Medium" panose="00000600000000000000" pitchFamily="2" charset="0"/>
                <a:ea typeface="DM Sans"/>
                <a:cs typeface="DM Sans"/>
                <a:sym typeface="DM Sans"/>
              </a:endParaRPr>
            </a:p>
          </p:txBody>
        </p:sp>
        <p:sp>
          <p:nvSpPr>
            <p:cNvPr id="4883" name="Google Shape;4883;p41"/>
            <p:cNvSpPr txBox="1"/>
            <p:nvPr/>
          </p:nvSpPr>
          <p:spPr>
            <a:xfrm>
              <a:off x="5903681" y="2579606"/>
              <a:ext cx="579900" cy="193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dk1"/>
                  </a:solidFill>
                  <a:latin typeface="Arvo"/>
                  <a:ea typeface="Arvo"/>
                  <a:cs typeface="Arvo"/>
                  <a:sym typeface="Arvo"/>
                </a:rPr>
                <a:t>70%</a:t>
              </a:r>
              <a:endParaRPr b="1">
                <a:solidFill>
                  <a:schemeClr val="dk1"/>
                </a:solidFill>
                <a:latin typeface="Arvo"/>
                <a:ea typeface="Arvo"/>
                <a:cs typeface="Arvo"/>
                <a:sym typeface="Arvo"/>
              </a:endParaRPr>
            </a:p>
          </p:txBody>
        </p:sp>
      </p:grpSp>
      <p:sp>
        <p:nvSpPr>
          <p:cNvPr id="4884" name="Google Shape;4884;p41"/>
          <p:cNvSpPr/>
          <p:nvPr/>
        </p:nvSpPr>
        <p:spPr>
          <a:xfrm>
            <a:off x="6509497" y="2112105"/>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85" name="Google Shape;4885;p41"/>
          <p:cNvSpPr/>
          <p:nvPr/>
        </p:nvSpPr>
        <p:spPr>
          <a:xfrm>
            <a:off x="6700064" y="2112105"/>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86" name="Google Shape;4886;p41"/>
          <p:cNvSpPr/>
          <p:nvPr/>
        </p:nvSpPr>
        <p:spPr>
          <a:xfrm>
            <a:off x="6509497" y="2620644"/>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87" name="Google Shape;4887;p41"/>
          <p:cNvSpPr/>
          <p:nvPr/>
        </p:nvSpPr>
        <p:spPr>
          <a:xfrm>
            <a:off x="6700064" y="2620644"/>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88" name="Google Shape;4888;p41"/>
          <p:cNvSpPr/>
          <p:nvPr/>
        </p:nvSpPr>
        <p:spPr>
          <a:xfrm>
            <a:off x="1173269" y="3753055"/>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89" name="Google Shape;4889;p41"/>
          <p:cNvSpPr/>
          <p:nvPr/>
        </p:nvSpPr>
        <p:spPr>
          <a:xfrm>
            <a:off x="1363836" y="3753055"/>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0" name="Google Shape;4890;p41"/>
          <p:cNvSpPr/>
          <p:nvPr/>
        </p:nvSpPr>
        <p:spPr>
          <a:xfrm>
            <a:off x="1554404" y="3753055"/>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1" name="Google Shape;4891;p41"/>
          <p:cNvSpPr/>
          <p:nvPr/>
        </p:nvSpPr>
        <p:spPr>
          <a:xfrm>
            <a:off x="1744971" y="3753055"/>
            <a:ext cx="131100" cy="1341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2" name="Google Shape;4892;p41"/>
          <p:cNvSpPr/>
          <p:nvPr/>
        </p:nvSpPr>
        <p:spPr>
          <a:xfrm>
            <a:off x="1935538" y="3753055"/>
            <a:ext cx="131100" cy="1341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3" name="Google Shape;4893;p41"/>
          <p:cNvSpPr/>
          <p:nvPr/>
        </p:nvSpPr>
        <p:spPr>
          <a:xfrm>
            <a:off x="2126105" y="3753055"/>
            <a:ext cx="131100" cy="1341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4" name="Google Shape;4894;p41"/>
          <p:cNvSpPr/>
          <p:nvPr/>
        </p:nvSpPr>
        <p:spPr>
          <a:xfrm>
            <a:off x="2316673" y="3753055"/>
            <a:ext cx="131100" cy="1341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5" name="Google Shape;4895;p41"/>
          <p:cNvSpPr/>
          <p:nvPr/>
        </p:nvSpPr>
        <p:spPr>
          <a:xfrm>
            <a:off x="2507240" y="3753055"/>
            <a:ext cx="131100" cy="1341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6" name="Google Shape;4896;p41"/>
          <p:cNvSpPr/>
          <p:nvPr/>
        </p:nvSpPr>
        <p:spPr>
          <a:xfrm>
            <a:off x="1173269" y="4261594"/>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7" name="Google Shape;4897;p41"/>
          <p:cNvSpPr/>
          <p:nvPr/>
        </p:nvSpPr>
        <p:spPr>
          <a:xfrm>
            <a:off x="1363836" y="4261594"/>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8" name="Google Shape;4898;p41"/>
          <p:cNvSpPr/>
          <p:nvPr/>
        </p:nvSpPr>
        <p:spPr>
          <a:xfrm>
            <a:off x="1554404" y="4261594"/>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9" name="Google Shape;4899;p41"/>
          <p:cNvSpPr/>
          <p:nvPr/>
        </p:nvSpPr>
        <p:spPr>
          <a:xfrm>
            <a:off x="1744971" y="4261594"/>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900" name="Google Shape;4900;p41"/>
          <p:cNvSpPr/>
          <p:nvPr/>
        </p:nvSpPr>
        <p:spPr>
          <a:xfrm>
            <a:off x="1935538" y="4261594"/>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901" name="Google Shape;4901;p41"/>
          <p:cNvSpPr/>
          <p:nvPr/>
        </p:nvSpPr>
        <p:spPr>
          <a:xfrm>
            <a:off x="2126105" y="4261594"/>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902" name="Google Shape;4902;p41"/>
          <p:cNvSpPr/>
          <p:nvPr/>
        </p:nvSpPr>
        <p:spPr>
          <a:xfrm>
            <a:off x="2316673" y="4261594"/>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903" name="Google Shape;4903;p41"/>
          <p:cNvSpPr/>
          <p:nvPr/>
        </p:nvSpPr>
        <p:spPr>
          <a:xfrm>
            <a:off x="2507240" y="4261594"/>
            <a:ext cx="131100" cy="134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904" name="Google Shape;4904;p41"/>
          <p:cNvSpPr/>
          <p:nvPr/>
        </p:nvSpPr>
        <p:spPr>
          <a:xfrm>
            <a:off x="792135" y="3753055"/>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905" name="Google Shape;4905;p41"/>
          <p:cNvSpPr/>
          <p:nvPr/>
        </p:nvSpPr>
        <p:spPr>
          <a:xfrm>
            <a:off x="982702" y="3753055"/>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906" name="Google Shape;4906;p41"/>
          <p:cNvSpPr/>
          <p:nvPr/>
        </p:nvSpPr>
        <p:spPr>
          <a:xfrm>
            <a:off x="792135" y="4261594"/>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907" name="Google Shape;4907;p41"/>
          <p:cNvSpPr/>
          <p:nvPr/>
        </p:nvSpPr>
        <p:spPr>
          <a:xfrm>
            <a:off x="982702" y="4261594"/>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nvGrpSpPr>
          <p:cNvPr id="4908" name="Google Shape;4908;p41"/>
          <p:cNvGrpSpPr/>
          <p:nvPr/>
        </p:nvGrpSpPr>
        <p:grpSpPr>
          <a:xfrm>
            <a:off x="710180" y="3468447"/>
            <a:ext cx="2530138" cy="466815"/>
            <a:chOff x="710180" y="3468447"/>
            <a:chExt cx="2530138" cy="466815"/>
          </a:xfrm>
        </p:grpSpPr>
        <p:sp>
          <p:nvSpPr>
            <p:cNvPr id="4909" name="Google Shape;4909;p41"/>
            <p:cNvSpPr txBox="1"/>
            <p:nvPr/>
          </p:nvSpPr>
          <p:spPr>
            <a:xfrm>
              <a:off x="710180" y="3468447"/>
              <a:ext cx="2279100" cy="30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a:t>
              </a:r>
              <a:endParaRPr sz="1500" dirty="0">
                <a:solidFill>
                  <a:schemeClr val="dk1"/>
                </a:solidFill>
                <a:latin typeface="Montserrat Medium" panose="00000600000000000000" pitchFamily="2" charset="0"/>
                <a:ea typeface="DM Sans"/>
                <a:cs typeface="DM Sans"/>
                <a:sym typeface="DM Sans"/>
              </a:endParaRPr>
            </a:p>
          </p:txBody>
        </p:sp>
        <p:sp>
          <p:nvSpPr>
            <p:cNvPr id="4910" name="Google Shape;4910;p41"/>
            <p:cNvSpPr txBox="1"/>
            <p:nvPr/>
          </p:nvSpPr>
          <p:spPr>
            <a:xfrm>
              <a:off x="2660419" y="3741763"/>
              <a:ext cx="579900" cy="19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dk1"/>
                  </a:solidFill>
                  <a:latin typeface="Arvo"/>
                  <a:ea typeface="Arvo"/>
                  <a:cs typeface="Arvo"/>
                  <a:sym typeface="Arvo"/>
                </a:rPr>
                <a:t>50%</a:t>
              </a:r>
              <a:endParaRPr b="1">
                <a:solidFill>
                  <a:schemeClr val="dk1"/>
                </a:solidFill>
                <a:latin typeface="Arvo"/>
                <a:ea typeface="Arvo"/>
                <a:cs typeface="Arvo"/>
                <a:sym typeface="Arvo"/>
              </a:endParaRPr>
            </a:p>
          </p:txBody>
        </p:sp>
      </p:grpSp>
      <p:grpSp>
        <p:nvGrpSpPr>
          <p:cNvPr id="4911" name="Google Shape;4911;p41"/>
          <p:cNvGrpSpPr/>
          <p:nvPr/>
        </p:nvGrpSpPr>
        <p:grpSpPr>
          <a:xfrm>
            <a:off x="710180" y="3966600"/>
            <a:ext cx="2530138" cy="468618"/>
            <a:chOff x="710180" y="3966600"/>
            <a:chExt cx="2530138" cy="468618"/>
          </a:xfrm>
        </p:grpSpPr>
        <p:sp>
          <p:nvSpPr>
            <p:cNvPr id="4912" name="Google Shape;4912;p41"/>
            <p:cNvSpPr txBox="1"/>
            <p:nvPr/>
          </p:nvSpPr>
          <p:spPr>
            <a:xfrm>
              <a:off x="710180" y="3966600"/>
              <a:ext cx="2279100" cy="30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a:t>
              </a:r>
              <a:endParaRPr sz="1500" dirty="0">
                <a:solidFill>
                  <a:schemeClr val="dk1"/>
                </a:solidFill>
                <a:latin typeface="Montserrat Medium" panose="00000600000000000000" pitchFamily="2" charset="0"/>
                <a:ea typeface="DM Sans"/>
                <a:cs typeface="DM Sans"/>
                <a:sym typeface="DM Sans"/>
              </a:endParaRPr>
            </a:p>
          </p:txBody>
        </p:sp>
        <p:sp>
          <p:nvSpPr>
            <p:cNvPr id="4913" name="Google Shape;4913;p41"/>
            <p:cNvSpPr txBox="1"/>
            <p:nvPr/>
          </p:nvSpPr>
          <p:spPr>
            <a:xfrm>
              <a:off x="2660419" y="4241718"/>
              <a:ext cx="579900" cy="19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dk1"/>
                  </a:solidFill>
                  <a:latin typeface="Arvo"/>
                  <a:ea typeface="Arvo"/>
                  <a:cs typeface="Arvo"/>
                  <a:sym typeface="Arvo"/>
                </a:rPr>
                <a:t>90%</a:t>
              </a:r>
              <a:endParaRPr b="1">
                <a:solidFill>
                  <a:schemeClr val="dk1"/>
                </a:solidFill>
                <a:latin typeface="Arvo"/>
                <a:ea typeface="Arvo"/>
                <a:cs typeface="Arvo"/>
                <a:sym typeface="Arvo"/>
              </a:endParaRPr>
            </a:p>
          </p:txBody>
        </p:sp>
      </p:grpSp>
      <p:grpSp>
        <p:nvGrpSpPr>
          <p:cNvPr id="4914" name="Google Shape;4914;p41"/>
          <p:cNvGrpSpPr/>
          <p:nvPr/>
        </p:nvGrpSpPr>
        <p:grpSpPr>
          <a:xfrm rot="5400000" flipH="1">
            <a:off x="3463958" y="1417626"/>
            <a:ext cx="2245322" cy="1985661"/>
            <a:chOff x="3786425" y="1286818"/>
            <a:chExt cx="1469548" cy="1299431"/>
          </a:xfrm>
        </p:grpSpPr>
        <p:sp>
          <p:nvSpPr>
            <p:cNvPr id="4915" name="Google Shape;4915;p41"/>
            <p:cNvSpPr/>
            <p:nvPr/>
          </p:nvSpPr>
          <p:spPr>
            <a:xfrm>
              <a:off x="3786425" y="12868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a:noFill/>
            </a:ln>
            <a:effectLst>
              <a:outerShdw dist="66675" dir="8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41"/>
            <p:cNvSpPr/>
            <p:nvPr/>
          </p:nvSpPr>
          <p:spPr>
            <a:xfrm>
              <a:off x="4268500" y="1556625"/>
              <a:ext cx="683400" cy="683400"/>
            </a:xfrm>
            <a:prstGeom prst="ellipse">
              <a:avLst/>
            </a:prstGeom>
            <a:solidFill>
              <a:schemeClr val="accent2"/>
            </a:solidFill>
            <a:ln>
              <a:noFill/>
            </a:ln>
            <a:effectLst>
              <a:outerShdw dist="66675" dir="8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7" name="Google Shape;4917;p41">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41">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9" name="Google Shape;4919;p41"/>
          <p:cNvGrpSpPr/>
          <p:nvPr/>
        </p:nvGrpSpPr>
        <p:grpSpPr>
          <a:xfrm>
            <a:off x="4689748" y="4131176"/>
            <a:ext cx="334059" cy="305149"/>
            <a:chOff x="625350" y="539400"/>
            <a:chExt cx="1450539" cy="1325006"/>
          </a:xfrm>
        </p:grpSpPr>
        <p:grpSp>
          <p:nvGrpSpPr>
            <p:cNvPr id="4920" name="Google Shape;4920;p41"/>
            <p:cNvGrpSpPr/>
            <p:nvPr/>
          </p:nvGrpSpPr>
          <p:grpSpPr>
            <a:xfrm>
              <a:off x="625350" y="539400"/>
              <a:ext cx="1450539" cy="1325006"/>
              <a:chOff x="625350" y="539400"/>
              <a:chExt cx="1450539" cy="1325006"/>
            </a:xfrm>
          </p:grpSpPr>
          <p:sp>
            <p:nvSpPr>
              <p:cNvPr id="4921" name="Google Shape;4921;p41"/>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41"/>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41"/>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41"/>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41"/>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41"/>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41"/>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41"/>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41"/>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41"/>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41"/>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41"/>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41"/>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1"/>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41"/>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6" name="Google Shape;4936;p41"/>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7" name="Google Shape;4937;p41"/>
          <p:cNvGrpSpPr/>
          <p:nvPr/>
        </p:nvGrpSpPr>
        <p:grpSpPr>
          <a:xfrm>
            <a:off x="3456174" y="4131176"/>
            <a:ext cx="334059" cy="305149"/>
            <a:chOff x="625350" y="539400"/>
            <a:chExt cx="1450539" cy="1325006"/>
          </a:xfrm>
        </p:grpSpPr>
        <p:grpSp>
          <p:nvGrpSpPr>
            <p:cNvPr id="4938" name="Google Shape;4938;p41"/>
            <p:cNvGrpSpPr/>
            <p:nvPr/>
          </p:nvGrpSpPr>
          <p:grpSpPr>
            <a:xfrm>
              <a:off x="625350" y="539400"/>
              <a:ext cx="1450539" cy="1325006"/>
              <a:chOff x="625350" y="539400"/>
              <a:chExt cx="1450539" cy="1325006"/>
            </a:xfrm>
          </p:grpSpPr>
          <p:sp>
            <p:nvSpPr>
              <p:cNvPr id="4939" name="Google Shape;4939;p41"/>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1"/>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1"/>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1"/>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1"/>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1"/>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1"/>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1"/>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1"/>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1"/>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41"/>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41"/>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1"/>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41"/>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41"/>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4" name="Google Shape;4954;p41"/>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5" name="Google Shape;4955;p41"/>
          <p:cNvGrpSpPr/>
          <p:nvPr/>
        </p:nvGrpSpPr>
        <p:grpSpPr>
          <a:xfrm>
            <a:off x="4003396" y="1621362"/>
            <a:ext cx="1153047" cy="1495500"/>
            <a:chOff x="1303350" y="2174700"/>
            <a:chExt cx="975175" cy="1264800"/>
          </a:xfrm>
        </p:grpSpPr>
        <p:sp>
          <p:nvSpPr>
            <p:cNvPr id="4956" name="Google Shape;4956;p41"/>
            <p:cNvSpPr/>
            <p:nvPr/>
          </p:nvSpPr>
          <p:spPr>
            <a:xfrm>
              <a:off x="1303350" y="2174700"/>
              <a:ext cx="975175" cy="1264800"/>
            </a:xfrm>
            <a:custGeom>
              <a:avLst/>
              <a:gdLst/>
              <a:ahLst/>
              <a:cxnLst/>
              <a:rect l="l" t="t" r="r" b="b"/>
              <a:pathLst>
                <a:path w="39007" h="50592" extrusionOk="0">
                  <a:moveTo>
                    <a:pt x="32701" y="32481"/>
                  </a:moveTo>
                  <a:cubicBezTo>
                    <a:pt x="34131" y="33838"/>
                    <a:pt x="35157" y="35524"/>
                    <a:pt x="35781" y="37394"/>
                  </a:cubicBezTo>
                  <a:cubicBezTo>
                    <a:pt x="36734" y="39960"/>
                    <a:pt x="37577" y="42563"/>
                    <a:pt x="38274" y="45202"/>
                  </a:cubicBezTo>
                  <a:cubicBezTo>
                    <a:pt x="38494" y="46119"/>
                    <a:pt x="38677" y="47072"/>
                    <a:pt x="38860" y="47988"/>
                  </a:cubicBezTo>
                  <a:cubicBezTo>
                    <a:pt x="39007" y="48758"/>
                    <a:pt x="38714" y="49125"/>
                    <a:pt x="37944" y="49271"/>
                  </a:cubicBezTo>
                  <a:cubicBezTo>
                    <a:pt x="36954" y="49418"/>
                    <a:pt x="35964" y="49565"/>
                    <a:pt x="34974" y="49675"/>
                  </a:cubicBezTo>
                  <a:cubicBezTo>
                    <a:pt x="31455" y="50041"/>
                    <a:pt x="27972" y="50225"/>
                    <a:pt x="24416" y="50335"/>
                  </a:cubicBezTo>
                  <a:cubicBezTo>
                    <a:pt x="20347" y="50481"/>
                    <a:pt x="16277" y="50555"/>
                    <a:pt x="12208" y="50555"/>
                  </a:cubicBezTo>
                  <a:cubicBezTo>
                    <a:pt x="9422" y="50591"/>
                    <a:pt x="6672" y="50445"/>
                    <a:pt x="3960" y="50115"/>
                  </a:cubicBezTo>
                  <a:cubicBezTo>
                    <a:pt x="2933" y="49968"/>
                    <a:pt x="1943" y="49785"/>
                    <a:pt x="917" y="49601"/>
                  </a:cubicBezTo>
                  <a:cubicBezTo>
                    <a:pt x="184" y="49455"/>
                    <a:pt x="0" y="49235"/>
                    <a:pt x="0" y="48428"/>
                  </a:cubicBezTo>
                  <a:cubicBezTo>
                    <a:pt x="0" y="48282"/>
                    <a:pt x="0" y="48098"/>
                    <a:pt x="0" y="47915"/>
                  </a:cubicBezTo>
                  <a:cubicBezTo>
                    <a:pt x="477" y="45056"/>
                    <a:pt x="1247" y="42269"/>
                    <a:pt x="2896" y="39776"/>
                  </a:cubicBezTo>
                  <a:cubicBezTo>
                    <a:pt x="3886" y="38273"/>
                    <a:pt x="4803" y="36734"/>
                    <a:pt x="5903" y="35304"/>
                  </a:cubicBezTo>
                  <a:cubicBezTo>
                    <a:pt x="5976" y="35157"/>
                    <a:pt x="6086" y="35047"/>
                    <a:pt x="5976" y="34901"/>
                  </a:cubicBezTo>
                  <a:cubicBezTo>
                    <a:pt x="5499" y="34241"/>
                    <a:pt x="5536" y="33471"/>
                    <a:pt x="5463" y="32701"/>
                  </a:cubicBezTo>
                  <a:cubicBezTo>
                    <a:pt x="5426" y="32224"/>
                    <a:pt x="5243" y="31748"/>
                    <a:pt x="4949" y="31381"/>
                  </a:cubicBezTo>
                  <a:cubicBezTo>
                    <a:pt x="4583" y="30941"/>
                    <a:pt x="4326" y="30465"/>
                    <a:pt x="4143" y="29915"/>
                  </a:cubicBezTo>
                  <a:cubicBezTo>
                    <a:pt x="3886" y="29218"/>
                    <a:pt x="3630" y="28558"/>
                    <a:pt x="3373" y="27862"/>
                  </a:cubicBezTo>
                  <a:cubicBezTo>
                    <a:pt x="3226" y="27459"/>
                    <a:pt x="3153" y="27019"/>
                    <a:pt x="3190" y="26579"/>
                  </a:cubicBezTo>
                  <a:lnTo>
                    <a:pt x="3190" y="24672"/>
                  </a:lnTo>
                  <a:cubicBezTo>
                    <a:pt x="3190" y="24086"/>
                    <a:pt x="3043" y="23499"/>
                    <a:pt x="2750" y="22986"/>
                  </a:cubicBezTo>
                  <a:cubicBezTo>
                    <a:pt x="2017" y="21776"/>
                    <a:pt x="2017" y="20530"/>
                    <a:pt x="2347" y="19247"/>
                  </a:cubicBezTo>
                  <a:cubicBezTo>
                    <a:pt x="2420" y="18953"/>
                    <a:pt x="2530" y="18660"/>
                    <a:pt x="2603" y="18404"/>
                  </a:cubicBezTo>
                  <a:cubicBezTo>
                    <a:pt x="2383" y="18257"/>
                    <a:pt x="2237" y="18404"/>
                    <a:pt x="2090" y="18404"/>
                  </a:cubicBezTo>
                  <a:cubicBezTo>
                    <a:pt x="1577" y="18440"/>
                    <a:pt x="1063" y="18147"/>
                    <a:pt x="844" y="17670"/>
                  </a:cubicBezTo>
                  <a:cubicBezTo>
                    <a:pt x="404" y="16827"/>
                    <a:pt x="184" y="15874"/>
                    <a:pt x="257" y="14921"/>
                  </a:cubicBezTo>
                  <a:cubicBezTo>
                    <a:pt x="440" y="13674"/>
                    <a:pt x="1283" y="12648"/>
                    <a:pt x="2493" y="12245"/>
                  </a:cubicBezTo>
                  <a:cubicBezTo>
                    <a:pt x="2713" y="12171"/>
                    <a:pt x="2750" y="12061"/>
                    <a:pt x="2787" y="11878"/>
                  </a:cubicBezTo>
                  <a:cubicBezTo>
                    <a:pt x="3556" y="9092"/>
                    <a:pt x="5426" y="7039"/>
                    <a:pt x="7442" y="5096"/>
                  </a:cubicBezTo>
                  <a:cubicBezTo>
                    <a:pt x="7846" y="4803"/>
                    <a:pt x="8212" y="4509"/>
                    <a:pt x="8652" y="4253"/>
                  </a:cubicBezTo>
                  <a:cubicBezTo>
                    <a:pt x="9972" y="3300"/>
                    <a:pt x="11402" y="2493"/>
                    <a:pt x="12905" y="1833"/>
                  </a:cubicBezTo>
                  <a:cubicBezTo>
                    <a:pt x="14921" y="1027"/>
                    <a:pt x="17047" y="513"/>
                    <a:pt x="19210" y="293"/>
                  </a:cubicBezTo>
                  <a:cubicBezTo>
                    <a:pt x="20017" y="220"/>
                    <a:pt x="20860" y="110"/>
                    <a:pt x="21667" y="73"/>
                  </a:cubicBezTo>
                  <a:cubicBezTo>
                    <a:pt x="23903" y="0"/>
                    <a:pt x="26102" y="403"/>
                    <a:pt x="28155" y="1283"/>
                  </a:cubicBezTo>
                  <a:cubicBezTo>
                    <a:pt x="29292" y="1796"/>
                    <a:pt x="30282" y="2493"/>
                    <a:pt x="31162" y="3373"/>
                  </a:cubicBezTo>
                  <a:cubicBezTo>
                    <a:pt x="32115" y="4289"/>
                    <a:pt x="32995" y="5353"/>
                    <a:pt x="33691" y="6489"/>
                  </a:cubicBezTo>
                  <a:cubicBezTo>
                    <a:pt x="34094" y="7149"/>
                    <a:pt x="34388" y="7882"/>
                    <a:pt x="34644" y="8615"/>
                  </a:cubicBezTo>
                  <a:cubicBezTo>
                    <a:pt x="34974" y="9348"/>
                    <a:pt x="35194" y="10082"/>
                    <a:pt x="35341" y="10852"/>
                  </a:cubicBezTo>
                  <a:cubicBezTo>
                    <a:pt x="36514" y="10668"/>
                    <a:pt x="37210" y="11072"/>
                    <a:pt x="37650" y="12171"/>
                  </a:cubicBezTo>
                  <a:cubicBezTo>
                    <a:pt x="38090" y="13491"/>
                    <a:pt x="38054" y="14957"/>
                    <a:pt x="37467" y="16241"/>
                  </a:cubicBezTo>
                  <a:cubicBezTo>
                    <a:pt x="37247" y="16827"/>
                    <a:pt x="36697" y="17230"/>
                    <a:pt x="36074" y="17267"/>
                  </a:cubicBezTo>
                  <a:cubicBezTo>
                    <a:pt x="35707" y="17340"/>
                    <a:pt x="35634" y="17450"/>
                    <a:pt x="35634" y="17780"/>
                  </a:cubicBezTo>
                  <a:cubicBezTo>
                    <a:pt x="35597" y="19027"/>
                    <a:pt x="35524" y="20310"/>
                    <a:pt x="35451" y="21593"/>
                  </a:cubicBezTo>
                  <a:cubicBezTo>
                    <a:pt x="35414" y="22473"/>
                    <a:pt x="35194" y="23316"/>
                    <a:pt x="34828" y="24123"/>
                  </a:cubicBezTo>
                  <a:cubicBezTo>
                    <a:pt x="34644" y="24562"/>
                    <a:pt x="34534" y="25002"/>
                    <a:pt x="34571" y="25479"/>
                  </a:cubicBezTo>
                  <a:cubicBezTo>
                    <a:pt x="34534" y="26725"/>
                    <a:pt x="34388" y="27972"/>
                    <a:pt x="34204" y="29182"/>
                  </a:cubicBezTo>
                  <a:cubicBezTo>
                    <a:pt x="34131" y="30098"/>
                    <a:pt x="33801" y="30978"/>
                    <a:pt x="33251" y="31675"/>
                  </a:cubicBezTo>
                  <a:cubicBezTo>
                    <a:pt x="33031" y="31931"/>
                    <a:pt x="32885" y="32224"/>
                    <a:pt x="32701" y="324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41"/>
            <p:cNvSpPr/>
            <p:nvPr/>
          </p:nvSpPr>
          <p:spPr>
            <a:xfrm>
              <a:off x="1391325" y="2208600"/>
              <a:ext cx="772650" cy="305225"/>
            </a:xfrm>
            <a:custGeom>
              <a:avLst/>
              <a:gdLst/>
              <a:ahLst/>
              <a:cxnLst/>
              <a:rect l="l" t="t" r="r" b="b"/>
              <a:pathLst>
                <a:path w="30906" h="12209" extrusionOk="0">
                  <a:moveTo>
                    <a:pt x="30905" y="10559"/>
                  </a:moveTo>
                  <a:cubicBezTo>
                    <a:pt x="28376" y="10705"/>
                    <a:pt x="25919" y="11109"/>
                    <a:pt x="23427" y="11292"/>
                  </a:cubicBezTo>
                  <a:cubicBezTo>
                    <a:pt x="22767" y="11365"/>
                    <a:pt x="22143" y="11475"/>
                    <a:pt x="21484" y="11622"/>
                  </a:cubicBezTo>
                  <a:cubicBezTo>
                    <a:pt x="19944" y="11878"/>
                    <a:pt x="18404" y="12062"/>
                    <a:pt x="16828" y="12135"/>
                  </a:cubicBezTo>
                  <a:cubicBezTo>
                    <a:pt x="16461" y="12172"/>
                    <a:pt x="16095" y="12135"/>
                    <a:pt x="15765" y="12062"/>
                  </a:cubicBezTo>
                  <a:cubicBezTo>
                    <a:pt x="15288" y="11952"/>
                    <a:pt x="14775" y="11952"/>
                    <a:pt x="14298" y="12062"/>
                  </a:cubicBezTo>
                  <a:cubicBezTo>
                    <a:pt x="13822" y="12135"/>
                    <a:pt x="13345" y="12208"/>
                    <a:pt x="12832" y="12208"/>
                  </a:cubicBezTo>
                  <a:cubicBezTo>
                    <a:pt x="10815" y="12208"/>
                    <a:pt x="8799" y="12062"/>
                    <a:pt x="6783" y="11805"/>
                  </a:cubicBezTo>
                  <a:cubicBezTo>
                    <a:pt x="6013" y="11732"/>
                    <a:pt x="5206" y="11768"/>
                    <a:pt x="4400" y="11732"/>
                  </a:cubicBezTo>
                  <a:cubicBezTo>
                    <a:pt x="3593" y="11695"/>
                    <a:pt x="2897" y="11622"/>
                    <a:pt x="2127" y="11512"/>
                  </a:cubicBezTo>
                  <a:cubicBezTo>
                    <a:pt x="1540" y="11439"/>
                    <a:pt x="954" y="11475"/>
                    <a:pt x="404" y="11622"/>
                  </a:cubicBezTo>
                  <a:cubicBezTo>
                    <a:pt x="74" y="11695"/>
                    <a:pt x="1" y="11585"/>
                    <a:pt x="37" y="11329"/>
                  </a:cubicBezTo>
                  <a:cubicBezTo>
                    <a:pt x="111" y="11109"/>
                    <a:pt x="184" y="10925"/>
                    <a:pt x="257" y="10779"/>
                  </a:cubicBezTo>
                  <a:cubicBezTo>
                    <a:pt x="1064" y="8909"/>
                    <a:pt x="2237" y="7223"/>
                    <a:pt x="3667" y="5793"/>
                  </a:cubicBezTo>
                  <a:cubicBezTo>
                    <a:pt x="4583" y="4840"/>
                    <a:pt x="5683" y="3997"/>
                    <a:pt x="6856" y="3337"/>
                  </a:cubicBezTo>
                  <a:cubicBezTo>
                    <a:pt x="7626" y="2823"/>
                    <a:pt x="8469" y="2347"/>
                    <a:pt x="9312" y="1944"/>
                  </a:cubicBezTo>
                  <a:cubicBezTo>
                    <a:pt x="10742" y="1320"/>
                    <a:pt x="12209" y="844"/>
                    <a:pt x="13748" y="514"/>
                  </a:cubicBezTo>
                  <a:cubicBezTo>
                    <a:pt x="15435" y="184"/>
                    <a:pt x="17121" y="37"/>
                    <a:pt x="18844" y="1"/>
                  </a:cubicBezTo>
                  <a:cubicBezTo>
                    <a:pt x="20677" y="1"/>
                    <a:pt x="22510" y="404"/>
                    <a:pt x="24233" y="1137"/>
                  </a:cubicBezTo>
                  <a:cubicBezTo>
                    <a:pt x="25076" y="1504"/>
                    <a:pt x="25810" y="2017"/>
                    <a:pt x="26469" y="2640"/>
                  </a:cubicBezTo>
                  <a:cubicBezTo>
                    <a:pt x="27533" y="3557"/>
                    <a:pt x="28449" y="4656"/>
                    <a:pt x="29182" y="5866"/>
                  </a:cubicBezTo>
                  <a:cubicBezTo>
                    <a:pt x="29805" y="7039"/>
                    <a:pt x="30282" y="8286"/>
                    <a:pt x="30612" y="9532"/>
                  </a:cubicBezTo>
                  <a:cubicBezTo>
                    <a:pt x="30722" y="9825"/>
                    <a:pt x="30795" y="10119"/>
                    <a:pt x="30905" y="1055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41"/>
            <p:cNvSpPr/>
            <p:nvPr/>
          </p:nvSpPr>
          <p:spPr>
            <a:xfrm>
              <a:off x="1328100" y="2500975"/>
              <a:ext cx="837700" cy="353800"/>
            </a:xfrm>
            <a:custGeom>
              <a:avLst/>
              <a:gdLst/>
              <a:ahLst/>
              <a:cxnLst/>
              <a:rect l="l" t="t" r="r" b="b"/>
              <a:pathLst>
                <a:path w="33508" h="14152" extrusionOk="0">
                  <a:moveTo>
                    <a:pt x="1503" y="330"/>
                  </a:moveTo>
                  <a:cubicBezTo>
                    <a:pt x="1687" y="587"/>
                    <a:pt x="1870" y="843"/>
                    <a:pt x="2053" y="1063"/>
                  </a:cubicBezTo>
                  <a:cubicBezTo>
                    <a:pt x="2346" y="1357"/>
                    <a:pt x="2566" y="1357"/>
                    <a:pt x="2786" y="1063"/>
                  </a:cubicBezTo>
                  <a:cubicBezTo>
                    <a:pt x="2860" y="917"/>
                    <a:pt x="3043" y="843"/>
                    <a:pt x="3190" y="880"/>
                  </a:cubicBezTo>
                  <a:cubicBezTo>
                    <a:pt x="4069" y="880"/>
                    <a:pt x="4949" y="1027"/>
                    <a:pt x="5829" y="1063"/>
                  </a:cubicBezTo>
                  <a:cubicBezTo>
                    <a:pt x="6122" y="1063"/>
                    <a:pt x="6196" y="1210"/>
                    <a:pt x="6196" y="1467"/>
                  </a:cubicBezTo>
                  <a:cubicBezTo>
                    <a:pt x="6159" y="2346"/>
                    <a:pt x="6159" y="3190"/>
                    <a:pt x="6159" y="4033"/>
                  </a:cubicBezTo>
                  <a:cubicBezTo>
                    <a:pt x="6159" y="5206"/>
                    <a:pt x="6562" y="6342"/>
                    <a:pt x="7296" y="7222"/>
                  </a:cubicBezTo>
                  <a:cubicBezTo>
                    <a:pt x="7662" y="7735"/>
                    <a:pt x="8249" y="8065"/>
                    <a:pt x="8909" y="8102"/>
                  </a:cubicBezTo>
                  <a:cubicBezTo>
                    <a:pt x="9312" y="8102"/>
                    <a:pt x="9678" y="8175"/>
                    <a:pt x="10082" y="8175"/>
                  </a:cubicBezTo>
                  <a:cubicBezTo>
                    <a:pt x="11401" y="8249"/>
                    <a:pt x="12721" y="8102"/>
                    <a:pt x="14041" y="8029"/>
                  </a:cubicBezTo>
                  <a:cubicBezTo>
                    <a:pt x="15471" y="8029"/>
                    <a:pt x="16681" y="6929"/>
                    <a:pt x="16791" y="5499"/>
                  </a:cubicBezTo>
                  <a:cubicBezTo>
                    <a:pt x="16864" y="4253"/>
                    <a:pt x="17267" y="3006"/>
                    <a:pt x="17304" y="1723"/>
                  </a:cubicBezTo>
                  <a:cubicBezTo>
                    <a:pt x="17304" y="1430"/>
                    <a:pt x="17450" y="1320"/>
                    <a:pt x="17707" y="1393"/>
                  </a:cubicBezTo>
                  <a:cubicBezTo>
                    <a:pt x="18514" y="1577"/>
                    <a:pt x="19357" y="1650"/>
                    <a:pt x="20163" y="1540"/>
                  </a:cubicBezTo>
                  <a:cubicBezTo>
                    <a:pt x="20493" y="1503"/>
                    <a:pt x="20457" y="1723"/>
                    <a:pt x="20457" y="1943"/>
                  </a:cubicBezTo>
                  <a:cubicBezTo>
                    <a:pt x="20383" y="3190"/>
                    <a:pt x="20457" y="4436"/>
                    <a:pt x="20677" y="5646"/>
                  </a:cubicBezTo>
                  <a:cubicBezTo>
                    <a:pt x="20713" y="5866"/>
                    <a:pt x="20750" y="6086"/>
                    <a:pt x="20823" y="6306"/>
                  </a:cubicBezTo>
                  <a:cubicBezTo>
                    <a:pt x="20970" y="7186"/>
                    <a:pt x="21776" y="7772"/>
                    <a:pt x="22656" y="7772"/>
                  </a:cubicBezTo>
                  <a:cubicBezTo>
                    <a:pt x="22803" y="7772"/>
                    <a:pt x="22949" y="7809"/>
                    <a:pt x="23096" y="7809"/>
                  </a:cubicBezTo>
                  <a:cubicBezTo>
                    <a:pt x="24453" y="7772"/>
                    <a:pt x="25772" y="7809"/>
                    <a:pt x="27129" y="7882"/>
                  </a:cubicBezTo>
                  <a:cubicBezTo>
                    <a:pt x="28632" y="7955"/>
                    <a:pt x="29365" y="7332"/>
                    <a:pt x="29805" y="5902"/>
                  </a:cubicBezTo>
                  <a:cubicBezTo>
                    <a:pt x="30098" y="5096"/>
                    <a:pt x="30208" y="4253"/>
                    <a:pt x="30208" y="3410"/>
                  </a:cubicBezTo>
                  <a:lnTo>
                    <a:pt x="30208" y="770"/>
                  </a:lnTo>
                  <a:cubicBezTo>
                    <a:pt x="30208" y="477"/>
                    <a:pt x="30245" y="293"/>
                    <a:pt x="30611" y="293"/>
                  </a:cubicBezTo>
                  <a:cubicBezTo>
                    <a:pt x="31528" y="220"/>
                    <a:pt x="32444" y="110"/>
                    <a:pt x="33361" y="0"/>
                  </a:cubicBezTo>
                  <a:cubicBezTo>
                    <a:pt x="33434" y="183"/>
                    <a:pt x="33508" y="367"/>
                    <a:pt x="33508" y="587"/>
                  </a:cubicBezTo>
                  <a:cubicBezTo>
                    <a:pt x="33508" y="770"/>
                    <a:pt x="33471" y="880"/>
                    <a:pt x="33251" y="953"/>
                  </a:cubicBezTo>
                  <a:cubicBezTo>
                    <a:pt x="32738" y="1100"/>
                    <a:pt x="32408" y="1503"/>
                    <a:pt x="32334" y="2016"/>
                  </a:cubicBezTo>
                  <a:cubicBezTo>
                    <a:pt x="32078" y="3043"/>
                    <a:pt x="31675" y="4069"/>
                    <a:pt x="31528" y="5133"/>
                  </a:cubicBezTo>
                  <a:cubicBezTo>
                    <a:pt x="31418" y="5756"/>
                    <a:pt x="31198" y="6342"/>
                    <a:pt x="30905" y="6929"/>
                  </a:cubicBezTo>
                  <a:cubicBezTo>
                    <a:pt x="30501" y="7662"/>
                    <a:pt x="30172" y="8469"/>
                    <a:pt x="29842" y="9239"/>
                  </a:cubicBezTo>
                  <a:cubicBezTo>
                    <a:pt x="29658" y="9752"/>
                    <a:pt x="29512" y="10265"/>
                    <a:pt x="29438" y="10815"/>
                  </a:cubicBezTo>
                  <a:cubicBezTo>
                    <a:pt x="29145" y="12428"/>
                    <a:pt x="28009" y="13308"/>
                    <a:pt x="26689" y="13968"/>
                  </a:cubicBezTo>
                  <a:cubicBezTo>
                    <a:pt x="26286" y="14151"/>
                    <a:pt x="25809" y="14078"/>
                    <a:pt x="25516" y="13748"/>
                  </a:cubicBezTo>
                  <a:cubicBezTo>
                    <a:pt x="24782" y="13161"/>
                    <a:pt x="23939" y="12721"/>
                    <a:pt x="22986" y="12465"/>
                  </a:cubicBezTo>
                  <a:cubicBezTo>
                    <a:pt x="22583" y="12318"/>
                    <a:pt x="22180" y="12171"/>
                    <a:pt x="21776" y="11951"/>
                  </a:cubicBezTo>
                  <a:cubicBezTo>
                    <a:pt x="19687" y="11072"/>
                    <a:pt x="17304" y="10998"/>
                    <a:pt x="15141" y="11841"/>
                  </a:cubicBezTo>
                  <a:cubicBezTo>
                    <a:pt x="14224" y="12208"/>
                    <a:pt x="13308" y="12611"/>
                    <a:pt x="12428" y="13088"/>
                  </a:cubicBezTo>
                  <a:cubicBezTo>
                    <a:pt x="11511" y="13564"/>
                    <a:pt x="10558" y="13968"/>
                    <a:pt x="9422" y="13638"/>
                  </a:cubicBezTo>
                  <a:cubicBezTo>
                    <a:pt x="9019" y="13564"/>
                    <a:pt x="8615" y="13308"/>
                    <a:pt x="8395" y="12941"/>
                  </a:cubicBezTo>
                  <a:cubicBezTo>
                    <a:pt x="7955" y="12135"/>
                    <a:pt x="7442" y="11365"/>
                    <a:pt x="6856" y="10632"/>
                  </a:cubicBezTo>
                  <a:cubicBezTo>
                    <a:pt x="6232" y="9862"/>
                    <a:pt x="5682" y="9092"/>
                    <a:pt x="5133" y="8285"/>
                  </a:cubicBezTo>
                  <a:cubicBezTo>
                    <a:pt x="4656" y="7589"/>
                    <a:pt x="4363" y="6819"/>
                    <a:pt x="4326" y="5976"/>
                  </a:cubicBezTo>
                  <a:cubicBezTo>
                    <a:pt x="4253" y="5353"/>
                    <a:pt x="4216" y="4766"/>
                    <a:pt x="4179" y="4143"/>
                  </a:cubicBezTo>
                  <a:cubicBezTo>
                    <a:pt x="4143" y="3740"/>
                    <a:pt x="3959" y="3373"/>
                    <a:pt x="3703" y="3080"/>
                  </a:cubicBezTo>
                  <a:cubicBezTo>
                    <a:pt x="3410" y="2713"/>
                    <a:pt x="3116" y="2750"/>
                    <a:pt x="2786" y="3080"/>
                  </a:cubicBezTo>
                  <a:cubicBezTo>
                    <a:pt x="2640" y="3300"/>
                    <a:pt x="2493" y="3483"/>
                    <a:pt x="2383" y="3703"/>
                  </a:cubicBezTo>
                  <a:cubicBezTo>
                    <a:pt x="2126" y="4106"/>
                    <a:pt x="1687" y="4216"/>
                    <a:pt x="1283" y="4399"/>
                  </a:cubicBezTo>
                  <a:cubicBezTo>
                    <a:pt x="1063" y="4509"/>
                    <a:pt x="880" y="4363"/>
                    <a:pt x="770" y="4143"/>
                  </a:cubicBezTo>
                  <a:cubicBezTo>
                    <a:pt x="73" y="2566"/>
                    <a:pt x="0" y="1503"/>
                    <a:pt x="1503" y="33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41"/>
            <p:cNvSpPr/>
            <p:nvPr/>
          </p:nvSpPr>
          <p:spPr>
            <a:xfrm>
              <a:off x="1413325" y="3068275"/>
              <a:ext cx="355625" cy="339150"/>
            </a:xfrm>
            <a:custGeom>
              <a:avLst/>
              <a:gdLst/>
              <a:ahLst/>
              <a:cxnLst/>
              <a:rect l="l" t="t" r="r" b="b"/>
              <a:pathLst>
                <a:path w="14225" h="13566" extrusionOk="0">
                  <a:moveTo>
                    <a:pt x="2420" y="1"/>
                  </a:moveTo>
                  <a:cubicBezTo>
                    <a:pt x="3153" y="441"/>
                    <a:pt x="3740" y="1174"/>
                    <a:pt x="3960" y="2054"/>
                  </a:cubicBezTo>
                  <a:cubicBezTo>
                    <a:pt x="4290" y="3227"/>
                    <a:pt x="5023" y="4290"/>
                    <a:pt x="6049" y="4950"/>
                  </a:cubicBezTo>
                  <a:cubicBezTo>
                    <a:pt x="6379" y="5207"/>
                    <a:pt x="6746" y="5390"/>
                    <a:pt x="7149" y="5500"/>
                  </a:cubicBezTo>
                  <a:cubicBezTo>
                    <a:pt x="7626" y="5537"/>
                    <a:pt x="8066" y="5830"/>
                    <a:pt x="8322" y="6270"/>
                  </a:cubicBezTo>
                  <a:cubicBezTo>
                    <a:pt x="9752" y="8213"/>
                    <a:pt x="11255" y="10082"/>
                    <a:pt x="12795" y="11952"/>
                  </a:cubicBezTo>
                  <a:cubicBezTo>
                    <a:pt x="13235" y="12502"/>
                    <a:pt x="13711" y="13015"/>
                    <a:pt x="14225" y="13492"/>
                  </a:cubicBezTo>
                  <a:cubicBezTo>
                    <a:pt x="13638" y="13528"/>
                    <a:pt x="13235" y="13565"/>
                    <a:pt x="12795" y="13565"/>
                  </a:cubicBezTo>
                  <a:lnTo>
                    <a:pt x="9056" y="13565"/>
                  </a:lnTo>
                  <a:cubicBezTo>
                    <a:pt x="8762" y="13565"/>
                    <a:pt x="8469" y="13419"/>
                    <a:pt x="8286" y="13162"/>
                  </a:cubicBezTo>
                  <a:cubicBezTo>
                    <a:pt x="7003" y="11805"/>
                    <a:pt x="5720" y="10412"/>
                    <a:pt x="4510" y="8983"/>
                  </a:cubicBezTo>
                  <a:cubicBezTo>
                    <a:pt x="3190" y="7370"/>
                    <a:pt x="1614" y="5940"/>
                    <a:pt x="294" y="4363"/>
                  </a:cubicBezTo>
                  <a:cubicBezTo>
                    <a:pt x="37" y="4143"/>
                    <a:pt x="1" y="3777"/>
                    <a:pt x="221" y="3557"/>
                  </a:cubicBezTo>
                  <a:cubicBezTo>
                    <a:pt x="954" y="2384"/>
                    <a:pt x="1650" y="1211"/>
                    <a:pt x="2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41"/>
            <p:cNvSpPr/>
            <p:nvPr/>
          </p:nvSpPr>
          <p:spPr>
            <a:xfrm>
              <a:off x="2003550" y="3083875"/>
              <a:ext cx="240150" cy="299700"/>
            </a:xfrm>
            <a:custGeom>
              <a:avLst/>
              <a:gdLst/>
              <a:ahLst/>
              <a:cxnLst/>
              <a:rect l="l" t="t" r="r" b="b"/>
              <a:pathLst>
                <a:path w="9606" h="11988" extrusionOk="0">
                  <a:moveTo>
                    <a:pt x="9606" y="11658"/>
                  </a:moveTo>
                  <a:cubicBezTo>
                    <a:pt x="8873" y="11768"/>
                    <a:pt x="8176" y="11841"/>
                    <a:pt x="7479" y="11951"/>
                  </a:cubicBezTo>
                  <a:cubicBezTo>
                    <a:pt x="7259" y="11988"/>
                    <a:pt x="7039" y="11878"/>
                    <a:pt x="6930" y="11695"/>
                  </a:cubicBezTo>
                  <a:cubicBezTo>
                    <a:pt x="6270" y="10962"/>
                    <a:pt x="5610" y="10192"/>
                    <a:pt x="4950" y="9422"/>
                  </a:cubicBezTo>
                  <a:cubicBezTo>
                    <a:pt x="3960" y="8249"/>
                    <a:pt x="3044" y="7039"/>
                    <a:pt x="2164" y="5792"/>
                  </a:cubicBezTo>
                  <a:cubicBezTo>
                    <a:pt x="1504" y="4766"/>
                    <a:pt x="771" y="3849"/>
                    <a:pt x="1" y="2933"/>
                  </a:cubicBezTo>
                  <a:cubicBezTo>
                    <a:pt x="1284" y="2346"/>
                    <a:pt x="2310" y="1283"/>
                    <a:pt x="2897" y="0"/>
                  </a:cubicBezTo>
                  <a:cubicBezTo>
                    <a:pt x="3227" y="403"/>
                    <a:pt x="3483" y="733"/>
                    <a:pt x="3740" y="1063"/>
                  </a:cubicBezTo>
                  <a:cubicBezTo>
                    <a:pt x="4730" y="2273"/>
                    <a:pt x="5793" y="3446"/>
                    <a:pt x="6673" y="4729"/>
                  </a:cubicBezTo>
                  <a:cubicBezTo>
                    <a:pt x="6820" y="4986"/>
                    <a:pt x="7003" y="5243"/>
                    <a:pt x="7149" y="5536"/>
                  </a:cubicBezTo>
                  <a:cubicBezTo>
                    <a:pt x="7369" y="5866"/>
                    <a:pt x="7553" y="6306"/>
                    <a:pt x="8066" y="6159"/>
                  </a:cubicBezTo>
                  <a:cubicBezTo>
                    <a:pt x="8323" y="6122"/>
                    <a:pt x="8323" y="6379"/>
                    <a:pt x="8359" y="6526"/>
                  </a:cubicBezTo>
                  <a:cubicBezTo>
                    <a:pt x="8726" y="7735"/>
                    <a:pt x="9056" y="8945"/>
                    <a:pt x="9349" y="10192"/>
                  </a:cubicBezTo>
                  <a:cubicBezTo>
                    <a:pt x="9422" y="10668"/>
                    <a:pt x="9496" y="11145"/>
                    <a:pt x="9606" y="116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41"/>
            <p:cNvSpPr/>
            <p:nvPr/>
          </p:nvSpPr>
          <p:spPr>
            <a:xfrm>
              <a:off x="1889900" y="3168175"/>
              <a:ext cx="259400" cy="231000"/>
            </a:xfrm>
            <a:custGeom>
              <a:avLst/>
              <a:gdLst/>
              <a:ahLst/>
              <a:cxnLst/>
              <a:rect l="l" t="t" r="r" b="b"/>
              <a:pathLst>
                <a:path w="10376" h="9240" extrusionOk="0">
                  <a:moveTo>
                    <a:pt x="1" y="4290"/>
                  </a:moveTo>
                  <a:cubicBezTo>
                    <a:pt x="1101" y="3630"/>
                    <a:pt x="1944" y="2604"/>
                    <a:pt x="2384" y="1394"/>
                  </a:cubicBezTo>
                  <a:cubicBezTo>
                    <a:pt x="2457" y="1211"/>
                    <a:pt x="2530" y="991"/>
                    <a:pt x="2567" y="771"/>
                  </a:cubicBezTo>
                  <a:cubicBezTo>
                    <a:pt x="2604" y="587"/>
                    <a:pt x="2714" y="441"/>
                    <a:pt x="2934" y="367"/>
                  </a:cubicBezTo>
                  <a:cubicBezTo>
                    <a:pt x="3740" y="1"/>
                    <a:pt x="3740" y="1"/>
                    <a:pt x="4290" y="771"/>
                  </a:cubicBezTo>
                  <a:cubicBezTo>
                    <a:pt x="4547" y="1137"/>
                    <a:pt x="4840" y="1504"/>
                    <a:pt x="5097" y="1907"/>
                  </a:cubicBezTo>
                  <a:cubicBezTo>
                    <a:pt x="6526" y="4217"/>
                    <a:pt x="8213" y="6380"/>
                    <a:pt x="10119" y="8323"/>
                  </a:cubicBezTo>
                  <a:cubicBezTo>
                    <a:pt x="10229" y="8433"/>
                    <a:pt x="10376" y="8469"/>
                    <a:pt x="10339" y="8726"/>
                  </a:cubicBezTo>
                  <a:cubicBezTo>
                    <a:pt x="9972" y="8763"/>
                    <a:pt x="9606" y="8799"/>
                    <a:pt x="9239" y="8836"/>
                  </a:cubicBezTo>
                  <a:cubicBezTo>
                    <a:pt x="7700" y="8983"/>
                    <a:pt x="6196" y="9056"/>
                    <a:pt x="4693" y="9203"/>
                  </a:cubicBezTo>
                  <a:cubicBezTo>
                    <a:pt x="4327" y="9239"/>
                    <a:pt x="3960" y="9056"/>
                    <a:pt x="3777" y="8763"/>
                  </a:cubicBezTo>
                  <a:cubicBezTo>
                    <a:pt x="2640" y="7150"/>
                    <a:pt x="1394" y="5683"/>
                    <a:pt x="1" y="42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41"/>
            <p:cNvSpPr/>
            <p:nvPr/>
          </p:nvSpPr>
          <p:spPr>
            <a:xfrm>
              <a:off x="1639700" y="3209425"/>
              <a:ext cx="318975" cy="197075"/>
            </a:xfrm>
            <a:custGeom>
              <a:avLst/>
              <a:gdLst/>
              <a:ahLst/>
              <a:cxnLst/>
              <a:rect l="l" t="t" r="r" b="b"/>
              <a:pathLst>
                <a:path w="12759" h="7883" extrusionOk="0">
                  <a:moveTo>
                    <a:pt x="1" y="184"/>
                  </a:moveTo>
                  <a:cubicBezTo>
                    <a:pt x="147" y="74"/>
                    <a:pt x="257" y="111"/>
                    <a:pt x="367" y="111"/>
                  </a:cubicBezTo>
                  <a:cubicBezTo>
                    <a:pt x="1027" y="1"/>
                    <a:pt x="1357" y="294"/>
                    <a:pt x="1687" y="844"/>
                  </a:cubicBezTo>
                  <a:cubicBezTo>
                    <a:pt x="3043" y="3043"/>
                    <a:pt x="5133" y="3997"/>
                    <a:pt x="7699" y="3777"/>
                  </a:cubicBezTo>
                  <a:cubicBezTo>
                    <a:pt x="8139" y="3740"/>
                    <a:pt x="8579" y="3593"/>
                    <a:pt x="8946" y="3337"/>
                  </a:cubicBezTo>
                  <a:cubicBezTo>
                    <a:pt x="9166" y="3190"/>
                    <a:pt x="9349" y="3153"/>
                    <a:pt x="9532" y="3410"/>
                  </a:cubicBezTo>
                  <a:cubicBezTo>
                    <a:pt x="10632" y="4730"/>
                    <a:pt x="11732" y="6086"/>
                    <a:pt x="12758" y="7479"/>
                  </a:cubicBezTo>
                  <a:cubicBezTo>
                    <a:pt x="12722" y="7516"/>
                    <a:pt x="12685" y="7589"/>
                    <a:pt x="12648" y="7589"/>
                  </a:cubicBezTo>
                  <a:cubicBezTo>
                    <a:pt x="10815" y="7663"/>
                    <a:pt x="8982" y="7773"/>
                    <a:pt x="7149" y="7846"/>
                  </a:cubicBezTo>
                  <a:cubicBezTo>
                    <a:pt x="6709" y="7882"/>
                    <a:pt x="6306" y="7699"/>
                    <a:pt x="6013" y="7406"/>
                  </a:cubicBezTo>
                  <a:cubicBezTo>
                    <a:pt x="5426" y="6819"/>
                    <a:pt x="4876" y="6233"/>
                    <a:pt x="4363" y="5610"/>
                  </a:cubicBezTo>
                  <a:cubicBezTo>
                    <a:pt x="2933" y="3850"/>
                    <a:pt x="1394" y="2127"/>
                    <a:pt x="1" y="1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41"/>
            <p:cNvSpPr/>
            <p:nvPr/>
          </p:nvSpPr>
          <p:spPr>
            <a:xfrm>
              <a:off x="1362000" y="3187425"/>
              <a:ext cx="232825" cy="218150"/>
            </a:xfrm>
            <a:custGeom>
              <a:avLst/>
              <a:gdLst/>
              <a:ahLst/>
              <a:cxnLst/>
              <a:rect l="l" t="t" r="r" b="b"/>
              <a:pathLst>
                <a:path w="9313" h="8726" extrusionOk="0">
                  <a:moveTo>
                    <a:pt x="9312" y="8726"/>
                  </a:moveTo>
                  <a:lnTo>
                    <a:pt x="4986" y="8726"/>
                  </a:lnTo>
                  <a:cubicBezTo>
                    <a:pt x="4803" y="8726"/>
                    <a:pt x="4620" y="8689"/>
                    <a:pt x="4510" y="8543"/>
                  </a:cubicBezTo>
                  <a:cubicBezTo>
                    <a:pt x="3153" y="6966"/>
                    <a:pt x="1760" y="5353"/>
                    <a:pt x="331" y="3777"/>
                  </a:cubicBezTo>
                  <a:cubicBezTo>
                    <a:pt x="37" y="3483"/>
                    <a:pt x="1" y="3080"/>
                    <a:pt x="184" y="2714"/>
                  </a:cubicBezTo>
                  <a:cubicBezTo>
                    <a:pt x="550" y="1760"/>
                    <a:pt x="990" y="881"/>
                    <a:pt x="1540" y="1"/>
                  </a:cubicBezTo>
                  <a:cubicBezTo>
                    <a:pt x="4070" y="3007"/>
                    <a:pt x="6599" y="5903"/>
                    <a:pt x="9312" y="87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41"/>
            <p:cNvSpPr/>
            <p:nvPr/>
          </p:nvSpPr>
          <p:spPr>
            <a:xfrm>
              <a:off x="1651625" y="2895975"/>
              <a:ext cx="263975" cy="130175"/>
            </a:xfrm>
            <a:custGeom>
              <a:avLst/>
              <a:gdLst/>
              <a:ahLst/>
              <a:cxnLst/>
              <a:rect l="l" t="t" r="r" b="b"/>
              <a:pathLst>
                <a:path w="10559" h="5207" extrusionOk="0">
                  <a:moveTo>
                    <a:pt x="4803" y="5206"/>
                  </a:moveTo>
                  <a:cubicBezTo>
                    <a:pt x="3410" y="4950"/>
                    <a:pt x="2090" y="4657"/>
                    <a:pt x="1063" y="3703"/>
                  </a:cubicBezTo>
                  <a:cubicBezTo>
                    <a:pt x="770" y="3483"/>
                    <a:pt x="587" y="3190"/>
                    <a:pt x="440" y="2897"/>
                  </a:cubicBezTo>
                  <a:cubicBezTo>
                    <a:pt x="0" y="2200"/>
                    <a:pt x="330" y="1321"/>
                    <a:pt x="1100" y="1101"/>
                  </a:cubicBezTo>
                  <a:cubicBezTo>
                    <a:pt x="2090" y="624"/>
                    <a:pt x="3153" y="294"/>
                    <a:pt x="4216" y="74"/>
                  </a:cubicBezTo>
                  <a:cubicBezTo>
                    <a:pt x="4803" y="1"/>
                    <a:pt x="5389" y="74"/>
                    <a:pt x="5939" y="294"/>
                  </a:cubicBezTo>
                  <a:cubicBezTo>
                    <a:pt x="6379" y="477"/>
                    <a:pt x="6856" y="661"/>
                    <a:pt x="7332" y="771"/>
                  </a:cubicBezTo>
                  <a:cubicBezTo>
                    <a:pt x="7955" y="991"/>
                    <a:pt x="8579" y="1247"/>
                    <a:pt x="9165" y="1540"/>
                  </a:cubicBezTo>
                  <a:cubicBezTo>
                    <a:pt x="9385" y="1650"/>
                    <a:pt x="9569" y="1797"/>
                    <a:pt x="9715" y="2017"/>
                  </a:cubicBezTo>
                  <a:cubicBezTo>
                    <a:pt x="10558" y="3044"/>
                    <a:pt x="10375" y="3080"/>
                    <a:pt x="9569" y="3740"/>
                  </a:cubicBezTo>
                  <a:cubicBezTo>
                    <a:pt x="9055" y="4143"/>
                    <a:pt x="8469" y="4437"/>
                    <a:pt x="7845" y="4620"/>
                  </a:cubicBezTo>
                  <a:cubicBezTo>
                    <a:pt x="6782" y="4913"/>
                    <a:pt x="5756" y="4987"/>
                    <a:pt x="4803" y="52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41"/>
            <p:cNvSpPr/>
            <p:nvPr/>
          </p:nvSpPr>
          <p:spPr>
            <a:xfrm>
              <a:off x="1703850" y="3189275"/>
              <a:ext cx="216325" cy="88925"/>
            </a:xfrm>
            <a:custGeom>
              <a:avLst/>
              <a:gdLst/>
              <a:ahLst/>
              <a:cxnLst/>
              <a:rect l="l" t="t" r="r" b="b"/>
              <a:pathLst>
                <a:path w="8653" h="3557" extrusionOk="0">
                  <a:moveTo>
                    <a:pt x="1" y="1063"/>
                  </a:moveTo>
                  <a:cubicBezTo>
                    <a:pt x="404" y="1027"/>
                    <a:pt x="807" y="1063"/>
                    <a:pt x="1211" y="1136"/>
                  </a:cubicBezTo>
                  <a:cubicBezTo>
                    <a:pt x="2750" y="1466"/>
                    <a:pt x="4327" y="1356"/>
                    <a:pt x="5793" y="807"/>
                  </a:cubicBezTo>
                  <a:cubicBezTo>
                    <a:pt x="6380" y="623"/>
                    <a:pt x="6930" y="403"/>
                    <a:pt x="7516" y="220"/>
                  </a:cubicBezTo>
                  <a:cubicBezTo>
                    <a:pt x="7883" y="73"/>
                    <a:pt x="8286" y="0"/>
                    <a:pt x="8653" y="0"/>
                  </a:cubicBezTo>
                  <a:cubicBezTo>
                    <a:pt x="8433" y="733"/>
                    <a:pt x="7993" y="1393"/>
                    <a:pt x="7370" y="1906"/>
                  </a:cubicBezTo>
                  <a:cubicBezTo>
                    <a:pt x="6820" y="2346"/>
                    <a:pt x="6233" y="2750"/>
                    <a:pt x="5610" y="3079"/>
                  </a:cubicBezTo>
                  <a:cubicBezTo>
                    <a:pt x="4803" y="3556"/>
                    <a:pt x="3960" y="3409"/>
                    <a:pt x="3117" y="3226"/>
                  </a:cubicBezTo>
                  <a:cubicBezTo>
                    <a:pt x="2127" y="2969"/>
                    <a:pt x="1211" y="2456"/>
                    <a:pt x="477" y="1760"/>
                  </a:cubicBezTo>
                  <a:cubicBezTo>
                    <a:pt x="257" y="1540"/>
                    <a:pt x="111" y="1320"/>
                    <a:pt x="1" y="106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41"/>
            <p:cNvSpPr/>
            <p:nvPr/>
          </p:nvSpPr>
          <p:spPr>
            <a:xfrm>
              <a:off x="2081450" y="3004125"/>
              <a:ext cx="106350" cy="179675"/>
            </a:xfrm>
            <a:custGeom>
              <a:avLst/>
              <a:gdLst/>
              <a:ahLst/>
              <a:cxnLst/>
              <a:rect l="l" t="t" r="r" b="b"/>
              <a:pathLst>
                <a:path w="4254" h="7187" extrusionOk="0">
                  <a:moveTo>
                    <a:pt x="4253" y="7186"/>
                  </a:moveTo>
                  <a:cubicBezTo>
                    <a:pt x="3960" y="6819"/>
                    <a:pt x="3667" y="6416"/>
                    <a:pt x="3337" y="6086"/>
                  </a:cubicBezTo>
                  <a:cubicBezTo>
                    <a:pt x="2347" y="4950"/>
                    <a:pt x="1394" y="3813"/>
                    <a:pt x="404" y="2714"/>
                  </a:cubicBezTo>
                  <a:cubicBezTo>
                    <a:pt x="74" y="2420"/>
                    <a:pt x="1" y="1980"/>
                    <a:pt x="184" y="1614"/>
                  </a:cubicBezTo>
                  <a:cubicBezTo>
                    <a:pt x="331" y="990"/>
                    <a:pt x="697" y="441"/>
                    <a:pt x="1137" y="1"/>
                  </a:cubicBezTo>
                  <a:cubicBezTo>
                    <a:pt x="2714" y="2164"/>
                    <a:pt x="3630" y="4583"/>
                    <a:pt x="4253" y="71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41"/>
            <p:cNvSpPr/>
            <p:nvPr/>
          </p:nvSpPr>
          <p:spPr>
            <a:xfrm>
              <a:off x="1330850" y="3293750"/>
              <a:ext cx="112750" cy="107250"/>
            </a:xfrm>
            <a:custGeom>
              <a:avLst/>
              <a:gdLst/>
              <a:ahLst/>
              <a:cxnLst/>
              <a:rect l="l" t="t" r="r" b="b"/>
              <a:pathLst>
                <a:path w="4510" h="4290" extrusionOk="0">
                  <a:moveTo>
                    <a:pt x="4509" y="4290"/>
                  </a:moveTo>
                  <a:cubicBezTo>
                    <a:pt x="3923" y="4253"/>
                    <a:pt x="3410" y="4216"/>
                    <a:pt x="2896" y="4180"/>
                  </a:cubicBezTo>
                  <a:cubicBezTo>
                    <a:pt x="2090" y="4033"/>
                    <a:pt x="1283" y="3886"/>
                    <a:pt x="440" y="3776"/>
                  </a:cubicBezTo>
                  <a:cubicBezTo>
                    <a:pt x="37" y="3740"/>
                    <a:pt x="0" y="3556"/>
                    <a:pt x="0" y="3226"/>
                  </a:cubicBezTo>
                  <a:cubicBezTo>
                    <a:pt x="37" y="2860"/>
                    <a:pt x="110" y="2493"/>
                    <a:pt x="220" y="2163"/>
                  </a:cubicBezTo>
                  <a:cubicBezTo>
                    <a:pt x="403" y="1467"/>
                    <a:pt x="697" y="770"/>
                    <a:pt x="917" y="0"/>
                  </a:cubicBezTo>
                  <a:cubicBezTo>
                    <a:pt x="2053" y="1503"/>
                    <a:pt x="3373" y="2750"/>
                    <a:pt x="4509" y="42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41"/>
            <p:cNvSpPr/>
            <p:nvPr/>
          </p:nvSpPr>
          <p:spPr>
            <a:xfrm>
              <a:off x="2171275" y="2471650"/>
              <a:ext cx="53175" cy="110000"/>
            </a:xfrm>
            <a:custGeom>
              <a:avLst/>
              <a:gdLst/>
              <a:ahLst/>
              <a:cxnLst/>
              <a:rect l="l" t="t" r="r" b="b"/>
              <a:pathLst>
                <a:path w="2127" h="4400" extrusionOk="0">
                  <a:moveTo>
                    <a:pt x="880" y="4399"/>
                  </a:moveTo>
                  <a:cubicBezTo>
                    <a:pt x="807" y="4106"/>
                    <a:pt x="734" y="3813"/>
                    <a:pt x="734" y="3519"/>
                  </a:cubicBezTo>
                  <a:cubicBezTo>
                    <a:pt x="734" y="3116"/>
                    <a:pt x="624" y="2750"/>
                    <a:pt x="440" y="2383"/>
                  </a:cubicBezTo>
                  <a:cubicBezTo>
                    <a:pt x="1" y="1650"/>
                    <a:pt x="367" y="1063"/>
                    <a:pt x="697" y="440"/>
                  </a:cubicBezTo>
                  <a:cubicBezTo>
                    <a:pt x="807" y="257"/>
                    <a:pt x="954" y="0"/>
                    <a:pt x="1210" y="0"/>
                  </a:cubicBezTo>
                  <a:cubicBezTo>
                    <a:pt x="1467" y="0"/>
                    <a:pt x="1687" y="257"/>
                    <a:pt x="1760" y="513"/>
                  </a:cubicBezTo>
                  <a:cubicBezTo>
                    <a:pt x="2054" y="1210"/>
                    <a:pt x="2127" y="1943"/>
                    <a:pt x="2017" y="2676"/>
                  </a:cubicBezTo>
                  <a:cubicBezTo>
                    <a:pt x="1980" y="2860"/>
                    <a:pt x="1907" y="3043"/>
                    <a:pt x="1907" y="3226"/>
                  </a:cubicBezTo>
                  <a:cubicBezTo>
                    <a:pt x="1870" y="3813"/>
                    <a:pt x="1467" y="4289"/>
                    <a:pt x="880" y="439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41"/>
            <p:cNvSpPr/>
            <p:nvPr/>
          </p:nvSpPr>
          <p:spPr>
            <a:xfrm>
              <a:off x="1769850" y="2354325"/>
              <a:ext cx="52275" cy="30275"/>
            </a:xfrm>
            <a:custGeom>
              <a:avLst/>
              <a:gdLst/>
              <a:ahLst/>
              <a:cxnLst/>
              <a:rect l="l" t="t" r="r" b="b"/>
              <a:pathLst>
                <a:path w="2091" h="1211" extrusionOk="0">
                  <a:moveTo>
                    <a:pt x="1064" y="1"/>
                  </a:moveTo>
                  <a:cubicBezTo>
                    <a:pt x="1503" y="1"/>
                    <a:pt x="1833" y="37"/>
                    <a:pt x="1980" y="404"/>
                  </a:cubicBezTo>
                  <a:cubicBezTo>
                    <a:pt x="2090" y="660"/>
                    <a:pt x="1723" y="954"/>
                    <a:pt x="1247" y="1100"/>
                  </a:cubicBezTo>
                  <a:cubicBezTo>
                    <a:pt x="1100" y="1137"/>
                    <a:pt x="917" y="1174"/>
                    <a:pt x="770" y="1174"/>
                  </a:cubicBezTo>
                  <a:cubicBezTo>
                    <a:pt x="440" y="1210"/>
                    <a:pt x="147" y="1027"/>
                    <a:pt x="74" y="697"/>
                  </a:cubicBezTo>
                  <a:cubicBezTo>
                    <a:pt x="0" y="440"/>
                    <a:pt x="220" y="147"/>
                    <a:pt x="624" y="37"/>
                  </a:cubicBezTo>
                  <a:cubicBezTo>
                    <a:pt x="770" y="1"/>
                    <a:pt x="917" y="1"/>
                    <a:pt x="1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41"/>
            <p:cNvSpPr/>
            <p:nvPr/>
          </p:nvSpPr>
          <p:spPr>
            <a:xfrm>
              <a:off x="1778100" y="2260850"/>
              <a:ext cx="48600" cy="32100"/>
            </a:xfrm>
            <a:custGeom>
              <a:avLst/>
              <a:gdLst/>
              <a:ahLst/>
              <a:cxnLst/>
              <a:rect l="l" t="t" r="r" b="b"/>
              <a:pathLst>
                <a:path w="1944" h="1284" extrusionOk="0">
                  <a:moveTo>
                    <a:pt x="990" y="1247"/>
                  </a:moveTo>
                  <a:cubicBezTo>
                    <a:pt x="807" y="1283"/>
                    <a:pt x="624" y="1247"/>
                    <a:pt x="440" y="1173"/>
                  </a:cubicBezTo>
                  <a:cubicBezTo>
                    <a:pt x="37" y="1027"/>
                    <a:pt x="0" y="513"/>
                    <a:pt x="367" y="293"/>
                  </a:cubicBezTo>
                  <a:cubicBezTo>
                    <a:pt x="697" y="37"/>
                    <a:pt x="1137" y="0"/>
                    <a:pt x="1540" y="147"/>
                  </a:cubicBezTo>
                  <a:cubicBezTo>
                    <a:pt x="1760" y="183"/>
                    <a:pt x="1907" y="367"/>
                    <a:pt x="1943" y="587"/>
                  </a:cubicBezTo>
                  <a:cubicBezTo>
                    <a:pt x="1943" y="843"/>
                    <a:pt x="1797" y="1063"/>
                    <a:pt x="1577" y="1137"/>
                  </a:cubicBezTo>
                  <a:cubicBezTo>
                    <a:pt x="1393" y="1210"/>
                    <a:pt x="1173" y="1247"/>
                    <a:pt x="990" y="12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41"/>
            <p:cNvSpPr/>
            <p:nvPr/>
          </p:nvSpPr>
          <p:spPr>
            <a:xfrm>
              <a:off x="1473825" y="2368075"/>
              <a:ext cx="49500" cy="43100"/>
            </a:xfrm>
            <a:custGeom>
              <a:avLst/>
              <a:gdLst/>
              <a:ahLst/>
              <a:cxnLst/>
              <a:rect l="l" t="t" r="r" b="b"/>
              <a:pathLst>
                <a:path w="1980" h="1724" extrusionOk="0">
                  <a:moveTo>
                    <a:pt x="587" y="1687"/>
                  </a:moveTo>
                  <a:cubicBezTo>
                    <a:pt x="367" y="1723"/>
                    <a:pt x="147" y="1613"/>
                    <a:pt x="73" y="1467"/>
                  </a:cubicBezTo>
                  <a:cubicBezTo>
                    <a:pt x="0" y="1247"/>
                    <a:pt x="37" y="1064"/>
                    <a:pt x="220" y="917"/>
                  </a:cubicBezTo>
                  <a:cubicBezTo>
                    <a:pt x="403" y="697"/>
                    <a:pt x="660" y="477"/>
                    <a:pt x="917" y="330"/>
                  </a:cubicBezTo>
                  <a:cubicBezTo>
                    <a:pt x="1430" y="0"/>
                    <a:pt x="1980" y="624"/>
                    <a:pt x="1613" y="1064"/>
                  </a:cubicBezTo>
                  <a:cubicBezTo>
                    <a:pt x="1357" y="1430"/>
                    <a:pt x="990" y="1650"/>
                    <a:pt x="587" y="16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41"/>
            <p:cNvSpPr/>
            <p:nvPr/>
          </p:nvSpPr>
          <p:spPr>
            <a:xfrm>
              <a:off x="1674525" y="2355250"/>
              <a:ext cx="43100" cy="29350"/>
            </a:xfrm>
            <a:custGeom>
              <a:avLst/>
              <a:gdLst/>
              <a:ahLst/>
              <a:cxnLst/>
              <a:rect l="l" t="t" r="r" b="b"/>
              <a:pathLst>
                <a:path w="1724" h="1174" extrusionOk="0">
                  <a:moveTo>
                    <a:pt x="661" y="1173"/>
                  </a:moveTo>
                  <a:cubicBezTo>
                    <a:pt x="367" y="1173"/>
                    <a:pt x="111" y="1100"/>
                    <a:pt x="37" y="770"/>
                  </a:cubicBezTo>
                  <a:cubicBezTo>
                    <a:pt x="1" y="477"/>
                    <a:pt x="147" y="220"/>
                    <a:pt x="441" y="147"/>
                  </a:cubicBezTo>
                  <a:cubicBezTo>
                    <a:pt x="661" y="37"/>
                    <a:pt x="954" y="0"/>
                    <a:pt x="1211" y="37"/>
                  </a:cubicBezTo>
                  <a:cubicBezTo>
                    <a:pt x="1614" y="183"/>
                    <a:pt x="1724" y="513"/>
                    <a:pt x="1430" y="843"/>
                  </a:cubicBezTo>
                  <a:cubicBezTo>
                    <a:pt x="1247" y="1063"/>
                    <a:pt x="954" y="1173"/>
                    <a:pt x="661" y="11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41"/>
            <p:cNvSpPr/>
            <p:nvPr/>
          </p:nvSpPr>
          <p:spPr>
            <a:xfrm>
              <a:off x="1897250" y="2309425"/>
              <a:ext cx="42175" cy="33000"/>
            </a:xfrm>
            <a:custGeom>
              <a:avLst/>
              <a:gdLst/>
              <a:ahLst/>
              <a:cxnLst/>
              <a:rect l="l" t="t" r="r" b="b"/>
              <a:pathLst>
                <a:path w="1687" h="1320" extrusionOk="0">
                  <a:moveTo>
                    <a:pt x="1650" y="513"/>
                  </a:moveTo>
                  <a:cubicBezTo>
                    <a:pt x="1467" y="1027"/>
                    <a:pt x="917" y="1320"/>
                    <a:pt x="367" y="1173"/>
                  </a:cubicBezTo>
                  <a:cubicBezTo>
                    <a:pt x="73" y="1027"/>
                    <a:pt x="0" y="623"/>
                    <a:pt x="220" y="367"/>
                  </a:cubicBezTo>
                  <a:cubicBezTo>
                    <a:pt x="550" y="37"/>
                    <a:pt x="1100" y="0"/>
                    <a:pt x="1540" y="257"/>
                  </a:cubicBezTo>
                  <a:cubicBezTo>
                    <a:pt x="1577" y="293"/>
                    <a:pt x="1687" y="367"/>
                    <a:pt x="1650" y="5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41"/>
            <p:cNvSpPr/>
            <p:nvPr/>
          </p:nvSpPr>
          <p:spPr>
            <a:xfrm>
              <a:off x="1552625" y="2412075"/>
              <a:ext cx="40350" cy="32100"/>
            </a:xfrm>
            <a:custGeom>
              <a:avLst/>
              <a:gdLst/>
              <a:ahLst/>
              <a:cxnLst/>
              <a:rect l="l" t="t" r="r" b="b"/>
              <a:pathLst>
                <a:path w="1614" h="1284" extrusionOk="0">
                  <a:moveTo>
                    <a:pt x="661" y="1247"/>
                  </a:moveTo>
                  <a:cubicBezTo>
                    <a:pt x="404" y="1283"/>
                    <a:pt x="184" y="1137"/>
                    <a:pt x="74" y="880"/>
                  </a:cubicBezTo>
                  <a:cubicBezTo>
                    <a:pt x="1" y="623"/>
                    <a:pt x="148" y="440"/>
                    <a:pt x="368" y="293"/>
                  </a:cubicBezTo>
                  <a:cubicBezTo>
                    <a:pt x="624" y="37"/>
                    <a:pt x="1027" y="0"/>
                    <a:pt x="1357" y="183"/>
                  </a:cubicBezTo>
                  <a:cubicBezTo>
                    <a:pt x="1541" y="293"/>
                    <a:pt x="1614" y="513"/>
                    <a:pt x="1541" y="697"/>
                  </a:cubicBezTo>
                  <a:cubicBezTo>
                    <a:pt x="1394" y="1027"/>
                    <a:pt x="1027" y="1247"/>
                    <a:pt x="661" y="12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41"/>
            <p:cNvSpPr/>
            <p:nvPr/>
          </p:nvSpPr>
          <p:spPr>
            <a:xfrm>
              <a:off x="1865175" y="2423075"/>
              <a:ext cx="38500" cy="33000"/>
            </a:xfrm>
            <a:custGeom>
              <a:avLst/>
              <a:gdLst/>
              <a:ahLst/>
              <a:cxnLst/>
              <a:rect l="l" t="t" r="r" b="b"/>
              <a:pathLst>
                <a:path w="1540" h="1320" extrusionOk="0">
                  <a:moveTo>
                    <a:pt x="1540" y="257"/>
                  </a:moveTo>
                  <a:cubicBezTo>
                    <a:pt x="1503" y="660"/>
                    <a:pt x="1210" y="1063"/>
                    <a:pt x="843" y="1210"/>
                  </a:cubicBezTo>
                  <a:cubicBezTo>
                    <a:pt x="513" y="1320"/>
                    <a:pt x="183" y="1137"/>
                    <a:pt x="73" y="807"/>
                  </a:cubicBezTo>
                  <a:cubicBezTo>
                    <a:pt x="0" y="550"/>
                    <a:pt x="110" y="293"/>
                    <a:pt x="477" y="183"/>
                  </a:cubicBezTo>
                  <a:cubicBezTo>
                    <a:pt x="733" y="73"/>
                    <a:pt x="1027" y="0"/>
                    <a:pt x="1320" y="37"/>
                  </a:cubicBezTo>
                  <a:cubicBezTo>
                    <a:pt x="1466" y="73"/>
                    <a:pt x="1540" y="147"/>
                    <a:pt x="1540" y="2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41"/>
            <p:cNvSpPr/>
            <p:nvPr/>
          </p:nvSpPr>
          <p:spPr>
            <a:xfrm>
              <a:off x="1580125" y="2322250"/>
              <a:ext cx="34850" cy="33925"/>
            </a:xfrm>
            <a:custGeom>
              <a:avLst/>
              <a:gdLst/>
              <a:ahLst/>
              <a:cxnLst/>
              <a:rect l="l" t="t" r="r" b="b"/>
              <a:pathLst>
                <a:path w="1394" h="1357" extrusionOk="0">
                  <a:moveTo>
                    <a:pt x="551" y="1357"/>
                  </a:moveTo>
                  <a:cubicBezTo>
                    <a:pt x="221" y="1357"/>
                    <a:pt x="1" y="1064"/>
                    <a:pt x="74" y="770"/>
                  </a:cubicBezTo>
                  <a:cubicBezTo>
                    <a:pt x="184" y="330"/>
                    <a:pt x="551" y="37"/>
                    <a:pt x="1027" y="0"/>
                  </a:cubicBezTo>
                  <a:cubicBezTo>
                    <a:pt x="1211" y="0"/>
                    <a:pt x="1394" y="184"/>
                    <a:pt x="1394" y="367"/>
                  </a:cubicBezTo>
                  <a:cubicBezTo>
                    <a:pt x="1357" y="807"/>
                    <a:pt x="1027" y="1210"/>
                    <a:pt x="624" y="13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41"/>
            <p:cNvSpPr/>
            <p:nvPr/>
          </p:nvSpPr>
          <p:spPr>
            <a:xfrm>
              <a:off x="1995300" y="2386400"/>
              <a:ext cx="30275" cy="26600"/>
            </a:xfrm>
            <a:custGeom>
              <a:avLst/>
              <a:gdLst/>
              <a:ahLst/>
              <a:cxnLst/>
              <a:rect l="l" t="t" r="r" b="b"/>
              <a:pathLst>
                <a:path w="1211" h="1064" extrusionOk="0">
                  <a:moveTo>
                    <a:pt x="844" y="1"/>
                  </a:moveTo>
                  <a:cubicBezTo>
                    <a:pt x="1027" y="1"/>
                    <a:pt x="1211" y="1"/>
                    <a:pt x="1211" y="294"/>
                  </a:cubicBezTo>
                  <a:cubicBezTo>
                    <a:pt x="1211" y="697"/>
                    <a:pt x="917" y="1027"/>
                    <a:pt x="514" y="1064"/>
                  </a:cubicBezTo>
                  <a:cubicBezTo>
                    <a:pt x="221" y="1064"/>
                    <a:pt x="1" y="844"/>
                    <a:pt x="1" y="551"/>
                  </a:cubicBezTo>
                  <a:cubicBezTo>
                    <a:pt x="1" y="221"/>
                    <a:pt x="331" y="37"/>
                    <a:pt x="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41"/>
            <p:cNvSpPr/>
            <p:nvPr/>
          </p:nvSpPr>
          <p:spPr>
            <a:xfrm>
              <a:off x="1746025" y="2636600"/>
              <a:ext cx="65100" cy="119175"/>
            </a:xfrm>
            <a:custGeom>
              <a:avLst/>
              <a:gdLst/>
              <a:ahLst/>
              <a:cxnLst/>
              <a:rect l="l" t="t" r="r" b="b"/>
              <a:pathLst>
                <a:path w="2604" h="4767" extrusionOk="0">
                  <a:moveTo>
                    <a:pt x="1650" y="1027"/>
                  </a:moveTo>
                  <a:cubicBezTo>
                    <a:pt x="1540" y="1541"/>
                    <a:pt x="1467" y="2091"/>
                    <a:pt x="1357" y="2677"/>
                  </a:cubicBezTo>
                  <a:cubicBezTo>
                    <a:pt x="1283" y="3007"/>
                    <a:pt x="1283" y="3264"/>
                    <a:pt x="1723" y="3227"/>
                  </a:cubicBezTo>
                  <a:cubicBezTo>
                    <a:pt x="1870" y="3227"/>
                    <a:pt x="2017" y="3264"/>
                    <a:pt x="2163" y="3374"/>
                  </a:cubicBezTo>
                  <a:cubicBezTo>
                    <a:pt x="2530" y="3520"/>
                    <a:pt x="2603" y="4070"/>
                    <a:pt x="2236" y="4327"/>
                  </a:cubicBezTo>
                  <a:cubicBezTo>
                    <a:pt x="1760" y="4767"/>
                    <a:pt x="403" y="4510"/>
                    <a:pt x="110" y="3924"/>
                  </a:cubicBezTo>
                  <a:cubicBezTo>
                    <a:pt x="0" y="3704"/>
                    <a:pt x="0" y="3447"/>
                    <a:pt x="37" y="3227"/>
                  </a:cubicBezTo>
                  <a:cubicBezTo>
                    <a:pt x="184" y="2274"/>
                    <a:pt x="587" y="1357"/>
                    <a:pt x="807" y="404"/>
                  </a:cubicBezTo>
                  <a:cubicBezTo>
                    <a:pt x="843" y="221"/>
                    <a:pt x="917" y="38"/>
                    <a:pt x="1173" y="38"/>
                  </a:cubicBezTo>
                  <a:cubicBezTo>
                    <a:pt x="1393" y="1"/>
                    <a:pt x="1540" y="221"/>
                    <a:pt x="1577" y="441"/>
                  </a:cubicBezTo>
                  <a:cubicBezTo>
                    <a:pt x="1613" y="624"/>
                    <a:pt x="1613" y="844"/>
                    <a:pt x="1650" y="10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41"/>
            <p:cNvSpPr/>
            <p:nvPr/>
          </p:nvSpPr>
          <p:spPr>
            <a:xfrm>
              <a:off x="1352825" y="2545875"/>
              <a:ext cx="20200" cy="38525"/>
            </a:xfrm>
            <a:custGeom>
              <a:avLst/>
              <a:gdLst/>
              <a:ahLst/>
              <a:cxnLst/>
              <a:rect l="l" t="t" r="r" b="b"/>
              <a:pathLst>
                <a:path w="808" h="1541" extrusionOk="0">
                  <a:moveTo>
                    <a:pt x="698" y="1540"/>
                  </a:moveTo>
                  <a:cubicBezTo>
                    <a:pt x="258" y="1320"/>
                    <a:pt x="1" y="880"/>
                    <a:pt x="74" y="404"/>
                  </a:cubicBezTo>
                  <a:cubicBezTo>
                    <a:pt x="74" y="184"/>
                    <a:pt x="221" y="1"/>
                    <a:pt x="441" y="1"/>
                  </a:cubicBezTo>
                  <a:cubicBezTo>
                    <a:pt x="661" y="1"/>
                    <a:pt x="771" y="184"/>
                    <a:pt x="771" y="367"/>
                  </a:cubicBezTo>
                  <a:cubicBezTo>
                    <a:pt x="808" y="770"/>
                    <a:pt x="771" y="1174"/>
                    <a:pt x="698" y="15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41"/>
            <p:cNvSpPr/>
            <p:nvPr/>
          </p:nvSpPr>
          <p:spPr>
            <a:xfrm>
              <a:off x="1707525" y="2951900"/>
              <a:ext cx="132000" cy="44000"/>
            </a:xfrm>
            <a:custGeom>
              <a:avLst/>
              <a:gdLst/>
              <a:ahLst/>
              <a:cxnLst/>
              <a:rect l="l" t="t" r="r" b="b"/>
              <a:pathLst>
                <a:path w="5280" h="1760" extrusionOk="0">
                  <a:moveTo>
                    <a:pt x="3007" y="1613"/>
                  </a:moveTo>
                  <a:cubicBezTo>
                    <a:pt x="2163" y="1760"/>
                    <a:pt x="1357" y="1356"/>
                    <a:pt x="587" y="990"/>
                  </a:cubicBezTo>
                  <a:cubicBezTo>
                    <a:pt x="440" y="917"/>
                    <a:pt x="330" y="843"/>
                    <a:pt x="220" y="733"/>
                  </a:cubicBezTo>
                  <a:cubicBezTo>
                    <a:pt x="0" y="513"/>
                    <a:pt x="147" y="73"/>
                    <a:pt x="477" y="73"/>
                  </a:cubicBezTo>
                  <a:cubicBezTo>
                    <a:pt x="844" y="0"/>
                    <a:pt x="1247" y="37"/>
                    <a:pt x="1614" y="183"/>
                  </a:cubicBezTo>
                  <a:cubicBezTo>
                    <a:pt x="2457" y="403"/>
                    <a:pt x="3300" y="403"/>
                    <a:pt x="4143" y="257"/>
                  </a:cubicBezTo>
                  <a:cubicBezTo>
                    <a:pt x="4216" y="220"/>
                    <a:pt x="4290" y="220"/>
                    <a:pt x="4363" y="183"/>
                  </a:cubicBezTo>
                  <a:cubicBezTo>
                    <a:pt x="4693" y="110"/>
                    <a:pt x="5060" y="293"/>
                    <a:pt x="5206" y="623"/>
                  </a:cubicBezTo>
                  <a:cubicBezTo>
                    <a:pt x="5280" y="917"/>
                    <a:pt x="5133" y="1210"/>
                    <a:pt x="4730" y="1393"/>
                  </a:cubicBezTo>
                  <a:cubicBezTo>
                    <a:pt x="4180" y="1613"/>
                    <a:pt x="3593" y="1723"/>
                    <a:pt x="3007" y="16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41"/>
            <p:cNvSpPr/>
            <p:nvPr/>
          </p:nvSpPr>
          <p:spPr>
            <a:xfrm>
              <a:off x="2190525" y="2504625"/>
              <a:ext cx="15600" cy="39450"/>
            </a:xfrm>
            <a:custGeom>
              <a:avLst/>
              <a:gdLst/>
              <a:ahLst/>
              <a:cxnLst/>
              <a:rect l="l" t="t" r="r" b="b"/>
              <a:pathLst>
                <a:path w="624" h="1578" extrusionOk="0">
                  <a:moveTo>
                    <a:pt x="220" y="1577"/>
                  </a:moveTo>
                  <a:cubicBezTo>
                    <a:pt x="37" y="1137"/>
                    <a:pt x="0" y="697"/>
                    <a:pt x="110" y="257"/>
                  </a:cubicBezTo>
                  <a:cubicBezTo>
                    <a:pt x="184" y="111"/>
                    <a:pt x="257" y="1"/>
                    <a:pt x="440" y="37"/>
                  </a:cubicBezTo>
                  <a:cubicBezTo>
                    <a:pt x="587" y="111"/>
                    <a:pt x="624" y="221"/>
                    <a:pt x="587" y="367"/>
                  </a:cubicBezTo>
                  <a:cubicBezTo>
                    <a:pt x="587" y="771"/>
                    <a:pt x="440" y="1211"/>
                    <a:pt x="220" y="15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2" name="Google Shape;4982;p41"/>
          <p:cNvGrpSpPr/>
          <p:nvPr/>
        </p:nvGrpSpPr>
        <p:grpSpPr>
          <a:xfrm>
            <a:off x="7266187" y="129261"/>
            <a:ext cx="660529" cy="164373"/>
            <a:chOff x="1663975" y="5122263"/>
            <a:chExt cx="503375" cy="125275"/>
          </a:xfrm>
        </p:grpSpPr>
        <p:sp>
          <p:nvSpPr>
            <p:cNvPr id="4983" name="Google Shape;4983;p41"/>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41"/>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41"/>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41"/>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41"/>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41"/>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41"/>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41"/>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41"/>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41"/>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41"/>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41"/>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41"/>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41"/>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41"/>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41"/>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1"/>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1"/>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04"/>
        <p:cNvGrpSpPr/>
        <p:nvPr/>
      </p:nvGrpSpPr>
      <p:grpSpPr>
        <a:xfrm>
          <a:off x="0" y="0"/>
          <a:ext cx="0" cy="0"/>
          <a:chOff x="0" y="0"/>
          <a:chExt cx="0" cy="0"/>
        </a:xfrm>
      </p:grpSpPr>
      <p:sp>
        <p:nvSpPr>
          <p:cNvPr id="5005" name="Google Shape;5005;p42"/>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grpSp>
        <p:nvGrpSpPr>
          <p:cNvPr id="5006" name="Google Shape;5006;p42"/>
          <p:cNvGrpSpPr/>
          <p:nvPr/>
        </p:nvGrpSpPr>
        <p:grpSpPr>
          <a:xfrm>
            <a:off x="719022" y="1550825"/>
            <a:ext cx="1738500" cy="2554475"/>
            <a:chOff x="719022" y="1550825"/>
            <a:chExt cx="1738500" cy="2554475"/>
          </a:xfrm>
        </p:grpSpPr>
        <p:sp>
          <p:nvSpPr>
            <p:cNvPr id="5007" name="Google Shape;5007;p42"/>
            <p:cNvSpPr txBox="1"/>
            <p:nvPr/>
          </p:nvSpPr>
          <p:spPr>
            <a:xfrm>
              <a:off x="719022" y="3441700"/>
              <a:ext cx="1738500" cy="66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Despite being red, Mars is a very cold place</a:t>
              </a:r>
              <a:endParaRPr sz="1500" dirty="0">
                <a:solidFill>
                  <a:schemeClr val="dk1"/>
                </a:solidFill>
                <a:latin typeface="Montserrat Medium" panose="00000600000000000000" pitchFamily="2" charset="0"/>
                <a:ea typeface="DM Sans"/>
                <a:cs typeface="DM Sans"/>
                <a:sym typeface="DM Sans"/>
              </a:endParaRPr>
            </a:p>
          </p:txBody>
        </p:sp>
        <p:sp>
          <p:nvSpPr>
            <p:cNvPr id="5008" name="Google Shape;5008;p42"/>
            <p:cNvSpPr txBox="1"/>
            <p:nvPr/>
          </p:nvSpPr>
          <p:spPr>
            <a:xfrm>
              <a:off x="719022" y="1550825"/>
              <a:ext cx="1738500" cy="375600"/>
            </a:xfrm>
            <a:prstGeom prst="rect">
              <a:avLst/>
            </a:prstGeom>
            <a:solidFill>
              <a:schemeClr val="accent3"/>
            </a:solidFill>
            <a:ln w="9525" cap="flat" cmpd="sng">
              <a:solidFill>
                <a:schemeClr val="dk1"/>
              </a:solidFill>
              <a:prstDash val="solid"/>
              <a:round/>
              <a:headEnd type="none" w="sm" len="sm"/>
              <a:tailEnd type="none" w="sm" len="sm"/>
            </a:ln>
            <a:effectLst>
              <a:outerShdw dist="38100" dir="546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DAY 1</a:t>
              </a:r>
              <a:endParaRPr sz="2100" b="1">
                <a:solidFill>
                  <a:schemeClr val="dk1"/>
                </a:solidFill>
                <a:latin typeface="Arvo"/>
                <a:ea typeface="Arvo"/>
                <a:cs typeface="Arvo"/>
                <a:sym typeface="Arvo"/>
              </a:endParaRPr>
            </a:p>
          </p:txBody>
        </p:sp>
      </p:grpSp>
      <p:grpSp>
        <p:nvGrpSpPr>
          <p:cNvPr id="5009" name="Google Shape;5009;p42"/>
          <p:cNvGrpSpPr/>
          <p:nvPr/>
        </p:nvGrpSpPr>
        <p:grpSpPr>
          <a:xfrm>
            <a:off x="2708174" y="1508125"/>
            <a:ext cx="1738500" cy="2551900"/>
            <a:chOff x="2708174" y="1508125"/>
            <a:chExt cx="1738500" cy="2551900"/>
          </a:xfrm>
        </p:grpSpPr>
        <p:sp>
          <p:nvSpPr>
            <p:cNvPr id="5010" name="Google Shape;5010;p42"/>
            <p:cNvSpPr txBox="1"/>
            <p:nvPr/>
          </p:nvSpPr>
          <p:spPr>
            <a:xfrm>
              <a:off x="2708174" y="1508125"/>
              <a:ext cx="1738500" cy="66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is the second planet from the Sun</a:t>
              </a:r>
              <a:endParaRPr sz="1500" dirty="0">
                <a:solidFill>
                  <a:schemeClr val="dk1"/>
                </a:solidFill>
                <a:latin typeface="Montserrat Medium" panose="00000600000000000000" pitchFamily="2" charset="0"/>
                <a:ea typeface="DM Sans"/>
                <a:cs typeface="DM Sans"/>
                <a:sym typeface="DM Sans"/>
              </a:endParaRPr>
            </a:p>
          </p:txBody>
        </p:sp>
        <p:sp>
          <p:nvSpPr>
            <p:cNvPr id="5011" name="Google Shape;5011;p42"/>
            <p:cNvSpPr txBox="1"/>
            <p:nvPr/>
          </p:nvSpPr>
          <p:spPr>
            <a:xfrm>
              <a:off x="2708174" y="3684425"/>
              <a:ext cx="17385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DAY 2</a:t>
              </a:r>
              <a:endParaRPr sz="2100" b="1">
                <a:solidFill>
                  <a:schemeClr val="dk1"/>
                </a:solidFill>
                <a:latin typeface="Arvo"/>
                <a:ea typeface="Arvo"/>
                <a:cs typeface="Arvo"/>
                <a:sym typeface="Arvo"/>
              </a:endParaRPr>
            </a:p>
          </p:txBody>
        </p:sp>
      </p:grpSp>
      <p:grpSp>
        <p:nvGrpSpPr>
          <p:cNvPr id="5012" name="Google Shape;5012;p42"/>
          <p:cNvGrpSpPr/>
          <p:nvPr/>
        </p:nvGrpSpPr>
        <p:grpSpPr>
          <a:xfrm>
            <a:off x="4697326" y="1550825"/>
            <a:ext cx="1738500" cy="2554475"/>
            <a:chOff x="4697326" y="1550825"/>
            <a:chExt cx="1738500" cy="2554475"/>
          </a:xfrm>
        </p:grpSpPr>
        <p:sp>
          <p:nvSpPr>
            <p:cNvPr id="5013" name="Google Shape;5013;p42"/>
            <p:cNvSpPr txBox="1"/>
            <p:nvPr/>
          </p:nvSpPr>
          <p:spPr>
            <a:xfrm>
              <a:off x="4697326" y="3441700"/>
              <a:ext cx="1738500" cy="66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smallest planet in the Solar System</a:t>
              </a:r>
              <a:endParaRPr sz="1500" dirty="0">
                <a:solidFill>
                  <a:schemeClr val="dk1"/>
                </a:solidFill>
                <a:latin typeface="Montserrat Medium" panose="00000600000000000000" pitchFamily="2" charset="0"/>
                <a:ea typeface="DM Sans"/>
                <a:cs typeface="DM Sans"/>
                <a:sym typeface="DM Sans"/>
              </a:endParaRPr>
            </a:p>
          </p:txBody>
        </p:sp>
        <p:sp>
          <p:nvSpPr>
            <p:cNvPr id="5014" name="Google Shape;5014;p42"/>
            <p:cNvSpPr txBox="1"/>
            <p:nvPr/>
          </p:nvSpPr>
          <p:spPr>
            <a:xfrm>
              <a:off x="4697326" y="1550825"/>
              <a:ext cx="1738500" cy="3756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DAY 3</a:t>
              </a:r>
              <a:endParaRPr sz="2100" b="1">
                <a:solidFill>
                  <a:schemeClr val="dk1"/>
                </a:solidFill>
                <a:latin typeface="Arvo"/>
                <a:ea typeface="Arvo"/>
                <a:cs typeface="Arvo"/>
                <a:sym typeface="Arvo"/>
              </a:endParaRPr>
            </a:p>
          </p:txBody>
        </p:sp>
      </p:grpSp>
      <p:grpSp>
        <p:nvGrpSpPr>
          <p:cNvPr id="5015" name="Google Shape;5015;p42"/>
          <p:cNvGrpSpPr/>
          <p:nvPr/>
        </p:nvGrpSpPr>
        <p:grpSpPr>
          <a:xfrm>
            <a:off x="6686478" y="1508125"/>
            <a:ext cx="1738500" cy="2551900"/>
            <a:chOff x="6686478" y="1508125"/>
            <a:chExt cx="1738500" cy="2551900"/>
          </a:xfrm>
        </p:grpSpPr>
        <p:sp>
          <p:nvSpPr>
            <p:cNvPr id="5016" name="Google Shape;5016;p42"/>
            <p:cNvSpPr txBox="1"/>
            <p:nvPr/>
          </p:nvSpPr>
          <p:spPr>
            <a:xfrm>
              <a:off x="6686478" y="1508125"/>
              <a:ext cx="1738500" cy="66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several rings</a:t>
              </a:r>
              <a:endParaRPr sz="1500" dirty="0">
                <a:solidFill>
                  <a:schemeClr val="dk1"/>
                </a:solidFill>
                <a:latin typeface="Montserrat Medium" panose="00000600000000000000" pitchFamily="2" charset="0"/>
                <a:ea typeface="DM Sans"/>
                <a:cs typeface="DM Sans"/>
                <a:sym typeface="DM Sans"/>
              </a:endParaRPr>
            </a:p>
          </p:txBody>
        </p:sp>
        <p:sp>
          <p:nvSpPr>
            <p:cNvPr id="5017" name="Google Shape;5017;p42"/>
            <p:cNvSpPr txBox="1"/>
            <p:nvPr/>
          </p:nvSpPr>
          <p:spPr>
            <a:xfrm>
              <a:off x="6686478" y="3684425"/>
              <a:ext cx="1738500" cy="3756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DAY 4</a:t>
              </a:r>
              <a:endParaRPr sz="2100" b="1">
                <a:solidFill>
                  <a:schemeClr val="dk1"/>
                </a:solidFill>
                <a:latin typeface="Arvo"/>
                <a:ea typeface="Arvo"/>
                <a:cs typeface="Arvo"/>
                <a:sym typeface="Arvo"/>
              </a:endParaRPr>
            </a:p>
          </p:txBody>
        </p:sp>
      </p:grpSp>
      <p:cxnSp>
        <p:nvCxnSpPr>
          <p:cNvPr id="5018" name="Google Shape;5018;p42"/>
          <p:cNvCxnSpPr>
            <a:stCxn id="5008" idx="3"/>
            <a:endCxn id="5011" idx="1"/>
          </p:cNvCxnSpPr>
          <p:nvPr/>
        </p:nvCxnSpPr>
        <p:spPr>
          <a:xfrm>
            <a:off x="2457522" y="1738625"/>
            <a:ext cx="250800" cy="2133600"/>
          </a:xfrm>
          <a:prstGeom prst="bentConnector3">
            <a:avLst>
              <a:gd name="adj1" fmla="val 49971"/>
            </a:avLst>
          </a:prstGeom>
          <a:noFill/>
          <a:ln w="9525" cap="flat" cmpd="sng">
            <a:solidFill>
              <a:schemeClr val="dk1"/>
            </a:solidFill>
            <a:prstDash val="solid"/>
            <a:round/>
            <a:headEnd type="none" w="med" len="med"/>
            <a:tailEnd type="none" w="med" len="med"/>
          </a:ln>
        </p:spPr>
      </p:cxnSp>
      <p:cxnSp>
        <p:nvCxnSpPr>
          <p:cNvPr id="5019" name="Google Shape;5019;p42"/>
          <p:cNvCxnSpPr>
            <a:stCxn id="5011" idx="3"/>
            <a:endCxn id="5014" idx="1"/>
          </p:cNvCxnSpPr>
          <p:nvPr/>
        </p:nvCxnSpPr>
        <p:spPr>
          <a:xfrm rot="10800000" flipH="1">
            <a:off x="4446674" y="1738625"/>
            <a:ext cx="250800" cy="2133600"/>
          </a:xfrm>
          <a:prstGeom prst="bentConnector3">
            <a:avLst>
              <a:gd name="adj1" fmla="val 49971"/>
            </a:avLst>
          </a:prstGeom>
          <a:noFill/>
          <a:ln w="9525" cap="flat" cmpd="sng">
            <a:solidFill>
              <a:schemeClr val="dk1"/>
            </a:solidFill>
            <a:prstDash val="solid"/>
            <a:round/>
            <a:headEnd type="none" w="med" len="med"/>
            <a:tailEnd type="none" w="med" len="med"/>
          </a:ln>
        </p:spPr>
      </p:cxnSp>
      <p:cxnSp>
        <p:nvCxnSpPr>
          <p:cNvPr id="5020" name="Google Shape;5020;p42"/>
          <p:cNvCxnSpPr>
            <a:stCxn id="5014" idx="3"/>
            <a:endCxn id="5017" idx="1"/>
          </p:cNvCxnSpPr>
          <p:nvPr/>
        </p:nvCxnSpPr>
        <p:spPr>
          <a:xfrm>
            <a:off x="6435826" y="1738625"/>
            <a:ext cx="250800" cy="2133600"/>
          </a:xfrm>
          <a:prstGeom prst="bentConnector3">
            <a:avLst>
              <a:gd name="adj1" fmla="val 49971"/>
            </a:avLst>
          </a:prstGeom>
          <a:noFill/>
          <a:ln w="9525" cap="flat" cmpd="sng">
            <a:solidFill>
              <a:schemeClr val="dk1"/>
            </a:solidFill>
            <a:prstDash val="solid"/>
            <a:round/>
            <a:headEnd type="none" w="med" len="med"/>
            <a:tailEnd type="none" w="med" len="med"/>
          </a:ln>
        </p:spPr>
      </p:cxnSp>
      <p:grpSp>
        <p:nvGrpSpPr>
          <p:cNvPr id="5021" name="Google Shape;5021;p42"/>
          <p:cNvGrpSpPr/>
          <p:nvPr/>
        </p:nvGrpSpPr>
        <p:grpSpPr>
          <a:xfrm>
            <a:off x="3330156" y="2526029"/>
            <a:ext cx="494536" cy="759604"/>
            <a:chOff x="3330156" y="2526029"/>
            <a:chExt cx="494536" cy="759604"/>
          </a:xfrm>
        </p:grpSpPr>
        <p:sp>
          <p:nvSpPr>
            <p:cNvPr id="5022" name="Google Shape;5022;p42"/>
            <p:cNvSpPr/>
            <p:nvPr/>
          </p:nvSpPr>
          <p:spPr>
            <a:xfrm rot="-384087">
              <a:off x="3733016" y="2608435"/>
              <a:ext cx="81041" cy="106678"/>
            </a:xfrm>
            <a:custGeom>
              <a:avLst/>
              <a:gdLst/>
              <a:ahLst/>
              <a:cxnLst/>
              <a:rect l="l" t="t" r="r" b="b"/>
              <a:pathLst>
                <a:path w="4904" h="5771" extrusionOk="0">
                  <a:moveTo>
                    <a:pt x="1435" y="0"/>
                  </a:moveTo>
                  <a:cubicBezTo>
                    <a:pt x="1301" y="1735"/>
                    <a:pt x="834" y="3469"/>
                    <a:pt x="0" y="5004"/>
                  </a:cubicBezTo>
                  <a:cubicBezTo>
                    <a:pt x="1201" y="5371"/>
                    <a:pt x="2469" y="5637"/>
                    <a:pt x="3703" y="5771"/>
                  </a:cubicBezTo>
                  <a:cubicBezTo>
                    <a:pt x="4137" y="4103"/>
                    <a:pt x="4604" y="2435"/>
                    <a:pt x="4904" y="667"/>
                  </a:cubicBezTo>
                  <a:cubicBezTo>
                    <a:pt x="3736" y="500"/>
                    <a:pt x="2569" y="300"/>
                    <a:pt x="1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23" name="Google Shape;5023;p42"/>
            <p:cNvGrpSpPr/>
            <p:nvPr/>
          </p:nvGrpSpPr>
          <p:grpSpPr>
            <a:xfrm>
              <a:off x="3330156" y="2526029"/>
              <a:ext cx="494536" cy="759604"/>
              <a:chOff x="2697100" y="2435275"/>
              <a:chExt cx="748050" cy="1149000"/>
            </a:xfrm>
          </p:grpSpPr>
          <p:sp>
            <p:nvSpPr>
              <p:cNvPr id="5024" name="Google Shape;5024;p42"/>
              <p:cNvSpPr/>
              <p:nvPr/>
            </p:nvSpPr>
            <p:spPr>
              <a:xfrm>
                <a:off x="2869725" y="2647325"/>
                <a:ext cx="518725" cy="301125"/>
              </a:xfrm>
              <a:custGeom>
                <a:avLst/>
                <a:gdLst/>
                <a:ahLst/>
                <a:cxnLst/>
                <a:rect l="l" t="t" r="r" b="b"/>
                <a:pathLst>
                  <a:path w="20749" h="12045" extrusionOk="0">
                    <a:moveTo>
                      <a:pt x="5521" y="3330"/>
                    </a:moveTo>
                    <a:cubicBezTo>
                      <a:pt x="5643" y="3330"/>
                      <a:pt x="5761" y="3352"/>
                      <a:pt x="5871" y="3403"/>
                    </a:cubicBezTo>
                    <a:cubicBezTo>
                      <a:pt x="5871" y="3403"/>
                      <a:pt x="5905" y="3437"/>
                      <a:pt x="5905" y="3437"/>
                    </a:cubicBezTo>
                    <a:cubicBezTo>
                      <a:pt x="6105" y="3604"/>
                      <a:pt x="6205" y="3870"/>
                      <a:pt x="6171" y="4104"/>
                    </a:cubicBezTo>
                    <a:cubicBezTo>
                      <a:pt x="6238" y="4171"/>
                      <a:pt x="6238" y="4337"/>
                      <a:pt x="6138" y="4371"/>
                    </a:cubicBezTo>
                    <a:lnTo>
                      <a:pt x="6138" y="4404"/>
                    </a:lnTo>
                    <a:cubicBezTo>
                      <a:pt x="5671" y="4638"/>
                      <a:pt x="5171" y="4804"/>
                      <a:pt x="4670" y="4938"/>
                    </a:cubicBezTo>
                    <a:cubicBezTo>
                      <a:pt x="4637" y="4938"/>
                      <a:pt x="4604" y="4971"/>
                      <a:pt x="4570" y="4971"/>
                    </a:cubicBezTo>
                    <a:cubicBezTo>
                      <a:pt x="4303" y="4538"/>
                      <a:pt x="4070" y="4271"/>
                      <a:pt x="4237" y="4004"/>
                    </a:cubicBezTo>
                    <a:cubicBezTo>
                      <a:pt x="4237" y="3970"/>
                      <a:pt x="4270" y="3870"/>
                      <a:pt x="4303" y="3870"/>
                    </a:cubicBezTo>
                    <a:cubicBezTo>
                      <a:pt x="4616" y="3610"/>
                      <a:pt x="5090" y="3330"/>
                      <a:pt x="5521" y="3330"/>
                    </a:cubicBezTo>
                    <a:close/>
                    <a:moveTo>
                      <a:pt x="3456" y="4392"/>
                    </a:moveTo>
                    <a:cubicBezTo>
                      <a:pt x="3741" y="4392"/>
                      <a:pt x="4075" y="4785"/>
                      <a:pt x="4103" y="5038"/>
                    </a:cubicBezTo>
                    <a:cubicBezTo>
                      <a:pt x="4137" y="5105"/>
                      <a:pt x="4070" y="5205"/>
                      <a:pt x="4003" y="5238"/>
                    </a:cubicBezTo>
                    <a:cubicBezTo>
                      <a:pt x="3469" y="5572"/>
                      <a:pt x="3002" y="5972"/>
                      <a:pt x="2535" y="6406"/>
                    </a:cubicBezTo>
                    <a:cubicBezTo>
                      <a:pt x="2510" y="6481"/>
                      <a:pt x="2429" y="6518"/>
                      <a:pt x="2348" y="6518"/>
                    </a:cubicBezTo>
                    <a:cubicBezTo>
                      <a:pt x="2321" y="6518"/>
                      <a:pt x="2294" y="6514"/>
                      <a:pt x="2269" y="6506"/>
                    </a:cubicBezTo>
                    <a:cubicBezTo>
                      <a:pt x="1935" y="6305"/>
                      <a:pt x="1735" y="5905"/>
                      <a:pt x="1802" y="5538"/>
                    </a:cubicBezTo>
                    <a:cubicBezTo>
                      <a:pt x="1802" y="5505"/>
                      <a:pt x="1835" y="5505"/>
                      <a:pt x="1835" y="5505"/>
                    </a:cubicBezTo>
                    <a:cubicBezTo>
                      <a:pt x="1835" y="5472"/>
                      <a:pt x="1868" y="5438"/>
                      <a:pt x="1868" y="5405"/>
                    </a:cubicBezTo>
                    <a:cubicBezTo>
                      <a:pt x="2235" y="4938"/>
                      <a:pt x="2736" y="4604"/>
                      <a:pt x="3303" y="4437"/>
                    </a:cubicBezTo>
                    <a:cubicBezTo>
                      <a:pt x="3350" y="4406"/>
                      <a:pt x="3402" y="4392"/>
                      <a:pt x="3456" y="4392"/>
                    </a:cubicBezTo>
                    <a:close/>
                    <a:moveTo>
                      <a:pt x="7372" y="1"/>
                    </a:moveTo>
                    <a:cubicBezTo>
                      <a:pt x="7105" y="601"/>
                      <a:pt x="6839" y="1168"/>
                      <a:pt x="6572" y="1769"/>
                    </a:cubicBezTo>
                    <a:lnTo>
                      <a:pt x="6105" y="2703"/>
                    </a:lnTo>
                    <a:lnTo>
                      <a:pt x="4971" y="3070"/>
                    </a:lnTo>
                    <a:cubicBezTo>
                      <a:pt x="2902" y="3770"/>
                      <a:pt x="1134" y="4738"/>
                      <a:pt x="67" y="7106"/>
                    </a:cubicBezTo>
                    <a:cubicBezTo>
                      <a:pt x="34" y="7139"/>
                      <a:pt x="34" y="7206"/>
                      <a:pt x="0" y="7273"/>
                    </a:cubicBezTo>
                    <a:cubicBezTo>
                      <a:pt x="4481" y="10301"/>
                      <a:pt x="9455" y="12044"/>
                      <a:pt x="14653" y="12044"/>
                    </a:cubicBezTo>
                    <a:cubicBezTo>
                      <a:pt x="16613" y="12044"/>
                      <a:pt x="18605" y="11796"/>
                      <a:pt x="20615" y="11276"/>
                    </a:cubicBezTo>
                    <a:cubicBezTo>
                      <a:pt x="20748" y="9141"/>
                      <a:pt x="19948" y="7606"/>
                      <a:pt x="18680" y="6172"/>
                    </a:cubicBezTo>
                    <a:lnTo>
                      <a:pt x="17813" y="5305"/>
                    </a:lnTo>
                    <a:lnTo>
                      <a:pt x="17880" y="4404"/>
                    </a:lnTo>
                    <a:cubicBezTo>
                      <a:pt x="17913" y="4004"/>
                      <a:pt x="17946" y="3604"/>
                      <a:pt x="17980" y="3237"/>
                    </a:cubicBezTo>
                    <a:cubicBezTo>
                      <a:pt x="14210" y="3137"/>
                      <a:pt x="10541" y="2002"/>
                      <a:pt x="7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2"/>
              <p:cNvSpPr/>
              <p:nvPr/>
            </p:nvSpPr>
            <p:spPr>
              <a:xfrm>
                <a:off x="3046525" y="2507225"/>
                <a:ext cx="64225" cy="125125"/>
              </a:xfrm>
              <a:custGeom>
                <a:avLst/>
                <a:gdLst/>
                <a:ahLst/>
                <a:cxnLst/>
                <a:rect l="l" t="t" r="r" b="b"/>
                <a:pathLst>
                  <a:path w="2569" h="5005" extrusionOk="0">
                    <a:moveTo>
                      <a:pt x="1501" y="1"/>
                    </a:moveTo>
                    <a:cubicBezTo>
                      <a:pt x="1168" y="1502"/>
                      <a:pt x="667" y="2936"/>
                      <a:pt x="0" y="4304"/>
                    </a:cubicBezTo>
                    <a:lnTo>
                      <a:pt x="634" y="4738"/>
                    </a:lnTo>
                    <a:lnTo>
                      <a:pt x="1101" y="5005"/>
                    </a:lnTo>
                    <a:cubicBezTo>
                      <a:pt x="1468" y="3537"/>
                      <a:pt x="1935" y="2069"/>
                      <a:pt x="2535" y="668"/>
                    </a:cubicBezTo>
                    <a:cubicBezTo>
                      <a:pt x="2535" y="668"/>
                      <a:pt x="2535" y="635"/>
                      <a:pt x="2569" y="635"/>
                    </a:cubicBezTo>
                    <a:cubicBezTo>
                      <a:pt x="2202" y="435"/>
                      <a:pt x="1835" y="234"/>
                      <a:pt x="1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42"/>
              <p:cNvSpPr/>
              <p:nvPr/>
            </p:nvSpPr>
            <p:spPr>
              <a:xfrm>
                <a:off x="3137400" y="2548100"/>
                <a:ext cx="70075" cy="131775"/>
              </a:xfrm>
              <a:custGeom>
                <a:avLst/>
                <a:gdLst/>
                <a:ahLst/>
                <a:cxnLst/>
                <a:rect l="l" t="t" r="r" b="b"/>
                <a:pathLst>
                  <a:path w="2803" h="5271" extrusionOk="0">
                    <a:moveTo>
                      <a:pt x="1669" y="0"/>
                    </a:moveTo>
                    <a:cubicBezTo>
                      <a:pt x="1402" y="1635"/>
                      <a:pt x="835" y="3236"/>
                      <a:pt x="1" y="4704"/>
                    </a:cubicBezTo>
                    <a:cubicBezTo>
                      <a:pt x="464" y="4902"/>
                      <a:pt x="894" y="5101"/>
                      <a:pt x="1389" y="5267"/>
                    </a:cubicBezTo>
                    <a:lnTo>
                      <a:pt x="1389" y="5267"/>
                    </a:lnTo>
                    <a:cubicBezTo>
                      <a:pt x="1385" y="5263"/>
                      <a:pt x="1385" y="5254"/>
                      <a:pt x="1402" y="5238"/>
                    </a:cubicBezTo>
                    <a:cubicBezTo>
                      <a:pt x="1569" y="4404"/>
                      <a:pt x="1969" y="3603"/>
                      <a:pt x="2236" y="2802"/>
                    </a:cubicBezTo>
                    <a:cubicBezTo>
                      <a:pt x="2469" y="1969"/>
                      <a:pt x="2536" y="1101"/>
                      <a:pt x="2803" y="301"/>
                    </a:cubicBezTo>
                    <a:lnTo>
                      <a:pt x="2036" y="101"/>
                    </a:lnTo>
                    <a:cubicBezTo>
                      <a:pt x="1902" y="67"/>
                      <a:pt x="1769" y="34"/>
                      <a:pt x="1669" y="0"/>
                    </a:cubicBezTo>
                    <a:close/>
                    <a:moveTo>
                      <a:pt x="1389" y="5267"/>
                    </a:moveTo>
                    <a:cubicBezTo>
                      <a:pt x="1394" y="5271"/>
                      <a:pt x="1402" y="5271"/>
                      <a:pt x="1402" y="5271"/>
                    </a:cubicBezTo>
                    <a:cubicBezTo>
                      <a:pt x="1398" y="5270"/>
                      <a:pt x="1394" y="5268"/>
                      <a:pt x="1389" y="526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42"/>
              <p:cNvSpPr/>
              <p:nvPr/>
            </p:nvSpPr>
            <p:spPr>
              <a:xfrm>
                <a:off x="3058200" y="2456025"/>
                <a:ext cx="356925" cy="103950"/>
              </a:xfrm>
              <a:custGeom>
                <a:avLst/>
                <a:gdLst/>
                <a:ahLst/>
                <a:cxnLst/>
                <a:rect l="l" t="t" r="r" b="b"/>
                <a:pathLst>
                  <a:path w="14277" h="4158" extrusionOk="0">
                    <a:moveTo>
                      <a:pt x="1890" y="1"/>
                    </a:moveTo>
                    <a:cubicBezTo>
                      <a:pt x="1261" y="1"/>
                      <a:pt x="630" y="27"/>
                      <a:pt x="0" y="81"/>
                    </a:cubicBezTo>
                    <a:cubicBezTo>
                      <a:pt x="1568" y="1782"/>
                      <a:pt x="3469" y="2516"/>
                      <a:pt x="5737" y="3083"/>
                    </a:cubicBezTo>
                    <a:cubicBezTo>
                      <a:pt x="7972" y="3642"/>
                      <a:pt x="10228" y="4158"/>
                      <a:pt x="12522" y="4158"/>
                    </a:cubicBezTo>
                    <a:cubicBezTo>
                      <a:pt x="13105" y="4158"/>
                      <a:pt x="13689" y="4125"/>
                      <a:pt x="14277" y="4050"/>
                    </a:cubicBezTo>
                    <a:cubicBezTo>
                      <a:pt x="12809" y="2783"/>
                      <a:pt x="11108" y="1849"/>
                      <a:pt x="9273" y="1248"/>
                    </a:cubicBezTo>
                    <a:cubicBezTo>
                      <a:pt x="6875" y="422"/>
                      <a:pt x="4391" y="1"/>
                      <a:pt x="1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42"/>
              <p:cNvSpPr/>
              <p:nvPr/>
            </p:nvSpPr>
            <p:spPr>
              <a:xfrm>
                <a:off x="3184950" y="2558950"/>
                <a:ext cx="122600" cy="144275"/>
              </a:xfrm>
              <a:custGeom>
                <a:avLst/>
                <a:gdLst/>
                <a:ahLst/>
                <a:cxnLst/>
                <a:rect l="l" t="t" r="r" b="b"/>
                <a:pathLst>
                  <a:path w="4904" h="5771" extrusionOk="0">
                    <a:moveTo>
                      <a:pt x="1435" y="0"/>
                    </a:moveTo>
                    <a:cubicBezTo>
                      <a:pt x="1301" y="1735"/>
                      <a:pt x="834" y="3469"/>
                      <a:pt x="0" y="5004"/>
                    </a:cubicBezTo>
                    <a:cubicBezTo>
                      <a:pt x="1201" y="5371"/>
                      <a:pt x="2469" y="5637"/>
                      <a:pt x="3703" y="5771"/>
                    </a:cubicBezTo>
                    <a:cubicBezTo>
                      <a:pt x="4137" y="4103"/>
                      <a:pt x="4604" y="2435"/>
                      <a:pt x="4904" y="667"/>
                    </a:cubicBezTo>
                    <a:cubicBezTo>
                      <a:pt x="3736" y="500"/>
                      <a:pt x="2569" y="300"/>
                      <a:pt x="1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42"/>
              <p:cNvSpPr/>
              <p:nvPr/>
            </p:nvSpPr>
            <p:spPr>
              <a:xfrm>
                <a:off x="2743800" y="2842475"/>
                <a:ext cx="639650" cy="541875"/>
              </a:xfrm>
              <a:custGeom>
                <a:avLst/>
                <a:gdLst/>
                <a:ahLst/>
                <a:cxnLst/>
                <a:rect l="l" t="t" r="r" b="b"/>
                <a:pathLst>
                  <a:path w="25586" h="21675" extrusionOk="0">
                    <a:moveTo>
                      <a:pt x="21092" y="13387"/>
                    </a:moveTo>
                    <a:cubicBezTo>
                      <a:pt x="21147" y="13387"/>
                      <a:pt x="21202" y="13404"/>
                      <a:pt x="21249" y="13444"/>
                    </a:cubicBezTo>
                    <a:cubicBezTo>
                      <a:pt x="21382" y="13544"/>
                      <a:pt x="21482" y="13677"/>
                      <a:pt x="21549" y="13810"/>
                    </a:cubicBezTo>
                    <a:cubicBezTo>
                      <a:pt x="21630" y="13973"/>
                      <a:pt x="21492" y="14223"/>
                      <a:pt x="21313" y="14223"/>
                    </a:cubicBezTo>
                    <a:cubicBezTo>
                      <a:pt x="21271" y="14223"/>
                      <a:pt x="21226" y="14209"/>
                      <a:pt x="21182" y="14177"/>
                    </a:cubicBezTo>
                    <a:cubicBezTo>
                      <a:pt x="21049" y="14077"/>
                      <a:pt x="20915" y="13911"/>
                      <a:pt x="20815" y="13744"/>
                    </a:cubicBezTo>
                    <a:cubicBezTo>
                      <a:pt x="20739" y="13565"/>
                      <a:pt x="20915" y="13387"/>
                      <a:pt x="21092" y="13387"/>
                    </a:cubicBezTo>
                    <a:close/>
                    <a:moveTo>
                      <a:pt x="20287" y="14950"/>
                    </a:moveTo>
                    <a:cubicBezTo>
                      <a:pt x="20342" y="14950"/>
                      <a:pt x="20398" y="14968"/>
                      <a:pt x="20448" y="15011"/>
                    </a:cubicBezTo>
                    <a:cubicBezTo>
                      <a:pt x="20615" y="15178"/>
                      <a:pt x="20815" y="15312"/>
                      <a:pt x="20982" y="15478"/>
                    </a:cubicBezTo>
                    <a:cubicBezTo>
                      <a:pt x="21121" y="15617"/>
                      <a:pt x="20982" y="15918"/>
                      <a:pt x="20797" y="15918"/>
                    </a:cubicBezTo>
                    <a:cubicBezTo>
                      <a:pt x="20760" y="15918"/>
                      <a:pt x="20721" y="15906"/>
                      <a:pt x="20682" y="15879"/>
                    </a:cubicBezTo>
                    <a:cubicBezTo>
                      <a:pt x="20482" y="15712"/>
                      <a:pt x="20282" y="15545"/>
                      <a:pt x="20115" y="15378"/>
                    </a:cubicBezTo>
                    <a:cubicBezTo>
                      <a:pt x="19905" y="15195"/>
                      <a:pt x="20086" y="14950"/>
                      <a:pt x="20287" y="14950"/>
                    </a:cubicBezTo>
                    <a:close/>
                    <a:moveTo>
                      <a:pt x="19542" y="15703"/>
                    </a:moveTo>
                    <a:cubicBezTo>
                      <a:pt x="19587" y="15703"/>
                      <a:pt x="19634" y="15716"/>
                      <a:pt x="19681" y="15745"/>
                    </a:cubicBezTo>
                    <a:cubicBezTo>
                      <a:pt x="20081" y="15945"/>
                      <a:pt x="20415" y="16246"/>
                      <a:pt x="20715" y="16579"/>
                    </a:cubicBezTo>
                    <a:cubicBezTo>
                      <a:pt x="20878" y="16769"/>
                      <a:pt x="20754" y="17024"/>
                      <a:pt x="20559" y="17024"/>
                    </a:cubicBezTo>
                    <a:cubicBezTo>
                      <a:pt x="20514" y="17024"/>
                      <a:pt x="20465" y="17011"/>
                      <a:pt x="20415" y="16979"/>
                    </a:cubicBezTo>
                    <a:cubicBezTo>
                      <a:pt x="20015" y="16779"/>
                      <a:pt x="19648" y="16512"/>
                      <a:pt x="19381" y="16145"/>
                    </a:cubicBezTo>
                    <a:cubicBezTo>
                      <a:pt x="19189" y="15981"/>
                      <a:pt x="19336" y="15703"/>
                      <a:pt x="19542" y="15703"/>
                    </a:cubicBezTo>
                    <a:close/>
                    <a:moveTo>
                      <a:pt x="4804" y="1"/>
                    </a:moveTo>
                    <a:cubicBezTo>
                      <a:pt x="3803" y="2469"/>
                      <a:pt x="3203" y="5138"/>
                      <a:pt x="2402" y="7639"/>
                    </a:cubicBezTo>
                    <a:cubicBezTo>
                      <a:pt x="1602" y="10275"/>
                      <a:pt x="734" y="12910"/>
                      <a:pt x="0" y="15578"/>
                    </a:cubicBezTo>
                    <a:cubicBezTo>
                      <a:pt x="4337" y="19400"/>
                      <a:pt x="9573" y="21675"/>
                      <a:pt x="15088" y="21675"/>
                    </a:cubicBezTo>
                    <a:cubicBezTo>
                      <a:pt x="17082" y="21675"/>
                      <a:pt x="19112" y="21378"/>
                      <a:pt x="21149" y="20749"/>
                    </a:cubicBezTo>
                    <a:cubicBezTo>
                      <a:pt x="21883" y="18247"/>
                      <a:pt x="22516" y="15745"/>
                      <a:pt x="23184" y="13243"/>
                    </a:cubicBezTo>
                    <a:cubicBezTo>
                      <a:pt x="23951" y="10408"/>
                      <a:pt x="24885" y="7539"/>
                      <a:pt x="25485" y="4671"/>
                    </a:cubicBezTo>
                    <a:cubicBezTo>
                      <a:pt x="25519" y="4504"/>
                      <a:pt x="25552" y="4337"/>
                      <a:pt x="25585" y="4137"/>
                    </a:cubicBezTo>
                    <a:lnTo>
                      <a:pt x="25585" y="4137"/>
                    </a:lnTo>
                    <a:cubicBezTo>
                      <a:pt x="23567" y="4644"/>
                      <a:pt x="21467" y="4901"/>
                      <a:pt x="19364" y="4901"/>
                    </a:cubicBezTo>
                    <a:cubicBezTo>
                      <a:pt x="14129" y="4901"/>
                      <a:pt x="8873" y="3308"/>
                      <a:pt x="4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42"/>
              <p:cNvSpPr/>
              <p:nvPr/>
            </p:nvSpPr>
            <p:spPr>
              <a:xfrm>
                <a:off x="3188275" y="2945875"/>
                <a:ext cx="195175" cy="433675"/>
              </a:xfrm>
              <a:custGeom>
                <a:avLst/>
                <a:gdLst/>
                <a:ahLst/>
                <a:cxnLst/>
                <a:rect l="l" t="t" r="r" b="b"/>
                <a:pathLst>
                  <a:path w="7807" h="17347" extrusionOk="0">
                    <a:moveTo>
                      <a:pt x="3291" y="9218"/>
                    </a:moveTo>
                    <a:cubicBezTo>
                      <a:pt x="3352" y="9218"/>
                      <a:pt x="3416" y="9245"/>
                      <a:pt x="3470" y="9308"/>
                    </a:cubicBezTo>
                    <a:cubicBezTo>
                      <a:pt x="3603" y="9408"/>
                      <a:pt x="3703" y="9508"/>
                      <a:pt x="3770" y="9674"/>
                    </a:cubicBezTo>
                    <a:cubicBezTo>
                      <a:pt x="3878" y="9837"/>
                      <a:pt x="3723" y="10087"/>
                      <a:pt x="3536" y="10087"/>
                    </a:cubicBezTo>
                    <a:cubicBezTo>
                      <a:pt x="3493" y="10087"/>
                      <a:pt x="3447" y="10073"/>
                      <a:pt x="3403" y="10041"/>
                    </a:cubicBezTo>
                    <a:lnTo>
                      <a:pt x="3437" y="10041"/>
                    </a:lnTo>
                    <a:cubicBezTo>
                      <a:pt x="3270" y="9941"/>
                      <a:pt x="3136" y="9775"/>
                      <a:pt x="3070" y="9608"/>
                    </a:cubicBezTo>
                    <a:cubicBezTo>
                      <a:pt x="2972" y="9413"/>
                      <a:pt x="3124" y="9218"/>
                      <a:pt x="3291" y="9218"/>
                    </a:cubicBezTo>
                    <a:close/>
                    <a:moveTo>
                      <a:pt x="2524" y="10814"/>
                    </a:moveTo>
                    <a:cubicBezTo>
                      <a:pt x="2583" y="10814"/>
                      <a:pt x="2645" y="10832"/>
                      <a:pt x="2703" y="10875"/>
                    </a:cubicBezTo>
                    <a:cubicBezTo>
                      <a:pt x="2869" y="11042"/>
                      <a:pt x="3036" y="11176"/>
                      <a:pt x="3203" y="11342"/>
                    </a:cubicBezTo>
                    <a:cubicBezTo>
                      <a:pt x="3342" y="11481"/>
                      <a:pt x="3203" y="11782"/>
                      <a:pt x="2998" y="11782"/>
                    </a:cubicBezTo>
                    <a:cubicBezTo>
                      <a:pt x="2957" y="11782"/>
                      <a:pt x="2914" y="11770"/>
                      <a:pt x="2869" y="11743"/>
                    </a:cubicBezTo>
                    <a:lnTo>
                      <a:pt x="2903" y="11743"/>
                    </a:lnTo>
                    <a:cubicBezTo>
                      <a:pt x="2703" y="11576"/>
                      <a:pt x="2503" y="11409"/>
                      <a:pt x="2336" y="11242"/>
                    </a:cubicBezTo>
                    <a:cubicBezTo>
                      <a:pt x="2126" y="11059"/>
                      <a:pt x="2307" y="10814"/>
                      <a:pt x="2524" y="10814"/>
                    </a:cubicBezTo>
                    <a:close/>
                    <a:moveTo>
                      <a:pt x="1758" y="11542"/>
                    </a:moveTo>
                    <a:cubicBezTo>
                      <a:pt x="1814" y="11542"/>
                      <a:pt x="1875" y="11562"/>
                      <a:pt x="1935" y="11609"/>
                    </a:cubicBezTo>
                    <a:cubicBezTo>
                      <a:pt x="2302" y="11809"/>
                      <a:pt x="2669" y="12110"/>
                      <a:pt x="2970" y="12443"/>
                    </a:cubicBezTo>
                    <a:cubicBezTo>
                      <a:pt x="3138" y="12611"/>
                      <a:pt x="2976" y="12874"/>
                      <a:pt x="2761" y="12874"/>
                    </a:cubicBezTo>
                    <a:cubicBezTo>
                      <a:pt x="2721" y="12874"/>
                      <a:pt x="2678" y="12865"/>
                      <a:pt x="2636" y="12843"/>
                    </a:cubicBezTo>
                    <a:cubicBezTo>
                      <a:pt x="2236" y="12643"/>
                      <a:pt x="1902" y="12343"/>
                      <a:pt x="1602" y="12009"/>
                    </a:cubicBezTo>
                    <a:cubicBezTo>
                      <a:pt x="1389" y="11850"/>
                      <a:pt x="1537" y="11542"/>
                      <a:pt x="1758" y="11542"/>
                    </a:cubicBezTo>
                    <a:close/>
                    <a:moveTo>
                      <a:pt x="7806" y="1"/>
                    </a:moveTo>
                    <a:lnTo>
                      <a:pt x="7806" y="1"/>
                    </a:lnTo>
                    <a:cubicBezTo>
                      <a:pt x="6539" y="301"/>
                      <a:pt x="5305" y="535"/>
                      <a:pt x="4004" y="635"/>
                    </a:cubicBezTo>
                    <a:cubicBezTo>
                      <a:pt x="3470" y="3370"/>
                      <a:pt x="2536" y="6072"/>
                      <a:pt x="2002" y="8774"/>
                    </a:cubicBezTo>
                    <a:cubicBezTo>
                      <a:pt x="1402" y="11676"/>
                      <a:pt x="801" y="14511"/>
                      <a:pt x="1" y="17347"/>
                    </a:cubicBezTo>
                    <a:cubicBezTo>
                      <a:pt x="1135" y="17180"/>
                      <a:pt x="2269" y="16946"/>
                      <a:pt x="3370" y="16613"/>
                    </a:cubicBezTo>
                    <a:cubicBezTo>
                      <a:pt x="4104" y="14111"/>
                      <a:pt x="4737" y="11609"/>
                      <a:pt x="5405" y="9107"/>
                    </a:cubicBezTo>
                    <a:cubicBezTo>
                      <a:pt x="6172" y="6272"/>
                      <a:pt x="7106" y="3403"/>
                      <a:pt x="7706" y="501"/>
                    </a:cubicBezTo>
                    <a:cubicBezTo>
                      <a:pt x="7740" y="334"/>
                      <a:pt x="7773" y="168"/>
                      <a:pt x="7806"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2"/>
              <p:cNvSpPr/>
              <p:nvPr/>
            </p:nvSpPr>
            <p:spPr>
              <a:xfrm>
                <a:off x="3295850" y="2578125"/>
                <a:ext cx="55900" cy="128450"/>
              </a:xfrm>
              <a:custGeom>
                <a:avLst/>
                <a:gdLst/>
                <a:ahLst/>
                <a:cxnLst/>
                <a:rect l="l" t="t" r="r" b="b"/>
                <a:pathLst>
                  <a:path w="2236" h="5138" extrusionOk="0">
                    <a:moveTo>
                      <a:pt x="1135" y="0"/>
                    </a:moveTo>
                    <a:cubicBezTo>
                      <a:pt x="1035" y="1735"/>
                      <a:pt x="635" y="3469"/>
                      <a:pt x="1" y="5104"/>
                    </a:cubicBezTo>
                    <a:cubicBezTo>
                      <a:pt x="301" y="5137"/>
                      <a:pt x="601" y="5137"/>
                      <a:pt x="901" y="5137"/>
                    </a:cubicBezTo>
                    <a:cubicBezTo>
                      <a:pt x="1102" y="4337"/>
                      <a:pt x="1435" y="3503"/>
                      <a:pt x="1669" y="2669"/>
                    </a:cubicBezTo>
                    <a:cubicBezTo>
                      <a:pt x="1902" y="1802"/>
                      <a:pt x="2036" y="934"/>
                      <a:pt x="2236" y="67"/>
                    </a:cubicBezTo>
                    <a:cubicBezTo>
                      <a:pt x="1869" y="67"/>
                      <a:pt x="1502" y="34"/>
                      <a:pt x="1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2"/>
              <p:cNvSpPr/>
              <p:nvPr/>
            </p:nvSpPr>
            <p:spPr>
              <a:xfrm>
                <a:off x="2983125" y="2739900"/>
                <a:ext cx="31725" cy="20875"/>
              </a:xfrm>
              <a:custGeom>
                <a:avLst/>
                <a:gdLst/>
                <a:ahLst/>
                <a:cxnLst/>
                <a:rect l="l" t="t" r="r" b="b"/>
                <a:pathLst>
                  <a:path w="1269" h="835" extrusionOk="0">
                    <a:moveTo>
                      <a:pt x="1168" y="1"/>
                    </a:moveTo>
                    <a:cubicBezTo>
                      <a:pt x="1002" y="34"/>
                      <a:pt x="801" y="67"/>
                      <a:pt x="635" y="101"/>
                    </a:cubicBezTo>
                    <a:cubicBezTo>
                      <a:pt x="401" y="167"/>
                      <a:pt x="201" y="267"/>
                      <a:pt x="1" y="368"/>
                    </a:cubicBezTo>
                    <a:cubicBezTo>
                      <a:pt x="1" y="434"/>
                      <a:pt x="1" y="501"/>
                      <a:pt x="34" y="568"/>
                    </a:cubicBezTo>
                    <a:cubicBezTo>
                      <a:pt x="68" y="668"/>
                      <a:pt x="101" y="768"/>
                      <a:pt x="168" y="835"/>
                    </a:cubicBezTo>
                    <a:cubicBezTo>
                      <a:pt x="501" y="668"/>
                      <a:pt x="868" y="501"/>
                      <a:pt x="1268" y="368"/>
                    </a:cubicBezTo>
                    <a:cubicBezTo>
                      <a:pt x="1268" y="334"/>
                      <a:pt x="1268" y="267"/>
                      <a:pt x="1268" y="234"/>
                    </a:cubicBezTo>
                    <a:cubicBezTo>
                      <a:pt x="1235" y="167"/>
                      <a:pt x="1202" y="67"/>
                      <a:pt x="1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2"/>
              <p:cNvSpPr/>
              <p:nvPr/>
            </p:nvSpPr>
            <p:spPr>
              <a:xfrm>
                <a:off x="2923100" y="2766600"/>
                <a:ext cx="39200" cy="34200"/>
              </a:xfrm>
              <a:custGeom>
                <a:avLst/>
                <a:gdLst/>
                <a:ahLst/>
                <a:cxnLst/>
                <a:rect l="l" t="t" r="r" b="b"/>
                <a:pathLst>
                  <a:path w="1568" h="1368" extrusionOk="0">
                    <a:moveTo>
                      <a:pt x="1268" y="0"/>
                    </a:moveTo>
                    <a:cubicBezTo>
                      <a:pt x="1101" y="100"/>
                      <a:pt x="901" y="200"/>
                      <a:pt x="701" y="334"/>
                    </a:cubicBezTo>
                    <a:cubicBezTo>
                      <a:pt x="467" y="500"/>
                      <a:pt x="234" y="701"/>
                      <a:pt x="34" y="934"/>
                    </a:cubicBezTo>
                    <a:lnTo>
                      <a:pt x="0" y="934"/>
                    </a:lnTo>
                    <a:cubicBezTo>
                      <a:pt x="0" y="1101"/>
                      <a:pt x="100" y="1268"/>
                      <a:pt x="267" y="1368"/>
                    </a:cubicBezTo>
                    <a:cubicBezTo>
                      <a:pt x="601" y="867"/>
                      <a:pt x="1034" y="500"/>
                      <a:pt x="1568" y="200"/>
                    </a:cubicBezTo>
                    <a:cubicBezTo>
                      <a:pt x="1501" y="167"/>
                      <a:pt x="1468" y="100"/>
                      <a:pt x="1401" y="67"/>
                    </a:cubicBezTo>
                    <a:cubicBezTo>
                      <a:pt x="1368" y="33"/>
                      <a:pt x="1301" y="0"/>
                      <a:pt x="1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2"/>
              <p:cNvSpPr/>
              <p:nvPr/>
            </p:nvSpPr>
            <p:spPr>
              <a:xfrm>
                <a:off x="3004825" y="2469700"/>
                <a:ext cx="67575" cy="135125"/>
              </a:xfrm>
              <a:custGeom>
                <a:avLst/>
                <a:gdLst/>
                <a:ahLst/>
                <a:cxnLst/>
                <a:rect l="l" t="t" r="r" b="b"/>
                <a:pathLst>
                  <a:path w="2703" h="5405" extrusionOk="0">
                    <a:moveTo>
                      <a:pt x="1701" y="1"/>
                    </a:moveTo>
                    <a:cubicBezTo>
                      <a:pt x="934" y="1435"/>
                      <a:pt x="367" y="2970"/>
                      <a:pt x="0" y="4571"/>
                    </a:cubicBezTo>
                    <a:cubicBezTo>
                      <a:pt x="367" y="4871"/>
                      <a:pt x="734" y="5138"/>
                      <a:pt x="1134" y="5405"/>
                    </a:cubicBezTo>
                    <a:cubicBezTo>
                      <a:pt x="1301" y="4704"/>
                      <a:pt x="1535" y="4004"/>
                      <a:pt x="1835" y="3337"/>
                    </a:cubicBezTo>
                    <a:cubicBezTo>
                      <a:pt x="2068" y="2636"/>
                      <a:pt x="2302" y="1936"/>
                      <a:pt x="2602" y="1268"/>
                    </a:cubicBezTo>
                    <a:cubicBezTo>
                      <a:pt x="2635" y="1202"/>
                      <a:pt x="2669" y="1168"/>
                      <a:pt x="2702" y="1135"/>
                    </a:cubicBezTo>
                    <a:cubicBezTo>
                      <a:pt x="2335" y="835"/>
                      <a:pt x="1968" y="435"/>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2"/>
              <p:cNvSpPr/>
              <p:nvPr/>
            </p:nvSpPr>
            <p:spPr>
              <a:xfrm>
                <a:off x="2712950" y="3247775"/>
                <a:ext cx="555425" cy="308000"/>
              </a:xfrm>
              <a:custGeom>
                <a:avLst/>
                <a:gdLst/>
                <a:ahLst/>
                <a:cxnLst/>
                <a:rect l="l" t="t" r="r" b="b"/>
                <a:pathLst>
                  <a:path w="22217" h="12320" extrusionOk="0">
                    <a:moveTo>
                      <a:pt x="1034" y="0"/>
                    </a:moveTo>
                    <a:cubicBezTo>
                      <a:pt x="1001" y="100"/>
                      <a:pt x="1001" y="200"/>
                      <a:pt x="968" y="300"/>
                    </a:cubicBezTo>
                    <a:cubicBezTo>
                      <a:pt x="200" y="3236"/>
                      <a:pt x="0" y="6371"/>
                      <a:pt x="2035" y="8840"/>
                    </a:cubicBezTo>
                    <a:cubicBezTo>
                      <a:pt x="4437" y="10141"/>
                      <a:pt x="6805" y="11275"/>
                      <a:pt x="9474" y="11842"/>
                    </a:cubicBezTo>
                    <a:cubicBezTo>
                      <a:pt x="11123" y="12163"/>
                      <a:pt x="12800" y="12320"/>
                      <a:pt x="14478" y="12320"/>
                    </a:cubicBezTo>
                    <a:cubicBezTo>
                      <a:pt x="15413" y="12320"/>
                      <a:pt x="16348" y="12271"/>
                      <a:pt x="17279" y="12176"/>
                    </a:cubicBezTo>
                    <a:cubicBezTo>
                      <a:pt x="19981" y="11041"/>
                      <a:pt x="21282" y="8373"/>
                      <a:pt x="22083" y="5604"/>
                    </a:cubicBezTo>
                    <a:cubicBezTo>
                      <a:pt x="22116" y="5471"/>
                      <a:pt x="22149" y="5337"/>
                      <a:pt x="22216" y="5171"/>
                    </a:cubicBezTo>
                    <a:lnTo>
                      <a:pt x="22216" y="5171"/>
                    </a:lnTo>
                    <a:cubicBezTo>
                      <a:pt x="20101" y="5802"/>
                      <a:pt x="17898" y="6124"/>
                      <a:pt x="15704" y="6124"/>
                    </a:cubicBezTo>
                    <a:cubicBezTo>
                      <a:pt x="10254" y="6124"/>
                      <a:pt x="4864" y="4139"/>
                      <a:pt x="10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2"/>
              <p:cNvSpPr/>
              <p:nvPr/>
            </p:nvSpPr>
            <p:spPr>
              <a:xfrm>
                <a:off x="3089050" y="2528925"/>
                <a:ext cx="76750" cy="131775"/>
              </a:xfrm>
              <a:custGeom>
                <a:avLst/>
                <a:gdLst/>
                <a:ahLst/>
                <a:cxnLst/>
                <a:rect l="l" t="t" r="r" b="b"/>
                <a:pathLst>
                  <a:path w="3070" h="5271" extrusionOk="0">
                    <a:moveTo>
                      <a:pt x="1368" y="0"/>
                    </a:moveTo>
                    <a:cubicBezTo>
                      <a:pt x="1034" y="1535"/>
                      <a:pt x="567" y="3069"/>
                      <a:pt x="0" y="4503"/>
                    </a:cubicBezTo>
                    <a:cubicBezTo>
                      <a:pt x="467" y="4770"/>
                      <a:pt x="934" y="5037"/>
                      <a:pt x="1401" y="5271"/>
                    </a:cubicBezTo>
                    <a:cubicBezTo>
                      <a:pt x="1968" y="3703"/>
                      <a:pt x="2535" y="2202"/>
                      <a:pt x="3069" y="634"/>
                    </a:cubicBezTo>
                    <a:cubicBezTo>
                      <a:pt x="2469" y="467"/>
                      <a:pt x="1902" y="234"/>
                      <a:pt x="1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2"/>
              <p:cNvSpPr/>
              <p:nvPr/>
            </p:nvSpPr>
            <p:spPr>
              <a:xfrm>
                <a:off x="3041500" y="2647325"/>
                <a:ext cx="346950" cy="297750"/>
              </a:xfrm>
              <a:custGeom>
                <a:avLst/>
                <a:gdLst/>
                <a:ahLst/>
                <a:cxnLst/>
                <a:rect l="l" t="t" r="r" b="b"/>
                <a:pathLst>
                  <a:path w="13878" h="11910" extrusionOk="0">
                    <a:moveTo>
                      <a:pt x="501" y="1"/>
                    </a:moveTo>
                    <a:cubicBezTo>
                      <a:pt x="334" y="368"/>
                      <a:pt x="168" y="735"/>
                      <a:pt x="1" y="1135"/>
                    </a:cubicBezTo>
                    <a:cubicBezTo>
                      <a:pt x="568" y="2203"/>
                      <a:pt x="1402" y="3137"/>
                      <a:pt x="2436" y="3804"/>
                    </a:cubicBezTo>
                    <a:cubicBezTo>
                      <a:pt x="3537" y="4504"/>
                      <a:pt x="4738" y="5005"/>
                      <a:pt x="6005" y="5305"/>
                    </a:cubicBezTo>
                    <a:cubicBezTo>
                      <a:pt x="7373" y="5572"/>
                      <a:pt x="9408" y="5672"/>
                      <a:pt x="9975" y="7206"/>
                    </a:cubicBezTo>
                    <a:cubicBezTo>
                      <a:pt x="10508" y="8674"/>
                      <a:pt x="10275" y="10408"/>
                      <a:pt x="10041" y="11910"/>
                    </a:cubicBezTo>
                    <a:cubicBezTo>
                      <a:pt x="11309" y="11776"/>
                      <a:pt x="12543" y="11576"/>
                      <a:pt x="13744" y="11242"/>
                    </a:cubicBezTo>
                    <a:cubicBezTo>
                      <a:pt x="13877" y="9141"/>
                      <a:pt x="13110" y="7606"/>
                      <a:pt x="11809" y="6172"/>
                    </a:cubicBezTo>
                    <a:lnTo>
                      <a:pt x="10975" y="5305"/>
                    </a:lnTo>
                    <a:lnTo>
                      <a:pt x="11009" y="4404"/>
                    </a:lnTo>
                    <a:cubicBezTo>
                      <a:pt x="11042" y="4004"/>
                      <a:pt x="11075" y="3604"/>
                      <a:pt x="11142" y="3237"/>
                    </a:cubicBezTo>
                    <a:cubicBezTo>
                      <a:pt x="7339" y="3137"/>
                      <a:pt x="3670" y="2002"/>
                      <a:pt x="501"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2"/>
              <p:cNvSpPr/>
              <p:nvPr/>
            </p:nvSpPr>
            <p:spPr>
              <a:xfrm>
                <a:off x="3018150" y="3377025"/>
                <a:ext cx="249375" cy="178525"/>
              </a:xfrm>
              <a:custGeom>
                <a:avLst/>
                <a:gdLst/>
                <a:ahLst/>
                <a:cxnLst/>
                <a:rect l="l" t="t" r="r" b="b"/>
                <a:pathLst>
                  <a:path w="9975" h="7141" extrusionOk="0">
                    <a:moveTo>
                      <a:pt x="9975" y="1"/>
                    </a:moveTo>
                    <a:lnTo>
                      <a:pt x="9975" y="1"/>
                    </a:lnTo>
                    <a:cubicBezTo>
                      <a:pt x="8874" y="334"/>
                      <a:pt x="7773" y="568"/>
                      <a:pt x="6639" y="734"/>
                    </a:cubicBezTo>
                    <a:cubicBezTo>
                      <a:pt x="6405" y="1201"/>
                      <a:pt x="6139" y="1635"/>
                      <a:pt x="5838" y="2102"/>
                    </a:cubicBezTo>
                    <a:cubicBezTo>
                      <a:pt x="4337" y="4237"/>
                      <a:pt x="2336" y="5938"/>
                      <a:pt x="1" y="7072"/>
                    </a:cubicBezTo>
                    <a:cubicBezTo>
                      <a:pt x="729" y="7116"/>
                      <a:pt x="1463" y="7141"/>
                      <a:pt x="2201" y="7141"/>
                    </a:cubicBezTo>
                    <a:cubicBezTo>
                      <a:pt x="3154" y="7141"/>
                      <a:pt x="4113" y="7100"/>
                      <a:pt x="5071" y="7006"/>
                    </a:cubicBezTo>
                    <a:cubicBezTo>
                      <a:pt x="7773" y="5871"/>
                      <a:pt x="9041" y="3203"/>
                      <a:pt x="9875" y="434"/>
                    </a:cubicBezTo>
                    <a:cubicBezTo>
                      <a:pt x="9908" y="301"/>
                      <a:pt x="9941" y="167"/>
                      <a:pt x="9975"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2"/>
              <p:cNvSpPr/>
              <p:nvPr/>
            </p:nvSpPr>
            <p:spPr>
              <a:xfrm>
                <a:off x="2697100" y="2435275"/>
                <a:ext cx="748050" cy="1149000"/>
              </a:xfrm>
              <a:custGeom>
                <a:avLst/>
                <a:gdLst/>
                <a:ahLst/>
                <a:cxnLst/>
                <a:rect l="l" t="t" r="r" b="b"/>
                <a:pathLst>
                  <a:path w="29922" h="45960" extrusionOk="0">
                    <a:moveTo>
                      <a:pt x="16273" y="843"/>
                    </a:moveTo>
                    <a:cubicBezTo>
                      <a:pt x="18792" y="843"/>
                      <a:pt x="21320" y="1243"/>
                      <a:pt x="23717" y="2078"/>
                    </a:cubicBezTo>
                    <a:cubicBezTo>
                      <a:pt x="25552" y="2679"/>
                      <a:pt x="27287" y="3613"/>
                      <a:pt x="28754" y="4880"/>
                    </a:cubicBezTo>
                    <a:cubicBezTo>
                      <a:pt x="28160" y="4955"/>
                      <a:pt x="27571" y="4988"/>
                      <a:pt x="26986" y="4988"/>
                    </a:cubicBezTo>
                    <a:cubicBezTo>
                      <a:pt x="24683" y="4988"/>
                      <a:pt x="22443" y="4472"/>
                      <a:pt x="20181" y="3913"/>
                    </a:cubicBezTo>
                    <a:cubicBezTo>
                      <a:pt x="17947" y="3346"/>
                      <a:pt x="16012" y="2612"/>
                      <a:pt x="14477" y="911"/>
                    </a:cubicBezTo>
                    <a:cubicBezTo>
                      <a:pt x="15074" y="866"/>
                      <a:pt x="15674" y="843"/>
                      <a:pt x="16273" y="843"/>
                    </a:cubicBezTo>
                    <a:close/>
                    <a:moveTo>
                      <a:pt x="14010" y="1378"/>
                    </a:moveTo>
                    <a:cubicBezTo>
                      <a:pt x="14277" y="1812"/>
                      <a:pt x="14644" y="2178"/>
                      <a:pt x="15011" y="2512"/>
                    </a:cubicBezTo>
                    <a:cubicBezTo>
                      <a:pt x="14978" y="2545"/>
                      <a:pt x="14944" y="2579"/>
                      <a:pt x="14911" y="2645"/>
                    </a:cubicBezTo>
                    <a:cubicBezTo>
                      <a:pt x="14611" y="3313"/>
                      <a:pt x="14377" y="4013"/>
                      <a:pt x="14144" y="4714"/>
                    </a:cubicBezTo>
                    <a:cubicBezTo>
                      <a:pt x="13844" y="5381"/>
                      <a:pt x="13610" y="6081"/>
                      <a:pt x="13443" y="6782"/>
                    </a:cubicBezTo>
                    <a:cubicBezTo>
                      <a:pt x="13043" y="6515"/>
                      <a:pt x="12676" y="6215"/>
                      <a:pt x="12309" y="5914"/>
                    </a:cubicBezTo>
                    <a:cubicBezTo>
                      <a:pt x="12676" y="4347"/>
                      <a:pt x="13243" y="2812"/>
                      <a:pt x="14010" y="1378"/>
                    </a:cubicBezTo>
                    <a:close/>
                    <a:moveTo>
                      <a:pt x="15478" y="2879"/>
                    </a:moveTo>
                    <a:cubicBezTo>
                      <a:pt x="15812" y="3112"/>
                      <a:pt x="16179" y="3346"/>
                      <a:pt x="16546" y="3546"/>
                    </a:cubicBezTo>
                    <a:cubicBezTo>
                      <a:pt x="16546" y="3546"/>
                      <a:pt x="16546" y="3546"/>
                      <a:pt x="16546" y="3579"/>
                    </a:cubicBezTo>
                    <a:cubicBezTo>
                      <a:pt x="15951" y="4966"/>
                      <a:pt x="15455" y="6386"/>
                      <a:pt x="15089" y="7871"/>
                    </a:cubicBezTo>
                    <a:lnTo>
                      <a:pt x="15089" y="7871"/>
                    </a:lnTo>
                    <a:lnTo>
                      <a:pt x="14611" y="7616"/>
                    </a:lnTo>
                    <a:lnTo>
                      <a:pt x="13977" y="7182"/>
                    </a:lnTo>
                    <a:cubicBezTo>
                      <a:pt x="14644" y="5814"/>
                      <a:pt x="15145" y="4380"/>
                      <a:pt x="15478" y="2879"/>
                    </a:cubicBezTo>
                    <a:close/>
                    <a:moveTo>
                      <a:pt x="17046" y="3746"/>
                    </a:moveTo>
                    <a:cubicBezTo>
                      <a:pt x="17613" y="3980"/>
                      <a:pt x="18180" y="4180"/>
                      <a:pt x="18747" y="4347"/>
                    </a:cubicBezTo>
                    <a:cubicBezTo>
                      <a:pt x="18213" y="5914"/>
                      <a:pt x="17680" y="7449"/>
                      <a:pt x="17079" y="8983"/>
                    </a:cubicBezTo>
                    <a:cubicBezTo>
                      <a:pt x="16612" y="8750"/>
                      <a:pt x="16112" y="8516"/>
                      <a:pt x="15678" y="8249"/>
                    </a:cubicBezTo>
                    <a:cubicBezTo>
                      <a:pt x="16245" y="6782"/>
                      <a:pt x="16712" y="5281"/>
                      <a:pt x="17046" y="3746"/>
                    </a:cubicBezTo>
                    <a:close/>
                    <a:moveTo>
                      <a:pt x="19281" y="4513"/>
                    </a:moveTo>
                    <a:cubicBezTo>
                      <a:pt x="19381" y="4547"/>
                      <a:pt x="19514" y="4580"/>
                      <a:pt x="19648" y="4614"/>
                    </a:cubicBezTo>
                    <a:lnTo>
                      <a:pt x="20415" y="4814"/>
                    </a:lnTo>
                    <a:cubicBezTo>
                      <a:pt x="20115" y="5614"/>
                      <a:pt x="20048" y="6482"/>
                      <a:pt x="19815" y="7315"/>
                    </a:cubicBezTo>
                    <a:cubicBezTo>
                      <a:pt x="19581" y="8149"/>
                      <a:pt x="19181" y="8950"/>
                      <a:pt x="18981" y="9784"/>
                    </a:cubicBezTo>
                    <a:lnTo>
                      <a:pt x="18981" y="9817"/>
                    </a:lnTo>
                    <a:cubicBezTo>
                      <a:pt x="18514" y="9650"/>
                      <a:pt x="18047" y="9450"/>
                      <a:pt x="17580" y="9250"/>
                    </a:cubicBezTo>
                    <a:cubicBezTo>
                      <a:pt x="18447" y="7782"/>
                      <a:pt x="19014" y="6181"/>
                      <a:pt x="19247" y="4513"/>
                    </a:cubicBezTo>
                    <a:close/>
                    <a:moveTo>
                      <a:pt x="20949" y="4947"/>
                    </a:moveTo>
                    <a:cubicBezTo>
                      <a:pt x="22083" y="5214"/>
                      <a:pt x="23250" y="5447"/>
                      <a:pt x="24418" y="5614"/>
                    </a:cubicBezTo>
                    <a:cubicBezTo>
                      <a:pt x="24084" y="7349"/>
                      <a:pt x="23651" y="9017"/>
                      <a:pt x="23217" y="10751"/>
                    </a:cubicBezTo>
                    <a:cubicBezTo>
                      <a:pt x="21949" y="10584"/>
                      <a:pt x="20715" y="10318"/>
                      <a:pt x="19514" y="9951"/>
                    </a:cubicBezTo>
                    <a:cubicBezTo>
                      <a:pt x="19981" y="9183"/>
                      <a:pt x="20315" y="8350"/>
                      <a:pt x="20515" y="7482"/>
                    </a:cubicBezTo>
                    <a:cubicBezTo>
                      <a:pt x="20782" y="6648"/>
                      <a:pt x="20915" y="5814"/>
                      <a:pt x="20949" y="4947"/>
                    </a:cubicBezTo>
                    <a:close/>
                    <a:moveTo>
                      <a:pt x="25052" y="5681"/>
                    </a:moveTo>
                    <a:cubicBezTo>
                      <a:pt x="25419" y="5714"/>
                      <a:pt x="25819" y="5748"/>
                      <a:pt x="26186" y="5781"/>
                    </a:cubicBezTo>
                    <a:cubicBezTo>
                      <a:pt x="25952" y="6648"/>
                      <a:pt x="25819" y="7516"/>
                      <a:pt x="25585" y="8383"/>
                    </a:cubicBezTo>
                    <a:cubicBezTo>
                      <a:pt x="25385" y="9217"/>
                      <a:pt x="25052" y="10051"/>
                      <a:pt x="24818" y="10885"/>
                    </a:cubicBezTo>
                    <a:cubicBezTo>
                      <a:pt x="24518" y="10885"/>
                      <a:pt x="24218" y="10851"/>
                      <a:pt x="23917" y="10818"/>
                    </a:cubicBezTo>
                    <a:cubicBezTo>
                      <a:pt x="24585" y="9183"/>
                      <a:pt x="24952" y="7449"/>
                      <a:pt x="25052" y="5714"/>
                    </a:cubicBezTo>
                    <a:lnTo>
                      <a:pt x="25052" y="5681"/>
                    </a:lnTo>
                    <a:close/>
                    <a:moveTo>
                      <a:pt x="28954" y="5681"/>
                    </a:moveTo>
                    <a:lnTo>
                      <a:pt x="28954" y="5681"/>
                    </a:lnTo>
                    <a:cubicBezTo>
                      <a:pt x="28788" y="6848"/>
                      <a:pt x="28521" y="8049"/>
                      <a:pt x="28154" y="9183"/>
                    </a:cubicBezTo>
                    <a:cubicBezTo>
                      <a:pt x="27987" y="9751"/>
                      <a:pt x="27787" y="10318"/>
                      <a:pt x="27520" y="10851"/>
                    </a:cubicBezTo>
                    <a:cubicBezTo>
                      <a:pt x="26953" y="10885"/>
                      <a:pt x="26386" y="10918"/>
                      <a:pt x="25785" y="10918"/>
                    </a:cubicBezTo>
                    <a:lnTo>
                      <a:pt x="25585" y="10918"/>
                    </a:lnTo>
                    <a:cubicBezTo>
                      <a:pt x="26286" y="9317"/>
                      <a:pt x="26686" y="7582"/>
                      <a:pt x="26753" y="5814"/>
                    </a:cubicBezTo>
                    <a:cubicBezTo>
                      <a:pt x="27487" y="5814"/>
                      <a:pt x="28221" y="5781"/>
                      <a:pt x="28954" y="5681"/>
                    </a:cubicBezTo>
                    <a:close/>
                    <a:moveTo>
                      <a:pt x="14277" y="8483"/>
                    </a:moveTo>
                    <a:cubicBezTo>
                      <a:pt x="17446" y="10484"/>
                      <a:pt x="21115" y="11619"/>
                      <a:pt x="24885" y="11719"/>
                    </a:cubicBezTo>
                    <a:cubicBezTo>
                      <a:pt x="24851" y="12119"/>
                      <a:pt x="24818" y="12519"/>
                      <a:pt x="24785" y="12886"/>
                    </a:cubicBezTo>
                    <a:lnTo>
                      <a:pt x="24718" y="13787"/>
                    </a:lnTo>
                    <a:lnTo>
                      <a:pt x="25552" y="14654"/>
                    </a:lnTo>
                    <a:cubicBezTo>
                      <a:pt x="26886" y="16088"/>
                      <a:pt x="27653" y="17623"/>
                      <a:pt x="27520" y="19758"/>
                    </a:cubicBezTo>
                    <a:cubicBezTo>
                      <a:pt x="25522" y="20275"/>
                      <a:pt x="23539" y="20521"/>
                      <a:pt x="21587" y="20521"/>
                    </a:cubicBezTo>
                    <a:cubicBezTo>
                      <a:pt x="16369" y="20521"/>
                      <a:pt x="11372" y="18765"/>
                      <a:pt x="6905" y="15755"/>
                    </a:cubicBezTo>
                    <a:cubicBezTo>
                      <a:pt x="6939" y="15688"/>
                      <a:pt x="6939" y="15621"/>
                      <a:pt x="6972" y="15588"/>
                    </a:cubicBezTo>
                    <a:cubicBezTo>
                      <a:pt x="8039" y="13220"/>
                      <a:pt x="9807" y="12252"/>
                      <a:pt x="11876" y="11552"/>
                    </a:cubicBezTo>
                    <a:lnTo>
                      <a:pt x="13010" y="11218"/>
                    </a:lnTo>
                    <a:lnTo>
                      <a:pt x="13477" y="10251"/>
                    </a:lnTo>
                    <a:cubicBezTo>
                      <a:pt x="13744" y="9684"/>
                      <a:pt x="14010" y="9083"/>
                      <a:pt x="14277" y="8483"/>
                    </a:cubicBezTo>
                    <a:close/>
                    <a:moveTo>
                      <a:pt x="6672" y="16289"/>
                    </a:moveTo>
                    <a:cubicBezTo>
                      <a:pt x="10735" y="19568"/>
                      <a:pt x="15983" y="21171"/>
                      <a:pt x="21210" y="21171"/>
                    </a:cubicBezTo>
                    <a:cubicBezTo>
                      <a:pt x="23321" y="21171"/>
                      <a:pt x="25429" y="20910"/>
                      <a:pt x="27453" y="20392"/>
                    </a:cubicBezTo>
                    <a:lnTo>
                      <a:pt x="27453" y="20392"/>
                    </a:lnTo>
                    <a:cubicBezTo>
                      <a:pt x="27420" y="20592"/>
                      <a:pt x="27387" y="20758"/>
                      <a:pt x="27353" y="20959"/>
                    </a:cubicBezTo>
                    <a:cubicBezTo>
                      <a:pt x="26753" y="23827"/>
                      <a:pt x="25819" y="26696"/>
                      <a:pt x="25052" y="29531"/>
                    </a:cubicBezTo>
                    <a:cubicBezTo>
                      <a:pt x="24384" y="32033"/>
                      <a:pt x="23751" y="34535"/>
                      <a:pt x="23017" y="37037"/>
                    </a:cubicBezTo>
                    <a:cubicBezTo>
                      <a:pt x="20982" y="37665"/>
                      <a:pt x="18954" y="37962"/>
                      <a:pt x="16962" y="37962"/>
                    </a:cubicBezTo>
                    <a:cubicBezTo>
                      <a:pt x="11445" y="37962"/>
                      <a:pt x="6207" y="35681"/>
                      <a:pt x="1868" y="31833"/>
                    </a:cubicBezTo>
                    <a:cubicBezTo>
                      <a:pt x="2602" y="29198"/>
                      <a:pt x="3470" y="26563"/>
                      <a:pt x="4270" y="23927"/>
                    </a:cubicBezTo>
                    <a:cubicBezTo>
                      <a:pt x="5071" y="21426"/>
                      <a:pt x="5671" y="18724"/>
                      <a:pt x="6672" y="16289"/>
                    </a:cubicBezTo>
                    <a:close/>
                    <a:moveTo>
                      <a:pt x="1668" y="32500"/>
                    </a:moveTo>
                    <a:cubicBezTo>
                      <a:pt x="5524" y="36641"/>
                      <a:pt x="10908" y="38609"/>
                      <a:pt x="16354" y="38609"/>
                    </a:cubicBezTo>
                    <a:cubicBezTo>
                      <a:pt x="18541" y="38609"/>
                      <a:pt x="20738" y="38292"/>
                      <a:pt x="22850" y="37671"/>
                    </a:cubicBezTo>
                    <a:lnTo>
                      <a:pt x="22850" y="37671"/>
                    </a:lnTo>
                    <a:cubicBezTo>
                      <a:pt x="22783" y="37837"/>
                      <a:pt x="22750" y="37971"/>
                      <a:pt x="22717" y="38104"/>
                    </a:cubicBezTo>
                    <a:lnTo>
                      <a:pt x="22717" y="38071"/>
                    </a:lnTo>
                    <a:cubicBezTo>
                      <a:pt x="21883" y="40873"/>
                      <a:pt x="20648" y="43541"/>
                      <a:pt x="17913" y="44642"/>
                    </a:cubicBezTo>
                    <a:cubicBezTo>
                      <a:pt x="16937" y="44755"/>
                      <a:pt x="15962" y="44811"/>
                      <a:pt x="14988" y="44811"/>
                    </a:cubicBezTo>
                    <a:cubicBezTo>
                      <a:pt x="13365" y="44811"/>
                      <a:pt x="11746" y="44655"/>
                      <a:pt x="10141" y="44342"/>
                    </a:cubicBezTo>
                    <a:cubicBezTo>
                      <a:pt x="7439" y="43775"/>
                      <a:pt x="5071" y="42607"/>
                      <a:pt x="2669" y="41306"/>
                    </a:cubicBezTo>
                    <a:cubicBezTo>
                      <a:pt x="634" y="38871"/>
                      <a:pt x="834" y="35736"/>
                      <a:pt x="1602" y="32767"/>
                    </a:cubicBezTo>
                    <a:cubicBezTo>
                      <a:pt x="1635" y="32700"/>
                      <a:pt x="1635" y="32600"/>
                      <a:pt x="1668" y="32500"/>
                    </a:cubicBezTo>
                    <a:close/>
                    <a:moveTo>
                      <a:pt x="16363" y="0"/>
                    </a:moveTo>
                    <a:cubicBezTo>
                      <a:pt x="15829" y="0"/>
                      <a:pt x="15299" y="25"/>
                      <a:pt x="14778" y="77"/>
                    </a:cubicBezTo>
                    <a:lnTo>
                      <a:pt x="13643" y="210"/>
                    </a:lnTo>
                    <a:lnTo>
                      <a:pt x="13076" y="1144"/>
                    </a:lnTo>
                    <a:cubicBezTo>
                      <a:pt x="12309" y="2412"/>
                      <a:pt x="11775" y="3813"/>
                      <a:pt x="11475" y="5247"/>
                    </a:cubicBezTo>
                    <a:lnTo>
                      <a:pt x="11308" y="6115"/>
                    </a:lnTo>
                    <a:lnTo>
                      <a:pt x="12142" y="6882"/>
                    </a:lnTo>
                    <a:cubicBezTo>
                      <a:pt x="12576" y="7282"/>
                      <a:pt x="13043" y="7649"/>
                      <a:pt x="13510" y="7983"/>
                    </a:cubicBezTo>
                    <a:cubicBezTo>
                      <a:pt x="13110" y="8817"/>
                      <a:pt x="12709" y="9650"/>
                      <a:pt x="12343" y="10484"/>
                    </a:cubicBezTo>
                    <a:cubicBezTo>
                      <a:pt x="10341" y="10951"/>
                      <a:pt x="8440" y="11819"/>
                      <a:pt x="7172" y="13487"/>
                    </a:cubicBezTo>
                    <a:cubicBezTo>
                      <a:pt x="5137" y="16189"/>
                      <a:pt x="4537" y="20158"/>
                      <a:pt x="3570" y="23327"/>
                    </a:cubicBezTo>
                    <a:cubicBezTo>
                      <a:pt x="2435" y="27063"/>
                      <a:pt x="901" y="30899"/>
                      <a:pt x="334" y="34768"/>
                    </a:cubicBezTo>
                    <a:cubicBezTo>
                      <a:pt x="0" y="37037"/>
                      <a:pt x="267" y="39338"/>
                      <a:pt x="1568" y="41206"/>
                    </a:cubicBezTo>
                    <a:cubicBezTo>
                      <a:pt x="1568" y="41273"/>
                      <a:pt x="1602" y="41340"/>
                      <a:pt x="1635" y="41407"/>
                    </a:cubicBezTo>
                    <a:lnTo>
                      <a:pt x="1735" y="41473"/>
                    </a:lnTo>
                    <a:cubicBezTo>
                      <a:pt x="1702" y="41573"/>
                      <a:pt x="1735" y="41673"/>
                      <a:pt x="1802" y="41740"/>
                    </a:cubicBezTo>
                    <a:cubicBezTo>
                      <a:pt x="4843" y="44512"/>
                      <a:pt x="9492" y="45960"/>
                      <a:pt x="13838" y="45960"/>
                    </a:cubicBezTo>
                    <a:cubicBezTo>
                      <a:pt x="14877" y="45960"/>
                      <a:pt x="15900" y="45877"/>
                      <a:pt x="16879" y="45710"/>
                    </a:cubicBezTo>
                    <a:cubicBezTo>
                      <a:pt x="16946" y="45743"/>
                      <a:pt x="17046" y="45743"/>
                      <a:pt x="17146" y="45743"/>
                    </a:cubicBezTo>
                    <a:cubicBezTo>
                      <a:pt x="17780" y="45643"/>
                      <a:pt x="18380" y="45409"/>
                      <a:pt x="18947" y="45143"/>
                    </a:cubicBezTo>
                    <a:lnTo>
                      <a:pt x="19014" y="45143"/>
                    </a:lnTo>
                    <a:cubicBezTo>
                      <a:pt x="19047" y="45109"/>
                      <a:pt x="19081" y="45076"/>
                      <a:pt x="19114" y="45042"/>
                    </a:cubicBezTo>
                    <a:cubicBezTo>
                      <a:pt x="20849" y="44108"/>
                      <a:pt x="22049" y="42374"/>
                      <a:pt x="22850" y="40473"/>
                    </a:cubicBezTo>
                    <a:cubicBezTo>
                      <a:pt x="23250" y="39438"/>
                      <a:pt x="23617" y="38371"/>
                      <a:pt x="23951" y="37270"/>
                    </a:cubicBezTo>
                    <a:cubicBezTo>
                      <a:pt x="24018" y="37237"/>
                      <a:pt x="24018" y="37137"/>
                      <a:pt x="24018" y="37070"/>
                    </a:cubicBezTo>
                    <a:cubicBezTo>
                      <a:pt x="24751" y="34502"/>
                      <a:pt x="25318" y="31866"/>
                      <a:pt x="26019" y="29365"/>
                    </a:cubicBezTo>
                    <a:cubicBezTo>
                      <a:pt x="26553" y="27363"/>
                      <a:pt x="27086" y="25362"/>
                      <a:pt x="27620" y="23360"/>
                    </a:cubicBezTo>
                    <a:cubicBezTo>
                      <a:pt x="28054" y="21826"/>
                      <a:pt x="28554" y="20225"/>
                      <a:pt x="28454" y="18590"/>
                    </a:cubicBezTo>
                    <a:cubicBezTo>
                      <a:pt x="28321" y="16455"/>
                      <a:pt x="27120" y="14921"/>
                      <a:pt x="25619" y="13587"/>
                    </a:cubicBezTo>
                    <a:lnTo>
                      <a:pt x="25719" y="11719"/>
                    </a:lnTo>
                    <a:cubicBezTo>
                      <a:pt x="26219" y="11719"/>
                      <a:pt x="26686" y="11685"/>
                      <a:pt x="27153" y="11652"/>
                    </a:cubicBezTo>
                    <a:lnTo>
                      <a:pt x="28321" y="11518"/>
                    </a:lnTo>
                    <a:lnTo>
                      <a:pt x="28621" y="10751"/>
                    </a:lnTo>
                    <a:cubicBezTo>
                      <a:pt x="29188" y="9183"/>
                      <a:pt x="29588" y="7549"/>
                      <a:pt x="29822" y="5914"/>
                    </a:cubicBezTo>
                    <a:lnTo>
                      <a:pt x="29922" y="4747"/>
                    </a:lnTo>
                    <a:lnTo>
                      <a:pt x="29155" y="4113"/>
                    </a:lnTo>
                    <a:cubicBezTo>
                      <a:pt x="27754" y="3046"/>
                      <a:pt x="26219" y="2212"/>
                      <a:pt x="24585" y="1611"/>
                    </a:cubicBezTo>
                    <a:cubicBezTo>
                      <a:pt x="22221" y="711"/>
                      <a:pt x="19240" y="0"/>
                      <a:pt x="16363"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2"/>
              <p:cNvSpPr/>
              <p:nvPr/>
            </p:nvSpPr>
            <p:spPr>
              <a:xfrm>
                <a:off x="3222150" y="3234400"/>
                <a:ext cx="43750" cy="33350"/>
              </a:xfrm>
              <a:custGeom>
                <a:avLst/>
                <a:gdLst/>
                <a:ahLst/>
                <a:cxnLst/>
                <a:rect l="l" t="t" r="r" b="b"/>
                <a:pathLst>
                  <a:path w="1750" h="1334" extrusionOk="0">
                    <a:moveTo>
                      <a:pt x="382" y="1"/>
                    </a:moveTo>
                    <a:cubicBezTo>
                      <a:pt x="170" y="1"/>
                      <a:pt x="1" y="309"/>
                      <a:pt x="214" y="468"/>
                    </a:cubicBezTo>
                    <a:cubicBezTo>
                      <a:pt x="514" y="802"/>
                      <a:pt x="881" y="1102"/>
                      <a:pt x="1248" y="1302"/>
                    </a:cubicBezTo>
                    <a:cubicBezTo>
                      <a:pt x="1290" y="1324"/>
                      <a:pt x="1333" y="1333"/>
                      <a:pt x="1373" y="1333"/>
                    </a:cubicBezTo>
                    <a:cubicBezTo>
                      <a:pt x="1588" y="1333"/>
                      <a:pt x="1749" y="1070"/>
                      <a:pt x="1581" y="902"/>
                    </a:cubicBezTo>
                    <a:cubicBezTo>
                      <a:pt x="1281" y="535"/>
                      <a:pt x="947" y="268"/>
                      <a:pt x="547" y="68"/>
                    </a:cubicBezTo>
                    <a:cubicBezTo>
                      <a:pt x="493" y="21"/>
                      <a:pt x="436"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2"/>
              <p:cNvSpPr/>
              <p:nvPr/>
            </p:nvSpPr>
            <p:spPr>
              <a:xfrm>
                <a:off x="3241175" y="3216300"/>
                <a:ext cx="30625" cy="24225"/>
              </a:xfrm>
              <a:custGeom>
                <a:avLst/>
                <a:gdLst/>
                <a:ahLst/>
                <a:cxnLst/>
                <a:rect l="l" t="t" r="r" b="b"/>
                <a:pathLst>
                  <a:path w="1225" h="969" extrusionOk="0">
                    <a:moveTo>
                      <a:pt x="401" y="0"/>
                    </a:moveTo>
                    <a:cubicBezTo>
                      <a:pt x="195" y="0"/>
                      <a:pt x="0" y="266"/>
                      <a:pt x="186" y="425"/>
                    </a:cubicBezTo>
                    <a:cubicBezTo>
                      <a:pt x="387" y="592"/>
                      <a:pt x="553" y="759"/>
                      <a:pt x="753" y="926"/>
                    </a:cubicBezTo>
                    <a:cubicBezTo>
                      <a:pt x="801" y="955"/>
                      <a:pt x="847" y="968"/>
                      <a:pt x="891" y="968"/>
                    </a:cubicBezTo>
                    <a:cubicBezTo>
                      <a:pt x="1091" y="968"/>
                      <a:pt x="1224" y="696"/>
                      <a:pt x="1087" y="559"/>
                    </a:cubicBezTo>
                    <a:cubicBezTo>
                      <a:pt x="920" y="359"/>
                      <a:pt x="720" y="225"/>
                      <a:pt x="553" y="58"/>
                    </a:cubicBezTo>
                    <a:cubicBezTo>
                      <a:pt x="506" y="18"/>
                      <a:pt x="453"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2"/>
              <p:cNvSpPr/>
              <p:nvPr/>
            </p:nvSpPr>
            <p:spPr>
              <a:xfrm>
                <a:off x="3261725" y="3177150"/>
                <a:ext cx="23625" cy="21375"/>
              </a:xfrm>
              <a:custGeom>
                <a:avLst/>
                <a:gdLst/>
                <a:ahLst/>
                <a:cxnLst/>
                <a:rect l="l" t="t" r="r" b="b"/>
                <a:pathLst>
                  <a:path w="945" h="855" extrusionOk="0">
                    <a:moveTo>
                      <a:pt x="332" y="0"/>
                    </a:moveTo>
                    <a:cubicBezTo>
                      <a:pt x="152" y="0"/>
                      <a:pt x="1" y="195"/>
                      <a:pt x="98" y="390"/>
                    </a:cubicBezTo>
                    <a:cubicBezTo>
                      <a:pt x="198" y="557"/>
                      <a:pt x="298" y="690"/>
                      <a:pt x="465" y="824"/>
                    </a:cubicBezTo>
                    <a:cubicBezTo>
                      <a:pt x="503" y="845"/>
                      <a:pt x="541" y="855"/>
                      <a:pt x="578" y="855"/>
                    </a:cubicBezTo>
                    <a:cubicBezTo>
                      <a:pt x="774" y="855"/>
                      <a:pt x="944" y="597"/>
                      <a:pt x="832" y="457"/>
                    </a:cubicBezTo>
                    <a:cubicBezTo>
                      <a:pt x="765" y="290"/>
                      <a:pt x="665" y="157"/>
                      <a:pt x="532" y="90"/>
                    </a:cubicBezTo>
                    <a:cubicBezTo>
                      <a:pt x="469" y="27"/>
                      <a:pt x="399" y="0"/>
                      <a:pt x="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2"/>
              <p:cNvSpPr/>
              <p:nvPr/>
            </p:nvSpPr>
            <p:spPr>
              <a:xfrm>
                <a:off x="2912250" y="2757100"/>
                <a:ext cx="60075" cy="53200"/>
              </a:xfrm>
              <a:custGeom>
                <a:avLst/>
                <a:gdLst/>
                <a:ahLst/>
                <a:cxnLst/>
                <a:rect l="l" t="t" r="r" b="b"/>
                <a:pathLst>
                  <a:path w="2403" h="2128" extrusionOk="0">
                    <a:moveTo>
                      <a:pt x="1668" y="347"/>
                    </a:moveTo>
                    <a:cubicBezTo>
                      <a:pt x="1735" y="380"/>
                      <a:pt x="1768" y="380"/>
                      <a:pt x="1835" y="413"/>
                    </a:cubicBezTo>
                    <a:cubicBezTo>
                      <a:pt x="1869" y="447"/>
                      <a:pt x="1935" y="513"/>
                      <a:pt x="1969" y="580"/>
                    </a:cubicBezTo>
                    <a:cubicBezTo>
                      <a:pt x="1468" y="847"/>
                      <a:pt x="1035" y="1247"/>
                      <a:pt x="701" y="1748"/>
                    </a:cubicBezTo>
                    <a:lnTo>
                      <a:pt x="668" y="1714"/>
                    </a:lnTo>
                    <a:cubicBezTo>
                      <a:pt x="534" y="1614"/>
                      <a:pt x="434" y="1481"/>
                      <a:pt x="401" y="1314"/>
                    </a:cubicBezTo>
                    <a:lnTo>
                      <a:pt x="434" y="1281"/>
                    </a:lnTo>
                    <a:cubicBezTo>
                      <a:pt x="634" y="1047"/>
                      <a:pt x="868" y="847"/>
                      <a:pt x="1135" y="680"/>
                    </a:cubicBezTo>
                    <a:cubicBezTo>
                      <a:pt x="1301" y="580"/>
                      <a:pt x="1502" y="480"/>
                      <a:pt x="1668" y="347"/>
                    </a:cubicBezTo>
                    <a:close/>
                    <a:moveTo>
                      <a:pt x="1755" y="1"/>
                    </a:moveTo>
                    <a:cubicBezTo>
                      <a:pt x="1701" y="1"/>
                      <a:pt x="1649" y="15"/>
                      <a:pt x="1602" y="46"/>
                    </a:cubicBezTo>
                    <a:cubicBezTo>
                      <a:pt x="1035" y="213"/>
                      <a:pt x="534" y="547"/>
                      <a:pt x="167" y="1014"/>
                    </a:cubicBezTo>
                    <a:cubicBezTo>
                      <a:pt x="134" y="1047"/>
                      <a:pt x="134" y="1081"/>
                      <a:pt x="134" y="1114"/>
                    </a:cubicBezTo>
                    <a:cubicBezTo>
                      <a:pt x="101" y="1114"/>
                      <a:pt x="101" y="1114"/>
                      <a:pt x="101" y="1147"/>
                    </a:cubicBezTo>
                    <a:cubicBezTo>
                      <a:pt x="1" y="1548"/>
                      <a:pt x="201" y="1914"/>
                      <a:pt x="568" y="2115"/>
                    </a:cubicBezTo>
                    <a:cubicBezTo>
                      <a:pt x="593" y="2123"/>
                      <a:pt x="620" y="2127"/>
                      <a:pt x="647" y="2127"/>
                    </a:cubicBezTo>
                    <a:cubicBezTo>
                      <a:pt x="728" y="2127"/>
                      <a:pt x="809" y="2090"/>
                      <a:pt x="834" y="2015"/>
                    </a:cubicBezTo>
                    <a:cubicBezTo>
                      <a:pt x="1268" y="1581"/>
                      <a:pt x="1768" y="1181"/>
                      <a:pt x="2269" y="847"/>
                    </a:cubicBezTo>
                    <a:cubicBezTo>
                      <a:pt x="2369" y="814"/>
                      <a:pt x="2402" y="747"/>
                      <a:pt x="2402" y="647"/>
                    </a:cubicBezTo>
                    <a:cubicBezTo>
                      <a:pt x="2374" y="394"/>
                      <a:pt x="2040"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2"/>
              <p:cNvSpPr/>
              <p:nvPr/>
            </p:nvSpPr>
            <p:spPr>
              <a:xfrm>
                <a:off x="2972300" y="2730975"/>
                <a:ext cx="54225" cy="40650"/>
              </a:xfrm>
              <a:custGeom>
                <a:avLst/>
                <a:gdLst/>
                <a:ahLst/>
                <a:cxnLst/>
                <a:rect l="l" t="t" r="r" b="b"/>
                <a:pathLst>
                  <a:path w="2169" h="1626" extrusionOk="0">
                    <a:moveTo>
                      <a:pt x="1601" y="391"/>
                    </a:moveTo>
                    <a:cubicBezTo>
                      <a:pt x="1635" y="458"/>
                      <a:pt x="1668" y="524"/>
                      <a:pt x="1701" y="624"/>
                    </a:cubicBezTo>
                    <a:cubicBezTo>
                      <a:pt x="1701" y="658"/>
                      <a:pt x="1701" y="725"/>
                      <a:pt x="1701" y="758"/>
                    </a:cubicBezTo>
                    <a:cubicBezTo>
                      <a:pt x="1301" y="891"/>
                      <a:pt x="934" y="1058"/>
                      <a:pt x="601" y="1225"/>
                    </a:cubicBezTo>
                    <a:cubicBezTo>
                      <a:pt x="534" y="1158"/>
                      <a:pt x="501" y="1058"/>
                      <a:pt x="467" y="991"/>
                    </a:cubicBezTo>
                    <a:cubicBezTo>
                      <a:pt x="434" y="891"/>
                      <a:pt x="434" y="825"/>
                      <a:pt x="434" y="758"/>
                    </a:cubicBezTo>
                    <a:cubicBezTo>
                      <a:pt x="634" y="658"/>
                      <a:pt x="834" y="558"/>
                      <a:pt x="1068" y="491"/>
                    </a:cubicBezTo>
                    <a:cubicBezTo>
                      <a:pt x="1268" y="458"/>
                      <a:pt x="1435" y="458"/>
                      <a:pt x="1601" y="391"/>
                    </a:cubicBezTo>
                    <a:close/>
                    <a:moveTo>
                      <a:pt x="1469" y="1"/>
                    </a:moveTo>
                    <a:cubicBezTo>
                      <a:pt x="1038" y="1"/>
                      <a:pt x="528" y="290"/>
                      <a:pt x="234" y="558"/>
                    </a:cubicBezTo>
                    <a:cubicBezTo>
                      <a:pt x="200" y="558"/>
                      <a:pt x="167" y="624"/>
                      <a:pt x="167" y="658"/>
                    </a:cubicBezTo>
                    <a:cubicBezTo>
                      <a:pt x="0" y="925"/>
                      <a:pt x="200" y="1225"/>
                      <a:pt x="501" y="1625"/>
                    </a:cubicBezTo>
                    <a:cubicBezTo>
                      <a:pt x="534" y="1625"/>
                      <a:pt x="567" y="1625"/>
                      <a:pt x="601" y="1592"/>
                    </a:cubicBezTo>
                    <a:cubicBezTo>
                      <a:pt x="1101" y="1458"/>
                      <a:pt x="1568" y="1292"/>
                      <a:pt x="2035" y="1058"/>
                    </a:cubicBezTo>
                    <a:cubicBezTo>
                      <a:pt x="2135" y="991"/>
                      <a:pt x="2168" y="858"/>
                      <a:pt x="2102" y="791"/>
                    </a:cubicBezTo>
                    <a:cubicBezTo>
                      <a:pt x="2135" y="524"/>
                      <a:pt x="2035" y="291"/>
                      <a:pt x="1835" y="124"/>
                    </a:cubicBezTo>
                    <a:cubicBezTo>
                      <a:pt x="1835" y="91"/>
                      <a:pt x="1802" y="91"/>
                      <a:pt x="1768" y="57"/>
                    </a:cubicBezTo>
                    <a:cubicBezTo>
                      <a:pt x="1676" y="18"/>
                      <a:pt x="1575" y="1"/>
                      <a:pt x="1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45" name="Google Shape;5045;p42"/>
          <p:cNvGrpSpPr/>
          <p:nvPr/>
        </p:nvGrpSpPr>
        <p:grpSpPr>
          <a:xfrm>
            <a:off x="5319297" y="2507536"/>
            <a:ext cx="494558" cy="796590"/>
            <a:chOff x="5367325" y="2303275"/>
            <a:chExt cx="805600" cy="1297800"/>
          </a:xfrm>
        </p:grpSpPr>
        <p:sp>
          <p:nvSpPr>
            <p:cNvPr id="5046" name="Google Shape;5046;p42"/>
            <p:cNvSpPr/>
            <p:nvPr/>
          </p:nvSpPr>
          <p:spPr>
            <a:xfrm>
              <a:off x="5448225" y="3353675"/>
              <a:ext cx="165150" cy="226850"/>
            </a:xfrm>
            <a:custGeom>
              <a:avLst/>
              <a:gdLst/>
              <a:ahLst/>
              <a:cxnLst/>
              <a:rect l="l" t="t" r="r" b="b"/>
              <a:pathLst>
                <a:path w="6606" h="9074" extrusionOk="0">
                  <a:moveTo>
                    <a:pt x="1702" y="1"/>
                  </a:moveTo>
                  <a:cubicBezTo>
                    <a:pt x="1201" y="2903"/>
                    <a:pt x="468" y="5771"/>
                    <a:pt x="1" y="8673"/>
                  </a:cubicBezTo>
                  <a:cubicBezTo>
                    <a:pt x="201" y="8740"/>
                    <a:pt x="401" y="8874"/>
                    <a:pt x="634" y="8940"/>
                  </a:cubicBezTo>
                  <a:cubicBezTo>
                    <a:pt x="968" y="9007"/>
                    <a:pt x="1302" y="9074"/>
                    <a:pt x="1635" y="9074"/>
                  </a:cubicBezTo>
                  <a:cubicBezTo>
                    <a:pt x="3503" y="6539"/>
                    <a:pt x="5004" y="3903"/>
                    <a:pt x="6605" y="1235"/>
                  </a:cubicBezTo>
                  <a:cubicBezTo>
                    <a:pt x="5705" y="1101"/>
                    <a:pt x="4837" y="701"/>
                    <a:pt x="3937" y="501"/>
                  </a:cubicBezTo>
                  <a:cubicBezTo>
                    <a:pt x="3170" y="334"/>
                    <a:pt x="2436" y="201"/>
                    <a:pt x="17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2"/>
            <p:cNvSpPr/>
            <p:nvPr/>
          </p:nvSpPr>
          <p:spPr>
            <a:xfrm>
              <a:off x="5645025" y="2334325"/>
              <a:ext cx="507900" cy="270500"/>
            </a:xfrm>
            <a:custGeom>
              <a:avLst/>
              <a:gdLst/>
              <a:ahLst/>
              <a:cxnLst/>
              <a:rect l="l" t="t" r="r" b="b"/>
              <a:pathLst>
                <a:path w="20316" h="10820" extrusionOk="0">
                  <a:moveTo>
                    <a:pt x="17580" y="6717"/>
                  </a:moveTo>
                  <a:cubicBezTo>
                    <a:pt x="17980" y="6750"/>
                    <a:pt x="18381" y="6850"/>
                    <a:pt x="18748" y="6984"/>
                  </a:cubicBezTo>
                  <a:cubicBezTo>
                    <a:pt x="18881" y="7050"/>
                    <a:pt x="18881" y="7284"/>
                    <a:pt x="18714" y="7284"/>
                  </a:cubicBezTo>
                  <a:cubicBezTo>
                    <a:pt x="18281" y="7284"/>
                    <a:pt x="17880" y="7217"/>
                    <a:pt x="17480" y="7050"/>
                  </a:cubicBezTo>
                  <a:cubicBezTo>
                    <a:pt x="17280" y="6984"/>
                    <a:pt x="17413" y="6717"/>
                    <a:pt x="17580" y="6717"/>
                  </a:cubicBezTo>
                  <a:close/>
                  <a:moveTo>
                    <a:pt x="17900" y="7708"/>
                  </a:moveTo>
                  <a:cubicBezTo>
                    <a:pt x="17915" y="7708"/>
                    <a:pt x="17931" y="7711"/>
                    <a:pt x="17947" y="7718"/>
                  </a:cubicBezTo>
                  <a:cubicBezTo>
                    <a:pt x="18181" y="7751"/>
                    <a:pt x="18381" y="7851"/>
                    <a:pt x="18548" y="7984"/>
                  </a:cubicBezTo>
                  <a:cubicBezTo>
                    <a:pt x="18614" y="8051"/>
                    <a:pt x="18548" y="8185"/>
                    <a:pt x="18447" y="8218"/>
                  </a:cubicBezTo>
                  <a:cubicBezTo>
                    <a:pt x="18214" y="8185"/>
                    <a:pt x="18014" y="8151"/>
                    <a:pt x="17847" y="8018"/>
                  </a:cubicBezTo>
                  <a:cubicBezTo>
                    <a:pt x="17697" y="7958"/>
                    <a:pt x="17763" y="7708"/>
                    <a:pt x="17900" y="7708"/>
                  </a:cubicBezTo>
                  <a:close/>
                  <a:moveTo>
                    <a:pt x="18104" y="8709"/>
                  </a:moveTo>
                  <a:cubicBezTo>
                    <a:pt x="18118" y="8709"/>
                    <a:pt x="18132" y="8712"/>
                    <a:pt x="18147" y="8718"/>
                  </a:cubicBezTo>
                  <a:lnTo>
                    <a:pt x="18247" y="8752"/>
                  </a:lnTo>
                  <a:cubicBezTo>
                    <a:pt x="18347" y="8818"/>
                    <a:pt x="18314" y="8985"/>
                    <a:pt x="18214" y="8985"/>
                  </a:cubicBezTo>
                  <a:lnTo>
                    <a:pt x="18081" y="8985"/>
                  </a:lnTo>
                  <a:cubicBezTo>
                    <a:pt x="17929" y="8985"/>
                    <a:pt x="17970" y="8709"/>
                    <a:pt x="18104" y="8709"/>
                  </a:cubicBezTo>
                  <a:close/>
                  <a:moveTo>
                    <a:pt x="5007" y="0"/>
                  </a:moveTo>
                  <a:cubicBezTo>
                    <a:pt x="2859" y="0"/>
                    <a:pt x="859" y="1334"/>
                    <a:pt x="68" y="3414"/>
                  </a:cubicBezTo>
                  <a:lnTo>
                    <a:pt x="1" y="3648"/>
                  </a:lnTo>
                  <a:cubicBezTo>
                    <a:pt x="3036" y="4582"/>
                    <a:pt x="6039" y="5749"/>
                    <a:pt x="9007" y="6850"/>
                  </a:cubicBezTo>
                  <a:cubicBezTo>
                    <a:pt x="12376" y="8084"/>
                    <a:pt x="16179" y="9052"/>
                    <a:pt x="19248" y="10820"/>
                  </a:cubicBezTo>
                  <a:lnTo>
                    <a:pt x="19315" y="10653"/>
                  </a:lnTo>
                  <a:cubicBezTo>
                    <a:pt x="20315" y="7918"/>
                    <a:pt x="18948" y="4882"/>
                    <a:pt x="16213" y="3848"/>
                  </a:cubicBezTo>
                  <a:lnTo>
                    <a:pt x="6872" y="346"/>
                  </a:lnTo>
                  <a:cubicBezTo>
                    <a:pt x="6572" y="212"/>
                    <a:pt x="6239" y="145"/>
                    <a:pt x="5905" y="79"/>
                  </a:cubicBezTo>
                  <a:cubicBezTo>
                    <a:pt x="5605" y="26"/>
                    <a:pt x="5304" y="0"/>
                    <a:pt x="50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2"/>
            <p:cNvSpPr/>
            <p:nvPr/>
          </p:nvSpPr>
          <p:spPr>
            <a:xfrm>
              <a:off x="5389850" y="3200225"/>
              <a:ext cx="388650" cy="181825"/>
            </a:xfrm>
            <a:custGeom>
              <a:avLst/>
              <a:gdLst/>
              <a:ahLst/>
              <a:cxnLst/>
              <a:rect l="l" t="t" r="r" b="b"/>
              <a:pathLst>
                <a:path w="15546" h="7273" extrusionOk="0">
                  <a:moveTo>
                    <a:pt x="1035" y="1"/>
                  </a:moveTo>
                  <a:cubicBezTo>
                    <a:pt x="501" y="901"/>
                    <a:pt x="167" y="1869"/>
                    <a:pt x="1" y="2903"/>
                  </a:cubicBezTo>
                  <a:cubicBezTo>
                    <a:pt x="4604" y="4838"/>
                    <a:pt x="9374" y="6305"/>
                    <a:pt x="14277" y="7273"/>
                  </a:cubicBezTo>
                  <a:cubicBezTo>
                    <a:pt x="14878" y="6539"/>
                    <a:pt x="15312" y="5672"/>
                    <a:pt x="15545" y="4771"/>
                  </a:cubicBezTo>
                  <a:lnTo>
                    <a:pt x="13410" y="4004"/>
                  </a:lnTo>
                  <a:lnTo>
                    <a:pt x="12043" y="3537"/>
                  </a:lnTo>
                  <a:cubicBezTo>
                    <a:pt x="9441" y="2669"/>
                    <a:pt x="6839" y="1769"/>
                    <a:pt x="4237" y="968"/>
                  </a:cubicBezTo>
                  <a:lnTo>
                    <a:pt x="3103" y="635"/>
                  </a:lnTo>
                  <a:cubicBezTo>
                    <a:pt x="2402" y="401"/>
                    <a:pt x="1735" y="201"/>
                    <a:pt x="1035" y="1"/>
                  </a:cubicBezTo>
                  <a:close/>
                </a:path>
              </a:pathLst>
            </a:custGeom>
            <a:solidFill>
              <a:srgbClr val="F4E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2"/>
            <p:cNvSpPr/>
            <p:nvPr/>
          </p:nvSpPr>
          <p:spPr>
            <a:xfrm>
              <a:off x="5459075" y="3117675"/>
              <a:ext cx="321925" cy="154300"/>
            </a:xfrm>
            <a:custGeom>
              <a:avLst/>
              <a:gdLst/>
              <a:ahLst/>
              <a:cxnLst/>
              <a:rect l="l" t="t" r="r" b="b"/>
              <a:pathLst>
                <a:path w="12877" h="6172" extrusionOk="0">
                  <a:moveTo>
                    <a:pt x="1701" y="0"/>
                  </a:moveTo>
                  <a:cubicBezTo>
                    <a:pt x="1134" y="301"/>
                    <a:pt x="567" y="568"/>
                    <a:pt x="0" y="834"/>
                  </a:cubicBezTo>
                  <a:cubicBezTo>
                    <a:pt x="200" y="1335"/>
                    <a:pt x="401" y="1802"/>
                    <a:pt x="601" y="2269"/>
                  </a:cubicBezTo>
                  <a:lnTo>
                    <a:pt x="634" y="2269"/>
                  </a:lnTo>
                  <a:cubicBezTo>
                    <a:pt x="3870" y="3470"/>
                    <a:pt x="7072" y="4670"/>
                    <a:pt x="10274" y="5871"/>
                  </a:cubicBezTo>
                  <a:lnTo>
                    <a:pt x="10308" y="5871"/>
                  </a:lnTo>
                  <a:cubicBezTo>
                    <a:pt x="10608" y="5938"/>
                    <a:pt x="10908" y="6038"/>
                    <a:pt x="11175" y="6172"/>
                  </a:cubicBezTo>
                  <a:cubicBezTo>
                    <a:pt x="11742" y="5971"/>
                    <a:pt x="12309" y="5771"/>
                    <a:pt x="12876" y="5571"/>
                  </a:cubicBezTo>
                  <a:cubicBezTo>
                    <a:pt x="12776" y="5071"/>
                    <a:pt x="12709" y="4604"/>
                    <a:pt x="12609" y="4103"/>
                  </a:cubicBezTo>
                  <a:cubicBezTo>
                    <a:pt x="12376" y="4037"/>
                    <a:pt x="12109" y="3970"/>
                    <a:pt x="11875" y="3903"/>
                  </a:cubicBezTo>
                  <a:lnTo>
                    <a:pt x="2535" y="401"/>
                  </a:lnTo>
                  <a:cubicBezTo>
                    <a:pt x="2269" y="301"/>
                    <a:pt x="1968" y="167"/>
                    <a:pt x="1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2"/>
            <p:cNvSpPr/>
            <p:nvPr/>
          </p:nvSpPr>
          <p:spPr>
            <a:xfrm>
              <a:off x="5474075" y="2443850"/>
              <a:ext cx="645500" cy="619650"/>
            </a:xfrm>
            <a:custGeom>
              <a:avLst/>
              <a:gdLst/>
              <a:ahLst/>
              <a:cxnLst/>
              <a:rect l="l" t="t" r="r" b="b"/>
              <a:pathLst>
                <a:path w="25820" h="24786" extrusionOk="0">
                  <a:moveTo>
                    <a:pt x="6572" y="1"/>
                  </a:moveTo>
                  <a:lnTo>
                    <a:pt x="1" y="17513"/>
                  </a:lnTo>
                  <a:cubicBezTo>
                    <a:pt x="6505" y="19515"/>
                    <a:pt x="12943" y="22217"/>
                    <a:pt x="19181" y="24785"/>
                  </a:cubicBezTo>
                  <a:lnTo>
                    <a:pt x="25819" y="7073"/>
                  </a:lnTo>
                  <a:cubicBezTo>
                    <a:pt x="22584" y="6472"/>
                    <a:pt x="19315" y="4838"/>
                    <a:pt x="16212" y="3670"/>
                  </a:cubicBezTo>
                  <a:cubicBezTo>
                    <a:pt x="12977" y="2503"/>
                    <a:pt x="9708" y="1368"/>
                    <a:pt x="6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2"/>
            <p:cNvSpPr/>
            <p:nvPr/>
          </p:nvSpPr>
          <p:spPr>
            <a:xfrm>
              <a:off x="5826825" y="2583950"/>
              <a:ext cx="292750" cy="480375"/>
            </a:xfrm>
            <a:custGeom>
              <a:avLst/>
              <a:gdLst/>
              <a:ahLst/>
              <a:cxnLst/>
              <a:rect l="l" t="t" r="r" b="b"/>
              <a:pathLst>
                <a:path w="11710" h="19215" extrusionOk="0">
                  <a:moveTo>
                    <a:pt x="6839" y="1"/>
                  </a:moveTo>
                  <a:cubicBezTo>
                    <a:pt x="6772" y="268"/>
                    <a:pt x="6706" y="501"/>
                    <a:pt x="6606" y="735"/>
                  </a:cubicBezTo>
                  <a:cubicBezTo>
                    <a:pt x="6139" y="2169"/>
                    <a:pt x="5471" y="3503"/>
                    <a:pt x="5004" y="4938"/>
                  </a:cubicBezTo>
                  <a:cubicBezTo>
                    <a:pt x="4271" y="7273"/>
                    <a:pt x="3570" y="9641"/>
                    <a:pt x="2636" y="11876"/>
                  </a:cubicBezTo>
                  <a:cubicBezTo>
                    <a:pt x="1869" y="13677"/>
                    <a:pt x="768" y="15345"/>
                    <a:pt x="1" y="17146"/>
                  </a:cubicBezTo>
                  <a:cubicBezTo>
                    <a:pt x="1702" y="17814"/>
                    <a:pt x="3403" y="18514"/>
                    <a:pt x="5071" y="19215"/>
                  </a:cubicBezTo>
                  <a:lnTo>
                    <a:pt x="11709" y="1502"/>
                  </a:lnTo>
                  <a:cubicBezTo>
                    <a:pt x="10041" y="1135"/>
                    <a:pt x="8407" y="635"/>
                    <a:pt x="6839"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2"/>
            <p:cNvSpPr/>
            <p:nvPr/>
          </p:nvSpPr>
          <p:spPr>
            <a:xfrm>
              <a:off x="5434050" y="2898350"/>
              <a:ext cx="511225" cy="294700"/>
            </a:xfrm>
            <a:custGeom>
              <a:avLst/>
              <a:gdLst/>
              <a:ahLst/>
              <a:cxnLst/>
              <a:rect l="l" t="t" r="r" b="b"/>
              <a:pathLst>
                <a:path w="20449" h="11788" extrusionOk="0">
                  <a:moveTo>
                    <a:pt x="1435" y="2467"/>
                  </a:moveTo>
                  <a:cubicBezTo>
                    <a:pt x="1446" y="2467"/>
                    <a:pt x="1457" y="2467"/>
                    <a:pt x="1468" y="2469"/>
                  </a:cubicBezTo>
                  <a:cubicBezTo>
                    <a:pt x="1802" y="2502"/>
                    <a:pt x="2102" y="2569"/>
                    <a:pt x="2402" y="2702"/>
                  </a:cubicBezTo>
                  <a:cubicBezTo>
                    <a:pt x="2569" y="2769"/>
                    <a:pt x="2536" y="3036"/>
                    <a:pt x="2336" y="3069"/>
                  </a:cubicBezTo>
                  <a:cubicBezTo>
                    <a:pt x="2002" y="3069"/>
                    <a:pt x="1702" y="2969"/>
                    <a:pt x="1402" y="2869"/>
                  </a:cubicBezTo>
                  <a:cubicBezTo>
                    <a:pt x="1146" y="2805"/>
                    <a:pt x="1196" y="2467"/>
                    <a:pt x="1435" y="2467"/>
                  </a:cubicBezTo>
                  <a:close/>
                  <a:moveTo>
                    <a:pt x="1735" y="3336"/>
                  </a:moveTo>
                  <a:cubicBezTo>
                    <a:pt x="1902" y="3370"/>
                    <a:pt x="2035" y="3436"/>
                    <a:pt x="2202" y="3503"/>
                  </a:cubicBezTo>
                  <a:cubicBezTo>
                    <a:pt x="2360" y="3598"/>
                    <a:pt x="2309" y="3873"/>
                    <a:pt x="2104" y="3873"/>
                  </a:cubicBezTo>
                  <a:cubicBezTo>
                    <a:pt x="2093" y="3873"/>
                    <a:pt x="2081" y="3872"/>
                    <a:pt x="2069" y="3870"/>
                  </a:cubicBezTo>
                  <a:cubicBezTo>
                    <a:pt x="1935" y="3837"/>
                    <a:pt x="1802" y="3803"/>
                    <a:pt x="1668" y="3770"/>
                  </a:cubicBezTo>
                  <a:cubicBezTo>
                    <a:pt x="1422" y="3708"/>
                    <a:pt x="1460" y="3362"/>
                    <a:pt x="1678" y="3362"/>
                  </a:cubicBezTo>
                  <a:cubicBezTo>
                    <a:pt x="1696" y="3362"/>
                    <a:pt x="1715" y="3364"/>
                    <a:pt x="1735" y="3370"/>
                  </a:cubicBezTo>
                  <a:lnTo>
                    <a:pt x="1735" y="3336"/>
                  </a:lnTo>
                  <a:close/>
                  <a:moveTo>
                    <a:pt x="1885" y="4176"/>
                  </a:moveTo>
                  <a:cubicBezTo>
                    <a:pt x="1912" y="4176"/>
                    <a:pt x="1940" y="4185"/>
                    <a:pt x="1969" y="4204"/>
                  </a:cubicBezTo>
                  <a:lnTo>
                    <a:pt x="2169" y="4304"/>
                  </a:lnTo>
                  <a:cubicBezTo>
                    <a:pt x="2262" y="4397"/>
                    <a:pt x="2239" y="4607"/>
                    <a:pt x="2073" y="4607"/>
                  </a:cubicBezTo>
                  <a:cubicBezTo>
                    <a:pt x="2061" y="4607"/>
                    <a:pt x="2049" y="4606"/>
                    <a:pt x="2035" y="4604"/>
                  </a:cubicBezTo>
                  <a:lnTo>
                    <a:pt x="2069" y="4604"/>
                  </a:lnTo>
                  <a:lnTo>
                    <a:pt x="1869" y="4537"/>
                  </a:lnTo>
                  <a:cubicBezTo>
                    <a:pt x="1611" y="4480"/>
                    <a:pt x="1722" y="4176"/>
                    <a:pt x="1885" y="4176"/>
                  </a:cubicBezTo>
                  <a:close/>
                  <a:moveTo>
                    <a:pt x="1335" y="1"/>
                  </a:moveTo>
                  <a:lnTo>
                    <a:pt x="901" y="1168"/>
                  </a:lnTo>
                  <a:cubicBezTo>
                    <a:pt x="1" y="3570"/>
                    <a:pt x="968" y="6238"/>
                    <a:pt x="3169" y="7573"/>
                  </a:cubicBezTo>
                  <a:lnTo>
                    <a:pt x="4137" y="8040"/>
                  </a:lnTo>
                  <a:lnTo>
                    <a:pt x="13343" y="11475"/>
                  </a:lnTo>
                  <a:lnTo>
                    <a:pt x="14244" y="11709"/>
                  </a:lnTo>
                  <a:cubicBezTo>
                    <a:pt x="14548" y="11762"/>
                    <a:pt x="14852" y="11787"/>
                    <a:pt x="15153" y="11787"/>
                  </a:cubicBezTo>
                  <a:cubicBezTo>
                    <a:pt x="17323" y="11787"/>
                    <a:pt x="19324" y="10453"/>
                    <a:pt x="20115" y="8373"/>
                  </a:cubicBezTo>
                  <a:lnTo>
                    <a:pt x="20449" y="7473"/>
                  </a:lnTo>
                  <a:cubicBezTo>
                    <a:pt x="14077" y="5171"/>
                    <a:pt x="7473" y="2903"/>
                    <a:pt x="1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2"/>
            <p:cNvSpPr/>
            <p:nvPr/>
          </p:nvSpPr>
          <p:spPr>
            <a:xfrm>
              <a:off x="5471575" y="3353675"/>
              <a:ext cx="141800" cy="97600"/>
            </a:xfrm>
            <a:custGeom>
              <a:avLst/>
              <a:gdLst/>
              <a:ahLst/>
              <a:cxnLst/>
              <a:rect l="l" t="t" r="r" b="b"/>
              <a:pathLst>
                <a:path w="5672" h="3904" extrusionOk="0">
                  <a:moveTo>
                    <a:pt x="768" y="1"/>
                  </a:moveTo>
                  <a:cubicBezTo>
                    <a:pt x="534" y="1301"/>
                    <a:pt x="267" y="2602"/>
                    <a:pt x="1" y="3903"/>
                  </a:cubicBezTo>
                  <a:lnTo>
                    <a:pt x="3236" y="3803"/>
                  </a:lnTo>
                  <a:lnTo>
                    <a:pt x="4170" y="3770"/>
                  </a:lnTo>
                  <a:lnTo>
                    <a:pt x="5671" y="1235"/>
                  </a:lnTo>
                  <a:cubicBezTo>
                    <a:pt x="4771" y="1101"/>
                    <a:pt x="3903" y="734"/>
                    <a:pt x="3003" y="501"/>
                  </a:cubicBezTo>
                  <a:cubicBezTo>
                    <a:pt x="2236" y="334"/>
                    <a:pt x="1502" y="234"/>
                    <a:pt x="768"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2"/>
            <p:cNvSpPr/>
            <p:nvPr/>
          </p:nvSpPr>
          <p:spPr>
            <a:xfrm>
              <a:off x="6000300" y="2413000"/>
              <a:ext cx="140125" cy="191825"/>
            </a:xfrm>
            <a:custGeom>
              <a:avLst/>
              <a:gdLst/>
              <a:ahLst/>
              <a:cxnLst/>
              <a:rect l="l" t="t" r="r" b="b"/>
              <a:pathLst>
                <a:path w="5605" h="7673" extrusionOk="0">
                  <a:moveTo>
                    <a:pt x="3369" y="3570"/>
                  </a:moveTo>
                  <a:cubicBezTo>
                    <a:pt x="3769" y="3603"/>
                    <a:pt x="4170" y="3703"/>
                    <a:pt x="4537" y="3837"/>
                  </a:cubicBezTo>
                  <a:cubicBezTo>
                    <a:pt x="4670" y="3903"/>
                    <a:pt x="4670" y="4137"/>
                    <a:pt x="4503" y="4137"/>
                  </a:cubicBezTo>
                  <a:cubicBezTo>
                    <a:pt x="4070" y="4137"/>
                    <a:pt x="3669" y="4070"/>
                    <a:pt x="3269" y="3903"/>
                  </a:cubicBezTo>
                  <a:cubicBezTo>
                    <a:pt x="3069" y="3837"/>
                    <a:pt x="3202" y="3570"/>
                    <a:pt x="3369" y="3570"/>
                  </a:cubicBezTo>
                  <a:close/>
                  <a:moveTo>
                    <a:pt x="3689" y="4561"/>
                  </a:moveTo>
                  <a:cubicBezTo>
                    <a:pt x="3704" y="4561"/>
                    <a:pt x="3720" y="4564"/>
                    <a:pt x="3736" y="4571"/>
                  </a:cubicBezTo>
                  <a:cubicBezTo>
                    <a:pt x="3970" y="4604"/>
                    <a:pt x="4170" y="4704"/>
                    <a:pt x="4337" y="4837"/>
                  </a:cubicBezTo>
                  <a:cubicBezTo>
                    <a:pt x="4403" y="4904"/>
                    <a:pt x="4337" y="5038"/>
                    <a:pt x="4236" y="5071"/>
                  </a:cubicBezTo>
                  <a:cubicBezTo>
                    <a:pt x="4003" y="5038"/>
                    <a:pt x="3803" y="5004"/>
                    <a:pt x="3636" y="4871"/>
                  </a:cubicBezTo>
                  <a:cubicBezTo>
                    <a:pt x="3486" y="4811"/>
                    <a:pt x="3552" y="4561"/>
                    <a:pt x="3689" y="4561"/>
                  </a:cubicBezTo>
                  <a:close/>
                  <a:moveTo>
                    <a:pt x="3893" y="5562"/>
                  </a:moveTo>
                  <a:cubicBezTo>
                    <a:pt x="3907" y="5562"/>
                    <a:pt x="3921" y="5565"/>
                    <a:pt x="3936" y="5571"/>
                  </a:cubicBezTo>
                  <a:lnTo>
                    <a:pt x="4036" y="5605"/>
                  </a:lnTo>
                  <a:cubicBezTo>
                    <a:pt x="4136" y="5671"/>
                    <a:pt x="4103" y="5838"/>
                    <a:pt x="4003" y="5838"/>
                  </a:cubicBezTo>
                  <a:lnTo>
                    <a:pt x="3870" y="5838"/>
                  </a:lnTo>
                  <a:cubicBezTo>
                    <a:pt x="3718" y="5838"/>
                    <a:pt x="3759" y="5562"/>
                    <a:pt x="3893" y="5562"/>
                  </a:cubicBezTo>
                  <a:close/>
                  <a:moveTo>
                    <a:pt x="33" y="1"/>
                  </a:moveTo>
                  <a:lnTo>
                    <a:pt x="33" y="1"/>
                  </a:lnTo>
                  <a:cubicBezTo>
                    <a:pt x="500" y="1568"/>
                    <a:pt x="334" y="3603"/>
                    <a:pt x="0" y="5505"/>
                  </a:cubicBezTo>
                  <a:cubicBezTo>
                    <a:pt x="1735" y="6072"/>
                    <a:pt x="3436" y="6805"/>
                    <a:pt x="5037" y="7673"/>
                  </a:cubicBezTo>
                  <a:lnTo>
                    <a:pt x="5104" y="7539"/>
                  </a:lnTo>
                  <a:cubicBezTo>
                    <a:pt x="5604" y="6205"/>
                    <a:pt x="5537" y="4771"/>
                    <a:pt x="4970" y="3503"/>
                  </a:cubicBezTo>
                  <a:cubicBezTo>
                    <a:pt x="4370" y="2202"/>
                    <a:pt x="3302" y="1201"/>
                    <a:pt x="2002" y="734"/>
                  </a:cubicBezTo>
                  <a:lnTo>
                    <a:pt x="33" y="1"/>
                  </a:ln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2"/>
            <p:cNvSpPr/>
            <p:nvPr/>
          </p:nvSpPr>
          <p:spPr>
            <a:xfrm>
              <a:off x="5389850" y="3200225"/>
              <a:ext cx="388650" cy="181825"/>
            </a:xfrm>
            <a:custGeom>
              <a:avLst/>
              <a:gdLst/>
              <a:ahLst/>
              <a:cxnLst/>
              <a:rect l="l" t="t" r="r" b="b"/>
              <a:pathLst>
                <a:path w="15546" h="7273" extrusionOk="0">
                  <a:moveTo>
                    <a:pt x="1035" y="1"/>
                  </a:moveTo>
                  <a:cubicBezTo>
                    <a:pt x="501" y="901"/>
                    <a:pt x="167" y="1869"/>
                    <a:pt x="1" y="2903"/>
                  </a:cubicBezTo>
                  <a:cubicBezTo>
                    <a:pt x="4604" y="4838"/>
                    <a:pt x="9374" y="6305"/>
                    <a:pt x="14277" y="7273"/>
                  </a:cubicBezTo>
                  <a:cubicBezTo>
                    <a:pt x="14878" y="6539"/>
                    <a:pt x="15312" y="5672"/>
                    <a:pt x="15545" y="4771"/>
                  </a:cubicBezTo>
                  <a:lnTo>
                    <a:pt x="13410" y="4004"/>
                  </a:lnTo>
                  <a:lnTo>
                    <a:pt x="12043" y="3537"/>
                  </a:lnTo>
                  <a:cubicBezTo>
                    <a:pt x="9441" y="2669"/>
                    <a:pt x="6839" y="1769"/>
                    <a:pt x="4237" y="968"/>
                  </a:cubicBezTo>
                  <a:lnTo>
                    <a:pt x="3103" y="635"/>
                  </a:lnTo>
                  <a:cubicBezTo>
                    <a:pt x="2402" y="401"/>
                    <a:pt x="1735" y="201"/>
                    <a:pt x="1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2"/>
            <p:cNvSpPr/>
            <p:nvPr/>
          </p:nvSpPr>
          <p:spPr>
            <a:xfrm>
              <a:off x="5674225" y="3038450"/>
              <a:ext cx="271050" cy="155425"/>
            </a:xfrm>
            <a:custGeom>
              <a:avLst/>
              <a:gdLst/>
              <a:ahLst/>
              <a:cxnLst/>
              <a:rect l="l" t="t" r="r" b="b"/>
              <a:pathLst>
                <a:path w="10842" h="6217" extrusionOk="0">
                  <a:moveTo>
                    <a:pt x="5638" y="1"/>
                  </a:moveTo>
                  <a:cubicBezTo>
                    <a:pt x="4737" y="1568"/>
                    <a:pt x="3670" y="3003"/>
                    <a:pt x="2002" y="3803"/>
                  </a:cubicBezTo>
                  <a:cubicBezTo>
                    <a:pt x="1368" y="4137"/>
                    <a:pt x="701" y="4370"/>
                    <a:pt x="0" y="4470"/>
                  </a:cubicBezTo>
                  <a:lnTo>
                    <a:pt x="3736" y="5871"/>
                  </a:lnTo>
                  <a:lnTo>
                    <a:pt x="4637" y="6138"/>
                  </a:lnTo>
                  <a:cubicBezTo>
                    <a:pt x="4941" y="6191"/>
                    <a:pt x="5245" y="6217"/>
                    <a:pt x="5546" y="6217"/>
                  </a:cubicBezTo>
                  <a:cubicBezTo>
                    <a:pt x="7716" y="6217"/>
                    <a:pt x="9717" y="4883"/>
                    <a:pt x="10508" y="2803"/>
                  </a:cubicBezTo>
                  <a:lnTo>
                    <a:pt x="10842" y="1902"/>
                  </a:lnTo>
                  <a:cubicBezTo>
                    <a:pt x="9140" y="1268"/>
                    <a:pt x="7372" y="634"/>
                    <a:pt x="5638"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2"/>
            <p:cNvSpPr/>
            <p:nvPr/>
          </p:nvSpPr>
          <p:spPr>
            <a:xfrm>
              <a:off x="5367325" y="2303275"/>
              <a:ext cx="805600" cy="1297800"/>
            </a:xfrm>
            <a:custGeom>
              <a:avLst/>
              <a:gdLst/>
              <a:ahLst/>
              <a:cxnLst/>
              <a:rect l="l" t="t" r="r" b="b"/>
              <a:pathLst>
                <a:path w="32224" h="51912" extrusionOk="0">
                  <a:moveTo>
                    <a:pt x="16138" y="1276"/>
                  </a:moveTo>
                  <a:cubicBezTo>
                    <a:pt x="16438" y="1276"/>
                    <a:pt x="16742" y="1301"/>
                    <a:pt x="17046" y="1354"/>
                  </a:cubicBezTo>
                  <a:cubicBezTo>
                    <a:pt x="17347" y="1421"/>
                    <a:pt x="17680" y="1488"/>
                    <a:pt x="17980" y="1621"/>
                  </a:cubicBezTo>
                  <a:lnTo>
                    <a:pt x="27321" y="5123"/>
                  </a:lnTo>
                  <a:cubicBezTo>
                    <a:pt x="30056" y="6124"/>
                    <a:pt x="31423" y="9193"/>
                    <a:pt x="30423" y="11895"/>
                  </a:cubicBezTo>
                  <a:lnTo>
                    <a:pt x="30356" y="12062"/>
                  </a:lnTo>
                  <a:cubicBezTo>
                    <a:pt x="27287" y="10294"/>
                    <a:pt x="23451" y="9326"/>
                    <a:pt x="20149" y="8126"/>
                  </a:cubicBezTo>
                  <a:cubicBezTo>
                    <a:pt x="17147" y="7025"/>
                    <a:pt x="14144" y="5857"/>
                    <a:pt x="11109" y="4890"/>
                  </a:cubicBezTo>
                  <a:lnTo>
                    <a:pt x="11209" y="4690"/>
                  </a:lnTo>
                  <a:cubicBezTo>
                    <a:pt x="11971" y="2610"/>
                    <a:pt x="13968" y="1276"/>
                    <a:pt x="16138" y="1276"/>
                  </a:cubicBezTo>
                  <a:close/>
                  <a:moveTo>
                    <a:pt x="10842" y="5624"/>
                  </a:moveTo>
                  <a:cubicBezTo>
                    <a:pt x="14011" y="6991"/>
                    <a:pt x="17280" y="8126"/>
                    <a:pt x="20516" y="9326"/>
                  </a:cubicBezTo>
                  <a:cubicBezTo>
                    <a:pt x="23618" y="10461"/>
                    <a:pt x="26854" y="12095"/>
                    <a:pt x="30123" y="12729"/>
                  </a:cubicBezTo>
                  <a:lnTo>
                    <a:pt x="23484" y="30442"/>
                  </a:lnTo>
                  <a:cubicBezTo>
                    <a:pt x="17180" y="27873"/>
                    <a:pt x="10775" y="25138"/>
                    <a:pt x="4304" y="23136"/>
                  </a:cubicBezTo>
                  <a:lnTo>
                    <a:pt x="10842" y="5624"/>
                  </a:lnTo>
                  <a:close/>
                  <a:moveTo>
                    <a:pt x="4004" y="23804"/>
                  </a:moveTo>
                  <a:cubicBezTo>
                    <a:pt x="10175" y="26672"/>
                    <a:pt x="16746" y="28974"/>
                    <a:pt x="23151" y="31276"/>
                  </a:cubicBezTo>
                  <a:lnTo>
                    <a:pt x="22817" y="32210"/>
                  </a:lnTo>
                  <a:cubicBezTo>
                    <a:pt x="21997" y="34290"/>
                    <a:pt x="20019" y="35624"/>
                    <a:pt x="17854" y="35624"/>
                  </a:cubicBezTo>
                  <a:cubicBezTo>
                    <a:pt x="17554" y="35624"/>
                    <a:pt x="17251" y="35598"/>
                    <a:pt x="16946" y="35545"/>
                  </a:cubicBezTo>
                  <a:lnTo>
                    <a:pt x="16012" y="35312"/>
                  </a:lnTo>
                  <a:lnTo>
                    <a:pt x="6806" y="31843"/>
                  </a:lnTo>
                  <a:lnTo>
                    <a:pt x="5805" y="31376"/>
                  </a:lnTo>
                  <a:cubicBezTo>
                    <a:pt x="3604" y="30075"/>
                    <a:pt x="2670" y="27373"/>
                    <a:pt x="3570" y="24971"/>
                  </a:cubicBezTo>
                  <a:lnTo>
                    <a:pt x="4004" y="23804"/>
                  </a:lnTo>
                  <a:close/>
                  <a:moveTo>
                    <a:pt x="5405" y="32610"/>
                  </a:moveTo>
                  <a:cubicBezTo>
                    <a:pt x="5672" y="32777"/>
                    <a:pt x="5939" y="32910"/>
                    <a:pt x="6239" y="33010"/>
                  </a:cubicBezTo>
                  <a:lnTo>
                    <a:pt x="15545" y="36479"/>
                  </a:lnTo>
                  <a:cubicBezTo>
                    <a:pt x="15779" y="36579"/>
                    <a:pt x="16046" y="36646"/>
                    <a:pt x="16279" y="36679"/>
                  </a:cubicBezTo>
                  <a:cubicBezTo>
                    <a:pt x="16379" y="37180"/>
                    <a:pt x="16446" y="37680"/>
                    <a:pt x="16546" y="38180"/>
                  </a:cubicBezTo>
                  <a:cubicBezTo>
                    <a:pt x="15979" y="38381"/>
                    <a:pt x="15412" y="38581"/>
                    <a:pt x="14845" y="38781"/>
                  </a:cubicBezTo>
                  <a:cubicBezTo>
                    <a:pt x="14578" y="38647"/>
                    <a:pt x="14278" y="38547"/>
                    <a:pt x="13978" y="38481"/>
                  </a:cubicBezTo>
                  <a:lnTo>
                    <a:pt x="13944" y="38481"/>
                  </a:lnTo>
                  <a:cubicBezTo>
                    <a:pt x="10775" y="37280"/>
                    <a:pt x="7540" y="36079"/>
                    <a:pt x="4337" y="34878"/>
                  </a:cubicBezTo>
                  <a:lnTo>
                    <a:pt x="4304" y="34878"/>
                  </a:lnTo>
                  <a:cubicBezTo>
                    <a:pt x="4104" y="34411"/>
                    <a:pt x="3870" y="33944"/>
                    <a:pt x="3704" y="33444"/>
                  </a:cubicBezTo>
                  <a:cubicBezTo>
                    <a:pt x="4271" y="33177"/>
                    <a:pt x="4838" y="32910"/>
                    <a:pt x="5405" y="32610"/>
                  </a:cubicBezTo>
                  <a:close/>
                  <a:moveTo>
                    <a:pt x="1902" y="35879"/>
                  </a:moveTo>
                  <a:cubicBezTo>
                    <a:pt x="2603" y="36079"/>
                    <a:pt x="3303" y="36312"/>
                    <a:pt x="4004" y="36513"/>
                  </a:cubicBezTo>
                  <a:lnTo>
                    <a:pt x="5138" y="36846"/>
                  </a:lnTo>
                  <a:cubicBezTo>
                    <a:pt x="7740" y="37647"/>
                    <a:pt x="10342" y="38547"/>
                    <a:pt x="12910" y="39415"/>
                  </a:cubicBezTo>
                  <a:lnTo>
                    <a:pt x="14244" y="39882"/>
                  </a:lnTo>
                  <a:lnTo>
                    <a:pt x="16413" y="40649"/>
                  </a:lnTo>
                  <a:cubicBezTo>
                    <a:pt x="16179" y="41550"/>
                    <a:pt x="15779" y="42417"/>
                    <a:pt x="15178" y="43151"/>
                  </a:cubicBezTo>
                  <a:cubicBezTo>
                    <a:pt x="10275" y="42183"/>
                    <a:pt x="5505" y="40716"/>
                    <a:pt x="902" y="38781"/>
                  </a:cubicBezTo>
                  <a:cubicBezTo>
                    <a:pt x="1068" y="37747"/>
                    <a:pt x="1402" y="36779"/>
                    <a:pt x="1902" y="35879"/>
                  </a:cubicBezTo>
                  <a:close/>
                  <a:moveTo>
                    <a:pt x="4938" y="42050"/>
                  </a:moveTo>
                  <a:cubicBezTo>
                    <a:pt x="5672" y="42250"/>
                    <a:pt x="6406" y="42350"/>
                    <a:pt x="7173" y="42517"/>
                  </a:cubicBezTo>
                  <a:cubicBezTo>
                    <a:pt x="8073" y="42750"/>
                    <a:pt x="8941" y="43117"/>
                    <a:pt x="9841" y="43284"/>
                  </a:cubicBezTo>
                  <a:cubicBezTo>
                    <a:pt x="8240" y="45919"/>
                    <a:pt x="6739" y="48555"/>
                    <a:pt x="4871" y="51090"/>
                  </a:cubicBezTo>
                  <a:lnTo>
                    <a:pt x="4871" y="51123"/>
                  </a:lnTo>
                  <a:cubicBezTo>
                    <a:pt x="4538" y="51090"/>
                    <a:pt x="4204" y="51023"/>
                    <a:pt x="3870" y="50956"/>
                  </a:cubicBezTo>
                  <a:cubicBezTo>
                    <a:pt x="3637" y="50890"/>
                    <a:pt x="3437" y="50756"/>
                    <a:pt x="3237" y="50689"/>
                  </a:cubicBezTo>
                  <a:cubicBezTo>
                    <a:pt x="3704" y="47787"/>
                    <a:pt x="4437" y="44919"/>
                    <a:pt x="4938" y="42050"/>
                  </a:cubicBezTo>
                  <a:close/>
                  <a:moveTo>
                    <a:pt x="16133" y="1"/>
                  </a:moveTo>
                  <a:cubicBezTo>
                    <a:pt x="13479" y="1"/>
                    <a:pt x="10991" y="1610"/>
                    <a:pt x="10008" y="4223"/>
                  </a:cubicBezTo>
                  <a:lnTo>
                    <a:pt x="2403" y="24571"/>
                  </a:lnTo>
                  <a:cubicBezTo>
                    <a:pt x="1402" y="27239"/>
                    <a:pt x="2236" y="30241"/>
                    <a:pt x="4471" y="32009"/>
                  </a:cubicBezTo>
                  <a:cubicBezTo>
                    <a:pt x="4104" y="32210"/>
                    <a:pt x="3737" y="32376"/>
                    <a:pt x="3337" y="32576"/>
                  </a:cubicBezTo>
                  <a:lnTo>
                    <a:pt x="2670" y="32910"/>
                  </a:lnTo>
                  <a:lnTo>
                    <a:pt x="2970" y="33777"/>
                  </a:lnTo>
                  <a:cubicBezTo>
                    <a:pt x="3170" y="34411"/>
                    <a:pt x="3370" y="35012"/>
                    <a:pt x="3637" y="35612"/>
                  </a:cubicBezTo>
                  <a:lnTo>
                    <a:pt x="2303" y="35278"/>
                  </a:lnTo>
                  <a:lnTo>
                    <a:pt x="1569" y="35112"/>
                  </a:lnTo>
                  <a:lnTo>
                    <a:pt x="1135" y="35712"/>
                  </a:lnTo>
                  <a:cubicBezTo>
                    <a:pt x="568" y="36513"/>
                    <a:pt x="234" y="37447"/>
                    <a:pt x="68" y="38414"/>
                  </a:cubicBezTo>
                  <a:lnTo>
                    <a:pt x="1" y="39248"/>
                  </a:lnTo>
                  <a:lnTo>
                    <a:pt x="835" y="39682"/>
                  </a:lnTo>
                  <a:cubicBezTo>
                    <a:pt x="1969" y="40282"/>
                    <a:pt x="3137" y="40782"/>
                    <a:pt x="4337" y="41249"/>
                  </a:cubicBezTo>
                  <a:cubicBezTo>
                    <a:pt x="3203" y="44218"/>
                    <a:pt x="2703" y="47554"/>
                    <a:pt x="2369" y="50689"/>
                  </a:cubicBezTo>
                  <a:cubicBezTo>
                    <a:pt x="2369" y="50890"/>
                    <a:pt x="2503" y="51090"/>
                    <a:pt x="2703" y="51156"/>
                  </a:cubicBezTo>
                  <a:cubicBezTo>
                    <a:pt x="2952" y="51655"/>
                    <a:pt x="3761" y="51912"/>
                    <a:pt x="4418" y="51912"/>
                  </a:cubicBezTo>
                  <a:cubicBezTo>
                    <a:pt x="4640" y="51912"/>
                    <a:pt x="4845" y="51882"/>
                    <a:pt x="5005" y="51824"/>
                  </a:cubicBezTo>
                  <a:cubicBezTo>
                    <a:pt x="5038" y="51824"/>
                    <a:pt x="5071" y="51824"/>
                    <a:pt x="5071" y="51790"/>
                  </a:cubicBezTo>
                  <a:cubicBezTo>
                    <a:pt x="5096" y="51796"/>
                    <a:pt x="5119" y="51799"/>
                    <a:pt x="5142" y="51799"/>
                  </a:cubicBezTo>
                  <a:cubicBezTo>
                    <a:pt x="5241" y="51799"/>
                    <a:pt x="5323" y="51745"/>
                    <a:pt x="5405" y="51690"/>
                  </a:cubicBezTo>
                  <a:cubicBezTo>
                    <a:pt x="7573" y="49322"/>
                    <a:pt x="9641" y="46286"/>
                    <a:pt x="10675" y="43251"/>
                  </a:cubicBezTo>
                  <a:cubicBezTo>
                    <a:pt x="11943" y="43518"/>
                    <a:pt x="13210" y="43784"/>
                    <a:pt x="14478" y="43951"/>
                  </a:cubicBezTo>
                  <a:lnTo>
                    <a:pt x="15645" y="44118"/>
                  </a:lnTo>
                  <a:lnTo>
                    <a:pt x="16213" y="43351"/>
                  </a:lnTo>
                  <a:cubicBezTo>
                    <a:pt x="16713" y="42650"/>
                    <a:pt x="17046" y="41816"/>
                    <a:pt x="17213" y="40916"/>
                  </a:cubicBezTo>
                  <a:lnTo>
                    <a:pt x="17247" y="39982"/>
                  </a:lnTo>
                  <a:lnTo>
                    <a:pt x="16579" y="39682"/>
                  </a:lnTo>
                  <a:cubicBezTo>
                    <a:pt x="16313" y="39581"/>
                    <a:pt x="16046" y="39481"/>
                    <a:pt x="15779" y="39381"/>
                  </a:cubicBezTo>
                  <a:lnTo>
                    <a:pt x="16713" y="39048"/>
                  </a:lnTo>
                  <a:lnTo>
                    <a:pt x="17714" y="38614"/>
                  </a:lnTo>
                  <a:lnTo>
                    <a:pt x="17547" y="37814"/>
                  </a:lnTo>
                  <a:cubicBezTo>
                    <a:pt x="17480" y="37513"/>
                    <a:pt x="17380" y="37180"/>
                    <a:pt x="17313" y="36880"/>
                  </a:cubicBezTo>
                  <a:lnTo>
                    <a:pt x="17313" y="36880"/>
                  </a:lnTo>
                  <a:cubicBezTo>
                    <a:pt x="17488" y="36894"/>
                    <a:pt x="17662" y="36901"/>
                    <a:pt x="17835" y="36901"/>
                  </a:cubicBezTo>
                  <a:cubicBezTo>
                    <a:pt x="20539" y="36901"/>
                    <a:pt x="23013" y="35214"/>
                    <a:pt x="23985" y="32643"/>
                  </a:cubicBezTo>
                  <a:lnTo>
                    <a:pt x="31590" y="12329"/>
                  </a:lnTo>
                  <a:cubicBezTo>
                    <a:pt x="32224" y="10727"/>
                    <a:pt x="32157" y="8926"/>
                    <a:pt x="31423" y="7325"/>
                  </a:cubicBezTo>
                  <a:cubicBezTo>
                    <a:pt x="30723" y="5757"/>
                    <a:pt x="29389" y="4523"/>
                    <a:pt x="27754" y="3923"/>
                  </a:cubicBezTo>
                  <a:lnTo>
                    <a:pt x="18447" y="420"/>
                  </a:lnTo>
                  <a:cubicBezTo>
                    <a:pt x="17684" y="135"/>
                    <a:pt x="16901" y="1"/>
                    <a:pt x="16133" y="1"/>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2"/>
            <p:cNvSpPr/>
            <p:nvPr/>
          </p:nvSpPr>
          <p:spPr>
            <a:xfrm>
              <a:off x="6077000" y="2502225"/>
              <a:ext cx="40075" cy="14200"/>
            </a:xfrm>
            <a:custGeom>
              <a:avLst/>
              <a:gdLst/>
              <a:ahLst/>
              <a:cxnLst/>
              <a:rect l="l" t="t" r="r" b="b"/>
              <a:pathLst>
                <a:path w="1603" h="568" extrusionOk="0">
                  <a:moveTo>
                    <a:pt x="301" y="1"/>
                  </a:moveTo>
                  <a:cubicBezTo>
                    <a:pt x="134" y="1"/>
                    <a:pt x="1" y="268"/>
                    <a:pt x="201" y="334"/>
                  </a:cubicBezTo>
                  <a:cubicBezTo>
                    <a:pt x="601" y="501"/>
                    <a:pt x="1002" y="568"/>
                    <a:pt x="1435" y="568"/>
                  </a:cubicBezTo>
                  <a:cubicBezTo>
                    <a:pt x="1602" y="568"/>
                    <a:pt x="1602" y="334"/>
                    <a:pt x="1469" y="268"/>
                  </a:cubicBezTo>
                  <a:cubicBezTo>
                    <a:pt x="1102" y="134"/>
                    <a:pt x="701" y="34"/>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42"/>
            <p:cNvSpPr/>
            <p:nvPr/>
          </p:nvSpPr>
          <p:spPr>
            <a:xfrm>
              <a:off x="6087425" y="2527000"/>
              <a:ext cx="22975" cy="12775"/>
            </a:xfrm>
            <a:custGeom>
              <a:avLst/>
              <a:gdLst/>
              <a:ahLst/>
              <a:cxnLst/>
              <a:rect l="l" t="t" r="r" b="b"/>
              <a:pathLst>
                <a:path w="919" h="511" extrusionOk="0">
                  <a:moveTo>
                    <a:pt x="204" y="1"/>
                  </a:moveTo>
                  <a:cubicBezTo>
                    <a:pt x="67" y="1"/>
                    <a:pt x="1" y="251"/>
                    <a:pt x="151" y="311"/>
                  </a:cubicBezTo>
                  <a:cubicBezTo>
                    <a:pt x="318" y="444"/>
                    <a:pt x="518" y="478"/>
                    <a:pt x="751" y="511"/>
                  </a:cubicBezTo>
                  <a:cubicBezTo>
                    <a:pt x="852" y="478"/>
                    <a:pt x="918" y="344"/>
                    <a:pt x="852" y="277"/>
                  </a:cubicBezTo>
                  <a:cubicBezTo>
                    <a:pt x="685" y="144"/>
                    <a:pt x="485" y="44"/>
                    <a:pt x="251" y="11"/>
                  </a:cubicBezTo>
                  <a:cubicBezTo>
                    <a:pt x="235" y="4"/>
                    <a:pt x="219"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2"/>
            <p:cNvSpPr/>
            <p:nvPr/>
          </p:nvSpPr>
          <p:spPr>
            <a:xfrm>
              <a:off x="6093225" y="2552050"/>
              <a:ext cx="10500" cy="6925"/>
            </a:xfrm>
            <a:custGeom>
              <a:avLst/>
              <a:gdLst/>
              <a:ahLst/>
              <a:cxnLst/>
              <a:rect l="l" t="t" r="r" b="b"/>
              <a:pathLst>
                <a:path w="420" h="277" extrusionOk="0">
                  <a:moveTo>
                    <a:pt x="176" y="0"/>
                  </a:moveTo>
                  <a:cubicBezTo>
                    <a:pt x="42" y="0"/>
                    <a:pt x="1" y="276"/>
                    <a:pt x="153" y="276"/>
                  </a:cubicBezTo>
                  <a:lnTo>
                    <a:pt x="286" y="276"/>
                  </a:lnTo>
                  <a:cubicBezTo>
                    <a:pt x="386" y="276"/>
                    <a:pt x="419" y="109"/>
                    <a:pt x="319" y="43"/>
                  </a:cubicBezTo>
                  <a:lnTo>
                    <a:pt x="219" y="9"/>
                  </a:lnTo>
                  <a:cubicBezTo>
                    <a:pt x="204" y="3"/>
                    <a:pt x="190"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42"/>
            <p:cNvSpPr/>
            <p:nvPr/>
          </p:nvSpPr>
          <p:spPr>
            <a:xfrm>
              <a:off x="5462650" y="2960000"/>
              <a:ext cx="35650" cy="15100"/>
            </a:xfrm>
            <a:custGeom>
              <a:avLst/>
              <a:gdLst/>
              <a:ahLst/>
              <a:cxnLst/>
              <a:rect l="l" t="t" r="r" b="b"/>
              <a:pathLst>
                <a:path w="1426" h="604" extrusionOk="0">
                  <a:moveTo>
                    <a:pt x="291" y="1"/>
                  </a:moveTo>
                  <a:cubicBezTo>
                    <a:pt x="52" y="1"/>
                    <a:pt x="1" y="339"/>
                    <a:pt x="224" y="403"/>
                  </a:cubicBezTo>
                  <a:cubicBezTo>
                    <a:pt x="524" y="503"/>
                    <a:pt x="858" y="570"/>
                    <a:pt x="1158" y="603"/>
                  </a:cubicBezTo>
                  <a:cubicBezTo>
                    <a:pt x="1358" y="570"/>
                    <a:pt x="1425" y="303"/>
                    <a:pt x="1225" y="236"/>
                  </a:cubicBezTo>
                  <a:cubicBezTo>
                    <a:pt x="925" y="103"/>
                    <a:pt x="624" y="36"/>
                    <a:pt x="324" y="3"/>
                  </a:cubicBezTo>
                  <a:cubicBezTo>
                    <a:pt x="313" y="1"/>
                    <a:pt x="302"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42"/>
            <p:cNvSpPr/>
            <p:nvPr/>
          </p:nvSpPr>
          <p:spPr>
            <a:xfrm>
              <a:off x="5469575" y="2982400"/>
              <a:ext cx="24275" cy="13600"/>
            </a:xfrm>
            <a:custGeom>
              <a:avLst/>
              <a:gdLst/>
              <a:ahLst/>
              <a:cxnLst/>
              <a:rect l="l" t="t" r="r" b="b"/>
              <a:pathLst>
                <a:path w="971" h="544" extrusionOk="0">
                  <a:moveTo>
                    <a:pt x="257" y="0"/>
                  </a:moveTo>
                  <a:cubicBezTo>
                    <a:pt x="39" y="0"/>
                    <a:pt x="1" y="346"/>
                    <a:pt x="247" y="408"/>
                  </a:cubicBezTo>
                  <a:cubicBezTo>
                    <a:pt x="381" y="475"/>
                    <a:pt x="514" y="508"/>
                    <a:pt x="648" y="541"/>
                  </a:cubicBezTo>
                  <a:cubicBezTo>
                    <a:pt x="659" y="543"/>
                    <a:pt x="670" y="544"/>
                    <a:pt x="680" y="544"/>
                  </a:cubicBezTo>
                  <a:cubicBezTo>
                    <a:pt x="890" y="544"/>
                    <a:pt x="970" y="238"/>
                    <a:pt x="748" y="174"/>
                  </a:cubicBezTo>
                  <a:cubicBezTo>
                    <a:pt x="614" y="108"/>
                    <a:pt x="448" y="41"/>
                    <a:pt x="314" y="8"/>
                  </a:cubicBezTo>
                  <a:cubicBezTo>
                    <a:pt x="294" y="2"/>
                    <a:pt x="275"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2"/>
            <p:cNvSpPr/>
            <p:nvPr/>
          </p:nvSpPr>
          <p:spPr>
            <a:xfrm>
              <a:off x="5474200" y="3002750"/>
              <a:ext cx="16375" cy="10800"/>
            </a:xfrm>
            <a:custGeom>
              <a:avLst/>
              <a:gdLst/>
              <a:ahLst/>
              <a:cxnLst/>
              <a:rect l="l" t="t" r="r" b="b"/>
              <a:pathLst>
                <a:path w="655" h="432" extrusionOk="0">
                  <a:moveTo>
                    <a:pt x="269" y="0"/>
                  </a:moveTo>
                  <a:cubicBezTo>
                    <a:pt x="91" y="0"/>
                    <a:pt x="0" y="304"/>
                    <a:pt x="229" y="361"/>
                  </a:cubicBezTo>
                  <a:lnTo>
                    <a:pt x="429" y="428"/>
                  </a:lnTo>
                  <a:cubicBezTo>
                    <a:pt x="443" y="430"/>
                    <a:pt x="455" y="431"/>
                    <a:pt x="467" y="431"/>
                  </a:cubicBezTo>
                  <a:cubicBezTo>
                    <a:pt x="633" y="431"/>
                    <a:pt x="654" y="221"/>
                    <a:pt x="529" y="128"/>
                  </a:cubicBezTo>
                  <a:lnTo>
                    <a:pt x="363" y="28"/>
                  </a:lnTo>
                  <a:cubicBezTo>
                    <a:pt x="330" y="9"/>
                    <a:pt x="298"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4" name="Google Shape;5064;p42"/>
          <p:cNvGrpSpPr/>
          <p:nvPr/>
        </p:nvGrpSpPr>
        <p:grpSpPr>
          <a:xfrm>
            <a:off x="7358630" y="2433995"/>
            <a:ext cx="394197" cy="943671"/>
            <a:chOff x="5562475" y="506950"/>
            <a:chExt cx="596275" cy="1427425"/>
          </a:xfrm>
        </p:grpSpPr>
        <p:sp>
          <p:nvSpPr>
            <p:cNvPr id="5065" name="Google Shape;5065;p42"/>
            <p:cNvSpPr/>
            <p:nvPr/>
          </p:nvSpPr>
          <p:spPr>
            <a:xfrm>
              <a:off x="5600825" y="545450"/>
              <a:ext cx="334450" cy="470750"/>
            </a:xfrm>
            <a:custGeom>
              <a:avLst/>
              <a:gdLst/>
              <a:ahLst/>
              <a:cxnLst/>
              <a:rect l="l" t="t" r="r" b="b"/>
              <a:pathLst>
                <a:path w="13378" h="18830" extrusionOk="0">
                  <a:moveTo>
                    <a:pt x="9197" y="10177"/>
                  </a:moveTo>
                  <a:cubicBezTo>
                    <a:pt x="9222" y="10177"/>
                    <a:pt x="9247" y="10181"/>
                    <a:pt x="9274" y="10190"/>
                  </a:cubicBezTo>
                  <a:cubicBezTo>
                    <a:pt x="9508" y="10256"/>
                    <a:pt x="9708" y="10390"/>
                    <a:pt x="9875" y="10557"/>
                  </a:cubicBezTo>
                  <a:cubicBezTo>
                    <a:pt x="10040" y="10722"/>
                    <a:pt x="9886" y="10957"/>
                    <a:pt x="9695" y="10957"/>
                  </a:cubicBezTo>
                  <a:cubicBezTo>
                    <a:pt x="9656" y="10957"/>
                    <a:pt x="9615" y="10947"/>
                    <a:pt x="9574" y="10924"/>
                  </a:cubicBezTo>
                  <a:cubicBezTo>
                    <a:pt x="9441" y="10824"/>
                    <a:pt x="9308" y="10757"/>
                    <a:pt x="9141" y="10690"/>
                  </a:cubicBezTo>
                  <a:cubicBezTo>
                    <a:pt x="8868" y="10599"/>
                    <a:pt x="8954" y="10177"/>
                    <a:pt x="9197" y="10177"/>
                  </a:cubicBezTo>
                  <a:close/>
                  <a:moveTo>
                    <a:pt x="8759" y="11374"/>
                  </a:moveTo>
                  <a:cubicBezTo>
                    <a:pt x="8786" y="11374"/>
                    <a:pt x="8813" y="11379"/>
                    <a:pt x="8841" y="11391"/>
                  </a:cubicBezTo>
                  <a:cubicBezTo>
                    <a:pt x="9308" y="11557"/>
                    <a:pt x="9775" y="11824"/>
                    <a:pt x="10175" y="12158"/>
                  </a:cubicBezTo>
                  <a:cubicBezTo>
                    <a:pt x="10295" y="12308"/>
                    <a:pt x="10171" y="12568"/>
                    <a:pt x="9974" y="12568"/>
                  </a:cubicBezTo>
                  <a:cubicBezTo>
                    <a:pt x="9953" y="12568"/>
                    <a:pt x="9931" y="12565"/>
                    <a:pt x="9908" y="12558"/>
                  </a:cubicBezTo>
                  <a:cubicBezTo>
                    <a:pt x="9408" y="12391"/>
                    <a:pt x="8974" y="12158"/>
                    <a:pt x="8574" y="11824"/>
                  </a:cubicBezTo>
                  <a:cubicBezTo>
                    <a:pt x="8397" y="11677"/>
                    <a:pt x="8558" y="11374"/>
                    <a:pt x="8759" y="11374"/>
                  </a:cubicBezTo>
                  <a:close/>
                  <a:moveTo>
                    <a:pt x="5544" y="0"/>
                  </a:moveTo>
                  <a:cubicBezTo>
                    <a:pt x="5145" y="0"/>
                    <a:pt x="4740" y="48"/>
                    <a:pt x="4337" y="149"/>
                  </a:cubicBezTo>
                  <a:cubicBezTo>
                    <a:pt x="1635" y="816"/>
                    <a:pt x="1" y="3552"/>
                    <a:pt x="668" y="6220"/>
                  </a:cubicBezTo>
                  <a:lnTo>
                    <a:pt x="3804" y="18829"/>
                  </a:lnTo>
                  <a:cubicBezTo>
                    <a:pt x="6939" y="17595"/>
                    <a:pt x="10108" y="16561"/>
                    <a:pt x="13377" y="15727"/>
                  </a:cubicBezTo>
                  <a:lnTo>
                    <a:pt x="10408" y="3819"/>
                  </a:lnTo>
                  <a:cubicBezTo>
                    <a:pt x="9842" y="1525"/>
                    <a:pt x="7785" y="0"/>
                    <a:pt x="5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2"/>
            <p:cNvSpPr/>
            <p:nvPr/>
          </p:nvSpPr>
          <p:spPr>
            <a:xfrm>
              <a:off x="5597725" y="545800"/>
              <a:ext cx="202450" cy="470400"/>
            </a:xfrm>
            <a:custGeom>
              <a:avLst/>
              <a:gdLst/>
              <a:ahLst/>
              <a:cxnLst/>
              <a:rect l="l" t="t" r="r" b="b"/>
              <a:pathLst>
                <a:path w="8098" h="18816" extrusionOk="0">
                  <a:moveTo>
                    <a:pt x="5626" y="1"/>
                  </a:moveTo>
                  <a:cubicBezTo>
                    <a:pt x="2408" y="1"/>
                    <a:pt x="0" y="3071"/>
                    <a:pt x="792" y="6206"/>
                  </a:cubicBezTo>
                  <a:lnTo>
                    <a:pt x="3928" y="18815"/>
                  </a:lnTo>
                  <a:cubicBezTo>
                    <a:pt x="4862" y="18448"/>
                    <a:pt x="5796" y="18115"/>
                    <a:pt x="6763" y="17748"/>
                  </a:cubicBezTo>
                  <a:cubicBezTo>
                    <a:pt x="6329" y="16480"/>
                    <a:pt x="6263" y="15079"/>
                    <a:pt x="5962" y="13745"/>
                  </a:cubicBezTo>
                  <a:cubicBezTo>
                    <a:pt x="5629" y="12277"/>
                    <a:pt x="5329" y="10810"/>
                    <a:pt x="5028" y="9308"/>
                  </a:cubicBezTo>
                  <a:cubicBezTo>
                    <a:pt x="4595" y="7107"/>
                    <a:pt x="3828" y="4605"/>
                    <a:pt x="4561" y="2370"/>
                  </a:cubicBezTo>
                  <a:cubicBezTo>
                    <a:pt x="5025" y="1007"/>
                    <a:pt x="5984" y="516"/>
                    <a:pt x="7087" y="516"/>
                  </a:cubicBezTo>
                  <a:cubicBezTo>
                    <a:pt x="7414" y="516"/>
                    <a:pt x="7754" y="559"/>
                    <a:pt x="8097" y="636"/>
                  </a:cubicBezTo>
                  <a:cubicBezTo>
                    <a:pt x="7397" y="235"/>
                    <a:pt x="6563" y="2"/>
                    <a:pt x="5729" y="2"/>
                  </a:cubicBezTo>
                  <a:cubicBezTo>
                    <a:pt x="5694" y="1"/>
                    <a:pt x="5660" y="1"/>
                    <a:pt x="5626"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2"/>
            <p:cNvSpPr/>
            <p:nvPr/>
          </p:nvSpPr>
          <p:spPr>
            <a:xfrm>
              <a:off x="5713425" y="1025350"/>
              <a:ext cx="412800" cy="864800"/>
            </a:xfrm>
            <a:custGeom>
              <a:avLst/>
              <a:gdLst/>
              <a:ahLst/>
              <a:cxnLst/>
              <a:rect l="l" t="t" r="r" b="b"/>
              <a:pathLst>
                <a:path w="16512" h="34592" extrusionOk="0">
                  <a:moveTo>
                    <a:pt x="9707" y="0"/>
                  </a:moveTo>
                  <a:cubicBezTo>
                    <a:pt x="6672" y="1134"/>
                    <a:pt x="3269" y="2202"/>
                    <a:pt x="0" y="2435"/>
                  </a:cubicBezTo>
                  <a:lnTo>
                    <a:pt x="6305" y="27887"/>
                  </a:lnTo>
                  <a:cubicBezTo>
                    <a:pt x="6883" y="30141"/>
                    <a:pt x="8887" y="31668"/>
                    <a:pt x="11126" y="31668"/>
                  </a:cubicBezTo>
                  <a:cubicBezTo>
                    <a:pt x="11472" y="31668"/>
                    <a:pt x="11823" y="31632"/>
                    <a:pt x="12176" y="31556"/>
                  </a:cubicBezTo>
                  <a:cubicBezTo>
                    <a:pt x="12215" y="31517"/>
                    <a:pt x="12270" y="31498"/>
                    <a:pt x="12328" y="31498"/>
                  </a:cubicBezTo>
                  <a:cubicBezTo>
                    <a:pt x="12418" y="31498"/>
                    <a:pt x="12515" y="31542"/>
                    <a:pt x="12576" y="31623"/>
                  </a:cubicBezTo>
                  <a:cubicBezTo>
                    <a:pt x="13110" y="32590"/>
                    <a:pt x="13610" y="33591"/>
                    <a:pt x="14110" y="34592"/>
                  </a:cubicBezTo>
                  <a:cubicBezTo>
                    <a:pt x="14144" y="33357"/>
                    <a:pt x="14077" y="32123"/>
                    <a:pt x="13977" y="30889"/>
                  </a:cubicBezTo>
                  <a:cubicBezTo>
                    <a:pt x="13977" y="30856"/>
                    <a:pt x="13944" y="30822"/>
                    <a:pt x="13944" y="30789"/>
                  </a:cubicBezTo>
                  <a:lnTo>
                    <a:pt x="13944" y="30722"/>
                  </a:lnTo>
                  <a:lnTo>
                    <a:pt x="13977" y="30722"/>
                  </a:lnTo>
                  <a:cubicBezTo>
                    <a:pt x="14010" y="30722"/>
                    <a:pt x="14177" y="30555"/>
                    <a:pt x="14277" y="30555"/>
                  </a:cubicBezTo>
                  <a:cubicBezTo>
                    <a:pt x="15812" y="29355"/>
                    <a:pt x="16512" y="27353"/>
                    <a:pt x="16045" y="25452"/>
                  </a:cubicBezTo>
                  <a:lnTo>
                    <a:pt x="9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2"/>
            <p:cNvSpPr/>
            <p:nvPr/>
          </p:nvSpPr>
          <p:spPr>
            <a:xfrm>
              <a:off x="5665875" y="950300"/>
              <a:ext cx="313600" cy="123425"/>
            </a:xfrm>
            <a:custGeom>
              <a:avLst/>
              <a:gdLst/>
              <a:ahLst/>
              <a:cxnLst/>
              <a:rect l="l" t="t" r="r" b="b"/>
              <a:pathLst>
                <a:path w="12544" h="4937" extrusionOk="0">
                  <a:moveTo>
                    <a:pt x="11743" y="0"/>
                  </a:moveTo>
                  <a:cubicBezTo>
                    <a:pt x="8173" y="1534"/>
                    <a:pt x="4471" y="2702"/>
                    <a:pt x="668" y="3469"/>
                  </a:cubicBezTo>
                  <a:cubicBezTo>
                    <a:pt x="334" y="3669"/>
                    <a:pt x="1" y="4070"/>
                    <a:pt x="134" y="4470"/>
                  </a:cubicBezTo>
                  <a:cubicBezTo>
                    <a:pt x="301" y="4870"/>
                    <a:pt x="568" y="4837"/>
                    <a:pt x="868" y="4937"/>
                  </a:cubicBezTo>
                  <a:cubicBezTo>
                    <a:pt x="4604" y="3936"/>
                    <a:pt x="8374" y="3336"/>
                    <a:pt x="12076" y="2001"/>
                  </a:cubicBezTo>
                  <a:cubicBezTo>
                    <a:pt x="12310" y="1635"/>
                    <a:pt x="12543" y="1334"/>
                    <a:pt x="12410" y="867"/>
                  </a:cubicBezTo>
                  <a:cubicBezTo>
                    <a:pt x="12276" y="500"/>
                    <a:pt x="12043" y="200"/>
                    <a:pt x="11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42"/>
            <p:cNvSpPr/>
            <p:nvPr/>
          </p:nvSpPr>
          <p:spPr>
            <a:xfrm>
              <a:off x="5713425" y="1024500"/>
              <a:ext cx="257700" cy="790600"/>
            </a:xfrm>
            <a:custGeom>
              <a:avLst/>
              <a:gdLst/>
              <a:ahLst/>
              <a:cxnLst/>
              <a:rect l="l" t="t" r="r" b="b"/>
              <a:pathLst>
                <a:path w="10308" h="31624" extrusionOk="0">
                  <a:moveTo>
                    <a:pt x="9707" y="1"/>
                  </a:moveTo>
                  <a:cubicBezTo>
                    <a:pt x="6638" y="1168"/>
                    <a:pt x="3269" y="2236"/>
                    <a:pt x="0" y="2469"/>
                  </a:cubicBezTo>
                  <a:lnTo>
                    <a:pt x="6305" y="27921"/>
                  </a:lnTo>
                  <a:cubicBezTo>
                    <a:pt x="6772" y="29822"/>
                    <a:pt x="8373" y="31290"/>
                    <a:pt x="10308" y="31623"/>
                  </a:cubicBezTo>
                  <a:cubicBezTo>
                    <a:pt x="8306" y="29755"/>
                    <a:pt x="7572" y="26320"/>
                    <a:pt x="6872" y="23851"/>
                  </a:cubicBezTo>
                  <a:cubicBezTo>
                    <a:pt x="5738" y="19615"/>
                    <a:pt x="4804" y="15312"/>
                    <a:pt x="4103" y="10975"/>
                  </a:cubicBezTo>
                  <a:cubicBezTo>
                    <a:pt x="3836" y="9474"/>
                    <a:pt x="3369" y="8073"/>
                    <a:pt x="3002" y="6606"/>
                  </a:cubicBezTo>
                  <a:cubicBezTo>
                    <a:pt x="2836" y="5938"/>
                    <a:pt x="2402" y="4571"/>
                    <a:pt x="3202" y="4137"/>
                  </a:cubicBezTo>
                  <a:cubicBezTo>
                    <a:pt x="4237" y="3603"/>
                    <a:pt x="5471" y="3637"/>
                    <a:pt x="6572" y="3270"/>
                  </a:cubicBezTo>
                  <a:cubicBezTo>
                    <a:pt x="7806" y="2870"/>
                    <a:pt x="9007" y="2336"/>
                    <a:pt x="10107" y="1635"/>
                  </a:cubicBezTo>
                  <a:lnTo>
                    <a:pt x="9707" y="1"/>
                  </a:ln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42"/>
            <p:cNvSpPr/>
            <p:nvPr/>
          </p:nvSpPr>
          <p:spPr>
            <a:xfrm>
              <a:off x="5562475" y="506950"/>
              <a:ext cx="596275" cy="1427425"/>
            </a:xfrm>
            <a:custGeom>
              <a:avLst/>
              <a:gdLst/>
              <a:ahLst/>
              <a:cxnLst/>
              <a:rect l="l" t="t" r="r" b="b"/>
              <a:pathLst>
                <a:path w="23851" h="57097" extrusionOk="0">
                  <a:moveTo>
                    <a:pt x="7078" y="1540"/>
                  </a:moveTo>
                  <a:cubicBezTo>
                    <a:pt x="9319" y="1540"/>
                    <a:pt x="11376" y="3065"/>
                    <a:pt x="11942" y="5359"/>
                  </a:cubicBezTo>
                  <a:lnTo>
                    <a:pt x="14911" y="17267"/>
                  </a:lnTo>
                  <a:cubicBezTo>
                    <a:pt x="11642" y="18101"/>
                    <a:pt x="8473" y="19135"/>
                    <a:pt x="5338" y="20369"/>
                  </a:cubicBezTo>
                  <a:lnTo>
                    <a:pt x="2202" y="7760"/>
                  </a:lnTo>
                  <a:cubicBezTo>
                    <a:pt x="1535" y="5092"/>
                    <a:pt x="3169" y="2356"/>
                    <a:pt x="5871" y="1689"/>
                  </a:cubicBezTo>
                  <a:cubicBezTo>
                    <a:pt x="6274" y="1588"/>
                    <a:pt x="6679" y="1540"/>
                    <a:pt x="7078" y="1540"/>
                  </a:cubicBezTo>
                  <a:close/>
                  <a:moveTo>
                    <a:pt x="15879" y="17734"/>
                  </a:moveTo>
                  <a:cubicBezTo>
                    <a:pt x="16179" y="17934"/>
                    <a:pt x="16412" y="18234"/>
                    <a:pt x="16546" y="18601"/>
                  </a:cubicBezTo>
                  <a:cubicBezTo>
                    <a:pt x="16679" y="19068"/>
                    <a:pt x="16446" y="19369"/>
                    <a:pt x="16212" y="19702"/>
                  </a:cubicBezTo>
                  <a:cubicBezTo>
                    <a:pt x="12510" y="21070"/>
                    <a:pt x="8773" y="21670"/>
                    <a:pt x="5004" y="22671"/>
                  </a:cubicBezTo>
                  <a:cubicBezTo>
                    <a:pt x="4704" y="22571"/>
                    <a:pt x="4404" y="22571"/>
                    <a:pt x="4270" y="22204"/>
                  </a:cubicBezTo>
                  <a:cubicBezTo>
                    <a:pt x="4137" y="21770"/>
                    <a:pt x="4470" y="21403"/>
                    <a:pt x="4804" y="21203"/>
                  </a:cubicBezTo>
                  <a:cubicBezTo>
                    <a:pt x="8607" y="20403"/>
                    <a:pt x="12309" y="19268"/>
                    <a:pt x="15879" y="17734"/>
                  </a:cubicBezTo>
                  <a:close/>
                  <a:moveTo>
                    <a:pt x="15745" y="20703"/>
                  </a:moveTo>
                  <a:lnTo>
                    <a:pt x="22083" y="46188"/>
                  </a:lnTo>
                  <a:cubicBezTo>
                    <a:pt x="22550" y="48056"/>
                    <a:pt x="21850" y="50057"/>
                    <a:pt x="20315" y="51258"/>
                  </a:cubicBezTo>
                  <a:cubicBezTo>
                    <a:pt x="20215" y="51258"/>
                    <a:pt x="20048" y="51425"/>
                    <a:pt x="20015" y="51425"/>
                  </a:cubicBezTo>
                  <a:lnTo>
                    <a:pt x="19982" y="51425"/>
                  </a:lnTo>
                  <a:lnTo>
                    <a:pt x="19982" y="51492"/>
                  </a:lnTo>
                  <a:cubicBezTo>
                    <a:pt x="19982" y="51525"/>
                    <a:pt x="20015" y="51592"/>
                    <a:pt x="20015" y="51625"/>
                  </a:cubicBezTo>
                  <a:cubicBezTo>
                    <a:pt x="20115" y="52859"/>
                    <a:pt x="20182" y="54093"/>
                    <a:pt x="20148" y="55328"/>
                  </a:cubicBezTo>
                  <a:cubicBezTo>
                    <a:pt x="19648" y="54327"/>
                    <a:pt x="19148" y="53293"/>
                    <a:pt x="18614" y="52325"/>
                  </a:cubicBezTo>
                  <a:cubicBezTo>
                    <a:pt x="18558" y="52251"/>
                    <a:pt x="18470" y="52207"/>
                    <a:pt x="18386" y="52207"/>
                  </a:cubicBezTo>
                  <a:cubicBezTo>
                    <a:pt x="18321" y="52207"/>
                    <a:pt x="18257" y="52234"/>
                    <a:pt x="18214" y="52292"/>
                  </a:cubicBezTo>
                  <a:cubicBezTo>
                    <a:pt x="17881" y="52360"/>
                    <a:pt x="17549" y="52393"/>
                    <a:pt x="17221" y="52393"/>
                  </a:cubicBezTo>
                  <a:cubicBezTo>
                    <a:pt x="14979" y="52393"/>
                    <a:pt x="12925" y="50863"/>
                    <a:pt x="12343" y="48623"/>
                  </a:cubicBezTo>
                  <a:lnTo>
                    <a:pt x="12343" y="48589"/>
                  </a:lnTo>
                  <a:lnTo>
                    <a:pt x="6038" y="23171"/>
                  </a:lnTo>
                  <a:cubicBezTo>
                    <a:pt x="9307" y="22938"/>
                    <a:pt x="12710" y="21870"/>
                    <a:pt x="15745" y="20703"/>
                  </a:cubicBezTo>
                  <a:close/>
                  <a:moveTo>
                    <a:pt x="7016" y="1"/>
                  </a:moveTo>
                  <a:cubicBezTo>
                    <a:pt x="6518" y="1"/>
                    <a:pt x="6011" y="61"/>
                    <a:pt x="5504" y="188"/>
                  </a:cubicBezTo>
                  <a:cubicBezTo>
                    <a:pt x="2035" y="1055"/>
                    <a:pt x="1" y="4658"/>
                    <a:pt x="1068" y="8060"/>
                  </a:cubicBezTo>
                  <a:lnTo>
                    <a:pt x="4237" y="20736"/>
                  </a:lnTo>
                  <a:cubicBezTo>
                    <a:pt x="3636" y="21036"/>
                    <a:pt x="3303" y="21704"/>
                    <a:pt x="3470" y="22337"/>
                  </a:cubicBezTo>
                  <a:cubicBezTo>
                    <a:pt x="3595" y="22838"/>
                    <a:pt x="4218" y="23514"/>
                    <a:pt x="4791" y="23514"/>
                  </a:cubicBezTo>
                  <a:cubicBezTo>
                    <a:pt x="4829" y="23514"/>
                    <a:pt x="4867" y="23511"/>
                    <a:pt x="4904" y="23505"/>
                  </a:cubicBezTo>
                  <a:lnTo>
                    <a:pt x="11209" y="48890"/>
                  </a:lnTo>
                  <a:cubicBezTo>
                    <a:pt x="11876" y="51625"/>
                    <a:pt x="14344" y="53560"/>
                    <a:pt x="17146" y="53626"/>
                  </a:cubicBezTo>
                  <a:cubicBezTo>
                    <a:pt x="17580" y="53626"/>
                    <a:pt x="18047" y="53560"/>
                    <a:pt x="18480" y="53493"/>
                  </a:cubicBezTo>
                  <a:cubicBezTo>
                    <a:pt x="18914" y="54694"/>
                    <a:pt x="19481" y="55861"/>
                    <a:pt x="20182" y="56929"/>
                  </a:cubicBezTo>
                  <a:cubicBezTo>
                    <a:pt x="20259" y="57045"/>
                    <a:pt x="20376" y="57096"/>
                    <a:pt x="20495" y="57096"/>
                  </a:cubicBezTo>
                  <a:cubicBezTo>
                    <a:pt x="20683" y="57096"/>
                    <a:pt x="20875" y="56967"/>
                    <a:pt x="20916" y="56762"/>
                  </a:cubicBezTo>
                  <a:cubicBezTo>
                    <a:pt x="20882" y="55328"/>
                    <a:pt x="20882" y="53893"/>
                    <a:pt x="20815" y="52459"/>
                  </a:cubicBezTo>
                  <a:cubicBezTo>
                    <a:pt x="22884" y="50991"/>
                    <a:pt x="23851" y="48389"/>
                    <a:pt x="23251" y="45921"/>
                  </a:cubicBezTo>
                  <a:lnTo>
                    <a:pt x="16879" y="20202"/>
                  </a:lnTo>
                  <a:cubicBezTo>
                    <a:pt x="17313" y="19769"/>
                    <a:pt x="17480" y="19135"/>
                    <a:pt x="17380" y="18535"/>
                  </a:cubicBezTo>
                  <a:cubicBezTo>
                    <a:pt x="17280" y="17867"/>
                    <a:pt x="16813" y="17334"/>
                    <a:pt x="16179" y="17134"/>
                  </a:cubicBezTo>
                  <a:cubicBezTo>
                    <a:pt x="16145" y="17100"/>
                    <a:pt x="16112" y="17067"/>
                    <a:pt x="16079" y="17067"/>
                  </a:cubicBezTo>
                  <a:lnTo>
                    <a:pt x="13110" y="5058"/>
                  </a:lnTo>
                  <a:cubicBezTo>
                    <a:pt x="12540" y="2068"/>
                    <a:pt x="9927" y="1"/>
                    <a:pt x="7016" y="1"/>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42"/>
            <p:cNvSpPr/>
            <p:nvPr/>
          </p:nvSpPr>
          <p:spPr>
            <a:xfrm>
              <a:off x="5810750" y="829775"/>
              <a:ext cx="47600" cy="29700"/>
            </a:xfrm>
            <a:custGeom>
              <a:avLst/>
              <a:gdLst/>
              <a:ahLst/>
              <a:cxnLst/>
              <a:rect l="l" t="t" r="r" b="b"/>
              <a:pathLst>
                <a:path w="1904" h="1188" extrusionOk="0">
                  <a:moveTo>
                    <a:pt x="362" y="1"/>
                  </a:moveTo>
                  <a:cubicBezTo>
                    <a:pt x="161" y="1"/>
                    <a:pt x="0" y="300"/>
                    <a:pt x="177" y="418"/>
                  </a:cubicBezTo>
                  <a:cubicBezTo>
                    <a:pt x="577" y="751"/>
                    <a:pt x="1011" y="1018"/>
                    <a:pt x="1511" y="1185"/>
                  </a:cubicBezTo>
                  <a:cubicBezTo>
                    <a:pt x="1525" y="1187"/>
                    <a:pt x="1538" y="1188"/>
                    <a:pt x="1551" y="1188"/>
                  </a:cubicBezTo>
                  <a:cubicBezTo>
                    <a:pt x="1763" y="1188"/>
                    <a:pt x="1904" y="942"/>
                    <a:pt x="1778" y="785"/>
                  </a:cubicBezTo>
                  <a:cubicBezTo>
                    <a:pt x="1378" y="451"/>
                    <a:pt x="911" y="184"/>
                    <a:pt x="444" y="18"/>
                  </a:cubicBezTo>
                  <a:cubicBezTo>
                    <a:pt x="416" y="6"/>
                    <a:pt x="389" y="1"/>
                    <a:pt x="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42"/>
            <p:cNvSpPr/>
            <p:nvPr/>
          </p:nvSpPr>
          <p:spPr>
            <a:xfrm>
              <a:off x="5822500" y="799850"/>
              <a:ext cx="29350" cy="19525"/>
            </a:xfrm>
            <a:custGeom>
              <a:avLst/>
              <a:gdLst/>
              <a:ahLst/>
              <a:cxnLst/>
              <a:rect l="l" t="t" r="r" b="b"/>
              <a:pathLst>
                <a:path w="1174" h="781" extrusionOk="0">
                  <a:moveTo>
                    <a:pt x="330" y="1"/>
                  </a:moveTo>
                  <a:cubicBezTo>
                    <a:pt x="87" y="1"/>
                    <a:pt x="1" y="423"/>
                    <a:pt x="274" y="514"/>
                  </a:cubicBezTo>
                  <a:cubicBezTo>
                    <a:pt x="441" y="581"/>
                    <a:pt x="574" y="648"/>
                    <a:pt x="707" y="748"/>
                  </a:cubicBezTo>
                  <a:cubicBezTo>
                    <a:pt x="748" y="771"/>
                    <a:pt x="789" y="781"/>
                    <a:pt x="828" y="781"/>
                  </a:cubicBezTo>
                  <a:cubicBezTo>
                    <a:pt x="1019" y="781"/>
                    <a:pt x="1173" y="546"/>
                    <a:pt x="1008" y="381"/>
                  </a:cubicBezTo>
                  <a:cubicBezTo>
                    <a:pt x="841" y="214"/>
                    <a:pt x="641" y="80"/>
                    <a:pt x="407" y="14"/>
                  </a:cubicBezTo>
                  <a:cubicBezTo>
                    <a:pt x="380" y="5"/>
                    <a:pt x="355" y="1"/>
                    <a:pt x="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3" name="Google Shape;5073;p42">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42">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75" name="Google Shape;5075;p42"/>
          <p:cNvGrpSpPr/>
          <p:nvPr/>
        </p:nvGrpSpPr>
        <p:grpSpPr>
          <a:xfrm>
            <a:off x="1321953" y="2533694"/>
            <a:ext cx="532637" cy="744274"/>
            <a:chOff x="1321953" y="2533694"/>
            <a:chExt cx="532637" cy="744274"/>
          </a:xfrm>
        </p:grpSpPr>
        <p:grpSp>
          <p:nvGrpSpPr>
            <p:cNvPr id="5076" name="Google Shape;5076;p42"/>
            <p:cNvGrpSpPr/>
            <p:nvPr/>
          </p:nvGrpSpPr>
          <p:grpSpPr>
            <a:xfrm>
              <a:off x="1321953" y="2533694"/>
              <a:ext cx="532637" cy="744274"/>
              <a:chOff x="1377825" y="1113425"/>
              <a:chExt cx="967375" cy="1351750"/>
            </a:xfrm>
          </p:grpSpPr>
          <p:sp>
            <p:nvSpPr>
              <p:cNvPr id="5077" name="Google Shape;5077;p42"/>
              <p:cNvSpPr/>
              <p:nvPr/>
            </p:nvSpPr>
            <p:spPr>
              <a:xfrm>
                <a:off x="1431200" y="1474825"/>
                <a:ext cx="795575" cy="968225"/>
              </a:xfrm>
              <a:custGeom>
                <a:avLst/>
                <a:gdLst/>
                <a:ahLst/>
                <a:cxnLst/>
                <a:rect l="l" t="t" r="r" b="b"/>
                <a:pathLst>
                  <a:path w="31823" h="38729" extrusionOk="0">
                    <a:moveTo>
                      <a:pt x="14177" y="8974"/>
                    </a:moveTo>
                    <a:lnTo>
                      <a:pt x="14944" y="9041"/>
                    </a:lnTo>
                    <a:cubicBezTo>
                      <a:pt x="16679" y="9274"/>
                      <a:pt x="18413" y="9541"/>
                      <a:pt x="20115" y="9874"/>
                    </a:cubicBezTo>
                    <a:lnTo>
                      <a:pt x="20815" y="10041"/>
                    </a:lnTo>
                    <a:lnTo>
                      <a:pt x="20715" y="10942"/>
                    </a:lnTo>
                    <a:cubicBezTo>
                      <a:pt x="20615" y="11742"/>
                      <a:pt x="20515" y="12543"/>
                      <a:pt x="20415" y="13377"/>
                    </a:cubicBezTo>
                    <a:cubicBezTo>
                      <a:pt x="21416" y="13544"/>
                      <a:pt x="22450" y="13777"/>
                      <a:pt x="23417" y="14011"/>
                    </a:cubicBezTo>
                    <a:lnTo>
                      <a:pt x="24151" y="14178"/>
                    </a:lnTo>
                    <a:lnTo>
                      <a:pt x="24051" y="15011"/>
                    </a:lnTo>
                    <a:cubicBezTo>
                      <a:pt x="23851" y="16679"/>
                      <a:pt x="23617" y="18347"/>
                      <a:pt x="23350" y="19982"/>
                    </a:cubicBezTo>
                    <a:lnTo>
                      <a:pt x="23183" y="20949"/>
                    </a:lnTo>
                    <a:lnTo>
                      <a:pt x="22416" y="20849"/>
                    </a:lnTo>
                    <a:cubicBezTo>
                      <a:pt x="21382" y="20682"/>
                      <a:pt x="20381" y="20515"/>
                      <a:pt x="19347" y="20349"/>
                    </a:cubicBezTo>
                    <a:cubicBezTo>
                      <a:pt x="19181" y="21249"/>
                      <a:pt x="19014" y="22150"/>
                      <a:pt x="18814" y="23017"/>
                    </a:cubicBezTo>
                    <a:lnTo>
                      <a:pt x="18614" y="24018"/>
                    </a:lnTo>
                    <a:lnTo>
                      <a:pt x="17680" y="23918"/>
                    </a:lnTo>
                    <a:cubicBezTo>
                      <a:pt x="15812" y="23684"/>
                      <a:pt x="13944" y="23351"/>
                      <a:pt x="12142" y="22884"/>
                    </a:cubicBezTo>
                    <a:lnTo>
                      <a:pt x="11275" y="22650"/>
                    </a:lnTo>
                    <a:lnTo>
                      <a:pt x="11375" y="21916"/>
                    </a:lnTo>
                    <a:cubicBezTo>
                      <a:pt x="11542" y="20949"/>
                      <a:pt x="11709" y="19915"/>
                      <a:pt x="11875" y="18948"/>
                    </a:cubicBezTo>
                    <a:lnTo>
                      <a:pt x="9240" y="18381"/>
                    </a:lnTo>
                    <a:lnTo>
                      <a:pt x="8406" y="18214"/>
                    </a:lnTo>
                    <a:lnTo>
                      <a:pt x="8573" y="17480"/>
                    </a:lnTo>
                    <a:cubicBezTo>
                      <a:pt x="8907" y="15845"/>
                      <a:pt x="9307" y="14211"/>
                      <a:pt x="9674" y="12576"/>
                    </a:cubicBezTo>
                    <a:lnTo>
                      <a:pt x="9841" y="11876"/>
                    </a:lnTo>
                    <a:lnTo>
                      <a:pt x="10541" y="11943"/>
                    </a:lnTo>
                    <a:cubicBezTo>
                      <a:pt x="11475" y="12043"/>
                      <a:pt x="12376" y="12143"/>
                      <a:pt x="13310" y="12276"/>
                    </a:cubicBezTo>
                    <a:cubicBezTo>
                      <a:pt x="13510" y="11409"/>
                      <a:pt x="13743" y="10542"/>
                      <a:pt x="13977" y="9708"/>
                    </a:cubicBezTo>
                    <a:lnTo>
                      <a:pt x="14177" y="8974"/>
                    </a:lnTo>
                    <a:close/>
                    <a:moveTo>
                      <a:pt x="24854" y="28690"/>
                    </a:moveTo>
                    <a:cubicBezTo>
                      <a:pt x="24921" y="28690"/>
                      <a:pt x="24991" y="28719"/>
                      <a:pt x="25051" y="28788"/>
                    </a:cubicBezTo>
                    <a:cubicBezTo>
                      <a:pt x="25185" y="28921"/>
                      <a:pt x="25318" y="29122"/>
                      <a:pt x="25385" y="29355"/>
                    </a:cubicBezTo>
                    <a:cubicBezTo>
                      <a:pt x="25432" y="29542"/>
                      <a:pt x="25298" y="29647"/>
                      <a:pt x="25156" y="29647"/>
                    </a:cubicBezTo>
                    <a:cubicBezTo>
                      <a:pt x="25096" y="29647"/>
                      <a:pt x="25035" y="29628"/>
                      <a:pt x="24985" y="29589"/>
                    </a:cubicBezTo>
                    <a:cubicBezTo>
                      <a:pt x="24818" y="29455"/>
                      <a:pt x="24685" y="29288"/>
                      <a:pt x="24618" y="29122"/>
                    </a:cubicBezTo>
                    <a:cubicBezTo>
                      <a:pt x="24494" y="28924"/>
                      <a:pt x="24663" y="28690"/>
                      <a:pt x="24854" y="28690"/>
                    </a:cubicBezTo>
                    <a:close/>
                    <a:moveTo>
                      <a:pt x="23623" y="30965"/>
                    </a:moveTo>
                    <a:cubicBezTo>
                      <a:pt x="23675" y="30965"/>
                      <a:pt x="23730" y="30983"/>
                      <a:pt x="23784" y="31023"/>
                    </a:cubicBezTo>
                    <a:cubicBezTo>
                      <a:pt x="24117" y="31256"/>
                      <a:pt x="24384" y="31557"/>
                      <a:pt x="24551" y="31924"/>
                    </a:cubicBezTo>
                    <a:cubicBezTo>
                      <a:pt x="24662" y="32089"/>
                      <a:pt x="24498" y="32324"/>
                      <a:pt x="24324" y="32324"/>
                    </a:cubicBezTo>
                    <a:cubicBezTo>
                      <a:pt x="24288" y="32324"/>
                      <a:pt x="24252" y="32313"/>
                      <a:pt x="24218" y="32291"/>
                    </a:cubicBezTo>
                    <a:cubicBezTo>
                      <a:pt x="23884" y="32057"/>
                      <a:pt x="23584" y="31757"/>
                      <a:pt x="23384" y="31423"/>
                    </a:cubicBezTo>
                    <a:cubicBezTo>
                      <a:pt x="23250" y="31237"/>
                      <a:pt x="23415" y="30965"/>
                      <a:pt x="23623" y="30965"/>
                    </a:cubicBezTo>
                    <a:close/>
                    <a:moveTo>
                      <a:pt x="22103" y="32706"/>
                    </a:moveTo>
                    <a:cubicBezTo>
                      <a:pt x="22152" y="32706"/>
                      <a:pt x="22202" y="32722"/>
                      <a:pt x="22249" y="32758"/>
                    </a:cubicBezTo>
                    <a:cubicBezTo>
                      <a:pt x="22750" y="33124"/>
                      <a:pt x="23217" y="33525"/>
                      <a:pt x="23650" y="33958"/>
                    </a:cubicBezTo>
                    <a:cubicBezTo>
                      <a:pt x="23819" y="34155"/>
                      <a:pt x="23656" y="34423"/>
                      <a:pt x="23442" y="34423"/>
                    </a:cubicBezTo>
                    <a:cubicBezTo>
                      <a:pt x="23401" y="34423"/>
                      <a:pt x="23359" y="34413"/>
                      <a:pt x="23317" y="34392"/>
                    </a:cubicBezTo>
                    <a:cubicBezTo>
                      <a:pt x="22817" y="34058"/>
                      <a:pt x="22316" y="33658"/>
                      <a:pt x="21883" y="33225"/>
                    </a:cubicBezTo>
                    <a:cubicBezTo>
                      <a:pt x="21691" y="33033"/>
                      <a:pt x="21881" y="32706"/>
                      <a:pt x="22103" y="32706"/>
                    </a:cubicBezTo>
                    <a:close/>
                    <a:moveTo>
                      <a:pt x="6505" y="1"/>
                    </a:moveTo>
                    <a:cubicBezTo>
                      <a:pt x="5437" y="5371"/>
                      <a:pt x="4237" y="10675"/>
                      <a:pt x="3069" y="16012"/>
                    </a:cubicBezTo>
                    <a:cubicBezTo>
                      <a:pt x="2435" y="19014"/>
                      <a:pt x="1735" y="22050"/>
                      <a:pt x="1268" y="25119"/>
                    </a:cubicBezTo>
                    <a:cubicBezTo>
                      <a:pt x="734" y="28454"/>
                      <a:pt x="0" y="32657"/>
                      <a:pt x="3036" y="35059"/>
                    </a:cubicBezTo>
                    <a:cubicBezTo>
                      <a:pt x="3069" y="35093"/>
                      <a:pt x="3102" y="35126"/>
                      <a:pt x="3102" y="35193"/>
                    </a:cubicBezTo>
                    <a:cubicBezTo>
                      <a:pt x="5437" y="36961"/>
                      <a:pt x="8373" y="37428"/>
                      <a:pt x="11208" y="37861"/>
                    </a:cubicBezTo>
                    <a:cubicBezTo>
                      <a:pt x="14744" y="38395"/>
                      <a:pt x="18247" y="38428"/>
                      <a:pt x="21749" y="38728"/>
                    </a:cubicBezTo>
                    <a:cubicBezTo>
                      <a:pt x="25752" y="37761"/>
                      <a:pt x="26052" y="32924"/>
                      <a:pt x="26719" y="29589"/>
                    </a:cubicBezTo>
                    <a:cubicBezTo>
                      <a:pt x="27353" y="26520"/>
                      <a:pt x="27987" y="23418"/>
                      <a:pt x="28587" y="20349"/>
                    </a:cubicBezTo>
                    <a:cubicBezTo>
                      <a:pt x="29655" y="15078"/>
                      <a:pt x="30655" y="9774"/>
                      <a:pt x="31823" y="4504"/>
                    </a:cubicBezTo>
                    <a:cubicBezTo>
                      <a:pt x="23484" y="2836"/>
                      <a:pt x="14844" y="1969"/>
                      <a:pt x="6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42"/>
              <p:cNvSpPr/>
              <p:nvPr/>
            </p:nvSpPr>
            <p:spPr>
              <a:xfrm>
                <a:off x="1555450" y="1134225"/>
                <a:ext cx="762225" cy="415675"/>
              </a:xfrm>
              <a:custGeom>
                <a:avLst/>
                <a:gdLst/>
                <a:ahLst/>
                <a:cxnLst/>
                <a:rect l="l" t="t" r="r" b="b"/>
                <a:pathLst>
                  <a:path w="30489" h="16627" extrusionOk="0">
                    <a:moveTo>
                      <a:pt x="9008" y="3110"/>
                    </a:moveTo>
                    <a:cubicBezTo>
                      <a:pt x="9170" y="3110"/>
                      <a:pt x="9347" y="3250"/>
                      <a:pt x="9307" y="3451"/>
                    </a:cubicBezTo>
                    <a:cubicBezTo>
                      <a:pt x="8940" y="5786"/>
                      <a:pt x="8473" y="8121"/>
                      <a:pt x="7939" y="10456"/>
                    </a:cubicBezTo>
                    <a:cubicBezTo>
                      <a:pt x="7914" y="10583"/>
                      <a:pt x="7825" y="10638"/>
                      <a:pt x="7729" y="10638"/>
                    </a:cubicBezTo>
                    <a:cubicBezTo>
                      <a:pt x="7573" y="10638"/>
                      <a:pt x="7398" y="10495"/>
                      <a:pt x="7439" y="10289"/>
                    </a:cubicBezTo>
                    <a:cubicBezTo>
                      <a:pt x="7806" y="7954"/>
                      <a:pt x="8240" y="5619"/>
                      <a:pt x="8773" y="3317"/>
                    </a:cubicBezTo>
                    <a:cubicBezTo>
                      <a:pt x="8800" y="3171"/>
                      <a:pt x="8901" y="3110"/>
                      <a:pt x="9008" y="3110"/>
                    </a:cubicBezTo>
                    <a:close/>
                    <a:moveTo>
                      <a:pt x="4951" y="2392"/>
                    </a:moveTo>
                    <a:cubicBezTo>
                      <a:pt x="5111" y="2392"/>
                      <a:pt x="5278" y="2529"/>
                      <a:pt x="5238" y="2750"/>
                    </a:cubicBezTo>
                    <a:cubicBezTo>
                      <a:pt x="4604" y="5652"/>
                      <a:pt x="4103" y="8688"/>
                      <a:pt x="3370" y="11557"/>
                    </a:cubicBezTo>
                    <a:cubicBezTo>
                      <a:pt x="3340" y="11690"/>
                      <a:pt x="3231" y="11751"/>
                      <a:pt x="3119" y="11751"/>
                    </a:cubicBezTo>
                    <a:cubicBezTo>
                      <a:pt x="2980" y="11751"/>
                      <a:pt x="2836" y="11656"/>
                      <a:pt x="2836" y="11490"/>
                    </a:cubicBezTo>
                    <a:cubicBezTo>
                      <a:pt x="3203" y="8488"/>
                      <a:pt x="3837" y="5519"/>
                      <a:pt x="4704" y="2584"/>
                    </a:cubicBezTo>
                    <a:cubicBezTo>
                      <a:pt x="4743" y="2451"/>
                      <a:pt x="4846" y="2392"/>
                      <a:pt x="4951" y="2392"/>
                    </a:cubicBezTo>
                    <a:close/>
                    <a:moveTo>
                      <a:pt x="13703" y="4537"/>
                    </a:moveTo>
                    <a:cubicBezTo>
                      <a:pt x="13877" y="4537"/>
                      <a:pt x="14050" y="4680"/>
                      <a:pt x="14010" y="4919"/>
                    </a:cubicBezTo>
                    <a:cubicBezTo>
                      <a:pt x="13443" y="7354"/>
                      <a:pt x="12810" y="9789"/>
                      <a:pt x="12109" y="12224"/>
                    </a:cubicBezTo>
                    <a:cubicBezTo>
                      <a:pt x="12069" y="12356"/>
                      <a:pt x="11967" y="12415"/>
                      <a:pt x="11862" y="12415"/>
                    </a:cubicBezTo>
                    <a:cubicBezTo>
                      <a:pt x="11701" y="12415"/>
                      <a:pt x="11535" y="12278"/>
                      <a:pt x="11575" y="12057"/>
                    </a:cubicBezTo>
                    <a:cubicBezTo>
                      <a:pt x="12109" y="9622"/>
                      <a:pt x="12743" y="7153"/>
                      <a:pt x="13410" y="4752"/>
                    </a:cubicBezTo>
                    <a:cubicBezTo>
                      <a:pt x="13464" y="4603"/>
                      <a:pt x="13584" y="4537"/>
                      <a:pt x="13703" y="4537"/>
                    </a:cubicBezTo>
                    <a:close/>
                    <a:moveTo>
                      <a:pt x="17914" y="5092"/>
                    </a:moveTo>
                    <a:cubicBezTo>
                      <a:pt x="18070" y="5092"/>
                      <a:pt x="18220" y="5220"/>
                      <a:pt x="18180" y="5419"/>
                    </a:cubicBezTo>
                    <a:cubicBezTo>
                      <a:pt x="17780" y="7921"/>
                      <a:pt x="17179" y="10356"/>
                      <a:pt x="16412" y="12757"/>
                    </a:cubicBezTo>
                    <a:cubicBezTo>
                      <a:pt x="16371" y="12920"/>
                      <a:pt x="16248" y="12989"/>
                      <a:pt x="16125" y="12989"/>
                    </a:cubicBezTo>
                    <a:cubicBezTo>
                      <a:pt x="15945" y="12989"/>
                      <a:pt x="15766" y="12842"/>
                      <a:pt x="15845" y="12624"/>
                    </a:cubicBezTo>
                    <a:cubicBezTo>
                      <a:pt x="16212" y="10122"/>
                      <a:pt x="16846" y="7654"/>
                      <a:pt x="17646" y="5285"/>
                    </a:cubicBezTo>
                    <a:cubicBezTo>
                      <a:pt x="17700" y="5151"/>
                      <a:pt x="17808" y="5092"/>
                      <a:pt x="17914" y="5092"/>
                    </a:cubicBezTo>
                    <a:close/>
                    <a:moveTo>
                      <a:pt x="22496" y="5867"/>
                    </a:moveTo>
                    <a:cubicBezTo>
                      <a:pt x="22649" y="5867"/>
                      <a:pt x="22802" y="5969"/>
                      <a:pt x="22783" y="6153"/>
                    </a:cubicBezTo>
                    <a:cubicBezTo>
                      <a:pt x="22517" y="8755"/>
                      <a:pt x="21949" y="11290"/>
                      <a:pt x="21116" y="13758"/>
                    </a:cubicBezTo>
                    <a:cubicBezTo>
                      <a:pt x="21063" y="13902"/>
                      <a:pt x="20950" y="13964"/>
                      <a:pt x="20837" y="13964"/>
                    </a:cubicBezTo>
                    <a:cubicBezTo>
                      <a:pt x="20661" y="13964"/>
                      <a:pt x="20488" y="13815"/>
                      <a:pt x="20548" y="13591"/>
                    </a:cubicBezTo>
                    <a:cubicBezTo>
                      <a:pt x="21015" y="11090"/>
                      <a:pt x="21649" y="8588"/>
                      <a:pt x="22216" y="6086"/>
                    </a:cubicBezTo>
                    <a:cubicBezTo>
                      <a:pt x="22246" y="5936"/>
                      <a:pt x="22371" y="5867"/>
                      <a:pt x="22496" y="5867"/>
                    </a:cubicBezTo>
                    <a:close/>
                    <a:moveTo>
                      <a:pt x="26868" y="7546"/>
                    </a:moveTo>
                    <a:cubicBezTo>
                      <a:pt x="27028" y="7546"/>
                      <a:pt x="27193" y="7687"/>
                      <a:pt x="27153" y="7887"/>
                    </a:cubicBezTo>
                    <a:cubicBezTo>
                      <a:pt x="26753" y="10056"/>
                      <a:pt x="26286" y="12357"/>
                      <a:pt x="25385" y="14359"/>
                    </a:cubicBezTo>
                    <a:cubicBezTo>
                      <a:pt x="25341" y="14457"/>
                      <a:pt x="25262" y="14498"/>
                      <a:pt x="25177" y="14498"/>
                    </a:cubicBezTo>
                    <a:cubicBezTo>
                      <a:pt x="25003" y="14498"/>
                      <a:pt x="24807" y="14327"/>
                      <a:pt x="24852" y="14125"/>
                    </a:cubicBezTo>
                    <a:cubicBezTo>
                      <a:pt x="25285" y="11990"/>
                      <a:pt x="26052" y="9855"/>
                      <a:pt x="26619" y="7754"/>
                    </a:cubicBezTo>
                    <a:cubicBezTo>
                      <a:pt x="26659" y="7608"/>
                      <a:pt x="26763" y="7546"/>
                      <a:pt x="26868" y="7546"/>
                    </a:cubicBezTo>
                    <a:close/>
                    <a:moveTo>
                      <a:pt x="4668" y="1"/>
                    </a:moveTo>
                    <a:cubicBezTo>
                      <a:pt x="3827" y="1"/>
                      <a:pt x="3005" y="157"/>
                      <a:pt x="2235" y="582"/>
                    </a:cubicBezTo>
                    <a:cubicBezTo>
                      <a:pt x="2169" y="782"/>
                      <a:pt x="2102" y="1016"/>
                      <a:pt x="2002" y="1216"/>
                    </a:cubicBezTo>
                    <a:cubicBezTo>
                      <a:pt x="1702" y="2550"/>
                      <a:pt x="1268" y="3884"/>
                      <a:pt x="968" y="5219"/>
                    </a:cubicBezTo>
                    <a:cubicBezTo>
                      <a:pt x="601" y="6787"/>
                      <a:pt x="401" y="8388"/>
                      <a:pt x="0" y="9922"/>
                    </a:cubicBezTo>
                    <a:cubicBezTo>
                      <a:pt x="101" y="10222"/>
                      <a:pt x="234" y="10523"/>
                      <a:pt x="434" y="10823"/>
                    </a:cubicBezTo>
                    <a:cubicBezTo>
                      <a:pt x="634" y="11090"/>
                      <a:pt x="868" y="11323"/>
                      <a:pt x="1135" y="11523"/>
                    </a:cubicBezTo>
                    <a:lnTo>
                      <a:pt x="1868" y="11890"/>
                    </a:lnTo>
                    <a:cubicBezTo>
                      <a:pt x="10375" y="13058"/>
                      <a:pt x="18580" y="15726"/>
                      <a:pt x="27153" y="16627"/>
                    </a:cubicBezTo>
                    <a:lnTo>
                      <a:pt x="27187" y="16627"/>
                    </a:lnTo>
                    <a:lnTo>
                      <a:pt x="28020" y="16327"/>
                    </a:lnTo>
                    <a:cubicBezTo>
                      <a:pt x="28354" y="16127"/>
                      <a:pt x="28621" y="15793"/>
                      <a:pt x="28788" y="15393"/>
                    </a:cubicBezTo>
                    <a:cubicBezTo>
                      <a:pt x="29421" y="12624"/>
                      <a:pt x="29955" y="9822"/>
                      <a:pt x="30489" y="7020"/>
                    </a:cubicBezTo>
                    <a:cubicBezTo>
                      <a:pt x="30456" y="6686"/>
                      <a:pt x="30389" y="6353"/>
                      <a:pt x="30389" y="6019"/>
                    </a:cubicBezTo>
                    <a:cubicBezTo>
                      <a:pt x="29155" y="4518"/>
                      <a:pt x="24451" y="4185"/>
                      <a:pt x="23150" y="3918"/>
                    </a:cubicBezTo>
                    <a:lnTo>
                      <a:pt x="16512" y="2450"/>
                    </a:lnTo>
                    <a:cubicBezTo>
                      <a:pt x="14177" y="1950"/>
                      <a:pt x="11809" y="1416"/>
                      <a:pt x="9474" y="916"/>
                    </a:cubicBezTo>
                    <a:cubicBezTo>
                      <a:pt x="7943" y="566"/>
                      <a:pt x="6269" y="1"/>
                      <a:pt x="4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42"/>
              <p:cNvSpPr/>
              <p:nvPr/>
            </p:nvSpPr>
            <p:spPr>
              <a:xfrm>
                <a:off x="1555450" y="1290525"/>
                <a:ext cx="761400" cy="259375"/>
              </a:xfrm>
              <a:custGeom>
                <a:avLst/>
                <a:gdLst/>
                <a:ahLst/>
                <a:cxnLst/>
                <a:rect l="l" t="t" r="r" b="b"/>
                <a:pathLst>
                  <a:path w="30456" h="10375" extrusionOk="0">
                    <a:moveTo>
                      <a:pt x="30389" y="1"/>
                    </a:moveTo>
                    <a:cubicBezTo>
                      <a:pt x="30189" y="1435"/>
                      <a:pt x="29488" y="2736"/>
                      <a:pt x="28421" y="3737"/>
                    </a:cubicBezTo>
                    <a:cubicBezTo>
                      <a:pt x="27854" y="4170"/>
                      <a:pt x="27220" y="4504"/>
                      <a:pt x="26519" y="4671"/>
                    </a:cubicBezTo>
                    <a:cubicBezTo>
                      <a:pt x="26219" y="5838"/>
                      <a:pt x="25852" y="7006"/>
                      <a:pt x="25385" y="8107"/>
                    </a:cubicBezTo>
                    <a:cubicBezTo>
                      <a:pt x="25341" y="8205"/>
                      <a:pt x="25262" y="8246"/>
                      <a:pt x="25177" y="8246"/>
                    </a:cubicBezTo>
                    <a:cubicBezTo>
                      <a:pt x="25003" y="8246"/>
                      <a:pt x="24807" y="8075"/>
                      <a:pt x="24852" y="7873"/>
                    </a:cubicBezTo>
                    <a:cubicBezTo>
                      <a:pt x="25085" y="6872"/>
                      <a:pt x="25352" y="5838"/>
                      <a:pt x="25652" y="4838"/>
                    </a:cubicBezTo>
                    <a:lnTo>
                      <a:pt x="25652" y="4838"/>
                    </a:lnTo>
                    <a:cubicBezTo>
                      <a:pt x="25218" y="4904"/>
                      <a:pt x="24751" y="4938"/>
                      <a:pt x="24318" y="4938"/>
                    </a:cubicBezTo>
                    <a:cubicBezTo>
                      <a:pt x="23517" y="4938"/>
                      <a:pt x="22683" y="4904"/>
                      <a:pt x="21883" y="4871"/>
                    </a:cubicBezTo>
                    <a:cubicBezTo>
                      <a:pt x="21649" y="5738"/>
                      <a:pt x="21382" y="6606"/>
                      <a:pt x="21082" y="7473"/>
                    </a:cubicBezTo>
                    <a:cubicBezTo>
                      <a:pt x="21042" y="7607"/>
                      <a:pt x="20931" y="7666"/>
                      <a:pt x="20819" y="7666"/>
                    </a:cubicBezTo>
                    <a:cubicBezTo>
                      <a:pt x="20654" y="7666"/>
                      <a:pt x="20489" y="7538"/>
                      <a:pt x="20548" y="7339"/>
                    </a:cubicBezTo>
                    <a:cubicBezTo>
                      <a:pt x="20715" y="6505"/>
                      <a:pt x="20882" y="5672"/>
                      <a:pt x="21049" y="4804"/>
                    </a:cubicBezTo>
                    <a:cubicBezTo>
                      <a:pt x="19881" y="4704"/>
                      <a:pt x="18714" y="4571"/>
                      <a:pt x="17546" y="4437"/>
                    </a:cubicBezTo>
                    <a:lnTo>
                      <a:pt x="17046" y="4371"/>
                    </a:lnTo>
                    <a:cubicBezTo>
                      <a:pt x="16846" y="5104"/>
                      <a:pt x="16646" y="5805"/>
                      <a:pt x="16412" y="6505"/>
                    </a:cubicBezTo>
                    <a:cubicBezTo>
                      <a:pt x="16371" y="6668"/>
                      <a:pt x="16248" y="6737"/>
                      <a:pt x="16125" y="6737"/>
                    </a:cubicBezTo>
                    <a:cubicBezTo>
                      <a:pt x="15945" y="6737"/>
                      <a:pt x="15766" y="6590"/>
                      <a:pt x="15845" y="6372"/>
                    </a:cubicBezTo>
                    <a:cubicBezTo>
                      <a:pt x="15912" y="5672"/>
                      <a:pt x="16045" y="4971"/>
                      <a:pt x="16212" y="4271"/>
                    </a:cubicBezTo>
                    <a:cubicBezTo>
                      <a:pt x="15045" y="4137"/>
                      <a:pt x="13877" y="3970"/>
                      <a:pt x="12710" y="3804"/>
                    </a:cubicBezTo>
                    <a:cubicBezTo>
                      <a:pt x="12509" y="4504"/>
                      <a:pt x="12276" y="5238"/>
                      <a:pt x="12076" y="5938"/>
                    </a:cubicBezTo>
                    <a:cubicBezTo>
                      <a:pt x="12035" y="6073"/>
                      <a:pt x="11930" y="6132"/>
                      <a:pt x="11825" y="6132"/>
                    </a:cubicBezTo>
                    <a:cubicBezTo>
                      <a:pt x="11670" y="6132"/>
                      <a:pt x="11516" y="6004"/>
                      <a:pt x="11575" y="5805"/>
                    </a:cubicBezTo>
                    <a:cubicBezTo>
                      <a:pt x="11709" y="5104"/>
                      <a:pt x="11876" y="4404"/>
                      <a:pt x="12042" y="3737"/>
                    </a:cubicBezTo>
                    <a:lnTo>
                      <a:pt x="10441" y="3503"/>
                    </a:lnTo>
                    <a:cubicBezTo>
                      <a:pt x="9674" y="3370"/>
                      <a:pt x="8907" y="3303"/>
                      <a:pt x="8140" y="3203"/>
                    </a:cubicBezTo>
                    <a:cubicBezTo>
                      <a:pt x="8073" y="3537"/>
                      <a:pt x="8006" y="3870"/>
                      <a:pt x="7939" y="4170"/>
                    </a:cubicBezTo>
                    <a:cubicBezTo>
                      <a:pt x="7899" y="4305"/>
                      <a:pt x="7799" y="4364"/>
                      <a:pt x="7696" y="4364"/>
                    </a:cubicBezTo>
                    <a:cubicBezTo>
                      <a:pt x="7544" y="4364"/>
                      <a:pt x="7386" y="4236"/>
                      <a:pt x="7406" y="4037"/>
                    </a:cubicBezTo>
                    <a:lnTo>
                      <a:pt x="7573" y="3136"/>
                    </a:lnTo>
                    <a:cubicBezTo>
                      <a:pt x="6972" y="3070"/>
                      <a:pt x="6372" y="3003"/>
                      <a:pt x="5771" y="2903"/>
                    </a:cubicBezTo>
                    <a:cubicBezTo>
                      <a:pt x="5171" y="2803"/>
                      <a:pt x="4604" y="2669"/>
                      <a:pt x="4003" y="2503"/>
                    </a:cubicBezTo>
                    <a:cubicBezTo>
                      <a:pt x="3803" y="3470"/>
                      <a:pt x="3603" y="4404"/>
                      <a:pt x="3370" y="5305"/>
                    </a:cubicBezTo>
                    <a:cubicBezTo>
                      <a:pt x="3325" y="5438"/>
                      <a:pt x="3208" y="5499"/>
                      <a:pt x="3094" y="5499"/>
                    </a:cubicBezTo>
                    <a:cubicBezTo>
                      <a:pt x="2953" y="5499"/>
                      <a:pt x="2817" y="5404"/>
                      <a:pt x="2836" y="5238"/>
                    </a:cubicBezTo>
                    <a:cubicBezTo>
                      <a:pt x="2936" y="4271"/>
                      <a:pt x="3069" y="3270"/>
                      <a:pt x="3269" y="2302"/>
                    </a:cubicBezTo>
                    <a:cubicBezTo>
                      <a:pt x="2669" y="2102"/>
                      <a:pt x="2102" y="1802"/>
                      <a:pt x="1602" y="1469"/>
                    </a:cubicBezTo>
                    <a:cubicBezTo>
                      <a:pt x="1235" y="1202"/>
                      <a:pt x="901" y="868"/>
                      <a:pt x="634" y="501"/>
                    </a:cubicBezTo>
                    <a:cubicBezTo>
                      <a:pt x="434" y="1569"/>
                      <a:pt x="267" y="2636"/>
                      <a:pt x="0" y="3670"/>
                    </a:cubicBezTo>
                    <a:cubicBezTo>
                      <a:pt x="101" y="4004"/>
                      <a:pt x="234" y="4304"/>
                      <a:pt x="401" y="4571"/>
                    </a:cubicBezTo>
                    <a:cubicBezTo>
                      <a:pt x="601" y="4838"/>
                      <a:pt x="868" y="5071"/>
                      <a:pt x="1135" y="5271"/>
                    </a:cubicBezTo>
                    <a:lnTo>
                      <a:pt x="1835" y="5638"/>
                    </a:lnTo>
                    <a:cubicBezTo>
                      <a:pt x="10341" y="6806"/>
                      <a:pt x="18580" y="9474"/>
                      <a:pt x="27120" y="10375"/>
                    </a:cubicBezTo>
                    <a:lnTo>
                      <a:pt x="27153" y="10375"/>
                    </a:lnTo>
                    <a:lnTo>
                      <a:pt x="27987" y="10108"/>
                    </a:lnTo>
                    <a:cubicBezTo>
                      <a:pt x="28354" y="9875"/>
                      <a:pt x="28621" y="9541"/>
                      <a:pt x="28754" y="9174"/>
                    </a:cubicBezTo>
                    <a:cubicBezTo>
                      <a:pt x="29388" y="6372"/>
                      <a:pt x="29922" y="3603"/>
                      <a:pt x="30456" y="801"/>
                    </a:cubicBezTo>
                    <a:cubicBezTo>
                      <a:pt x="30422" y="535"/>
                      <a:pt x="30389" y="268"/>
                      <a:pt x="30389"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42"/>
              <p:cNvSpPr/>
              <p:nvPr/>
            </p:nvSpPr>
            <p:spPr>
              <a:xfrm>
                <a:off x="1667200" y="1721675"/>
                <a:ext cx="346100" cy="326100"/>
              </a:xfrm>
              <a:custGeom>
                <a:avLst/>
                <a:gdLst/>
                <a:ahLst/>
                <a:cxnLst/>
                <a:rect l="l" t="t" r="r" b="b"/>
                <a:pathLst>
                  <a:path w="13844" h="13044" extrusionOk="0">
                    <a:moveTo>
                      <a:pt x="5337" y="0"/>
                    </a:moveTo>
                    <a:cubicBezTo>
                      <a:pt x="5171" y="834"/>
                      <a:pt x="5004" y="1668"/>
                      <a:pt x="4837" y="2502"/>
                    </a:cubicBezTo>
                    <a:lnTo>
                      <a:pt x="4637" y="3436"/>
                    </a:lnTo>
                    <a:lnTo>
                      <a:pt x="3670" y="3269"/>
                    </a:lnTo>
                    <a:cubicBezTo>
                      <a:pt x="2769" y="3103"/>
                      <a:pt x="1868" y="2936"/>
                      <a:pt x="968" y="2802"/>
                    </a:cubicBezTo>
                    <a:cubicBezTo>
                      <a:pt x="667" y="4470"/>
                      <a:pt x="367" y="6138"/>
                      <a:pt x="0" y="7739"/>
                    </a:cubicBezTo>
                    <a:lnTo>
                      <a:pt x="2636" y="8140"/>
                    </a:lnTo>
                    <a:lnTo>
                      <a:pt x="3670" y="8306"/>
                    </a:lnTo>
                    <a:lnTo>
                      <a:pt x="3469" y="9274"/>
                    </a:lnTo>
                    <a:cubicBezTo>
                      <a:pt x="3269" y="10241"/>
                      <a:pt x="3036" y="11242"/>
                      <a:pt x="2869" y="12209"/>
                    </a:cubicBezTo>
                    <a:cubicBezTo>
                      <a:pt x="4704" y="12543"/>
                      <a:pt x="6538" y="12776"/>
                      <a:pt x="8373" y="13043"/>
                    </a:cubicBezTo>
                    <a:cubicBezTo>
                      <a:pt x="8540" y="12109"/>
                      <a:pt x="8673" y="11209"/>
                      <a:pt x="8840" y="10308"/>
                    </a:cubicBezTo>
                    <a:lnTo>
                      <a:pt x="9040" y="9174"/>
                    </a:lnTo>
                    <a:lnTo>
                      <a:pt x="10108" y="9374"/>
                    </a:lnTo>
                    <a:cubicBezTo>
                      <a:pt x="11108" y="9541"/>
                      <a:pt x="12109" y="9741"/>
                      <a:pt x="13110" y="9941"/>
                    </a:cubicBezTo>
                    <a:cubicBezTo>
                      <a:pt x="13310" y="8306"/>
                      <a:pt x="13577" y="6672"/>
                      <a:pt x="13844" y="5037"/>
                    </a:cubicBezTo>
                    <a:cubicBezTo>
                      <a:pt x="12843" y="4871"/>
                      <a:pt x="11842" y="4704"/>
                      <a:pt x="10841" y="4537"/>
                    </a:cubicBezTo>
                    <a:lnTo>
                      <a:pt x="9907" y="4370"/>
                    </a:lnTo>
                    <a:lnTo>
                      <a:pt x="10108" y="3303"/>
                    </a:lnTo>
                    <a:cubicBezTo>
                      <a:pt x="10241" y="2536"/>
                      <a:pt x="10408" y="1735"/>
                      <a:pt x="10541" y="934"/>
                    </a:cubicBezTo>
                    <a:cubicBezTo>
                      <a:pt x="8807" y="701"/>
                      <a:pt x="7039" y="367"/>
                      <a:pt x="5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42"/>
              <p:cNvSpPr/>
              <p:nvPr/>
            </p:nvSpPr>
            <p:spPr>
              <a:xfrm>
                <a:off x="1580475" y="1475675"/>
                <a:ext cx="646300" cy="968200"/>
              </a:xfrm>
              <a:custGeom>
                <a:avLst/>
                <a:gdLst/>
                <a:ahLst/>
                <a:cxnLst/>
                <a:rect l="l" t="t" r="r" b="b"/>
                <a:pathLst>
                  <a:path w="25852" h="38728" extrusionOk="0">
                    <a:moveTo>
                      <a:pt x="18902" y="28656"/>
                    </a:moveTo>
                    <a:cubicBezTo>
                      <a:pt x="18965" y="28656"/>
                      <a:pt x="19028" y="28685"/>
                      <a:pt x="19080" y="28754"/>
                    </a:cubicBezTo>
                    <a:cubicBezTo>
                      <a:pt x="19247" y="28921"/>
                      <a:pt x="19347" y="29088"/>
                      <a:pt x="19414" y="29321"/>
                    </a:cubicBezTo>
                    <a:cubicBezTo>
                      <a:pt x="19460" y="29507"/>
                      <a:pt x="19329" y="29628"/>
                      <a:pt x="19188" y="29628"/>
                    </a:cubicBezTo>
                    <a:cubicBezTo>
                      <a:pt x="19127" y="29628"/>
                      <a:pt x="19064" y="29605"/>
                      <a:pt x="19014" y="29555"/>
                    </a:cubicBezTo>
                    <a:cubicBezTo>
                      <a:pt x="18847" y="29421"/>
                      <a:pt x="18714" y="29254"/>
                      <a:pt x="18647" y="29088"/>
                    </a:cubicBezTo>
                    <a:cubicBezTo>
                      <a:pt x="18548" y="28890"/>
                      <a:pt x="18723" y="28656"/>
                      <a:pt x="18902" y="28656"/>
                    </a:cubicBezTo>
                    <a:close/>
                    <a:moveTo>
                      <a:pt x="17663" y="30944"/>
                    </a:moveTo>
                    <a:cubicBezTo>
                      <a:pt x="17712" y="30944"/>
                      <a:pt x="17763" y="30958"/>
                      <a:pt x="17813" y="30989"/>
                    </a:cubicBezTo>
                    <a:cubicBezTo>
                      <a:pt x="18146" y="31222"/>
                      <a:pt x="18413" y="31556"/>
                      <a:pt x="18580" y="31890"/>
                    </a:cubicBezTo>
                    <a:cubicBezTo>
                      <a:pt x="18691" y="32055"/>
                      <a:pt x="18527" y="32290"/>
                      <a:pt x="18353" y="32290"/>
                    </a:cubicBezTo>
                    <a:cubicBezTo>
                      <a:pt x="18317" y="32290"/>
                      <a:pt x="18281" y="32279"/>
                      <a:pt x="18247" y="32257"/>
                    </a:cubicBezTo>
                    <a:cubicBezTo>
                      <a:pt x="17913" y="32023"/>
                      <a:pt x="17613" y="31756"/>
                      <a:pt x="17413" y="31423"/>
                    </a:cubicBezTo>
                    <a:cubicBezTo>
                      <a:pt x="17277" y="31205"/>
                      <a:pt x="17450" y="30944"/>
                      <a:pt x="17663" y="30944"/>
                    </a:cubicBezTo>
                    <a:close/>
                    <a:moveTo>
                      <a:pt x="16132" y="32672"/>
                    </a:moveTo>
                    <a:cubicBezTo>
                      <a:pt x="16181" y="32672"/>
                      <a:pt x="16231" y="32688"/>
                      <a:pt x="16278" y="32724"/>
                    </a:cubicBezTo>
                    <a:cubicBezTo>
                      <a:pt x="16779" y="33090"/>
                      <a:pt x="17246" y="33491"/>
                      <a:pt x="17679" y="33924"/>
                    </a:cubicBezTo>
                    <a:cubicBezTo>
                      <a:pt x="17848" y="34121"/>
                      <a:pt x="17685" y="34389"/>
                      <a:pt x="17471" y="34389"/>
                    </a:cubicBezTo>
                    <a:cubicBezTo>
                      <a:pt x="17430" y="34389"/>
                      <a:pt x="17388" y="34379"/>
                      <a:pt x="17346" y="34358"/>
                    </a:cubicBezTo>
                    <a:cubicBezTo>
                      <a:pt x="16846" y="34024"/>
                      <a:pt x="16345" y="33624"/>
                      <a:pt x="15912" y="33191"/>
                    </a:cubicBezTo>
                    <a:cubicBezTo>
                      <a:pt x="15720" y="32999"/>
                      <a:pt x="15910" y="32672"/>
                      <a:pt x="16132" y="32672"/>
                    </a:cubicBezTo>
                    <a:close/>
                    <a:moveTo>
                      <a:pt x="534" y="0"/>
                    </a:moveTo>
                    <a:cubicBezTo>
                      <a:pt x="367" y="867"/>
                      <a:pt x="167" y="1768"/>
                      <a:pt x="0" y="2669"/>
                    </a:cubicBezTo>
                    <a:cubicBezTo>
                      <a:pt x="634" y="2702"/>
                      <a:pt x="1268" y="2769"/>
                      <a:pt x="1902" y="2802"/>
                    </a:cubicBezTo>
                    <a:cubicBezTo>
                      <a:pt x="5171" y="3102"/>
                      <a:pt x="8339" y="3803"/>
                      <a:pt x="11575" y="4270"/>
                    </a:cubicBezTo>
                    <a:cubicBezTo>
                      <a:pt x="13677" y="4570"/>
                      <a:pt x="16012" y="4670"/>
                      <a:pt x="17880" y="5704"/>
                    </a:cubicBezTo>
                    <a:cubicBezTo>
                      <a:pt x="19981" y="6872"/>
                      <a:pt x="20048" y="9040"/>
                      <a:pt x="19981" y="11208"/>
                    </a:cubicBezTo>
                    <a:cubicBezTo>
                      <a:pt x="19848" y="14277"/>
                      <a:pt x="19981" y="17312"/>
                      <a:pt x="19414" y="20348"/>
                    </a:cubicBezTo>
                    <a:cubicBezTo>
                      <a:pt x="17980" y="27853"/>
                      <a:pt x="13243" y="36126"/>
                      <a:pt x="5638" y="37894"/>
                    </a:cubicBezTo>
                    <a:cubicBezTo>
                      <a:pt x="9007" y="38361"/>
                      <a:pt x="12409" y="38428"/>
                      <a:pt x="15811" y="38728"/>
                    </a:cubicBezTo>
                    <a:cubicBezTo>
                      <a:pt x="19781" y="37760"/>
                      <a:pt x="20115" y="32924"/>
                      <a:pt x="20782" y="29588"/>
                    </a:cubicBezTo>
                    <a:cubicBezTo>
                      <a:pt x="21382" y="26519"/>
                      <a:pt x="22016" y="23417"/>
                      <a:pt x="22616" y="20348"/>
                    </a:cubicBezTo>
                    <a:cubicBezTo>
                      <a:pt x="23684" y="15078"/>
                      <a:pt x="24684" y="9774"/>
                      <a:pt x="25852" y="4503"/>
                    </a:cubicBezTo>
                    <a:cubicBezTo>
                      <a:pt x="17479" y="2802"/>
                      <a:pt x="8873" y="1968"/>
                      <a:pt x="601" y="0"/>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42"/>
              <p:cNvSpPr/>
              <p:nvPr/>
            </p:nvSpPr>
            <p:spPr>
              <a:xfrm>
                <a:off x="1377825" y="1113425"/>
                <a:ext cx="967375" cy="1351750"/>
              </a:xfrm>
              <a:custGeom>
                <a:avLst/>
                <a:gdLst/>
                <a:ahLst/>
                <a:cxnLst/>
                <a:rect l="l" t="t" r="r" b="b"/>
                <a:pathLst>
                  <a:path w="38695" h="54070" extrusionOk="0">
                    <a:moveTo>
                      <a:pt x="11784" y="832"/>
                    </a:moveTo>
                    <a:cubicBezTo>
                      <a:pt x="13382" y="832"/>
                      <a:pt x="15052" y="1387"/>
                      <a:pt x="16579" y="1714"/>
                    </a:cubicBezTo>
                    <a:cubicBezTo>
                      <a:pt x="18914" y="2248"/>
                      <a:pt x="21282" y="2782"/>
                      <a:pt x="23617" y="3282"/>
                    </a:cubicBezTo>
                    <a:lnTo>
                      <a:pt x="30255" y="4750"/>
                    </a:lnTo>
                    <a:cubicBezTo>
                      <a:pt x="31556" y="5017"/>
                      <a:pt x="36260" y="5350"/>
                      <a:pt x="37494" y="6851"/>
                    </a:cubicBezTo>
                    <a:cubicBezTo>
                      <a:pt x="37494" y="7185"/>
                      <a:pt x="37561" y="7518"/>
                      <a:pt x="37561" y="7852"/>
                    </a:cubicBezTo>
                    <a:cubicBezTo>
                      <a:pt x="37027" y="10654"/>
                      <a:pt x="36526" y="13456"/>
                      <a:pt x="35893" y="16225"/>
                    </a:cubicBezTo>
                    <a:cubicBezTo>
                      <a:pt x="35726" y="16625"/>
                      <a:pt x="35459" y="16959"/>
                      <a:pt x="35125" y="17159"/>
                    </a:cubicBezTo>
                    <a:lnTo>
                      <a:pt x="34292" y="17459"/>
                    </a:lnTo>
                    <a:lnTo>
                      <a:pt x="34225" y="17459"/>
                    </a:lnTo>
                    <a:cubicBezTo>
                      <a:pt x="25685" y="16558"/>
                      <a:pt x="17480" y="13856"/>
                      <a:pt x="8973" y="12689"/>
                    </a:cubicBezTo>
                    <a:lnTo>
                      <a:pt x="8240" y="12355"/>
                    </a:lnTo>
                    <a:cubicBezTo>
                      <a:pt x="7973" y="12155"/>
                      <a:pt x="7739" y="11888"/>
                      <a:pt x="7539" y="11655"/>
                    </a:cubicBezTo>
                    <a:cubicBezTo>
                      <a:pt x="7339" y="11355"/>
                      <a:pt x="7206" y="11054"/>
                      <a:pt x="7105" y="10754"/>
                    </a:cubicBezTo>
                    <a:cubicBezTo>
                      <a:pt x="7506" y="9220"/>
                      <a:pt x="7706" y="7619"/>
                      <a:pt x="8073" y="6051"/>
                    </a:cubicBezTo>
                    <a:cubicBezTo>
                      <a:pt x="8373" y="4716"/>
                      <a:pt x="8773" y="3382"/>
                      <a:pt x="9107" y="2048"/>
                    </a:cubicBezTo>
                    <a:cubicBezTo>
                      <a:pt x="9174" y="1848"/>
                      <a:pt x="9274" y="1614"/>
                      <a:pt x="9340" y="1414"/>
                    </a:cubicBezTo>
                    <a:cubicBezTo>
                      <a:pt x="10114" y="987"/>
                      <a:pt x="10939" y="832"/>
                      <a:pt x="11784" y="832"/>
                    </a:cubicBezTo>
                    <a:close/>
                    <a:moveTo>
                      <a:pt x="8707" y="14457"/>
                    </a:moveTo>
                    <a:cubicBezTo>
                      <a:pt x="16979" y="16425"/>
                      <a:pt x="25585" y="17259"/>
                      <a:pt x="33958" y="18960"/>
                    </a:cubicBezTo>
                    <a:cubicBezTo>
                      <a:pt x="32790" y="24230"/>
                      <a:pt x="31790" y="29534"/>
                      <a:pt x="30722" y="34805"/>
                    </a:cubicBezTo>
                    <a:cubicBezTo>
                      <a:pt x="30089" y="37874"/>
                      <a:pt x="29488" y="40976"/>
                      <a:pt x="28854" y="44045"/>
                    </a:cubicBezTo>
                    <a:cubicBezTo>
                      <a:pt x="28187" y="47380"/>
                      <a:pt x="27887" y="52217"/>
                      <a:pt x="23884" y="53184"/>
                    </a:cubicBezTo>
                    <a:cubicBezTo>
                      <a:pt x="20382" y="52884"/>
                      <a:pt x="16879" y="52851"/>
                      <a:pt x="13343" y="52317"/>
                    </a:cubicBezTo>
                    <a:cubicBezTo>
                      <a:pt x="10508" y="51917"/>
                      <a:pt x="7572" y="51417"/>
                      <a:pt x="5237" y="49649"/>
                    </a:cubicBezTo>
                    <a:cubicBezTo>
                      <a:pt x="5237" y="49582"/>
                      <a:pt x="5204" y="49549"/>
                      <a:pt x="5171" y="49515"/>
                    </a:cubicBezTo>
                    <a:cubicBezTo>
                      <a:pt x="2135" y="47113"/>
                      <a:pt x="2869" y="42910"/>
                      <a:pt x="3403" y="39541"/>
                    </a:cubicBezTo>
                    <a:cubicBezTo>
                      <a:pt x="3870" y="36506"/>
                      <a:pt x="4570" y="33470"/>
                      <a:pt x="5237" y="30435"/>
                    </a:cubicBezTo>
                    <a:cubicBezTo>
                      <a:pt x="6372" y="25131"/>
                      <a:pt x="7606" y="19794"/>
                      <a:pt x="8640" y="14457"/>
                    </a:cubicBezTo>
                    <a:close/>
                    <a:moveTo>
                      <a:pt x="11518" y="1"/>
                    </a:moveTo>
                    <a:cubicBezTo>
                      <a:pt x="10484" y="1"/>
                      <a:pt x="9501" y="270"/>
                      <a:pt x="8673" y="1114"/>
                    </a:cubicBezTo>
                    <a:cubicBezTo>
                      <a:pt x="8607" y="1147"/>
                      <a:pt x="8573" y="1214"/>
                      <a:pt x="8607" y="1281"/>
                    </a:cubicBezTo>
                    <a:cubicBezTo>
                      <a:pt x="8273" y="1948"/>
                      <a:pt x="8006" y="2648"/>
                      <a:pt x="7839" y="3382"/>
                    </a:cubicBezTo>
                    <a:cubicBezTo>
                      <a:pt x="7105" y="5584"/>
                      <a:pt x="6638" y="7852"/>
                      <a:pt x="6472" y="10187"/>
                    </a:cubicBezTo>
                    <a:cubicBezTo>
                      <a:pt x="6472" y="10220"/>
                      <a:pt x="6438" y="10254"/>
                      <a:pt x="6438" y="10320"/>
                    </a:cubicBezTo>
                    <a:cubicBezTo>
                      <a:pt x="6405" y="10587"/>
                      <a:pt x="6405" y="10888"/>
                      <a:pt x="6438" y="11154"/>
                    </a:cubicBezTo>
                    <a:lnTo>
                      <a:pt x="6438" y="11188"/>
                    </a:lnTo>
                    <a:cubicBezTo>
                      <a:pt x="6505" y="11455"/>
                      <a:pt x="6572" y="11688"/>
                      <a:pt x="6705" y="11922"/>
                    </a:cubicBezTo>
                    <a:cubicBezTo>
                      <a:pt x="6805" y="12155"/>
                      <a:pt x="6939" y="12389"/>
                      <a:pt x="7105" y="12589"/>
                    </a:cubicBezTo>
                    <a:cubicBezTo>
                      <a:pt x="7339" y="12922"/>
                      <a:pt x="7673" y="13189"/>
                      <a:pt x="8006" y="13356"/>
                    </a:cubicBezTo>
                    <a:cubicBezTo>
                      <a:pt x="6372" y="20161"/>
                      <a:pt x="5037" y="27066"/>
                      <a:pt x="3570" y="33937"/>
                    </a:cubicBezTo>
                    <a:cubicBezTo>
                      <a:pt x="2669" y="38174"/>
                      <a:pt x="0" y="46313"/>
                      <a:pt x="4170" y="49649"/>
                    </a:cubicBezTo>
                    <a:cubicBezTo>
                      <a:pt x="4170" y="49649"/>
                      <a:pt x="4203" y="49682"/>
                      <a:pt x="4203" y="49682"/>
                    </a:cubicBezTo>
                    <a:cubicBezTo>
                      <a:pt x="6438" y="52050"/>
                      <a:pt x="9607" y="52651"/>
                      <a:pt x="12709" y="53118"/>
                    </a:cubicBezTo>
                    <a:cubicBezTo>
                      <a:pt x="15542" y="53541"/>
                      <a:pt x="18543" y="54070"/>
                      <a:pt x="21479" y="54070"/>
                    </a:cubicBezTo>
                    <a:cubicBezTo>
                      <a:pt x="22242" y="54070"/>
                      <a:pt x="23000" y="54034"/>
                      <a:pt x="23751" y="53952"/>
                    </a:cubicBezTo>
                    <a:cubicBezTo>
                      <a:pt x="23821" y="53975"/>
                      <a:pt x="23892" y="53999"/>
                      <a:pt x="23963" y="53999"/>
                    </a:cubicBezTo>
                    <a:cubicBezTo>
                      <a:pt x="23992" y="53999"/>
                      <a:pt x="24022" y="53995"/>
                      <a:pt x="24051" y="53985"/>
                    </a:cubicBezTo>
                    <a:cubicBezTo>
                      <a:pt x="26653" y="53551"/>
                      <a:pt x="28020" y="51450"/>
                      <a:pt x="28754" y="49048"/>
                    </a:cubicBezTo>
                    <a:cubicBezTo>
                      <a:pt x="29755" y="45612"/>
                      <a:pt x="30222" y="41943"/>
                      <a:pt x="30956" y="38441"/>
                    </a:cubicBezTo>
                    <a:cubicBezTo>
                      <a:pt x="32290" y="31769"/>
                      <a:pt x="33758" y="25064"/>
                      <a:pt x="34925" y="18326"/>
                    </a:cubicBezTo>
                    <a:cubicBezTo>
                      <a:pt x="35359" y="18226"/>
                      <a:pt x="35726" y="17959"/>
                      <a:pt x="35993" y="17592"/>
                    </a:cubicBezTo>
                    <a:cubicBezTo>
                      <a:pt x="36727" y="16725"/>
                      <a:pt x="37027" y="15524"/>
                      <a:pt x="37227" y="14357"/>
                    </a:cubicBezTo>
                    <a:cubicBezTo>
                      <a:pt x="37861" y="12322"/>
                      <a:pt x="38228" y="10187"/>
                      <a:pt x="38328" y="8052"/>
                    </a:cubicBezTo>
                    <a:cubicBezTo>
                      <a:pt x="38361" y="7885"/>
                      <a:pt x="38394" y="7752"/>
                      <a:pt x="38394" y="7552"/>
                    </a:cubicBezTo>
                    <a:cubicBezTo>
                      <a:pt x="38394" y="7552"/>
                      <a:pt x="38428" y="7518"/>
                      <a:pt x="38428" y="7485"/>
                    </a:cubicBezTo>
                    <a:cubicBezTo>
                      <a:pt x="38695" y="5650"/>
                      <a:pt x="36860" y="5317"/>
                      <a:pt x="35459" y="5017"/>
                    </a:cubicBezTo>
                    <a:cubicBezTo>
                      <a:pt x="31990" y="4249"/>
                      <a:pt x="28554" y="3516"/>
                      <a:pt x="25085" y="2748"/>
                    </a:cubicBezTo>
                    <a:cubicBezTo>
                      <a:pt x="21649" y="2015"/>
                      <a:pt x="18180" y="1281"/>
                      <a:pt x="14711" y="513"/>
                    </a:cubicBezTo>
                    <a:cubicBezTo>
                      <a:pt x="13669" y="278"/>
                      <a:pt x="12568" y="1"/>
                      <a:pt x="11518" y="1"/>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42"/>
              <p:cNvSpPr/>
              <p:nvPr/>
            </p:nvSpPr>
            <p:spPr>
              <a:xfrm>
                <a:off x="1641350" y="1698325"/>
                <a:ext cx="393625" cy="376950"/>
              </a:xfrm>
              <a:custGeom>
                <a:avLst/>
                <a:gdLst/>
                <a:ahLst/>
                <a:cxnLst/>
                <a:rect l="l" t="t" r="r" b="b"/>
                <a:pathLst>
                  <a:path w="15745" h="15078" extrusionOk="0">
                    <a:moveTo>
                      <a:pt x="6371" y="934"/>
                    </a:moveTo>
                    <a:cubicBezTo>
                      <a:pt x="8073" y="1301"/>
                      <a:pt x="9807" y="1668"/>
                      <a:pt x="11542" y="1902"/>
                    </a:cubicBezTo>
                    <a:cubicBezTo>
                      <a:pt x="11408" y="2669"/>
                      <a:pt x="11275" y="3470"/>
                      <a:pt x="11142" y="4237"/>
                    </a:cubicBezTo>
                    <a:lnTo>
                      <a:pt x="10941" y="5338"/>
                    </a:lnTo>
                    <a:lnTo>
                      <a:pt x="11842" y="5471"/>
                    </a:lnTo>
                    <a:cubicBezTo>
                      <a:pt x="12843" y="5671"/>
                      <a:pt x="13843" y="5838"/>
                      <a:pt x="14878" y="5971"/>
                    </a:cubicBezTo>
                    <a:cubicBezTo>
                      <a:pt x="14611" y="7606"/>
                      <a:pt x="14344" y="9240"/>
                      <a:pt x="14144" y="10875"/>
                    </a:cubicBezTo>
                    <a:lnTo>
                      <a:pt x="14144" y="10908"/>
                    </a:lnTo>
                    <a:cubicBezTo>
                      <a:pt x="13143" y="10675"/>
                      <a:pt x="12142" y="10508"/>
                      <a:pt x="11142" y="10308"/>
                    </a:cubicBezTo>
                    <a:lnTo>
                      <a:pt x="10074" y="10108"/>
                    </a:lnTo>
                    <a:lnTo>
                      <a:pt x="9907" y="11242"/>
                    </a:lnTo>
                    <a:cubicBezTo>
                      <a:pt x="9741" y="12143"/>
                      <a:pt x="9574" y="13043"/>
                      <a:pt x="9440" y="13944"/>
                    </a:cubicBezTo>
                    <a:cubicBezTo>
                      <a:pt x="7572" y="13710"/>
                      <a:pt x="5738" y="13477"/>
                      <a:pt x="3903" y="13143"/>
                    </a:cubicBezTo>
                    <a:cubicBezTo>
                      <a:pt x="4103" y="12176"/>
                      <a:pt x="4337" y="11175"/>
                      <a:pt x="4503" y="10174"/>
                    </a:cubicBezTo>
                    <a:lnTo>
                      <a:pt x="4704" y="9240"/>
                    </a:lnTo>
                    <a:lnTo>
                      <a:pt x="3636" y="9074"/>
                    </a:lnTo>
                    <a:lnTo>
                      <a:pt x="1001" y="8673"/>
                    </a:lnTo>
                    <a:cubicBezTo>
                      <a:pt x="1368" y="7039"/>
                      <a:pt x="1668" y="5404"/>
                      <a:pt x="2002" y="3736"/>
                    </a:cubicBezTo>
                    <a:cubicBezTo>
                      <a:pt x="2902" y="3903"/>
                      <a:pt x="3803" y="4037"/>
                      <a:pt x="4670" y="4203"/>
                    </a:cubicBezTo>
                    <a:lnTo>
                      <a:pt x="5671" y="4370"/>
                    </a:lnTo>
                    <a:lnTo>
                      <a:pt x="5838" y="3436"/>
                    </a:lnTo>
                    <a:cubicBezTo>
                      <a:pt x="6005" y="2602"/>
                      <a:pt x="6205" y="1768"/>
                      <a:pt x="6371" y="934"/>
                    </a:cubicBezTo>
                    <a:close/>
                    <a:moveTo>
                      <a:pt x="5771" y="0"/>
                    </a:moveTo>
                    <a:lnTo>
                      <a:pt x="5571" y="734"/>
                    </a:lnTo>
                    <a:cubicBezTo>
                      <a:pt x="5337" y="1568"/>
                      <a:pt x="5104" y="2436"/>
                      <a:pt x="4904" y="3303"/>
                    </a:cubicBezTo>
                    <a:cubicBezTo>
                      <a:pt x="3970" y="3203"/>
                      <a:pt x="3069" y="3103"/>
                      <a:pt x="2135" y="3003"/>
                    </a:cubicBezTo>
                    <a:lnTo>
                      <a:pt x="1435" y="2936"/>
                    </a:lnTo>
                    <a:lnTo>
                      <a:pt x="1268" y="3603"/>
                    </a:lnTo>
                    <a:cubicBezTo>
                      <a:pt x="901" y="5238"/>
                      <a:pt x="501" y="6905"/>
                      <a:pt x="167" y="8540"/>
                    </a:cubicBezTo>
                    <a:lnTo>
                      <a:pt x="0" y="9240"/>
                    </a:lnTo>
                    <a:lnTo>
                      <a:pt x="834" y="9441"/>
                    </a:lnTo>
                    <a:lnTo>
                      <a:pt x="3469" y="9974"/>
                    </a:lnTo>
                    <a:cubicBezTo>
                      <a:pt x="3303" y="10975"/>
                      <a:pt x="3136" y="11976"/>
                      <a:pt x="2969" y="12976"/>
                    </a:cubicBezTo>
                    <a:lnTo>
                      <a:pt x="2869" y="13677"/>
                    </a:lnTo>
                    <a:lnTo>
                      <a:pt x="3736" y="13910"/>
                    </a:lnTo>
                    <a:cubicBezTo>
                      <a:pt x="5538" y="14377"/>
                      <a:pt x="7406" y="14744"/>
                      <a:pt x="9274" y="14978"/>
                    </a:cubicBezTo>
                    <a:lnTo>
                      <a:pt x="10208" y="15078"/>
                    </a:lnTo>
                    <a:lnTo>
                      <a:pt x="10408" y="14111"/>
                    </a:lnTo>
                    <a:cubicBezTo>
                      <a:pt x="10608" y="13210"/>
                      <a:pt x="10775" y="12309"/>
                      <a:pt x="10941" y="11409"/>
                    </a:cubicBezTo>
                    <a:cubicBezTo>
                      <a:pt x="11975" y="11609"/>
                      <a:pt x="12976" y="11742"/>
                      <a:pt x="14010" y="11909"/>
                    </a:cubicBezTo>
                    <a:lnTo>
                      <a:pt x="14777" y="12009"/>
                    </a:lnTo>
                    <a:lnTo>
                      <a:pt x="14944" y="11075"/>
                    </a:lnTo>
                    <a:cubicBezTo>
                      <a:pt x="15211" y="9407"/>
                      <a:pt x="15445" y="7739"/>
                      <a:pt x="15645" y="6105"/>
                    </a:cubicBezTo>
                    <a:lnTo>
                      <a:pt x="15745" y="5271"/>
                    </a:lnTo>
                    <a:lnTo>
                      <a:pt x="15011" y="5071"/>
                    </a:lnTo>
                    <a:cubicBezTo>
                      <a:pt x="14044" y="4804"/>
                      <a:pt x="13010" y="4604"/>
                      <a:pt x="12009" y="4404"/>
                    </a:cubicBezTo>
                    <a:cubicBezTo>
                      <a:pt x="12109" y="3603"/>
                      <a:pt x="12209" y="2769"/>
                      <a:pt x="12309" y="1969"/>
                    </a:cubicBezTo>
                    <a:lnTo>
                      <a:pt x="12409" y="1101"/>
                    </a:lnTo>
                    <a:lnTo>
                      <a:pt x="11709" y="934"/>
                    </a:lnTo>
                    <a:cubicBezTo>
                      <a:pt x="10007" y="568"/>
                      <a:pt x="8273" y="334"/>
                      <a:pt x="6538" y="101"/>
                    </a:cubicBezTo>
                    <a:lnTo>
                      <a:pt x="5771" y="0"/>
                    </a:lnTo>
                    <a:close/>
                  </a:path>
                </a:pathLst>
              </a:cu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42"/>
              <p:cNvSpPr/>
              <p:nvPr/>
            </p:nvSpPr>
            <p:spPr>
              <a:xfrm>
                <a:off x="1626325" y="1194025"/>
                <a:ext cx="61075" cy="234000"/>
              </a:xfrm>
              <a:custGeom>
                <a:avLst/>
                <a:gdLst/>
                <a:ahLst/>
                <a:cxnLst/>
                <a:rect l="l" t="t" r="r" b="b"/>
                <a:pathLst>
                  <a:path w="2443" h="9360" extrusionOk="0">
                    <a:moveTo>
                      <a:pt x="2116" y="0"/>
                    </a:moveTo>
                    <a:cubicBezTo>
                      <a:pt x="2011" y="0"/>
                      <a:pt x="1908" y="59"/>
                      <a:pt x="1869" y="192"/>
                    </a:cubicBezTo>
                    <a:cubicBezTo>
                      <a:pt x="1002" y="3127"/>
                      <a:pt x="368" y="6096"/>
                      <a:pt x="1" y="9098"/>
                    </a:cubicBezTo>
                    <a:cubicBezTo>
                      <a:pt x="1" y="9264"/>
                      <a:pt x="145" y="9359"/>
                      <a:pt x="284" y="9359"/>
                    </a:cubicBezTo>
                    <a:cubicBezTo>
                      <a:pt x="396" y="9359"/>
                      <a:pt x="505" y="9298"/>
                      <a:pt x="535" y="9165"/>
                    </a:cubicBezTo>
                    <a:cubicBezTo>
                      <a:pt x="1268" y="6296"/>
                      <a:pt x="1802" y="3294"/>
                      <a:pt x="2403" y="358"/>
                    </a:cubicBezTo>
                    <a:cubicBezTo>
                      <a:pt x="2443" y="137"/>
                      <a:pt x="2276" y="0"/>
                      <a:pt x="2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42"/>
              <p:cNvSpPr/>
              <p:nvPr/>
            </p:nvSpPr>
            <p:spPr>
              <a:xfrm>
                <a:off x="1740425" y="1211950"/>
                <a:ext cx="48725" cy="187675"/>
              </a:xfrm>
              <a:custGeom>
                <a:avLst/>
                <a:gdLst/>
                <a:ahLst/>
                <a:cxnLst/>
                <a:rect l="l" t="t" r="r" b="b"/>
                <a:pathLst>
                  <a:path w="1949" h="7507" extrusionOk="0">
                    <a:moveTo>
                      <a:pt x="1609" y="1"/>
                    </a:moveTo>
                    <a:cubicBezTo>
                      <a:pt x="1502" y="1"/>
                      <a:pt x="1401" y="62"/>
                      <a:pt x="1374" y="208"/>
                    </a:cubicBezTo>
                    <a:cubicBezTo>
                      <a:pt x="841" y="2510"/>
                      <a:pt x="407" y="4845"/>
                      <a:pt x="40" y="7180"/>
                    </a:cubicBezTo>
                    <a:cubicBezTo>
                      <a:pt x="0" y="7379"/>
                      <a:pt x="150" y="7507"/>
                      <a:pt x="299" y="7507"/>
                    </a:cubicBezTo>
                    <a:cubicBezTo>
                      <a:pt x="400" y="7507"/>
                      <a:pt x="500" y="7448"/>
                      <a:pt x="540" y="7313"/>
                    </a:cubicBezTo>
                    <a:cubicBezTo>
                      <a:pt x="1074" y="5012"/>
                      <a:pt x="1541" y="2677"/>
                      <a:pt x="1908" y="342"/>
                    </a:cubicBezTo>
                    <a:cubicBezTo>
                      <a:pt x="1948" y="141"/>
                      <a:pt x="1771"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42"/>
              <p:cNvSpPr/>
              <p:nvPr/>
            </p:nvSpPr>
            <p:spPr>
              <a:xfrm>
                <a:off x="1843825" y="1247625"/>
                <a:ext cx="62900" cy="196975"/>
              </a:xfrm>
              <a:custGeom>
                <a:avLst/>
                <a:gdLst/>
                <a:ahLst/>
                <a:cxnLst/>
                <a:rect l="l" t="t" r="r" b="b"/>
                <a:pathLst>
                  <a:path w="2516" h="7879" extrusionOk="0">
                    <a:moveTo>
                      <a:pt x="2168" y="1"/>
                    </a:moveTo>
                    <a:cubicBezTo>
                      <a:pt x="2049" y="1"/>
                      <a:pt x="1929" y="67"/>
                      <a:pt x="1875" y="216"/>
                    </a:cubicBezTo>
                    <a:cubicBezTo>
                      <a:pt x="1208" y="2617"/>
                      <a:pt x="574" y="5086"/>
                      <a:pt x="40" y="7521"/>
                    </a:cubicBezTo>
                    <a:cubicBezTo>
                      <a:pt x="0" y="7742"/>
                      <a:pt x="166" y="7879"/>
                      <a:pt x="327" y="7879"/>
                    </a:cubicBezTo>
                    <a:cubicBezTo>
                      <a:pt x="432" y="7879"/>
                      <a:pt x="534" y="7820"/>
                      <a:pt x="574" y="7688"/>
                    </a:cubicBezTo>
                    <a:cubicBezTo>
                      <a:pt x="1275" y="5253"/>
                      <a:pt x="1908" y="2818"/>
                      <a:pt x="2475" y="383"/>
                    </a:cubicBezTo>
                    <a:cubicBezTo>
                      <a:pt x="2515" y="144"/>
                      <a:pt x="2342" y="1"/>
                      <a:pt x="2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42"/>
              <p:cNvSpPr/>
              <p:nvPr/>
            </p:nvSpPr>
            <p:spPr>
              <a:xfrm>
                <a:off x="1950575" y="1261200"/>
                <a:ext cx="60900" cy="196800"/>
              </a:xfrm>
              <a:custGeom>
                <a:avLst/>
                <a:gdLst/>
                <a:ahLst/>
                <a:cxnLst/>
                <a:rect l="l" t="t" r="r" b="b"/>
                <a:pathLst>
                  <a:path w="2436" h="7872" extrusionOk="0">
                    <a:moveTo>
                      <a:pt x="2094" y="1"/>
                    </a:moveTo>
                    <a:cubicBezTo>
                      <a:pt x="1986" y="1"/>
                      <a:pt x="1881" y="63"/>
                      <a:pt x="1841" y="206"/>
                    </a:cubicBezTo>
                    <a:cubicBezTo>
                      <a:pt x="1041" y="2575"/>
                      <a:pt x="407" y="5043"/>
                      <a:pt x="40" y="7545"/>
                    </a:cubicBezTo>
                    <a:cubicBezTo>
                      <a:pt x="0" y="7744"/>
                      <a:pt x="150" y="7872"/>
                      <a:pt x="306" y="7872"/>
                    </a:cubicBezTo>
                    <a:cubicBezTo>
                      <a:pt x="412" y="7872"/>
                      <a:pt x="520" y="7813"/>
                      <a:pt x="574" y="7678"/>
                    </a:cubicBezTo>
                    <a:cubicBezTo>
                      <a:pt x="1374" y="5310"/>
                      <a:pt x="1975" y="2842"/>
                      <a:pt x="2375" y="373"/>
                    </a:cubicBezTo>
                    <a:cubicBezTo>
                      <a:pt x="2436" y="150"/>
                      <a:pt x="2262" y="1"/>
                      <a:pt x="2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42"/>
              <p:cNvSpPr/>
              <p:nvPr/>
            </p:nvSpPr>
            <p:spPr>
              <a:xfrm>
                <a:off x="2067650" y="1280675"/>
                <a:ext cx="57500" cy="201450"/>
              </a:xfrm>
              <a:custGeom>
                <a:avLst/>
                <a:gdLst/>
                <a:ahLst/>
                <a:cxnLst/>
                <a:rect l="l" t="t" r="r" b="b"/>
                <a:pathLst>
                  <a:path w="2300" h="8058" extrusionOk="0">
                    <a:moveTo>
                      <a:pt x="2001" y="0"/>
                    </a:moveTo>
                    <a:cubicBezTo>
                      <a:pt x="1880" y="0"/>
                      <a:pt x="1758" y="61"/>
                      <a:pt x="1728" y="195"/>
                    </a:cubicBezTo>
                    <a:cubicBezTo>
                      <a:pt x="1161" y="2696"/>
                      <a:pt x="527" y="5198"/>
                      <a:pt x="60" y="7700"/>
                    </a:cubicBezTo>
                    <a:cubicBezTo>
                      <a:pt x="0" y="7921"/>
                      <a:pt x="158" y="8058"/>
                      <a:pt x="323" y="8058"/>
                    </a:cubicBezTo>
                    <a:cubicBezTo>
                      <a:pt x="431" y="8058"/>
                      <a:pt x="541" y="7999"/>
                      <a:pt x="594" y="7867"/>
                    </a:cubicBezTo>
                    <a:cubicBezTo>
                      <a:pt x="1428" y="5398"/>
                      <a:pt x="1995" y="2863"/>
                      <a:pt x="2262" y="261"/>
                    </a:cubicBezTo>
                    <a:cubicBezTo>
                      <a:pt x="2299" y="95"/>
                      <a:pt x="2151" y="0"/>
                      <a:pt x="2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42"/>
              <p:cNvSpPr/>
              <p:nvPr/>
            </p:nvSpPr>
            <p:spPr>
              <a:xfrm>
                <a:off x="1973450" y="2292475"/>
                <a:ext cx="53225" cy="42925"/>
              </a:xfrm>
              <a:custGeom>
                <a:avLst/>
                <a:gdLst/>
                <a:ahLst/>
                <a:cxnLst/>
                <a:rect l="l" t="t" r="r" b="b"/>
                <a:pathLst>
                  <a:path w="2129" h="1717" extrusionOk="0">
                    <a:moveTo>
                      <a:pt x="413" y="0"/>
                    </a:moveTo>
                    <a:cubicBezTo>
                      <a:pt x="191" y="0"/>
                      <a:pt x="1" y="327"/>
                      <a:pt x="193" y="519"/>
                    </a:cubicBezTo>
                    <a:cubicBezTo>
                      <a:pt x="626" y="952"/>
                      <a:pt x="1127" y="1352"/>
                      <a:pt x="1627" y="1686"/>
                    </a:cubicBezTo>
                    <a:cubicBezTo>
                      <a:pt x="1669" y="1707"/>
                      <a:pt x="1711" y="1717"/>
                      <a:pt x="1752" y="1717"/>
                    </a:cubicBezTo>
                    <a:cubicBezTo>
                      <a:pt x="1966" y="1717"/>
                      <a:pt x="2129" y="1449"/>
                      <a:pt x="1960" y="1252"/>
                    </a:cubicBezTo>
                    <a:cubicBezTo>
                      <a:pt x="1527" y="819"/>
                      <a:pt x="1060" y="418"/>
                      <a:pt x="559" y="52"/>
                    </a:cubicBezTo>
                    <a:cubicBezTo>
                      <a:pt x="512" y="16"/>
                      <a:pt x="462"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42"/>
              <p:cNvSpPr/>
              <p:nvPr/>
            </p:nvSpPr>
            <p:spPr>
              <a:xfrm>
                <a:off x="2012325" y="2248850"/>
                <a:ext cx="35425" cy="34075"/>
              </a:xfrm>
              <a:custGeom>
                <a:avLst/>
                <a:gdLst/>
                <a:ahLst/>
                <a:cxnLst/>
                <a:rect l="l" t="t" r="r" b="b"/>
                <a:pathLst>
                  <a:path w="1417" h="1363" extrusionOk="0">
                    <a:moveTo>
                      <a:pt x="368" y="1"/>
                    </a:moveTo>
                    <a:cubicBezTo>
                      <a:pt x="164" y="1"/>
                      <a:pt x="0" y="252"/>
                      <a:pt x="105" y="462"/>
                    </a:cubicBezTo>
                    <a:cubicBezTo>
                      <a:pt x="339" y="796"/>
                      <a:pt x="606" y="1096"/>
                      <a:pt x="939" y="1330"/>
                    </a:cubicBezTo>
                    <a:cubicBezTo>
                      <a:pt x="979" y="1352"/>
                      <a:pt x="1021" y="1363"/>
                      <a:pt x="1060" y="1363"/>
                    </a:cubicBezTo>
                    <a:cubicBezTo>
                      <a:pt x="1253" y="1363"/>
                      <a:pt x="1417" y="1128"/>
                      <a:pt x="1306" y="963"/>
                    </a:cubicBezTo>
                    <a:cubicBezTo>
                      <a:pt x="1106" y="596"/>
                      <a:pt x="839" y="295"/>
                      <a:pt x="539" y="62"/>
                    </a:cubicBezTo>
                    <a:cubicBezTo>
                      <a:pt x="482" y="19"/>
                      <a:pt x="424"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42"/>
              <p:cNvSpPr/>
              <p:nvPr/>
            </p:nvSpPr>
            <p:spPr>
              <a:xfrm>
                <a:off x="2043550" y="2192050"/>
                <a:ext cx="23450" cy="24350"/>
              </a:xfrm>
              <a:custGeom>
                <a:avLst/>
                <a:gdLst/>
                <a:ahLst/>
                <a:cxnLst/>
                <a:rect l="l" t="t" r="r" b="b"/>
                <a:pathLst>
                  <a:path w="938" h="974" extrusionOk="0">
                    <a:moveTo>
                      <a:pt x="360" y="1"/>
                    </a:moveTo>
                    <a:cubicBezTo>
                      <a:pt x="169" y="1"/>
                      <a:pt x="0" y="235"/>
                      <a:pt x="124" y="433"/>
                    </a:cubicBezTo>
                    <a:cubicBezTo>
                      <a:pt x="191" y="599"/>
                      <a:pt x="324" y="766"/>
                      <a:pt x="491" y="900"/>
                    </a:cubicBezTo>
                    <a:cubicBezTo>
                      <a:pt x="541" y="950"/>
                      <a:pt x="604" y="973"/>
                      <a:pt x="665" y="973"/>
                    </a:cubicBezTo>
                    <a:cubicBezTo>
                      <a:pt x="806" y="973"/>
                      <a:pt x="937" y="852"/>
                      <a:pt x="891" y="666"/>
                    </a:cubicBezTo>
                    <a:cubicBezTo>
                      <a:pt x="824" y="433"/>
                      <a:pt x="691" y="232"/>
                      <a:pt x="557" y="99"/>
                    </a:cubicBezTo>
                    <a:cubicBezTo>
                      <a:pt x="497" y="30"/>
                      <a:pt x="427"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2" name="Google Shape;5092;p42"/>
            <p:cNvSpPr/>
            <p:nvPr/>
          </p:nvSpPr>
          <p:spPr>
            <a:xfrm>
              <a:off x="1758921" y="2642451"/>
              <a:ext cx="31660" cy="110918"/>
            </a:xfrm>
            <a:custGeom>
              <a:avLst/>
              <a:gdLst/>
              <a:ahLst/>
              <a:cxnLst/>
              <a:rect l="l" t="t" r="r" b="b"/>
              <a:pathLst>
                <a:path w="2300" h="8058" extrusionOk="0">
                  <a:moveTo>
                    <a:pt x="2001" y="0"/>
                  </a:moveTo>
                  <a:cubicBezTo>
                    <a:pt x="1880" y="0"/>
                    <a:pt x="1758" y="61"/>
                    <a:pt x="1728" y="195"/>
                  </a:cubicBezTo>
                  <a:cubicBezTo>
                    <a:pt x="1161" y="2696"/>
                    <a:pt x="527" y="5198"/>
                    <a:pt x="60" y="7700"/>
                  </a:cubicBezTo>
                  <a:cubicBezTo>
                    <a:pt x="0" y="7921"/>
                    <a:pt x="158" y="8058"/>
                    <a:pt x="323" y="8058"/>
                  </a:cubicBezTo>
                  <a:cubicBezTo>
                    <a:pt x="431" y="8058"/>
                    <a:pt x="541" y="7999"/>
                    <a:pt x="594" y="7867"/>
                  </a:cubicBezTo>
                  <a:cubicBezTo>
                    <a:pt x="1428" y="5398"/>
                    <a:pt x="1995" y="2863"/>
                    <a:pt x="2262" y="261"/>
                  </a:cubicBezTo>
                  <a:cubicBezTo>
                    <a:pt x="2299" y="95"/>
                    <a:pt x="2151" y="0"/>
                    <a:pt x="2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3" name="Google Shape;5093;p42"/>
          <p:cNvGrpSpPr/>
          <p:nvPr/>
        </p:nvGrpSpPr>
        <p:grpSpPr>
          <a:xfrm>
            <a:off x="7342387" y="129261"/>
            <a:ext cx="660529" cy="164373"/>
            <a:chOff x="1663975" y="5122263"/>
            <a:chExt cx="503375" cy="125275"/>
          </a:xfrm>
        </p:grpSpPr>
        <p:sp>
          <p:nvSpPr>
            <p:cNvPr id="5094" name="Google Shape;5094;p42"/>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42"/>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42"/>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42"/>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42"/>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42"/>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42"/>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42"/>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42"/>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42"/>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42"/>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42"/>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42"/>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42"/>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42"/>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42"/>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42"/>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42"/>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15"/>
        <p:cNvGrpSpPr/>
        <p:nvPr/>
      </p:nvGrpSpPr>
      <p:grpSpPr>
        <a:xfrm>
          <a:off x="0" y="0"/>
          <a:ext cx="0" cy="0"/>
          <a:chOff x="0" y="0"/>
          <a:chExt cx="0" cy="0"/>
        </a:xfrm>
      </p:grpSpPr>
      <p:sp>
        <p:nvSpPr>
          <p:cNvPr id="5116" name="Google Shape;5116;p43"/>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5117" name="Google Shape;5117;p43">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43">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5119" name="Google Shape;5119;p43"/>
          <p:cNvGraphicFramePr/>
          <p:nvPr/>
        </p:nvGraphicFramePr>
        <p:xfrm>
          <a:off x="952500" y="1416850"/>
          <a:ext cx="7239000" cy="3310440"/>
        </p:xfrm>
        <a:graphic>
          <a:graphicData uri="http://schemas.openxmlformats.org/drawingml/2006/table">
            <a:tbl>
              <a:tblPr>
                <a:noFill/>
                <a:tableStyleId>{4466D2B8-AA64-49E1-9BC0-81E3B129A0CE}</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474750">
                <a:tc>
                  <a:txBody>
                    <a:bodyPr/>
                    <a:lstStyle/>
                    <a:p>
                      <a:pPr marL="0" lvl="0" indent="0" algn="ctr" rtl="0">
                        <a:spcBef>
                          <a:spcPts val="0"/>
                        </a:spcBef>
                        <a:spcAft>
                          <a:spcPts val="0"/>
                        </a:spcAft>
                        <a:buNone/>
                      </a:pPr>
                      <a:r>
                        <a:rPr lang="en" sz="2100" b="1" dirty="0">
                          <a:solidFill>
                            <a:schemeClr val="dk1"/>
                          </a:solidFill>
                          <a:latin typeface="Arvo"/>
                          <a:ea typeface="Arvo"/>
                          <a:cs typeface="Arvo"/>
                          <a:sym typeface="Arvo"/>
                        </a:rPr>
                        <a:t>CASE 1</a:t>
                      </a:r>
                      <a:endParaRPr sz="2100" b="1" dirty="0">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CASE 2</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371550">
                <a:tc>
                  <a:txBody>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closest planet to the Sun and the smallest one:</a:t>
                      </a:r>
                      <a:endParaRPr sz="1500" dirty="0">
                        <a:solidFill>
                          <a:schemeClr val="dk1"/>
                        </a:solidFill>
                        <a:latin typeface="Montserrat Medium" panose="00000600000000000000" pitchFamily="2" charset="0"/>
                        <a:ea typeface="DM Sans"/>
                        <a:cs typeface="DM Sans"/>
                        <a:sym typeface="DM Sans"/>
                      </a:endParaRPr>
                    </a:p>
                    <a:p>
                      <a:pPr marL="457200" lvl="0" indent="-323850" algn="l" rtl="0">
                        <a:spcBef>
                          <a:spcPts val="1000"/>
                        </a:spcBef>
                        <a:spcAft>
                          <a:spcPts val="0"/>
                        </a:spcAft>
                        <a:buClr>
                          <a:schemeClr val="dk1"/>
                        </a:buClr>
                        <a:buSzPts val="1500"/>
                        <a:buFont typeface="DM Sans"/>
                        <a:buChar char="●"/>
                      </a:pPr>
                      <a:r>
                        <a:rPr lang="en" sz="1500" dirty="0">
                          <a:solidFill>
                            <a:schemeClr val="dk1"/>
                          </a:solidFill>
                          <a:latin typeface="Montserrat Medium" panose="00000600000000000000" pitchFamily="2" charset="0"/>
                          <a:ea typeface="DM Sans"/>
                          <a:cs typeface="DM Sans"/>
                          <a:sym typeface="DM Sans"/>
                        </a:rPr>
                        <a:t>It’s a small planet</a:t>
                      </a:r>
                      <a:endParaRPr sz="1500" dirty="0">
                        <a:solidFill>
                          <a:schemeClr val="dk1"/>
                        </a:solidFill>
                        <a:latin typeface="Montserrat Medium" panose="00000600000000000000" pitchFamily="2" charset="0"/>
                        <a:ea typeface="DM Sans"/>
                        <a:cs typeface="DM Sans"/>
                        <a:sym typeface="DM Sans"/>
                      </a:endParaRPr>
                    </a:p>
                    <a:p>
                      <a:pPr marL="457200" lvl="0" indent="-323850" algn="l" rtl="0">
                        <a:spcBef>
                          <a:spcPts val="0"/>
                        </a:spcBef>
                        <a:spcAft>
                          <a:spcPts val="0"/>
                        </a:spcAft>
                        <a:buClr>
                          <a:schemeClr val="dk1"/>
                        </a:buClr>
                        <a:buSzPts val="1500"/>
                        <a:buFont typeface="DM Sans"/>
                        <a:buChar char="●"/>
                      </a:pPr>
                      <a:r>
                        <a:rPr lang="en" sz="1500" dirty="0">
                          <a:solidFill>
                            <a:schemeClr val="dk1"/>
                          </a:solidFill>
                          <a:latin typeface="Montserrat Medium" panose="00000600000000000000" pitchFamily="2" charset="0"/>
                          <a:ea typeface="DM Sans"/>
                          <a:cs typeface="DM Sans"/>
                          <a:sym typeface="DM Sans"/>
                        </a:rPr>
                        <a:t>It’s close to the Sun</a:t>
                      </a:r>
                      <a:endParaRPr sz="1500" dirty="0">
                        <a:solidFill>
                          <a:schemeClr val="dk1"/>
                        </a:solidFill>
                        <a:latin typeface="Montserrat Medium" panose="00000600000000000000" pitchFamily="2" charset="0"/>
                        <a:ea typeface="DM Sans"/>
                        <a:cs typeface="DM Sans"/>
                        <a:sym typeface="DM Sans"/>
                      </a:endParaRPr>
                    </a:p>
                    <a:p>
                      <a:pPr marL="457200" lvl="0" indent="-323850" algn="l" rtl="0">
                        <a:spcBef>
                          <a:spcPts val="0"/>
                        </a:spcBef>
                        <a:spcAft>
                          <a:spcPts val="0"/>
                        </a:spcAft>
                        <a:buClr>
                          <a:schemeClr val="dk1"/>
                        </a:buClr>
                        <a:buSzPts val="1500"/>
                        <a:buFont typeface="DM Sans"/>
                        <a:buChar char="●"/>
                      </a:pPr>
                      <a:r>
                        <a:rPr lang="en" sz="1500" dirty="0">
                          <a:solidFill>
                            <a:schemeClr val="dk1"/>
                          </a:solidFill>
                          <a:latin typeface="Montserrat Medium" panose="00000600000000000000" pitchFamily="2" charset="0"/>
                          <a:ea typeface="DM Sans"/>
                          <a:cs typeface="DM Sans"/>
                          <a:sym typeface="DM Sans"/>
                        </a:rPr>
                        <a:t>It was named after a Roman god</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beautiful name and it the second planet from the Sun:</a:t>
                      </a:r>
                      <a:endParaRPr sz="1500" dirty="0">
                        <a:solidFill>
                          <a:schemeClr val="dk1"/>
                        </a:solidFill>
                        <a:latin typeface="Montserrat Medium" panose="00000600000000000000" pitchFamily="2" charset="0"/>
                        <a:ea typeface="DM Sans"/>
                        <a:cs typeface="DM Sans"/>
                        <a:sym typeface="DM Sans"/>
                      </a:endParaRPr>
                    </a:p>
                    <a:p>
                      <a:pPr marL="457200" lvl="0" indent="-323850" algn="l" rtl="0">
                        <a:spcBef>
                          <a:spcPts val="1000"/>
                        </a:spcBef>
                        <a:spcAft>
                          <a:spcPts val="0"/>
                        </a:spcAft>
                        <a:buClr>
                          <a:schemeClr val="dk1"/>
                        </a:buClr>
                        <a:buSzPts val="1500"/>
                        <a:buFont typeface="DM Sans"/>
                        <a:buChar char="●"/>
                      </a:pPr>
                      <a:r>
                        <a:rPr lang="en" sz="1500" dirty="0">
                          <a:solidFill>
                            <a:schemeClr val="dk1"/>
                          </a:solidFill>
                          <a:latin typeface="Montserrat Medium" panose="00000600000000000000" pitchFamily="2" charset="0"/>
                          <a:ea typeface="DM Sans"/>
                          <a:cs typeface="DM Sans"/>
                          <a:sym typeface="DM Sans"/>
                        </a:rPr>
                        <a:t>It has a beautiful name</a:t>
                      </a:r>
                      <a:endParaRPr sz="1500" dirty="0">
                        <a:solidFill>
                          <a:schemeClr val="dk1"/>
                        </a:solidFill>
                        <a:latin typeface="Montserrat Medium" panose="00000600000000000000" pitchFamily="2" charset="0"/>
                        <a:ea typeface="DM Sans"/>
                        <a:cs typeface="DM Sans"/>
                        <a:sym typeface="DM Sans"/>
                      </a:endParaRPr>
                    </a:p>
                    <a:p>
                      <a:pPr marL="457200" lvl="0" indent="-323850" algn="l" rtl="0">
                        <a:spcBef>
                          <a:spcPts val="0"/>
                        </a:spcBef>
                        <a:spcAft>
                          <a:spcPts val="0"/>
                        </a:spcAft>
                        <a:buClr>
                          <a:schemeClr val="dk1"/>
                        </a:buClr>
                        <a:buSzPts val="1500"/>
                        <a:buFont typeface="DM Sans"/>
                        <a:buChar char="●"/>
                      </a:pPr>
                      <a:r>
                        <a:rPr lang="en" sz="1500" dirty="0">
                          <a:solidFill>
                            <a:schemeClr val="dk1"/>
                          </a:solidFill>
                          <a:latin typeface="Montserrat Medium" panose="00000600000000000000" pitchFamily="2" charset="0"/>
                          <a:ea typeface="DM Sans"/>
                          <a:cs typeface="DM Sans"/>
                          <a:sym typeface="DM Sans"/>
                        </a:rPr>
                        <a:t>It’s very hot</a:t>
                      </a:r>
                      <a:endParaRPr sz="1500" dirty="0">
                        <a:solidFill>
                          <a:schemeClr val="dk1"/>
                        </a:solidFill>
                        <a:latin typeface="Montserrat Medium" panose="00000600000000000000" pitchFamily="2" charset="0"/>
                        <a:ea typeface="DM Sans"/>
                        <a:cs typeface="DM Sans"/>
                        <a:sym typeface="DM Sans"/>
                      </a:endParaRPr>
                    </a:p>
                    <a:p>
                      <a:pPr marL="457200" lvl="0" indent="-323850" algn="l" rtl="0">
                        <a:spcBef>
                          <a:spcPts val="0"/>
                        </a:spcBef>
                        <a:spcAft>
                          <a:spcPts val="0"/>
                        </a:spcAft>
                        <a:buClr>
                          <a:schemeClr val="dk1"/>
                        </a:buClr>
                        <a:buSzPts val="1500"/>
                        <a:buFont typeface="DM Sans"/>
                        <a:buChar char="●"/>
                      </a:pPr>
                      <a:r>
                        <a:rPr lang="en" sz="1500" dirty="0">
                          <a:solidFill>
                            <a:schemeClr val="dk1"/>
                          </a:solidFill>
                          <a:latin typeface="Montserrat Medium" panose="00000600000000000000" pitchFamily="2" charset="0"/>
                          <a:ea typeface="DM Sans"/>
                          <a:cs typeface="DM Sans"/>
                          <a:sym typeface="DM Sans"/>
                        </a:rPr>
                        <a:t>It has a toxic atmosphere</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563050">
                <a:tc>
                  <a:txBody>
                    <a:bodyPr/>
                    <a:lstStyle/>
                    <a:p>
                      <a:pPr marL="0" lvl="0" indent="0" algn="r" rtl="0">
                        <a:spcBef>
                          <a:spcPts val="0"/>
                        </a:spcBef>
                        <a:spcAft>
                          <a:spcPts val="0"/>
                        </a:spcAft>
                        <a:buNone/>
                      </a:pPr>
                      <a:r>
                        <a:rPr lang="en" sz="2100" b="1">
                          <a:solidFill>
                            <a:schemeClr val="dk1"/>
                          </a:solidFill>
                          <a:latin typeface="Arvo"/>
                          <a:ea typeface="Arvo"/>
                          <a:cs typeface="Arvo"/>
                          <a:sym typeface="Arvo"/>
                        </a:rPr>
                        <a:t>40%</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r" rtl="0">
                        <a:spcBef>
                          <a:spcPts val="0"/>
                        </a:spcBef>
                        <a:spcAft>
                          <a:spcPts val="0"/>
                        </a:spcAft>
                        <a:buNone/>
                      </a:pPr>
                      <a:r>
                        <a:rPr lang="en" sz="2100" b="1">
                          <a:solidFill>
                            <a:schemeClr val="dk1"/>
                          </a:solidFill>
                          <a:latin typeface="Arvo"/>
                          <a:ea typeface="Arvo"/>
                          <a:cs typeface="Arvo"/>
                          <a:sym typeface="Arvo"/>
                        </a:rPr>
                        <a:t>60%</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2"/>
                  </a:ext>
                </a:extLst>
              </a:tr>
              <a:tr h="563050">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a very small planet</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beautiful name</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3"/>
                  </a:ext>
                </a:extLst>
              </a:tr>
            </a:tbl>
          </a:graphicData>
        </a:graphic>
      </p:graphicFrame>
      <p:grpSp>
        <p:nvGrpSpPr>
          <p:cNvPr id="5120" name="Google Shape;5120;p43"/>
          <p:cNvGrpSpPr/>
          <p:nvPr/>
        </p:nvGrpSpPr>
        <p:grpSpPr>
          <a:xfrm>
            <a:off x="1076325" y="3543300"/>
            <a:ext cx="2697649" cy="228900"/>
            <a:chOff x="1076325" y="3543300"/>
            <a:chExt cx="2697649" cy="228900"/>
          </a:xfrm>
        </p:grpSpPr>
        <p:sp>
          <p:nvSpPr>
            <p:cNvPr id="5121" name="Google Shape;5121;p43"/>
            <p:cNvSpPr/>
            <p:nvPr/>
          </p:nvSpPr>
          <p:spPr>
            <a:xfrm>
              <a:off x="1076325"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43"/>
            <p:cNvSpPr/>
            <p:nvPr/>
          </p:nvSpPr>
          <p:spPr>
            <a:xfrm>
              <a:off x="1350630"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43"/>
            <p:cNvSpPr/>
            <p:nvPr/>
          </p:nvSpPr>
          <p:spPr>
            <a:xfrm>
              <a:off x="1624936"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43"/>
            <p:cNvSpPr/>
            <p:nvPr/>
          </p:nvSpPr>
          <p:spPr>
            <a:xfrm>
              <a:off x="1899241"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43"/>
            <p:cNvSpPr/>
            <p:nvPr/>
          </p:nvSpPr>
          <p:spPr>
            <a:xfrm>
              <a:off x="2173547" y="3543300"/>
              <a:ext cx="228900" cy="228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43"/>
            <p:cNvSpPr/>
            <p:nvPr/>
          </p:nvSpPr>
          <p:spPr>
            <a:xfrm>
              <a:off x="2447852" y="3543300"/>
              <a:ext cx="228900" cy="228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43"/>
            <p:cNvSpPr/>
            <p:nvPr/>
          </p:nvSpPr>
          <p:spPr>
            <a:xfrm>
              <a:off x="2722158" y="3543300"/>
              <a:ext cx="228900" cy="228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43"/>
            <p:cNvSpPr/>
            <p:nvPr/>
          </p:nvSpPr>
          <p:spPr>
            <a:xfrm>
              <a:off x="2996463" y="3543300"/>
              <a:ext cx="228900" cy="228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43"/>
            <p:cNvSpPr/>
            <p:nvPr/>
          </p:nvSpPr>
          <p:spPr>
            <a:xfrm>
              <a:off x="3270769" y="3543300"/>
              <a:ext cx="228900" cy="228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43"/>
            <p:cNvSpPr/>
            <p:nvPr/>
          </p:nvSpPr>
          <p:spPr>
            <a:xfrm>
              <a:off x="3545074" y="3543300"/>
              <a:ext cx="228900" cy="228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1" name="Google Shape;5131;p43"/>
          <p:cNvGrpSpPr/>
          <p:nvPr/>
        </p:nvGrpSpPr>
        <p:grpSpPr>
          <a:xfrm>
            <a:off x="4686300" y="3543300"/>
            <a:ext cx="2697649" cy="228900"/>
            <a:chOff x="1076325" y="3543300"/>
            <a:chExt cx="2697649" cy="228900"/>
          </a:xfrm>
        </p:grpSpPr>
        <p:sp>
          <p:nvSpPr>
            <p:cNvPr id="5132" name="Google Shape;5132;p43"/>
            <p:cNvSpPr/>
            <p:nvPr/>
          </p:nvSpPr>
          <p:spPr>
            <a:xfrm>
              <a:off x="1076325"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43"/>
            <p:cNvSpPr/>
            <p:nvPr/>
          </p:nvSpPr>
          <p:spPr>
            <a:xfrm>
              <a:off x="1350630"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43"/>
            <p:cNvSpPr/>
            <p:nvPr/>
          </p:nvSpPr>
          <p:spPr>
            <a:xfrm>
              <a:off x="1624936"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43"/>
            <p:cNvSpPr/>
            <p:nvPr/>
          </p:nvSpPr>
          <p:spPr>
            <a:xfrm>
              <a:off x="1899241"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43"/>
            <p:cNvSpPr/>
            <p:nvPr/>
          </p:nvSpPr>
          <p:spPr>
            <a:xfrm>
              <a:off x="2173547"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43"/>
            <p:cNvSpPr/>
            <p:nvPr/>
          </p:nvSpPr>
          <p:spPr>
            <a:xfrm>
              <a:off x="2447852"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43"/>
            <p:cNvSpPr/>
            <p:nvPr/>
          </p:nvSpPr>
          <p:spPr>
            <a:xfrm>
              <a:off x="2722158" y="3543300"/>
              <a:ext cx="228900" cy="228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43"/>
            <p:cNvSpPr/>
            <p:nvPr/>
          </p:nvSpPr>
          <p:spPr>
            <a:xfrm>
              <a:off x="2996463" y="3543300"/>
              <a:ext cx="228900" cy="228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43"/>
            <p:cNvSpPr/>
            <p:nvPr/>
          </p:nvSpPr>
          <p:spPr>
            <a:xfrm>
              <a:off x="3270769" y="3543300"/>
              <a:ext cx="228900" cy="228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43"/>
            <p:cNvSpPr/>
            <p:nvPr/>
          </p:nvSpPr>
          <p:spPr>
            <a:xfrm>
              <a:off x="3545074" y="3543300"/>
              <a:ext cx="228900" cy="228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2" name="Google Shape;5142;p43"/>
          <p:cNvGrpSpPr/>
          <p:nvPr/>
        </p:nvGrpSpPr>
        <p:grpSpPr>
          <a:xfrm>
            <a:off x="7456687" y="129261"/>
            <a:ext cx="660529" cy="164373"/>
            <a:chOff x="1663975" y="5122263"/>
            <a:chExt cx="503375" cy="125275"/>
          </a:xfrm>
        </p:grpSpPr>
        <p:sp>
          <p:nvSpPr>
            <p:cNvPr id="5143" name="Google Shape;5143;p43"/>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43"/>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43"/>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43"/>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43"/>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43"/>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43"/>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43"/>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43"/>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43"/>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43"/>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43"/>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43"/>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43"/>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43"/>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43"/>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43"/>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43"/>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7"/>
        <p:cNvGrpSpPr/>
        <p:nvPr/>
      </p:nvGrpSpPr>
      <p:grpSpPr>
        <a:xfrm>
          <a:off x="0" y="0"/>
          <a:ext cx="0" cy="0"/>
          <a:chOff x="0" y="0"/>
          <a:chExt cx="0" cy="0"/>
        </a:xfrm>
      </p:grpSpPr>
      <p:grpSp>
        <p:nvGrpSpPr>
          <p:cNvPr id="2218" name="Google Shape;2218;p17"/>
          <p:cNvGrpSpPr/>
          <p:nvPr/>
        </p:nvGrpSpPr>
        <p:grpSpPr>
          <a:xfrm rot="5400000" flipH="1">
            <a:off x="3525725" y="1389129"/>
            <a:ext cx="2053987" cy="1816475"/>
            <a:chOff x="3786425" y="1286818"/>
            <a:chExt cx="1469548" cy="1299431"/>
          </a:xfrm>
        </p:grpSpPr>
        <p:sp>
          <p:nvSpPr>
            <p:cNvPr id="2219" name="Google Shape;2219;p17"/>
            <p:cNvSpPr/>
            <p:nvPr/>
          </p:nvSpPr>
          <p:spPr>
            <a:xfrm>
              <a:off x="3786425" y="12868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a:noFill/>
            </a:ln>
            <a:effectLst>
              <a:outerShdw dist="66675" dir="8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7"/>
            <p:cNvSpPr/>
            <p:nvPr/>
          </p:nvSpPr>
          <p:spPr>
            <a:xfrm>
              <a:off x="4268500" y="1556625"/>
              <a:ext cx="683400" cy="683400"/>
            </a:xfrm>
            <a:prstGeom prst="ellipse">
              <a:avLst/>
            </a:prstGeom>
            <a:solidFill>
              <a:schemeClr val="accent2"/>
            </a:solidFill>
            <a:ln>
              <a:noFill/>
            </a:ln>
            <a:effectLst>
              <a:outerShdw dist="66675" dir="8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1" name="Google Shape;2221;p17"/>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2222" name="Google Shape;2222;p1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7">
            <a:hlinkClick r:id="" action="ppaction://noaction"/>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5" name="Google Shape;2225;p17"/>
          <p:cNvGrpSpPr/>
          <p:nvPr/>
        </p:nvGrpSpPr>
        <p:grpSpPr>
          <a:xfrm>
            <a:off x="724712" y="1441375"/>
            <a:ext cx="2178600" cy="878050"/>
            <a:chOff x="724712" y="1441375"/>
            <a:chExt cx="2178600" cy="878050"/>
          </a:xfrm>
        </p:grpSpPr>
        <p:sp>
          <p:nvSpPr>
            <p:cNvPr id="2226" name="Google Shape;2226;p17"/>
            <p:cNvSpPr txBox="1"/>
            <p:nvPr/>
          </p:nvSpPr>
          <p:spPr>
            <a:xfrm>
              <a:off x="724713" y="1844825"/>
              <a:ext cx="2178600" cy="474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closest planet to the Sun</a:t>
              </a:r>
              <a:endParaRPr sz="1500" dirty="0">
                <a:solidFill>
                  <a:schemeClr val="dk1"/>
                </a:solidFill>
                <a:latin typeface="Montserrat Medium" panose="00000600000000000000" pitchFamily="2" charset="0"/>
                <a:ea typeface="DM Sans"/>
                <a:cs typeface="DM Sans"/>
                <a:sym typeface="DM Sans"/>
              </a:endParaRPr>
            </a:p>
          </p:txBody>
        </p:sp>
        <p:sp>
          <p:nvSpPr>
            <p:cNvPr id="2227" name="Google Shape;2227;p17"/>
            <p:cNvSpPr/>
            <p:nvPr/>
          </p:nvSpPr>
          <p:spPr>
            <a:xfrm>
              <a:off x="724712" y="1441375"/>
              <a:ext cx="2178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MERCURY</a:t>
              </a:r>
              <a:endParaRPr>
                <a:solidFill>
                  <a:schemeClr val="dk1"/>
                </a:solidFill>
              </a:endParaRPr>
            </a:p>
          </p:txBody>
        </p:sp>
      </p:grpSp>
      <p:sp>
        <p:nvSpPr>
          <p:cNvPr id="2228" name="Google Shape;2228;p17"/>
          <p:cNvSpPr/>
          <p:nvPr/>
        </p:nvSpPr>
        <p:spPr>
          <a:xfrm>
            <a:off x="3611150" y="1519142"/>
            <a:ext cx="1921699" cy="3060052"/>
          </a:xfrm>
          <a:custGeom>
            <a:avLst/>
            <a:gdLst/>
            <a:ahLst/>
            <a:cxnLst/>
            <a:rect l="l" t="t" r="r" b="b"/>
            <a:pathLst>
              <a:path w="71432" h="113746" extrusionOk="0">
                <a:moveTo>
                  <a:pt x="70079" y="101052"/>
                </a:moveTo>
                <a:cubicBezTo>
                  <a:pt x="69821" y="95870"/>
                  <a:pt x="67719" y="85439"/>
                  <a:pt x="65955" y="80252"/>
                </a:cubicBezTo>
                <a:cubicBezTo>
                  <a:pt x="64682" y="75211"/>
                  <a:pt x="64375" y="68825"/>
                  <a:pt x="64190" y="64535"/>
                </a:cubicBezTo>
                <a:cubicBezTo>
                  <a:pt x="64012" y="60422"/>
                  <a:pt x="62137" y="53446"/>
                  <a:pt x="61252" y="45222"/>
                </a:cubicBezTo>
                <a:cubicBezTo>
                  <a:pt x="60226" y="39124"/>
                  <a:pt x="58240" y="37802"/>
                  <a:pt x="53176" y="36118"/>
                </a:cubicBezTo>
                <a:cubicBezTo>
                  <a:pt x="51264" y="35454"/>
                  <a:pt x="49574" y="34791"/>
                  <a:pt x="48326" y="34428"/>
                </a:cubicBezTo>
                <a:cubicBezTo>
                  <a:pt x="45246" y="33518"/>
                  <a:pt x="42671" y="32811"/>
                  <a:pt x="42671" y="32811"/>
                </a:cubicBezTo>
                <a:cubicBezTo>
                  <a:pt x="40175" y="32037"/>
                  <a:pt x="40833" y="28994"/>
                  <a:pt x="42302" y="26154"/>
                </a:cubicBezTo>
                <a:cubicBezTo>
                  <a:pt x="43433" y="23972"/>
                  <a:pt x="46377" y="21268"/>
                  <a:pt x="47527" y="16264"/>
                </a:cubicBezTo>
                <a:cubicBezTo>
                  <a:pt x="47729" y="17432"/>
                  <a:pt x="47822" y="18612"/>
                  <a:pt x="47797" y="19786"/>
                </a:cubicBezTo>
                <a:cubicBezTo>
                  <a:pt x="47773" y="21594"/>
                  <a:pt x="47570" y="23468"/>
                  <a:pt x="48221" y="25152"/>
                </a:cubicBezTo>
                <a:cubicBezTo>
                  <a:pt x="48768" y="26566"/>
                  <a:pt x="49881" y="27697"/>
                  <a:pt x="51092" y="28601"/>
                </a:cubicBezTo>
                <a:cubicBezTo>
                  <a:pt x="52438" y="29603"/>
                  <a:pt x="54141" y="30402"/>
                  <a:pt x="55751" y="29935"/>
                </a:cubicBezTo>
                <a:cubicBezTo>
                  <a:pt x="53618" y="28558"/>
                  <a:pt x="53514" y="25503"/>
                  <a:pt x="53944" y="23007"/>
                </a:cubicBezTo>
                <a:cubicBezTo>
                  <a:pt x="54429" y="20211"/>
                  <a:pt x="55302" y="17500"/>
                  <a:pt x="56525" y="14937"/>
                </a:cubicBezTo>
                <a:cubicBezTo>
                  <a:pt x="57460" y="12988"/>
                  <a:pt x="58622" y="11070"/>
                  <a:pt x="58861" y="8919"/>
                </a:cubicBezTo>
                <a:cubicBezTo>
                  <a:pt x="59292" y="5016"/>
                  <a:pt x="56286" y="1414"/>
                  <a:pt x="52438" y="639"/>
                </a:cubicBezTo>
                <a:cubicBezTo>
                  <a:pt x="49242" y="0"/>
                  <a:pt x="45793" y="1186"/>
                  <a:pt x="43587" y="3553"/>
                </a:cubicBezTo>
                <a:cubicBezTo>
                  <a:pt x="41491" y="2022"/>
                  <a:pt x="38651" y="1014"/>
                  <a:pt x="35073" y="744"/>
                </a:cubicBezTo>
                <a:cubicBezTo>
                  <a:pt x="30303" y="160"/>
                  <a:pt x="24821" y="1113"/>
                  <a:pt x="21944" y="4727"/>
                </a:cubicBezTo>
                <a:cubicBezTo>
                  <a:pt x="21434" y="5354"/>
                  <a:pt x="21028" y="6055"/>
                  <a:pt x="20733" y="6805"/>
                </a:cubicBezTo>
                <a:cubicBezTo>
                  <a:pt x="20137" y="8433"/>
                  <a:pt x="20297" y="10247"/>
                  <a:pt x="21169" y="11747"/>
                </a:cubicBezTo>
                <a:cubicBezTo>
                  <a:pt x="21335" y="11703"/>
                  <a:pt x="21501" y="11673"/>
                  <a:pt x="21667" y="11636"/>
                </a:cubicBezTo>
                <a:cubicBezTo>
                  <a:pt x="21839" y="12705"/>
                  <a:pt x="22159" y="13732"/>
                  <a:pt x="22141" y="15047"/>
                </a:cubicBezTo>
                <a:cubicBezTo>
                  <a:pt x="22104" y="17371"/>
                  <a:pt x="19762" y="18871"/>
                  <a:pt x="19928" y="19737"/>
                </a:cubicBezTo>
                <a:cubicBezTo>
                  <a:pt x="20069" y="20426"/>
                  <a:pt x="21200" y="20579"/>
                  <a:pt x="21852" y="20579"/>
                </a:cubicBezTo>
                <a:cubicBezTo>
                  <a:pt x="22036" y="20579"/>
                  <a:pt x="22159" y="20573"/>
                  <a:pt x="22159" y="20573"/>
                </a:cubicBezTo>
                <a:cubicBezTo>
                  <a:pt x="22546" y="21421"/>
                  <a:pt x="21489" y="22048"/>
                  <a:pt x="21471" y="22571"/>
                </a:cubicBezTo>
                <a:cubicBezTo>
                  <a:pt x="21452" y="23087"/>
                  <a:pt x="22122" y="23438"/>
                  <a:pt x="22122" y="23438"/>
                </a:cubicBezTo>
                <a:cubicBezTo>
                  <a:pt x="22122" y="23438"/>
                  <a:pt x="21471" y="23733"/>
                  <a:pt x="22122" y="24489"/>
                </a:cubicBezTo>
                <a:cubicBezTo>
                  <a:pt x="22768" y="25269"/>
                  <a:pt x="22159" y="25435"/>
                  <a:pt x="22122" y="26800"/>
                </a:cubicBezTo>
                <a:cubicBezTo>
                  <a:pt x="22091" y="27925"/>
                  <a:pt x="23493" y="28164"/>
                  <a:pt x="25023" y="28164"/>
                </a:cubicBezTo>
                <a:cubicBezTo>
                  <a:pt x="25380" y="28164"/>
                  <a:pt x="25743" y="28146"/>
                  <a:pt x="26093" y="28134"/>
                </a:cubicBezTo>
                <a:cubicBezTo>
                  <a:pt x="26191" y="28128"/>
                  <a:pt x="26296" y="28121"/>
                  <a:pt x="26388" y="28121"/>
                </a:cubicBezTo>
                <a:cubicBezTo>
                  <a:pt x="28078" y="28121"/>
                  <a:pt x="30426" y="28509"/>
                  <a:pt x="30844" y="30365"/>
                </a:cubicBezTo>
                <a:cubicBezTo>
                  <a:pt x="31305" y="32326"/>
                  <a:pt x="30801" y="32959"/>
                  <a:pt x="29179" y="33500"/>
                </a:cubicBezTo>
                <a:cubicBezTo>
                  <a:pt x="27556" y="34041"/>
                  <a:pt x="26585" y="34330"/>
                  <a:pt x="24753" y="34864"/>
                </a:cubicBezTo>
                <a:cubicBezTo>
                  <a:pt x="23505" y="35086"/>
                  <a:pt x="22694" y="35233"/>
                  <a:pt x="18950" y="36481"/>
                </a:cubicBezTo>
                <a:cubicBezTo>
                  <a:pt x="16406" y="37262"/>
                  <a:pt x="10861" y="38743"/>
                  <a:pt x="10136" y="48080"/>
                </a:cubicBezTo>
                <a:cubicBezTo>
                  <a:pt x="9109" y="55278"/>
                  <a:pt x="8569" y="60662"/>
                  <a:pt x="7640" y="66151"/>
                </a:cubicBezTo>
                <a:cubicBezTo>
                  <a:pt x="7198" y="70263"/>
                  <a:pt x="7044" y="76601"/>
                  <a:pt x="5139" y="81278"/>
                </a:cubicBezTo>
                <a:cubicBezTo>
                  <a:pt x="3497" y="86521"/>
                  <a:pt x="2987" y="95870"/>
                  <a:pt x="2496" y="100960"/>
                </a:cubicBezTo>
                <a:cubicBezTo>
                  <a:pt x="1912" y="106006"/>
                  <a:pt x="184" y="113192"/>
                  <a:pt x="0" y="113653"/>
                </a:cubicBezTo>
                <a:lnTo>
                  <a:pt x="6743" y="113653"/>
                </a:lnTo>
                <a:cubicBezTo>
                  <a:pt x="6743" y="113653"/>
                  <a:pt x="8716" y="106154"/>
                  <a:pt x="10480" y="102331"/>
                </a:cubicBezTo>
                <a:cubicBezTo>
                  <a:pt x="12435" y="98022"/>
                  <a:pt x="14058" y="88113"/>
                  <a:pt x="14002" y="86079"/>
                </a:cubicBezTo>
                <a:cubicBezTo>
                  <a:pt x="13929" y="84063"/>
                  <a:pt x="15096" y="78168"/>
                  <a:pt x="15668" y="75205"/>
                </a:cubicBezTo>
                <a:cubicBezTo>
                  <a:pt x="16682" y="69981"/>
                  <a:pt x="17186" y="59537"/>
                  <a:pt x="17186" y="59537"/>
                </a:cubicBezTo>
                <a:cubicBezTo>
                  <a:pt x="17186" y="59537"/>
                  <a:pt x="19940" y="72624"/>
                  <a:pt x="19977" y="77756"/>
                </a:cubicBezTo>
                <a:cubicBezTo>
                  <a:pt x="19995" y="82895"/>
                  <a:pt x="18827" y="85722"/>
                  <a:pt x="18606" y="88531"/>
                </a:cubicBezTo>
                <a:cubicBezTo>
                  <a:pt x="18121" y="91482"/>
                  <a:pt x="17137" y="94795"/>
                  <a:pt x="15963" y="98618"/>
                </a:cubicBezTo>
                <a:cubicBezTo>
                  <a:pt x="15084" y="101851"/>
                  <a:pt x="13517" y="106990"/>
                  <a:pt x="14543" y="113745"/>
                </a:cubicBezTo>
                <a:lnTo>
                  <a:pt x="56698" y="113598"/>
                </a:lnTo>
                <a:cubicBezTo>
                  <a:pt x="57730" y="105963"/>
                  <a:pt x="56212" y="101943"/>
                  <a:pt x="55524" y="98618"/>
                </a:cubicBezTo>
                <a:cubicBezTo>
                  <a:pt x="54940" y="95090"/>
                  <a:pt x="53932" y="92951"/>
                  <a:pt x="52979" y="89804"/>
                </a:cubicBezTo>
                <a:cubicBezTo>
                  <a:pt x="52192" y="87062"/>
                  <a:pt x="51079" y="83485"/>
                  <a:pt x="51116" y="78346"/>
                </a:cubicBezTo>
                <a:cubicBezTo>
                  <a:pt x="51135" y="73208"/>
                  <a:pt x="54497" y="58812"/>
                  <a:pt x="54497" y="58812"/>
                </a:cubicBezTo>
                <a:cubicBezTo>
                  <a:pt x="54497" y="58812"/>
                  <a:pt x="55880" y="72310"/>
                  <a:pt x="56261" y="75015"/>
                </a:cubicBezTo>
                <a:cubicBezTo>
                  <a:pt x="56864" y="79299"/>
                  <a:pt x="58886" y="84413"/>
                  <a:pt x="58757" y="86423"/>
                </a:cubicBezTo>
                <a:cubicBezTo>
                  <a:pt x="58548" y="89810"/>
                  <a:pt x="60625" y="99669"/>
                  <a:pt x="61842" y="101993"/>
                </a:cubicBezTo>
                <a:cubicBezTo>
                  <a:pt x="63059" y="104304"/>
                  <a:pt x="65955" y="113598"/>
                  <a:pt x="65955" y="113598"/>
                </a:cubicBezTo>
                <a:lnTo>
                  <a:pt x="71431" y="113659"/>
                </a:lnTo>
                <a:cubicBezTo>
                  <a:pt x="71229" y="113198"/>
                  <a:pt x="70313" y="106449"/>
                  <a:pt x="70079" y="101052"/>
                </a:cubicBezTo>
                <a:close/>
              </a:path>
            </a:pathLst>
          </a:custGeom>
          <a:solidFill>
            <a:schemeClr val="lt1"/>
          </a:solidFill>
          <a:ln>
            <a:noFill/>
          </a:ln>
          <a:effectLst>
            <a:outerShdw dist="38100" dir="930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9" name="Google Shape;2229;p17"/>
          <p:cNvGrpSpPr/>
          <p:nvPr/>
        </p:nvGrpSpPr>
        <p:grpSpPr>
          <a:xfrm>
            <a:off x="4108323" y="1595868"/>
            <a:ext cx="913313" cy="2896511"/>
            <a:chOff x="1459126" y="1614025"/>
            <a:chExt cx="848725" cy="2691675"/>
          </a:xfrm>
        </p:grpSpPr>
        <p:sp>
          <p:nvSpPr>
            <p:cNvPr id="2230" name="Google Shape;2230;p17"/>
            <p:cNvSpPr/>
            <p:nvPr/>
          </p:nvSpPr>
          <p:spPr>
            <a:xfrm>
              <a:off x="1577901" y="1614025"/>
              <a:ext cx="587050" cy="514500"/>
            </a:xfrm>
            <a:custGeom>
              <a:avLst/>
              <a:gdLst/>
              <a:ahLst/>
              <a:cxnLst/>
              <a:rect l="l" t="t" r="r" b="b"/>
              <a:pathLst>
                <a:path w="23482" h="20580" extrusionOk="0">
                  <a:moveTo>
                    <a:pt x="11163" y="0"/>
                  </a:moveTo>
                  <a:cubicBezTo>
                    <a:pt x="4402" y="0"/>
                    <a:pt x="603" y="2680"/>
                    <a:pt x="308" y="6626"/>
                  </a:cubicBezTo>
                  <a:cubicBezTo>
                    <a:pt x="1" y="10640"/>
                    <a:pt x="1820" y="11931"/>
                    <a:pt x="4383" y="11931"/>
                  </a:cubicBezTo>
                  <a:cubicBezTo>
                    <a:pt x="4635" y="11931"/>
                    <a:pt x="4887" y="11919"/>
                    <a:pt x="5145" y="11894"/>
                  </a:cubicBezTo>
                  <a:cubicBezTo>
                    <a:pt x="5145" y="11894"/>
                    <a:pt x="5373" y="11876"/>
                    <a:pt x="5668" y="11876"/>
                  </a:cubicBezTo>
                  <a:cubicBezTo>
                    <a:pt x="6246" y="11876"/>
                    <a:pt x="7088" y="11943"/>
                    <a:pt x="7088" y="12318"/>
                  </a:cubicBezTo>
                  <a:cubicBezTo>
                    <a:pt x="7088" y="12878"/>
                    <a:pt x="6903" y="14390"/>
                    <a:pt x="8139" y="14427"/>
                  </a:cubicBezTo>
                  <a:cubicBezTo>
                    <a:pt x="8557" y="14445"/>
                    <a:pt x="8944" y="14451"/>
                    <a:pt x="9276" y="14451"/>
                  </a:cubicBezTo>
                  <a:cubicBezTo>
                    <a:pt x="9946" y="14451"/>
                    <a:pt x="10395" y="14427"/>
                    <a:pt x="10395" y="14427"/>
                  </a:cubicBezTo>
                  <a:cubicBezTo>
                    <a:pt x="10395" y="14427"/>
                    <a:pt x="10745" y="16129"/>
                    <a:pt x="11489" y="16480"/>
                  </a:cubicBezTo>
                  <a:cubicBezTo>
                    <a:pt x="12226" y="16848"/>
                    <a:pt x="11931" y="17512"/>
                    <a:pt x="12153" y="17899"/>
                  </a:cubicBezTo>
                  <a:cubicBezTo>
                    <a:pt x="12374" y="18268"/>
                    <a:pt x="13259" y="18699"/>
                    <a:pt x="13609" y="19270"/>
                  </a:cubicBezTo>
                  <a:cubicBezTo>
                    <a:pt x="13966" y="19823"/>
                    <a:pt x="14113" y="20561"/>
                    <a:pt x="14704" y="20579"/>
                  </a:cubicBezTo>
                  <a:lnTo>
                    <a:pt x="14734" y="20579"/>
                  </a:lnTo>
                  <a:cubicBezTo>
                    <a:pt x="15331" y="20579"/>
                    <a:pt x="15785" y="20088"/>
                    <a:pt x="15404" y="19307"/>
                  </a:cubicBezTo>
                  <a:cubicBezTo>
                    <a:pt x="14999" y="18490"/>
                    <a:pt x="14611" y="17770"/>
                    <a:pt x="14870" y="17697"/>
                  </a:cubicBezTo>
                  <a:cubicBezTo>
                    <a:pt x="14876" y="17697"/>
                    <a:pt x="14888" y="17697"/>
                    <a:pt x="14894" y="17697"/>
                  </a:cubicBezTo>
                  <a:cubicBezTo>
                    <a:pt x="15128" y="17697"/>
                    <a:pt x="16037" y="18004"/>
                    <a:pt x="17015" y="18004"/>
                  </a:cubicBezTo>
                  <a:cubicBezTo>
                    <a:pt x="17593" y="18004"/>
                    <a:pt x="18195" y="17893"/>
                    <a:pt x="18693" y="17549"/>
                  </a:cubicBezTo>
                  <a:cubicBezTo>
                    <a:pt x="20094" y="16590"/>
                    <a:pt x="22037" y="15385"/>
                    <a:pt x="21115" y="12595"/>
                  </a:cubicBezTo>
                  <a:lnTo>
                    <a:pt x="21115" y="12595"/>
                  </a:lnTo>
                  <a:lnTo>
                    <a:pt x="21164" y="12595"/>
                  </a:lnTo>
                  <a:cubicBezTo>
                    <a:pt x="21471" y="12595"/>
                    <a:pt x="23020" y="12478"/>
                    <a:pt x="23241" y="10062"/>
                  </a:cubicBezTo>
                  <a:cubicBezTo>
                    <a:pt x="23481" y="7382"/>
                    <a:pt x="21889" y="799"/>
                    <a:pt x="13597" y="99"/>
                  </a:cubicBezTo>
                  <a:cubicBezTo>
                    <a:pt x="12743" y="31"/>
                    <a:pt x="11938" y="0"/>
                    <a:pt x="11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1" name="Google Shape;2231;p17"/>
            <p:cNvGrpSpPr/>
            <p:nvPr/>
          </p:nvGrpSpPr>
          <p:grpSpPr>
            <a:xfrm>
              <a:off x="1459126" y="2549075"/>
              <a:ext cx="848725" cy="608875"/>
              <a:chOff x="1459126" y="2549075"/>
              <a:chExt cx="848725" cy="608875"/>
            </a:xfrm>
          </p:grpSpPr>
          <p:sp>
            <p:nvSpPr>
              <p:cNvPr id="2232" name="Google Shape;2232;p17"/>
              <p:cNvSpPr/>
              <p:nvPr/>
            </p:nvSpPr>
            <p:spPr>
              <a:xfrm>
                <a:off x="1912751" y="2564925"/>
                <a:ext cx="395100" cy="593025"/>
              </a:xfrm>
              <a:custGeom>
                <a:avLst/>
                <a:gdLst/>
                <a:ahLst/>
                <a:cxnLst/>
                <a:rect l="l" t="t" r="r" b="b"/>
                <a:pathLst>
                  <a:path w="15804" h="23721" extrusionOk="0">
                    <a:moveTo>
                      <a:pt x="4850" y="6"/>
                    </a:moveTo>
                    <a:cubicBezTo>
                      <a:pt x="4137" y="6"/>
                      <a:pt x="2736" y="234"/>
                      <a:pt x="2275" y="1973"/>
                    </a:cubicBezTo>
                    <a:cubicBezTo>
                      <a:pt x="1666" y="4321"/>
                      <a:pt x="129" y="7241"/>
                      <a:pt x="904" y="10603"/>
                    </a:cubicBezTo>
                    <a:cubicBezTo>
                      <a:pt x="1666" y="13965"/>
                      <a:pt x="0" y="16904"/>
                      <a:pt x="1740" y="18754"/>
                    </a:cubicBezTo>
                    <a:cubicBezTo>
                      <a:pt x="3418" y="20555"/>
                      <a:pt x="7419" y="23720"/>
                      <a:pt x="11335" y="23720"/>
                    </a:cubicBezTo>
                    <a:cubicBezTo>
                      <a:pt x="11476" y="23720"/>
                      <a:pt x="11618" y="23720"/>
                      <a:pt x="11753" y="23708"/>
                    </a:cubicBezTo>
                    <a:cubicBezTo>
                      <a:pt x="15804" y="23468"/>
                      <a:pt x="15711" y="19922"/>
                      <a:pt x="15029" y="18569"/>
                    </a:cubicBezTo>
                    <a:cubicBezTo>
                      <a:pt x="14365" y="17217"/>
                      <a:pt x="12829" y="14334"/>
                      <a:pt x="12699" y="12650"/>
                    </a:cubicBezTo>
                    <a:cubicBezTo>
                      <a:pt x="12570" y="10990"/>
                      <a:pt x="10610" y="1733"/>
                      <a:pt x="5268" y="31"/>
                    </a:cubicBezTo>
                    <a:cubicBezTo>
                      <a:pt x="5127" y="12"/>
                      <a:pt x="4991" y="0"/>
                      <a:pt x="4850" y="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7"/>
              <p:cNvSpPr/>
              <p:nvPr/>
            </p:nvSpPr>
            <p:spPr>
              <a:xfrm>
                <a:off x="1459126" y="2549075"/>
                <a:ext cx="395550" cy="593200"/>
              </a:xfrm>
              <a:custGeom>
                <a:avLst/>
                <a:gdLst/>
                <a:ahLst/>
                <a:cxnLst/>
                <a:rect l="l" t="t" r="r" b="b"/>
                <a:pathLst>
                  <a:path w="15822" h="23728" extrusionOk="0">
                    <a:moveTo>
                      <a:pt x="10997" y="1"/>
                    </a:moveTo>
                    <a:cubicBezTo>
                      <a:pt x="10843" y="1"/>
                      <a:pt x="10695" y="13"/>
                      <a:pt x="10554" y="38"/>
                    </a:cubicBezTo>
                    <a:cubicBezTo>
                      <a:pt x="5194" y="1734"/>
                      <a:pt x="3252" y="10979"/>
                      <a:pt x="3123" y="12657"/>
                    </a:cubicBezTo>
                    <a:cubicBezTo>
                      <a:pt x="2994" y="14323"/>
                      <a:pt x="1463" y="17224"/>
                      <a:pt x="775" y="18576"/>
                    </a:cubicBezTo>
                    <a:cubicBezTo>
                      <a:pt x="111" y="19904"/>
                      <a:pt x="0" y="23475"/>
                      <a:pt x="4045" y="23715"/>
                    </a:cubicBezTo>
                    <a:cubicBezTo>
                      <a:pt x="4186" y="23721"/>
                      <a:pt x="4327" y="23727"/>
                      <a:pt x="4469" y="23727"/>
                    </a:cubicBezTo>
                    <a:cubicBezTo>
                      <a:pt x="8384" y="23727"/>
                      <a:pt x="12404" y="20562"/>
                      <a:pt x="14082" y="18761"/>
                    </a:cubicBezTo>
                    <a:cubicBezTo>
                      <a:pt x="15822" y="16892"/>
                      <a:pt x="14138" y="13954"/>
                      <a:pt x="14912" y="10610"/>
                    </a:cubicBezTo>
                    <a:cubicBezTo>
                      <a:pt x="15687" y="7248"/>
                      <a:pt x="14156" y="4328"/>
                      <a:pt x="13529" y="1956"/>
                    </a:cubicBezTo>
                    <a:cubicBezTo>
                      <a:pt x="13068" y="235"/>
                      <a:pt x="11704" y="1"/>
                      <a:pt x="10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4" name="Google Shape;2234;p17"/>
            <p:cNvSpPr/>
            <p:nvPr/>
          </p:nvSpPr>
          <p:spPr>
            <a:xfrm>
              <a:off x="1834226" y="2227925"/>
              <a:ext cx="114650" cy="514800"/>
            </a:xfrm>
            <a:custGeom>
              <a:avLst/>
              <a:gdLst/>
              <a:ahLst/>
              <a:cxnLst/>
              <a:rect l="l" t="t" r="r" b="b"/>
              <a:pathLst>
                <a:path w="4586" h="20592" extrusionOk="0">
                  <a:moveTo>
                    <a:pt x="3215" y="0"/>
                  </a:moveTo>
                  <a:cubicBezTo>
                    <a:pt x="3215" y="0"/>
                    <a:pt x="2109" y="609"/>
                    <a:pt x="775" y="683"/>
                  </a:cubicBezTo>
                  <a:cubicBezTo>
                    <a:pt x="775" y="683"/>
                    <a:pt x="1666" y="9724"/>
                    <a:pt x="1236" y="13253"/>
                  </a:cubicBezTo>
                  <a:cubicBezTo>
                    <a:pt x="793" y="16799"/>
                    <a:pt x="0" y="18090"/>
                    <a:pt x="0" y="18090"/>
                  </a:cubicBezTo>
                  <a:cubicBezTo>
                    <a:pt x="13" y="18422"/>
                    <a:pt x="142" y="18520"/>
                    <a:pt x="289" y="18520"/>
                  </a:cubicBezTo>
                  <a:cubicBezTo>
                    <a:pt x="510" y="18520"/>
                    <a:pt x="775" y="18293"/>
                    <a:pt x="775" y="18293"/>
                  </a:cubicBezTo>
                  <a:lnTo>
                    <a:pt x="1371" y="17174"/>
                  </a:lnTo>
                  <a:cubicBezTo>
                    <a:pt x="1414" y="17174"/>
                    <a:pt x="1463" y="17168"/>
                    <a:pt x="1506" y="17168"/>
                  </a:cubicBezTo>
                  <a:cubicBezTo>
                    <a:pt x="2348" y="17168"/>
                    <a:pt x="2385" y="17654"/>
                    <a:pt x="2385" y="17654"/>
                  </a:cubicBezTo>
                  <a:lnTo>
                    <a:pt x="2201" y="18133"/>
                  </a:lnTo>
                  <a:lnTo>
                    <a:pt x="3953" y="20592"/>
                  </a:lnTo>
                  <a:lnTo>
                    <a:pt x="4586" y="18096"/>
                  </a:lnTo>
                  <a:cubicBezTo>
                    <a:pt x="4586" y="18096"/>
                    <a:pt x="2975" y="16412"/>
                    <a:pt x="3252" y="11900"/>
                  </a:cubicBezTo>
                  <a:cubicBezTo>
                    <a:pt x="3547" y="7413"/>
                    <a:pt x="3215" y="0"/>
                    <a:pt x="3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7"/>
            <p:cNvSpPr/>
            <p:nvPr/>
          </p:nvSpPr>
          <p:spPr>
            <a:xfrm>
              <a:off x="1625226" y="3065100"/>
              <a:ext cx="639600" cy="411550"/>
            </a:xfrm>
            <a:custGeom>
              <a:avLst/>
              <a:gdLst/>
              <a:ahLst/>
              <a:cxnLst/>
              <a:rect l="l" t="t" r="r" b="b"/>
              <a:pathLst>
                <a:path w="25584" h="16462" extrusionOk="0">
                  <a:moveTo>
                    <a:pt x="18373" y="1"/>
                  </a:moveTo>
                  <a:cubicBezTo>
                    <a:pt x="15589" y="1"/>
                    <a:pt x="12540" y="1003"/>
                    <a:pt x="11003" y="1500"/>
                  </a:cubicBezTo>
                  <a:cubicBezTo>
                    <a:pt x="9436" y="1998"/>
                    <a:pt x="6756" y="1832"/>
                    <a:pt x="3996" y="2072"/>
                  </a:cubicBezTo>
                  <a:cubicBezTo>
                    <a:pt x="1242" y="2312"/>
                    <a:pt x="1" y="4070"/>
                    <a:pt x="634" y="4826"/>
                  </a:cubicBezTo>
                  <a:cubicBezTo>
                    <a:pt x="1267" y="5563"/>
                    <a:pt x="4113" y="4660"/>
                    <a:pt x="5496" y="6319"/>
                  </a:cubicBezTo>
                  <a:cubicBezTo>
                    <a:pt x="6897" y="7985"/>
                    <a:pt x="8766" y="8889"/>
                    <a:pt x="9842" y="9411"/>
                  </a:cubicBezTo>
                  <a:cubicBezTo>
                    <a:pt x="10174" y="9559"/>
                    <a:pt x="10727" y="9792"/>
                    <a:pt x="11354" y="10112"/>
                  </a:cubicBezTo>
                  <a:cubicBezTo>
                    <a:pt x="11723" y="10278"/>
                    <a:pt x="12110" y="10462"/>
                    <a:pt x="12516" y="10665"/>
                  </a:cubicBezTo>
                  <a:cubicBezTo>
                    <a:pt x="13610" y="11255"/>
                    <a:pt x="14734" y="11938"/>
                    <a:pt x="15331" y="12626"/>
                  </a:cubicBezTo>
                  <a:cubicBezTo>
                    <a:pt x="16474" y="14009"/>
                    <a:pt x="20445" y="15712"/>
                    <a:pt x="21982" y="16283"/>
                  </a:cubicBezTo>
                  <a:cubicBezTo>
                    <a:pt x="22252" y="16394"/>
                    <a:pt x="22541" y="16455"/>
                    <a:pt x="22836" y="16462"/>
                  </a:cubicBezTo>
                  <a:cubicBezTo>
                    <a:pt x="23881" y="16462"/>
                    <a:pt x="24582" y="15552"/>
                    <a:pt x="24864" y="13972"/>
                  </a:cubicBezTo>
                  <a:cubicBezTo>
                    <a:pt x="25233" y="11993"/>
                    <a:pt x="25104" y="8409"/>
                    <a:pt x="25344" y="5121"/>
                  </a:cubicBezTo>
                  <a:cubicBezTo>
                    <a:pt x="25583" y="1814"/>
                    <a:pt x="22793" y="388"/>
                    <a:pt x="22793" y="388"/>
                  </a:cubicBezTo>
                  <a:cubicBezTo>
                    <a:pt x="22793" y="388"/>
                    <a:pt x="21281" y="38"/>
                    <a:pt x="184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7"/>
            <p:cNvSpPr/>
            <p:nvPr/>
          </p:nvSpPr>
          <p:spPr>
            <a:xfrm>
              <a:off x="1524726" y="3048050"/>
              <a:ext cx="355325" cy="574750"/>
            </a:xfrm>
            <a:custGeom>
              <a:avLst/>
              <a:gdLst/>
              <a:ahLst/>
              <a:cxnLst/>
              <a:rect l="l" t="t" r="r" b="b"/>
              <a:pathLst>
                <a:path w="14213" h="22990" extrusionOk="0">
                  <a:moveTo>
                    <a:pt x="10180" y="0"/>
                  </a:moveTo>
                  <a:lnTo>
                    <a:pt x="8207" y="1500"/>
                  </a:lnTo>
                  <a:cubicBezTo>
                    <a:pt x="7315" y="1205"/>
                    <a:pt x="6541" y="1076"/>
                    <a:pt x="5852" y="1076"/>
                  </a:cubicBezTo>
                  <a:cubicBezTo>
                    <a:pt x="4021" y="1076"/>
                    <a:pt x="2791" y="1992"/>
                    <a:pt x="1623" y="3147"/>
                  </a:cubicBezTo>
                  <a:cubicBezTo>
                    <a:pt x="1" y="4733"/>
                    <a:pt x="56" y="9595"/>
                    <a:pt x="2054" y="12294"/>
                  </a:cubicBezTo>
                  <a:cubicBezTo>
                    <a:pt x="4045" y="14992"/>
                    <a:pt x="8373" y="15785"/>
                    <a:pt x="10327" y="16154"/>
                  </a:cubicBezTo>
                  <a:cubicBezTo>
                    <a:pt x="12307" y="16523"/>
                    <a:pt x="11827" y="17482"/>
                    <a:pt x="11790" y="18275"/>
                  </a:cubicBezTo>
                  <a:cubicBezTo>
                    <a:pt x="11735" y="19074"/>
                    <a:pt x="8741" y="21182"/>
                    <a:pt x="8852" y="22116"/>
                  </a:cubicBezTo>
                  <a:cubicBezTo>
                    <a:pt x="8926" y="22934"/>
                    <a:pt x="10020" y="22989"/>
                    <a:pt x="10309" y="22989"/>
                  </a:cubicBezTo>
                  <a:lnTo>
                    <a:pt x="10383" y="22989"/>
                  </a:lnTo>
                  <a:cubicBezTo>
                    <a:pt x="10383" y="22989"/>
                    <a:pt x="10788" y="21938"/>
                    <a:pt x="11882" y="20733"/>
                  </a:cubicBezTo>
                  <a:cubicBezTo>
                    <a:pt x="12970" y="19516"/>
                    <a:pt x="14132" y="18662"/>
                    <a:pt x="14040" y="16873"/>
                  </a:cubicBezTo>
                  <a:cubicBezTo>
                    <a:pt x="13954" y="15103"/>
                    <a:pt x="12491" y="14562"/>
                    <a:pt x="12491" y="14562"/>
                  </a:cubicBezTo>
                  <a:cubicBezTo>
                    <a:pt x="12491" y="14562"/>
                    <a:pt x="14212" y="13953"/>
                    <a:pt x="13413" y="11808"/>
                  </a:cubicBezTo>
                  <a:cubicBezTo>
                    <a:pt x="12614" y="9669"/>
                    <a:pt x="8698" y="10978"/>
                    <a:pt x="8735" y="8907"/>
                  </a:cubicBezTo>
                  <a:cubicBezTo>
                    <a:pt x="8791" y="6854"/>
                    <a:pt x="7942" y="5342"/>
                    <a:pt x="9178" y="3750"/>
                  </a:cubicBezTo>
                  <a:cubicBezTo>
                    <a:pt x="10401" y="2182"/>
                    <a:pt x="11305" y="203"/>
                    <a:pt x="11305" y="2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7" name="Google Shape;2237;p17"/>
            <p:cNvGrpSpPr/>
            <p:nvPr/>
          </p:nvGrpSpPr>
          <p:grpSpPr>
            <a:xfrm>
              <a:off x="1674701" y="3317900"/>
              <a:ext cx="433525" cy="379725"/>
              <a:chOff x="1674701" y="3317900"/>
              <a:chExt cx="433525" cy="379725"/>
            </a:xfrm>
          </p:grpSpPr>
          <p:sp>
            <p:nvSpPr>
              <p:cNvPr id="2238" name="Google Shape;2238;p17"/>
              <p:cNvSpPr/>
              <p:nvPr/>
            </p:nvSpPr>
            <p:spPr>
              <a:xfrm>
                <a:off x="1946101" y="3390425"/>
                <a:ext cx="162125" cy="232050"/>
              </a:xfrm>
              <a:custGeom>
                <a:avLst/>
                <a:gdLst/>
                <a:ahLst/>
                <a:cxnLst/>
                <a:rect l="l" t="t" r="r" b="b"/>
                <a:pathLst>
                  <a:path w="6485" h="9282" extrusionOk="0">
                    <a:moveTo>
                      <a:pt x="3289" y="0"/>
                    </a:moveTo>
                    <a:cubicBezTo>
                      <a:pt x="2317" y="0"/>
                      <a:pt x="1051" y="277"/>
                      <a:pt x="590" y="1512"/>
                    </a:cubicBezTo>
                    <a:cubicBezTo>
                      <a:pt x="0" y="3104"/>
                      <a:pt x="1715" y="3953"/>
                      <a:pt x="1715" y="3953"/>
                    </a:cubicBezTo>
                    <a:cubicBezTo>
                      <a:pt x="1494" y="4506"/>
                      <a:pt x="1770" y="4856"/>
                      <a:pt x="1770" y="4856"/>
                    </a:cubicBezTo>
                    <a:cubicBezTo>
                      <a:pt x="1475" y="5416"/>
                      <a:pt x="1715" y="5692"/>
                      <a:pt x="1715" y="5692"/>
                    </a:cubicBezTo>
                    <a:cubicBezTo>
                      <a:pt x="1205" y="6129"/>
                      <a:pt x="910" y="6774"/>
                      <a:pt x="922" y="7444"/>
                    </a:cubicBezTo>
                    <a:cubicBezTo>
                      <a:pt x="922" y="8360"/>
                      <a:pt x="2047" y="9282"/>
                      <a:pt x="3436" y="9282"/>
                    </a:cubicBezTo>
                    <a:cubicBezTo>
                      <a:pt x="3842" y="9282"/>
                      <a:pt x="4241" y="9202"/>
                      <a:pt x="4616" y="9054"/>
                    </a:cubicBezTo>
                    <a:cubicBezTo>
                      <a:pt x="6485" y="8311"/>
                      <a:pt x="6190" y="6374"/>
                      <a:pt x="6153" y="3455"/>
                    </a:cubicBezTo>
                    <a:cubicBezTo>
                      <a:pt x="6116" y="517"/>
                      <a:pt x="4032" y="56"/>
                      <a:pt x="4032" y="56"/>
                    </a:cubicBezTo>
                    <a:cubicBezTo>
                      <a:pt x="3787" y="19"/>
                      <a:pt x="3535" y="0"/>
                      <a:pt x="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7"/>
              <p:cNvSpPr/>
              <p:nvPr/>
            </p:nvSpPr>
            <p:spPr>
              <a:xfrm>
                <a:off x="1674701" y="3385650"/>
                <a:ext cx="162300" cy="232075"/>
              </a:xfrm>
              <a:custGeom>
                <a:avLst/>
                <a:gdLst/>
                <a:ahLst/>
                <a:cxnLst/>
                <a:rect l="l" t="t" r="r" b="b"/>
                <a:pathLst>
                  <a:path w="6492" h="9283" extrusionOk="0">
                    <a:moveTo>
                      <a:pt x="3154" y="1"/>
                    </a:moveTo>
                    <a:cubicBezTo>
                      <a:pt x="2921" y="1"/>
                      <a:pt x="2687" y="13"/>
                      <a:pt x="2460" y="44"/>
                    </a:cubicBezTo>
                    <a:cubicBezTo>
                      <a:pt x="2460" y="44"/>
                      <a:pt x="370" y="505"/>
                      <a:pt x="333" y="3443"/>
                    </a:cubicBezTo>
                    <a:cubicBezTo>
                      <a:pt x="296" y="6381"/>
                      <a:pt x="1" y="8323"/>
                      <a:pt x="1870" y="9061"/>
                    </a:cubicBezTo>
                    <a:cubicBezTo>
                      <a:pt x="2245" y="9208"/>
                      <a:pt x="2638" y="9282"/>
                      <a:pt x="3037" y="9282"/>
                    </a:cubicBezTo>
                    <a:cubicBezTo>
                      <a:pt x="4433" y="9282"/>
                      <a:pt x="5570" y="8354"/>
                      <a:pt x="5570" y="7438"/>
                    </a:cubicBezTo>
                    <a:cubicBezTo>
                      <a:pt x="5576" y="6762"/>
                      <a:pt x="5287" y="6117"/>
                      <a:pt x="4777" y="5680"/>
                    </a:cubicBezTo>
                    <a:cubicBezTo>
                      <a:pt x="4777" y="5680"/>
                      <a:pt x="5017" y="5422"/>
                      <a:pt x="4722" y="4869"/>
                    </a:cubicBezTo>
                    <a:cubicBezTo>
                      <a:pt x="4722" y="4869"/>
                      <a:pt x="4998" y="4519"/>
                      <a:pt x="4777" y="3947"/>
                    </a:cubicBezTo>
                    <a:cubicBezTo>
                      <a:pt x="4777" y="3947"/>
                      <a:pt x="6492" y="3117"/>
                      <a:pt x="5902" y="1525"/>
                    </a:cubicBezTo>
                    <a:cubicBezTo>
                      <a:pt x="5435" y="265"/>
                      <a:pt x="4132" y="1"/>
                      <a:pt x="3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7"/>
              <p:cNvSpPr/>
              <p:nvPr/>
            </p:nvSpPr>
            <p:spPr>
              <a:xfrm>
                <a:off x="1792726" y="3317900"/>
                <a:ext cx="197650" cy="379725"/>
              </a:xfrm>
              <a:custGeom>
                <a:avLst/>
                <a:gdLst/>
                <a:ahLst/>
                <a:cxnLst/>
                <a:rect l="l" t="t" r="r" b="b"/>
                <a:pathLst>
                  <a:path w="7906" h="15189" extrusionOk="0">
                    <a:moveTo>
                      <a:pt x="4654" y="0"/>
                    </a:moveTo>
                    <a:lnTo>
                      <a:pt x="4654" y="4192"/>
                    </a:lnTo>
                    <a:cubicBezTo>
                      <a:pt x="4654" y="4192"/>
                      <a:pt x="1734" y="6817"/>
                      <a:pt x="130" y="6964"/>
                    </a:cubicBezTo>
                    <a:lnTo>
                      <a:pt x="1" y="7579"/>
                    </a:lnTo>
                    <a:cubicBezTo>
                      <a:pt x="1" y="7579"/>
                      <a:pt x="2840" y="6725"/>
                      <a:pt x="4248" y="5563"/>
                    </a:cubicBezTo>
                    <a:lnTo>
                      <a:pt x="4248" y="5563"/>
                    </a:lnTo>
                    <a:cubicBezTo>
                      <a:pt x="4064" y="5729"/>
                      <a:pt x="1144" y="8298"/>
                      <a:pt x="56" y="8390"/>
                    </a:cubicBezTo>
                    <a:lnTo>
                      <a:pt x="554" y="8980"/>
                    </a:lnTo>
                    <a:cubicBezTo>
                      <a:pt x="554" y="8980"/>
                      <a:pt x="4174" y="7075"/>
                      <a:pt x="4303" y="6300"/>
                    </a:cubicBezTo>
                    <a:lnTo>
                      <a:pt x="4303" y="15189"/>
                    </a:lnTo>
                    <a:lnTo>
                      <a:pt x="5766" y="15189"/>
                    </a:lnTo>
                    <a:lnTo>
                      <a:pt x="5766" y="8095"/>
                    </a:lnTo>
                    <a:cubicBezTo>
                      <a:pt x="6295" y="8943"/>
                      <a:pt x="7199" y="8999"/>
                      <a:pt x="7426" y="8999"/>
                    </a:cubicBezTo>
                    <a:cubicBezTo>
                      <a:pt x="7444" y="8999"/>
                      <a:pt x="7463" y="8999"/>
                      <a:pt x="7481" y="8999"/>
                    </a:cubicBezTo>
                    <a:lnTo>
                      <a:pt x="7850" y="8593"/>
                    </a:lnTo>
                    <a:cubicBezTo>
                      <a:pt x="6725" y="8482"/>
                      <a:pt x="6227" y="7358"/>
                      <a:pt x="6227" y="7358"/>
                    </a:cubicBezTo>
                    <a:lnTo>
                      <a:pt x="6227" y="7358"/>
                    </a:lnTo>
                    <a:cubicBezTo>
                      <a:pt x="6781" y="7720"/>
                      <a:pt x="7420" y="7769"/>
                      <a:pt x="7727" y="7769"/>
                    </a:cubicBezTo>
                    <a:cubicBezTo>
                      <a:pt x="7838" y="7769"/>
                      <a:pt x="7905" y="7763"/>
                      <a:pt x="7905" y="7763"/>
                    </a:cubicBezTo>
                    <a:lnTo>
                      <a:pt x="7776" y="7173"/>
                    </a:lnTo>
                    <a:cubicBezTo>
                      <a:pt x="7678" y="7186"/>
                      <a:pt x="7580" y="7186"/>
                      <a:pt x="7481" y="7186"/>
                    </a:cubicBezTo>
                    <a:cubicBezTo>
                      <a:pt x="6092" y="7186"/>
                      <a:pt x="5803" y="5987"/>
                      <a:pt x="5803" y="5987"/>
                    </a:cubicBezTo>
                    <a:lnTo>
                      <a:pt x="5803" y="553"/>
                    </a:lnTo>
                    <a:cubicBezTo>
                      <a:pt x="5410" y="350"/>
                      <a:pt x="5029" y="166"/>
                      <a:pt x="4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1" name="Google Shape;2241;p17"/>
            <p:cNvSpPr/>
            <p:nvPr/>
          </p:nvSpPr>
          <p:spPr>
            <a:xfrm>
              <a:off x="1513051" y="3450200"/>
              <a:ext cx="724875" cy="855500"/>
            </a:xfrm>
            <a:custGeom>
              <a:avLst/>
              <a:gdLst/>
              <a:ahLst/>
              <a:cxnLst/>
              <a:rect l="l" t="t" r="r" b="b"/>
              <a:pathLst>
                <a:path w="28995" h="34220" extrusionOk="0">
                  <a:moveTo>
                    <a:pt x="2244" y="0"/>
                  </a:moveTo>
                  <a:cubicBezTo>
                    <a:pt x="1974" y="6"/>
                    <a:pt x="1703" y="43"/>
                    <a:pt x="1445" y="123"/>
                  </a:cubicBezTo>
                  <a:cubicBezTo>
                    <a:pt x="1" y="511"/>
                    <a:pt x="1021" y="2059"/>
                    <a:pt x="1095" y="2803"/>
                  </a:cubicBezTo>
                  <a:cubicBezTo>
                    <a:pt x="1150" y="3522"/>
                    <a:pt x="1593" y="4703"/>
                    <a:pt x="1593" y="4703"/>
                  </a:cubicBezTo>
                  <a:cubicBezTo>
                    <a:pt x="1371" y="5668"/>
                    <a:pt x="2312" y="6995"/>
                    <a:pt x="2312" y="6995"/>
                  </a:cubicBezTo>
                  <a:cubicBezTo>
                    <a:pt x="1851" y="8200"/>
                    <a:pt x="2404" y="8753"/>
                    <a:pt x="2404" y="8753"/>
                  </a:cubicBezTo>
                  <a:cubicBezTo>
                    <a:pt x="1925" y="9528"/>
                    <a:pt x="2422" y="10935"/>
                    <a:pt x="2422" y="10935"/>
                  </a:cubicBezTo>
                  <a:cubicBezTo>
                    <a:pt x="1519" y="12706"/>
                    <a:pt x="2293" y="13855"/>
                    <a:pt x="2293" y="13855"/>
                  </a:cubicBezTo>
                  <a:cubicBezTo>
                    <a:pt x="1648" y="14740"/>
                    <a:pt x="1980" y="16314"/>
                    <a:pt x="1980" y="16314"/>
                  </a:cubicBezTo>
                  <a:cubicBezTo>
                    <a:pt x="947" y="17955"/>
                    <a:pt x="1832" y="19823"/>
                    <a:pt x="1832" y="19823"/>
                  </a:cubicBezTo>
                  <a:cubicBezTo>
                    <a:pt x="1500" y="21114"/>
                    <a:pt x="1740" y="22430"/>
                    <a:pt x="1740" y="22430"/>
                  </a:cubicBezTo>
                  <a:cubicBezTo>
                    <a:pt x="1408" y="24347"/>
                    <a:pt x="2220" y="25017"/>
                    <a:pt x="2220" y="25017"/>
                  </a:cubicBezTo>
                  <a:cubicBezTo>
                    <a:pt x="2367" y="27642"/>
                    <a:pt x="4955" y="28011"/>
                    <a:pt x="4955" y="28011"/>
                  </a:cubicBezTo>
                  <a:cubicBezTo>
                    <a:pt x="5416" y="28939"/>
                    <a:pt x="6141" y="29222"/>
                    <a:pt x="6854" y="29222"/>
                  </a:cubicBezTo>
                  <a:cubicBezTo>
                    <a:pt x="7930" y="29222"/>
                    <a:pt x="8969" y="28589"/>
                    <a:pt x="8969" y="28589"/>
                  </a:cubicBezTo>
                  <a:cubicBezTo>
                    <a:pt x="9313" y="28705"/>
                    <a:pt x="9676" y="28767"/>
                    <a:pt x="10038" y="28779"/>
                  </a:cubicBezTo>
                  <a:cubicBezTo>
                    <a:pt x="10917" y="28779"/>
                    <a:pt x="11163" y="28238"/>
                    <a:pt x="11741" y="28011"/>
                  </a:cubicBezTo>
                  <a:cubicBezTo>
                    <a:pt x="11956" y="27919"/>
                    <a:pt x="12183" y="27870"/>
                    <a:pt x="12417" y="27863"/>
                  </a:cubicBezTo>
                  <a:cubicBezTo>
                    <a:pt x="12841" y="27863"/>
                    <a:pt x="13161" y="28091"/>
                    <a:pt x="13308" y="28638"/>
                  </a:cubicBezTo>
                  <a:cubicBezTo>
                    <a:pt x="13530" y="29455"/>
                    <a:pt x="13142" y="30709"/>
                    <a:pt x="12976" y="31969"/>
                  </a:cubicBezTo>
                  <a:cubicBezTo>
                    <a:pt x="12810" y="33205"/>
                    <a:pt x="13603" y="34219"/>
                    <a:pt x="13603" y="34219"/>
                  </a:cubicBezTo>
                  <a:lnTo>
                    <a:pt x="15490" y="34219"/>
                  </a:lnTo>
                  <a:cubicBezTo>
                    <a:pt x="15454" y="34219"/>
                    <a:pt x="15306" y="34182"/>
                    <a:pt x="15951" y="33076"/>
                  </a:cubicBezTo>
                  <a:cubicBezTo>
                    <a:pt x="16652" y="31889"/>
                    <a:pt x="15693" y="30746"/>
                    <a:pt x="16597" y="29302"/>
                  </a:cubicBezTo>
                  <a:cubicBezTo>
                    <a:pt x="17507" y="27863"/>
                    <a:pt x="17451" y="26032"/>
                    <a:pt x="17451" y="26032"/>
                  </a:cubicBezTo>
                  <a:cubicBezTo>
                    <a:pt x="17894" y="23591"/>
                    <a:pt x="16744" y="23518"/>
                    <a:pt x="15822" y="22485"/>
                  </a:cubicBezTo>
                  <a:cubicBezTo>
                    <a:pt x="15429" y="22061"/>
                    <a:pt x="14808" y="21932"/>
                    <a:pt x="14218" y="21932"/>
                  </a:cubicBezTo>
                  <a:cubicBezTo>
                    <a:pt x="13689" y="21944"/>
                    <a:pt x="13167" y="22024"/>
                    <a:pt x="12663" y="22172"/>
                  </a:cubicBezTo>
                  <a:cubicBezTo>
                    <a:pt x="12454" y="22092"/>
                    <a:pt x="12226" y="22049"/>
                    <a:pt x="12005" y="22042"/>
                  </a:cubicBezTo>
                  <a:cubicBezTo>
                    <a:pt x="11556" y="22030"/>
                    <a:pt x="11151" y="22301"/>
                    <a:pt x="10997" y="22725"/>
                  </a:cubicBezTo>
                  <a:cubicBezTo>
                    <a:pt x="10856" y="22676"/>
                    <a:pt x="10708" y="22651"/>
                    <a:pt x="10561" y="22651"/>
                  </a:cubicBezTo>
                  <a:cubicBezTo>
                    <a:pt x="9805" y="22651"/>
                    <a:pt x="9172" y="23266"/>
                    <a:pt x="9172" y="23266"/>
                  </a:cubicBezTo>
                  <a:cubicBezTo>
                    <a:pt x="9110" y="22885"/>
                    <a:pt x="8803" y="22780"/>
                    <a:pt x="8471" y="22780"/>
                  </a:cubicBezTo>
                  <a:cubicBezTo>
                    <a:pt x="8182" y="22792"/>
                    <a:pt x="7893" y="22848"/>
                    <a:pt x="7616" y="22946"/>
                  </a:cubicBezTo>
                  <a:cubicBezTo>
                    <a:pt x="7696" y="22079"/>
                    <a:pt x="6897" y="21766"/>
                    <a:pt x="6897" y="21766"/>
                  </a:cubicBezTo>
                  <a:cubicBezTo>
                    <a:pt x="7561" y="20512"/>
                    <a:pt x="6621" y="19676"/>
                    <a:pt x="6621" y="19676"/>
                  </a:cubicBezTo>
                  <a:cubicBezTo>
                    <a:pt x="7709" y="18109"/>
                    <a:pt x="7045" y="16295"/>
                    <a:pt x="7045" y="16295"/>
                  </a:cubicBezTo>
                  <a:cubicBezTo>
                    <a:pt x="7506" y="14433"/>
                    <a:pt x="6473" y="13394"/>
                    <a:pt x="6473" y="13394"/>
                  </a:cubicBezTo>
                  <a:cubicBezTo>
                    <a:pt x="7580" y="11919"/>
                    <a:pt x="6270" y="10554"/>
                    <a:pt x="6270" y="10554"/>
                  </a:cubicBezTo>
                  <a:cubicBezTo>
                    <a:pt x="6694" y="10149"/>
                    <a:pt x="6547" y="9257"/>
                    <a:pt x="6510" y="9036"/>
                  </a:cubicBezTo>
                  <a:lnTo>
                    <a:pt x="6510" y="9036"/>
                  </a:lnTo>
                  <a:cubicBezTo>
                    <a:pt x="6682" y="10007"/>
                    <a:pt x="7758" y="10075"/>
                    <a:pt x="8059" y="10075"/>
                  </a:cubicBezTo>
                  <a:lnTo>
                    <a:pt x="8133" y="10075"/>
                  </a:lnTo>
                  <a:cubicBezTo>
                    <a:pt x="8219" y="10917"/>
                    <a:pt x="9307" y="11028"/>
                    <a:pt x="9842" y="11028"/>
                  </a:cubicBezTo>
                  <a:cubicBezTo>
                    <a:pt x="10014" y="11028"/>
                    <a:pt x="10130" y="11015"/>
                    <a:pt x="10130" y="11015"/>
                  </a:cubicBezTo>
                  <a:cubicBezTo>
                    <a:pt x="10296" y="11765"/>
                    <a:pt x="10764" y="11962"/>
                    <a:pt x="11194" y="11962"/>
                  </a:cubicBezTo>
                  <a:cubicBezTo>
                    <a:pt x="11507" y="11950"/>
                    <a:pt x="11809" y="11876"/>
                    <a:pt x="12091" y="11741"/>
                  </a:cubicBezTo>
                  <a:cubicBezTo>
                    <a:pt x="12509" y="12146"/>
                    <a:pt x="13044" y="12275"/>
                    <a:pt x="13560" y="12275"/>
                  </a:cubicBezTo>
                  <a:cubicBezTo>
                    <a:pt x="14452" y="12275"/>
                    <a:pt x="15269" y="11894"/>
                    <a:pt x="15269" y="11894"/>
                  </a:cubicBezTo>
                  <a:cubicBezTo>
                    <a:pt x="15490" y="12109"/>
                    <a:pt x="15798" y="12226"/>
                    <a:pt x="16111" y="12214"/>
                  </a:cubicBezTo>
                  <a:cubicBezTo>
                    <a:pt x="17009" y="12214"/>
                    <a:pt x="18023" y="11501"/>
                    <a:pt x="18023" y="11501"/>
                  </a:cubicBezTo>
                  <a:cubicBezTo>
                    <a:pt x="18213" y="11568"/>
                    <a:pt x="18410" y="11599"/>
                    <a:pt x="18613" y="11599"/>
                  </a:cubicBezTo>
                  <a:cubicBezTo>
                    <a:pt x="19744" y="11599"/>
                    <a:pt x="20033" y="10413"/>
                    <a:pt x="20033" y="10413"/>
                  </a:cubicBezTo>
                  <a:lnTo>
                    <a:pt x="20076" y="10413"/>
                  </a:lnTo>
                  <a:cubicBezTo>
                    <a:pt x="21668" y="10394"/>
                    <a:pt x="21975" y="9313"/>
                    <a:pt x="21975" y="9313"/>
                  </a:cubicBezTo>
                  <a:cubicBezTo>
                    <a:pt x="22172" y="9380"/>
                    <a:pt x="22381" y="9417"/>
                    <a:pt x="22590" y="9423"/>
                  </a:cubicBezTo>
                  <a:cubicBezTo>
                    <a:pt x="23002" y="9423"/>
                    <a:pt x="23119" y="9202"/>
                    <a:pt x="23162" y="9067"/>
                  </a:cubicBezTo>
                  <a:lnTo>
                    <a:pt x="23162" y="9067"/>
                  </a:lnTo>
                  <a:cubicBezTo>
                    <a:pt x="22977" y="10382"/>
                    <a:pt x="23807" y="10603"/>
                    <a:pt x="23807" y="10603"/>
                  </a:cubicBezTo>
                  <a:cubicBezTo>
                    <a:pt x="23586" y="11396"/>
                    <a:pt x="23487" y="12220"/>
                    <a:pt x="23512" y="13044"/>
                  </a:cubicBezTo>
                  <a:cubicBezTo>
                    <a:pt x="22602" y="15336"/>
                    <a:pt x="24084" y="16240"/>
                    <a:pt x="24084" y="16240"/>
                  </a:cubicBezTo>
                  <a:cubicBezTo>
                    <a:pt x="22996" y="17611"/>
                    <a:pt x="23807" y="18938"/>
                    <a:pt x="23807" y="18938"/>
                  </a:cubicBezTo>
                  <a:cubicBezTo>
                    <a:pt x="23401" y="19553"/>
                    <a:pt x="23586" y="21415"/>
                    <a:pt x="23586" y="21415"/>
                  </a:cubicBezTo>
                  <a:cubicBezTo>
                    <a:pt x="23045" y="22024"/>
                    <a:pt x="22768" y="23303"/>
                    <a:pt x="22768" y="23303"/>
                  </a:cubicBezTo>
                  <a:cubicBezTo>
                    <a:pt x="20943" y="24077"/>
                    <a:pt x="21035" y="25706"/>
                    <a:pt x="21035" y="25706"/>
                  </a:cubicBezTo>
                  <a:cubicBezTo>
                    <a:pt x="21145" y="25755"/>
                    <a:pt x="21244" y="25841"/>
                    <a:pt x="21311" y="25946"/>
                  </a:cubicBezTo>
                  <a:cubicBezTo>
                    <a:pt x="21570" y="26327"/>
                    <a:pt x="22215" y="26757"/>
                    <a:pt x="22215" y="26757"/>
                  </a:cubicBezTo>
                  <a:cubicBezTo>
                    <a:pt x="21496" y="27089"/>
                    <a:pt x="20850" y="29455"/>
                    <a:pt x="20648" y="30027"/>
                  </a:cubicBezTo>
                  <a:cubicBezTo>
                    <a:pt x="20586" y="30193"/>
                    <a:pt x="20654" y="30267"/>
                    <a:pt x="20777" y="30267"/>
                  </a:cubicBezTo>
                  <a:cubicBezTo>
                    <a:pt x="21109" y="30267"/>
                    <a:pt x="21871" y="29750"/>
                    <a:pt x="22067" y="28921"/>
                  </a:cubicBezTo>
                  <a:cubicBezTo>
                    <a:pt x="22362" y="27796"/>
                    <a:pt x="23180" y="27384"/>
                    <a:pt x="23180" y="27384"/>
                  </a:cubicBezTo>
                  <a:cubicBezTo>
                    <a:pt x="23567" y="28251"/>
                    <a:pt x="24194" y="28521"/>
                    <a:pt x="24852" y="28521"/>
                  </a:cubicBezTo>
                  <a:cubicBezTo>
                    <a:pt x="25565" y="28521"/>
                    <a:pt x="26309" y="28195"/>
                    <a:pt x="26800" y="27974"/>
                  </a:cubicBezTo>
                  <a:cubicBezTo>
                    <a:pt x="27741" y="27550"/>
                    <a:pt x="27649" y="25405"/>
                    <a:pt x="27649" y="25405"/>
                  </a:cubicBezTo>
                  <a:cubicBezTo>
                    <a:pt x="27649" y="25405"/>
                    <a:pt x="27962" y="25276"/>
                    <a:pt x="28497" y="23782"/>
                  </a:cubicBezTo>
                  <a:cubicBezTo>
                    <a:pt x="28835" y="22928"/>
                    <a:pt x="28749" y="21975"/>
                    <a:pt x="28276" y="21194"/>
                  </a:cubicBezTo>
                  <a:cubicBezTo>
                    <a:pt x="28927" y="19197"/>
                    <a:pt x="27852" y="18035"/>
                    <a:pt x="27852" y="18035"/>
                  </a:cubicBezTo>
                  <a:cubicBezTo>
                    <a:pt x="28798" y="16461"/>
                    <a:pt x="27833" y="15078"/>
                    <a:pt x="27833" y="15078"/>
                  </a:cubicBezTo>
                  <a:cubicBezTo>
                    <a:pt x="28632" y="13726"/>
                    <a:pt x="27759" y="12435"/>
                    <a:pt x="27759" y="12435"/>
                  </a:cubicBezTo>
                  <a:cubicBezTo>
                    <a:pt x="28552" y="11286"/>
                    <a:pt x="27981" y="9792"/>
                    <a:pt x="27981" y="9792"/>
                  </a:cubicBezTo>
                  <a:cubicBezTo>
                    <a:pt x="28995" y="8311"/>
                    <a:pt x="28036" y="7352"/>
                    <a:pt x="28036" y="7352"/>
                  </a:cubicBezTo>
                  <a:cubicBezTo>
                    <a:pt x="28036" y="7352"/>
                    <a:pt x="28663" y="7167"/>
                    <a:pt x="28589" y="5151"/>
                  </a:cubicBezTo>
                  <a:cubicBezTo>
                    <a:pt x="28540" y="3424"/>
                    <a:pt x="26973" y="3301"/>
                    <a:pt x="26524" y="3301"/>
                  </a:cubicBezTo>
                  <a:lnTo>
                    <a:pt x="26407" y="3301"/>
                  </a:lnTo>
                  <a:cubicBezTo>
                    <a:pt x="26032" y="2895"/>
                    <a:pt x="25663" y="2754"/>
                    <a:pt x="25344" y="2754"/>
                  </a:cubicBezTo>
                  <a:cubicBezTo>
                    <a:pt x="24581" y="2754"/>
                    <a:pt x="24041" y="3541"/>
                    <a:pt x="24041" y="3541"/>
                  </a:cubicBezTo>
                  <a:cubicBezTo>
                    <a:pt x="23942" y="3510"/>
                    <a:pt x="23844" y="3498"/>
                    <a:pt x="23739" y="3498"/>
                  </a:cubicBezTo>
                  <a:cubicBezTo>
                    <a:pt x="22658" y="3498"/>
                    <a:pt x="21809" y="5016"/>
                    <a:pt x="21809" y="5016"/>
                  </a:cubicBezTo>
                  <a:lnTo>
                    <a:pt x="21729" y="5016"/>
                  </a:lnTo>
                  <a:cubicBezTo>
                    <a:pt x="20574" y="5016"/>
                    <a:pt x="20641" y="5834"/>
                    <a:pt x="20641" y="5834"/>
                  </a:cubicBezTo>
                  <a:cubicBezTo>
                    <a:pt x="20439" y="5784"/>
                    <a:pt x="20230" y="5754"/>
                    <a:pt x="20021" y="5754"/>
                  </a:cubicBezTo>
                  <a:cubicBezTo>
                    <a:pt x="19344" y="5748"/>
                    <a:pt x="18717" y="6104"/>
                    <a:pt x="18392" y="6700"/>
                  </a:cubicBezTo>
                  <a:cubicBezTo>
                    <a:pt x="18152" y="6571"/>
                    <a:pt x="17888" y="6510"/>
                    <a:pt x="17617" y="6504"/>
                  </a:cubicBezTo>
                  <a:cubicBezTo>
                    <a:pt x="16707" y="6510"/>
                    <a:pt x="16136" y="7315"/>
                    <a:pt x="16136" y="7315"/>
                  </a:cubicBezTo>
                  <a:cubicBezTo>
                    <a:pt x="15902" y="7247"/>
                    <a:pt x="15656" y="7217"/>
                    <a:pt x="15417" y="7217"/>
                  </a:cubicBezTo>
                  <a:cubicBezTo>
                    <a:pt x="14396" y="7217"/>
                    <a:pt x="13843" y="7831"/>
                    <a:pt x="13843" y="7831"/>
                  </a:cubicBezTo>
                  <a:cubicBezTo>
                    <a:pt x="13339" y="7167"/>
                    <a:pt x="12743" y="6977"/>
                    <a:pt x="12233" y="6977"/>
                  </a:cubicBezTo>
                  <a:cubicBezTo>
                    <a:pt x="11790" y="6983"/>
                    <a:pt x="11360" y="7106"/>
                    <a:pt x="10979" y="7333"/>
                  </a:cubicBezTo>
                  <a:cubicBezTo>
                    <a:pt x="10942" y="6393"/>
                    <a:pt x="10198" y="6245"/>
                    <a:pt x="9737" y="6245"/>
                  </a:cubicBezTo>
                  <a:cubicBezTo>
                    <a:pt x="9614" y="6245"/>
                    <a:pt x="9491" y="6258"/>
                    <a:pt x="9368" y="6276"/>
                  </a:cubicBezTo>
                  <a:cubicBezTo>
                    <a:pt x="9202" y="5225"/>
                    <a:pt x="7598" y="5041"/>
                    <a:pt x="7598" y="5041"/>
                  </a:cubicBezTo>
                  <a:cubicBezTo>
                    <a:pt x="8114" y="3762"/>
                    <a:pt x="6688" y="3320"/>
                    <a:pt x="6688" y="3320"/>
                  </a:cubicBezTo>
                  <a:cubicBezTo>
                    <a:pt x="6744" y="2176"/>
                    <a:pt x="5600" y="1807"/>
                    <a:pt x="5600" y="1807"/>
                  </a:cubicBezTo>
                  <a:cubicBezTo>
                    <a:pt x="5422" y="578"/>
                    <a:pt x="4777" y="302"/>
                    <a:pt x="4236" y="302"/>
                  </a:cubicBezTo>
                  <a:cubicBezTo>
                    <a:pt x="3959" y="308"/>
                    <a:pt x="3689" y="363"/>
                    <a:pt x="3443" y="474"/>
                  </a:cubicBezTo>
                  <a:cubicBezTo>
                    <a:pt x="3443" y="474"/>
                    <a:pt x="3092" y="0"/>
                    <a:pt x="2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7"/>
            <p:cNvSpPr/>
            <p:nvPr/>
          </p:nvSpPr>
          <p:spPr>
            <a:xfrm>
              <a:off x="1726651" y="2627300"/>
              <a:ext cx="281400" cy="432450"/>
            </a:xfrm>
            <a:custGeom>
              <a:avLst/>
              <a:gdLst/>
              <a:ahLst/>
              <a:cxnLst/>
              <a:rect l="l" t="t" r="r" b="b"/>
              <a:pathLst>
                <a:path w="11256" h="17298" extrusionOk="0">
                  <a:moveTo>
                    <a:pt x="6147" y="1"/>
                  </a:moveTo>
                  <a:cubicBezTo>
                    <a:pt x="6141" y="1"/>
                    <a:pt x="6129" y="1"/>
                    <a:pt x="6117" y="1"/>
                  </a:cubicBezTo>
                  <a:cubicBezTo>
                    <a:pt x="6043" y="56"/>
                    <a:pt x="5570" y="873"/>
                    <a:pt x="5514" y="1175"/>
                  </a:cubicBezTo>
                  <a:cubicBezTo>
                    <a:pt x="5483" y="1359"/>
                    <a:pt x="5299" y="1414"/>
                    <a:pt x="5127" y="1414"/>
                  </a:cubicBezTo>
                  <a:cubicBezTo>
                    <a:pt x="5022" y="1414"/>
                    <a:pt x="4918" y="1396"/>
                    <a:pt x="4820" y="1359"/>
                  </a:cubicBezTo>
                  <a:cubicBezTo>
                    <a:pt x="4684" y="1322"/>
                    <a:pt x="4684" y="99"/>
                    <a:pt x="4684" y="99"/>
                  </a:cubicBezTo>
                  <a:cubicBezTo>
                    <a:pt x="4119" y="99"/>
                    <a:pt x="3553" y="548"/>
                    <a:pt x="3553" y="548"/>
                  </a:cubicBezTo>
                  <a:lnTo>
                    <a:pt x="3738" y="1605"/>
                  </a:lnTo>
                  <a:cubicBezTo>
                    <a:pt x="3215" y="2066"/>
                    <a:pt x="3418" y="2502"/>
                    <a:pt x="3418" y="2502"/>
                  </a:cubicBezTo>
                  <a:cubicBezTo>
                    <a:pt x="2681" y="3049"/>
                    <a:pt x="2797" y="4242"/>
                    <a:pt x="2361" y="4242"/>
                  </a:cubicBezTo>
                  <a:cubicBezTo>
                    <a:pt x="1974" y="4223"/>
                    <a:pt x="1974" y="4045"/>
                    <a:pt x="1851" y="4045"/>
                  </a:cubicBezTo>
                  <a:cubicBezTo>
                    <a:pt x="1826" y="4045"/>
                    <a:pt x="1808" y="4045"/>
                    <a:pt x="1795" y="4051"/>
                  </a:cubicBezTo>
                  <a:cubicBezTo>
                    <a:pt x="1623" y="4131"/>
                    <a:pt x="1377" y="4371"/>
                    <a:pt x="1586" y="4525"/>
                  </a:cubicBezTo>
                  <a:cubicBezTo>
                    <a:pt x="1777" y="4691"/>
                    <a:pt x="1605" y="4691"/>
                    <a:pt x="1377" y="4973"/>
                  </a:cubicBezTo>
                  <a:cubicBezTo>
                    <a:pt x="1132" y="5262"/>
                    <a:pt x="1642" y="5828"/>
                    <a:pt x="1832" y="5895"/>
                  </a:cubicBezTo>
                  <a:cubicBezTo>
                    <a:pt x="1845" y="5902"/>
                    <a:pt x="1857" y="5902"/>
                    <a:pt x="1869" y="5902"/>
                  </a:cubicBezTo>
                  <a:cubicBezTo>
                    <a:pt x="2121" y="5902"/>
                    <a:pt x="2963" y="5465"/>
                    <a:pt x="2963" y="5465"/>
                  </a:cubicBezTo>
                  <a:lnTo>
                    <a:pt x="2963" y="5465"/>
                  </a:lnTo>
                  <a:cubicBezTo>
                    <a:pt x="2736" y="5957"/>
                    <a:pt x="2773" y="6633"/>
                    <a:pt x="2773" y="6633"/>
                  </a:cubicBezTo>
                  <a:cubicBezTo>
                    <a:pt x="2773" y="6633"/>
                    <a:pt x="2631" y="6221"/>
                    <a:pt x="2269" y="6221"/>
                  </a:cubicBezTo>
                  <a:cubicBezTo>
                    <a:pt x="2189" y="6227"/>
                    <a:pt x="2115" y="6246"/>
                    <a:pt x="2041" y="6276"/>
                  </a:cubicBezTo>
                  <a:cubicBezTo>
                    <a:pt x="1513" y="6485"/>
                    <a:pt x="1494" y="6879"/>
                    <a:pt x="1494" y="6879"/>
                  </a:cubicBezTo>
                  <a:cubicBezTo>
                    <a:pt x="1869" y="6897"/>
                    <a:pt x="2023" y="7278"/>
                    <a:pt x="2023" y="7278"/>
                  </a:cubicBezTo>
                  <a:cubicBezTo>
                    <a:pt x="1" y="10659"/>
                    <a:pt x="1" y="15927"/>
                    <a:pt x="683" y="16683"/>
                  </a:cubicBezTo>
                  <a:cubicBezTo>
                    <a:pt x="1070" y="17089"/>
                    <a:pt x="1574" y="17298"/>
                    <a:pt x="2293" y="17298"/>
                  </a:cubicBezTo>
                  <a:cubicBezTo>
                    <a:pt x="2871" y="17298"/>
                    <a:pt x="3590" y="17168"/>
                    <a:pt x="4512" y="16904"/>
                  </a:cubicBezTo>
                  <a:cubicBezTo>
                    <a:pt x="6608" y="16302"/>
                    <a:pt x="10063" y="13868"/>
                    <a:pt x="10647" y="11354"/>
                  </a:cubicBezTo>
                  <a:cubicBezTo>
                    <a:pt x="11255" y="8846"/>
                    <a:pt x="9178" y="7407"/>
                    <a:pt x="9178" y="7407"/>
                  </a:cubicBezTo>
                  <a:cubicBezTo>
                    <a:pt x="9178" y="7407"/>
                    <a:pt x="9251" y="6670"/>
                    <a:pt x="9178" y="5182"/>
                  </a:cubicBezTo>
                  <a:cubicBezTo>
                    <a:pt x="9129" y="3855"/>
                    <a:pt x="8182" y="3781"/>
                    <a:pt x="7973" y="3781"/>
                  </a:cubicBezTo>
                  <a:lnTo>
                    <a:pt x="7930" y="3781"/>
                  </a:lnTo>
                  <a:cubicBezTo>
                    <a:pt x="8041" y="2349"/>
                    <a:pt x="6664" y="1931"/>
                    <a:pt x="6664" y="1740"/>
                  </a:cubicBezTo>
                  <a:cubicBezTo>
                    <a:pt x="6682" y="1531"/>
                    <a:pt x="7082" y="837"/>
                    <a:pt x="7155" y="511"/>
                  </a:cubicBezTo>
                  <a:cubicBezTo>
                    <a:pt x="7241" y="216"/>
                    <a:pt x="6344" y="1"/>
                    <a:pt x="6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3" name="Google Shape;2243;p17"/>
          <p:cNvGrpSpPr/>
          <p:nvPr/>
        </p:nvGrpSpPr>
        <p:grpSpPr>
          <a:xfrm>
            <a:off x="724712" y="2499269"/>
            <a:ext cx="2178600" cy="878050"/>
            <a:chOff x="724712" y="2499269"/>
            <a:chExt cx="2178600" cy="878050"/>
          </a:xfrm>
        </p:grpSpPr>
        <p:sp>
          <p:nvSpPr>
            <p:cNvPr id="2244" name="Google Shape;2244;p17"/>
            <p:cNvSpPr txBox="1"/>
            <p:nvPr/>
          </p:nvSpPr>
          <p:spPr>
            <a:xfrm>
              <a:off x="724713" y="2902719"/>
              <a:ext cx="2178600" cy="47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several rings</a:t>
              </a:r>
              <a:endParaRPr sz="1500" dirty="0">
                <a:solidFill>
                  <a:schemeClr val="dk1"/>
                </a:solidFill>
                <a:latin typeface="Montserrat Medium" panose="00000600000000000000" pitchFamily="2" charset="0"/>
                <a:ea typeface="DM Sans"/>
                <a:cs typeface="DM Sans"/>
                <a:sym typeface="DM Sans"/>
              </a:endParaRPr>
            </a:p>
          </p:txBody>
        </p:sp>
        <p:sp>
          <p:nvSpPr>
            <p:cNvPr id="2245" name="Google Shape;2245;p17"/>
            <p:cNvSpPr/>
            <p:nvPr/>
          </p:nvSpPr>
          <p:spPr>
            <a:xfrm>
              <a:off x="724712" y="2499269"/>
              <a:ext cx="2178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SATURN</a:t>
              </a:r>
              <a:endParaRPr>
                <a:solidFill>
                  <a:schemeClr val="dk1"/>
                </a:solidFill>
              </a:endParaRPr>
            </a:p>
          </p:txBody>
        </p:sp>
      </p:grpSp>
      <p:grpSp>
        <p:nvGrpSpPr>
          <p:cNvPr id="2246" name="Google Shape;2246;p17"/>
          <p:cNvGrpSpPr/>
          <p:nvPr/>
        </p:nvGrpSpPr>
        <p:grpSpPr>
          <a:xfrm>
            <a:off x="724712" y="3557163"/>
            <a:ext cx="2178600" cy="878050"/>
            <a:chOff x="724712" y="3557163"/>
            <a:chExt cx="2178600" cy="878050"/>
          </a:xfrm>
        </p:grpSpPr>
        <p:sp>
          <p:nvSpPr>
            <p:cNvPr id="2247" name="Google Shape;2247;p17"/>
            <p:cNvSpPr txBox="1"/>
            <p:nvPr/>
          </p:nvSpPr>
          <p:spPr>
            <a:xfrm>
              <a:off x="724713" y="3960613"/>
              <a:ext cx="2178600" cy="47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is the second planet from the Sun</a:t>
              </a:r>
              <a:endParaRPr sz="1500" dirty="0">
                <a:solidFill>
                  <a:schemeClr val="dk1"/>
                </a:solidFill>
                <a:latin typeface="Montserrat Medium" panose="00000600000000000000" pitchFamily="2" charset="0"/>
                <a:ea typeface="DM Sans"/>
                <a:cs typeface="DM Sans"/>
                <a:sym typeface="DM Sans"/>
              </a:endParaRPr>
            </a:p>
          </p:txBody>
        </p:sp>
        <p:sp>
          <p:nvSpPr>
            <p:cNvPr id="2248" name="Google Shape;2248;p17"/>
            <p:cNvSpPr/>
            <p:nvPr/>
          </p:nvSpPr>
          <p:spPr>
            <a:xfrm>
              <a:off x="724712" y="3557163"/>
              <a:ext cx="2178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VENUS</a:t>
              </a:r>
              <a:endParaRPr>
                <a:solidFill>
                  <a:schemeClr val="dk1"/>
                </a:solidFill>
              </a:endParaRPr>
            </a:p>
          </p:txBody>
        </p:sp>
      </p:grpSp>
      <p:grpSp>
        <p:nvGrpSpPr>
          <p:cNvPr id="2249" name="Google Shape;2249;p17"/>
          <p:cNvGrpSpPr/>
          <p:nvPr/>
        </p:nvGrpSpPr>
        <p:grpSpPr>
          <a:xfrm>
            <a:off x="6240687" y="1441375"/>
            <a:ext cx="2178600" cy="878050"/>
            <a:chOff x="6240687" y="1441375"/>
            <a:chExt cx="2178600" cy="878050"/>
          </a:xfrm>
        </p:grpSpPr>
        <p:sp>
          <p:nvSpPr>
            <p:cNvPr id="2250" name="Google Shape;2250;p17"/>
            <p:cNvSpPr txBox="1"/>
            <p:nvPr/>
          </p:nvSpPr>
          <p:spPr>
            <a:xfrm>
              <a:off x="6240688" y="1844825"/>
              <a:ext cx="2178600" cy="47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the biggest planet of them all</a:t>
              </a:r>
              <a:endParaRPr sz="1500" dirty="0">
                <a:solidFill>
                  <a:schemeClr val="dk1"/>
                </a:solidFill>
                <a:latin typeface="Montserrat Medium" panose="00000600000000000000" pitchFamily="2" charset="0"/>
                <a:ea typeface="DM Sans"/>
                <a:cs typeface="DM Sans"/>
                <a:sym typeface="DM Sans"/>
              </a:endParaRPr>
            </a:p>
          </p:txBody>
        </p:sp>
        <p:sp>
          <p:nvSpPr>
            <p:cNvPr id="2251" name="Google Shape;2251;p17"/>
            <p:cNvSpPr/>
            <p:nvPr/>
          </p:nvSpPr>
          <p:spPr>
            <a:xfrm>
              <a:off x="6240687" y="1441375"/>
              <a:ext cx="2178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JUPITER</a:t>
              </a:r>
              <a:endParaRPr>
                <a:solidFill>
                  <a:schemeClr val="dk1"/>
                </a:solidFill>
              </a:endParaRPr>
            </a:p>
          </p:txBody>
        </p:sp>
      </p:grpSp>
      <p:grpSp>
        <p:nvGrpSpPr>
          <p:cNvPr id="2252" name="Google Shape;2252;p17"/>
          <p:cNvGrpSpPr/>
          <p:nvPr/>
        </p:nvGrpSpPr>
        <p:grpSpPr>
          <a:xfrm>
            <a:off x="6240687" y="2499269"/>
            <a:ext cx="2178600" cy="878050"/>
            <a:chOff x="6240687" y="2499269"/>
            <a:chExt cx="2178600" cy="878050"/>
          </a:xfrm>
        </p:grpSpPr>
        <p:sp>
          <p:nvSpPr>
            <p:cNvPr id="2253" name="Google Shape;2253;p17"/>
            <p:cNvSpPr txBox="1"/>
            <p:nvPr/>
          </p:nvSpPr>
          <p:spPr>
            <a:xfrm>
              <a:off x="6240688" y="2902719"/>
              <a:ext cx="2178600" cy="47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very cold place</a:t>
              </a:r>
              <a:endParaRPr sz="1500" dirty="0">
                <a:solidFill>
                  <a:schemeClr val="dk1"/>
                </a:solidFill>
                <a:latin typeface="Montserrat Medium" panose="00000600000000000000" pitchFamily="2" charset="0"/>
                <a:ea typeface="DM Sans"/>
                <a:cs typeface="DM Sans"/>
                <a:sym typeface="DM Sans"/>
              </a:endParaRPr>
            </a:p>
          </p:txBody>
        </p:sp>
        <p:sp>
          <p:nvSpPr>
            <p:cNvPr id="2254" name="Google Shape;2254;p17"/>
            <p:cNvSpPr/>
            <p:nvPr/>
          </p:nvSpPr>
          <p:spPr>
            <a:xfrm>
              <a:off x="6240687" y="2499269"/>
              <a:ext cx="2178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MARS</a:t>
              </a:r>
              <a:endParaRPr>
                <a:solidFill>
                  <a:schemeClr val="dk1"/>
                </a:solidFill>
              </a:endParaRPr>
            </a:p>
          </p:txBody>
        </p:sp>
      </p:grpSp>
      <p:grpSp>
        <p:nvGrpSpPr>
          <p:cNvPr id="2255" name="Google Shape;2255;p17"/>
          <p:cNvGrpSpPr/>
          <p:nvPr/>
        </p:nvGrpSpPr>
        <p:grpSpPr>
          <a:xfrm>
            <a:off x="6240687" y="3557163"/>
            <a:ext cx="2178600" cy="878050"/>
            <a:chOff x="6240687" y="3557163"/>
            <a:chExt cx="2178600" cy="878050"/>
          </a:xfrm>
        </p:grpSpPr>
        <p:sp>
          <p:nvSpPr>
            <p:cNvPr id="2256" name="Google Shape;2256;p17"/>
            <p:cNvSpPr txBox="1"/>
            <p:nvPr/>
          </p:nvSpPr>
          <p:spPr>
            <a:xfrm>
              <a:off x="6240688" y="3960613"/>
              <a:ext cx="2178600" cy="47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Neptune is far away from the Sun</a:t>
              </a:r>
              <a:endParaRPr sz="1500" dirty="0">
                <a:solidFill>
                  <a:schemeClr val="dk1"/>
                </a:solidFill>
                <a:latin typeface="Montserrat Medium" panose="00000600000000000000" pitchFamily="2" charset="0"/>
                <a:ea typeface="DM Sans"/>
                <a:cs typeface="DM Sans"/>
                <a:sym typeface="DM Sans"/>
              </a:endParaRPr>
            </a:p>
          </p:txBody>
        </p:sp>
        <p:sp>
          <p:nvSpPr>
            <p:cNvPr id="2257" name="Google Shape;2257;p17"/>
            <p:cNvSpPr/>
            <p:nvPr/>
          </p:nvSpPr>
          <p:spPr>
            <a:xfrm>
              <a:off x="6240687" y="3557163"/>
              <a:ext cx="2178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NEPTUNE</a:t>
              </a:r>
              <a:endParaRPr>
                <a:solidFill>
                  <a:schemeClr val="dk1"/>
                </a:solidFill>
              </a:endParaRPr>
            </a:p>
          </p:txBody>
        </p:sp>
      </p:grpSp>
      <p:sp>
        <p:nvSpPr>
          <p:cNvPr id="2258" name="Google Shape;2258;p17"/>
          <p:cNvSpPr/>
          <p:nvPr/>
        </p:nvSpPr>
        <p:spPr>
          <a:xfrm>
            <a:off x="4292175" y="1663675"/>
            <a:ext cx="312000" cy="312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7"/>
          <p:cNvSpPr/>
          <p:nvPr/>
        </p:nvSpPr>
        <p:spPr>
          <a:xfrm>
            <a:off x="4349325" y="2754925"/>
            <a:ext cx="312000" cy="312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7"/>
          <p:cNvSpPr/>
          <p:nvPr/>
        </p:nvSpPr>
        <p:spPr>
          <a:xfrm>
            <a:off x="4130000" y="2893175"/>
            <a:ext cx="312000" cy="312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7"/>
          <p:cNvSpPr/>
          <p:nvPr/>
        </p:nvSpPr>
        <p:spPr>
          <a:xfrm>
            <a:off x="4212381" y="3245175"/>
            <a:ext cx="312000" cy="312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7"/>
          <p:cNvSpPr/>
          <p:nvPr/>
        </p:nvSpPr>
        <p:spPr>
          <a:xfrm>
            <a:off x="4311225" y="3649700"/>
            <a:ext cx="312000" cy="312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7"/>
          <p:cNvSpPr/>
          <p:nvPr/>
        </p:nvSpPr>
        <p:spPr>
          <a:xfrm>
            <a:off x="4629144" y="3245175"/>
            <a:ext cx="312000" cy="312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64" name="Google Shape;2264;p17"/>
          <p:cNvCxnSpPr>
            <a:stCxn id="2227" idx="3"/>
            <a:endCxn id="2258" idx="2"/>
          </p:cNvCxnSpPr>
          <p:nvPr/>
        </p:nvCxnSpPr>
        <p:spPr>
          <a:xfrm>
            <a:off x="2903312" y="1629175"/>
            <a:ext cx="1389000" cy="190500"/>
          </a:xfrm>
          <a:prstGeom prst="bentConnector3">
            <a:avLst>
              <a:gd name="adj1" fmla="val 49995"/>
            </a:avLst>
          </a:prstGeom>
          <a:noFill/>
          <a:ln w="9525" cap="flat" cmpd="sng">
            <a:solidFill>
              <a:schemeClr val="dk1"/>
            </a:solidFill>
            <a:prstDash val="solid"/>
            <a:round/>
            <a:headEnd type="none" w="med" len="med"/>
            <a:tailEnd type="oval" w="med" len="med"/>
          </a:ln>
        </p:spPr>
      </p:cxnSp>
      <p:cxnSp>
        <p:nvCxnSpPr>
          <p:cNvPr id="2265" name="Google Shape;2265;p17"/>
          <p:cNvCxnSpPr>
            <a:stCxn id="2245" idx="3"/>
            <a:endCxn id="2260" idx="2"/>
          </p:cNvCxnSpPr>
          <p:nvPr/>
        </p:nvCxnSpPr>
        <p:spPr>
          <a:xfrm>
            <a:off x="2903312" y="2687069"/>
            <a:ext cx="1226700" cy="362100"/>
          </a:xfrm>
          <a:prstGeom prst="bentConnector3">
            <a:avLst>
              <a:gd name="adj1" fmla="val 49999"/>
            </a:avLst>
          </a:prstGeom>
          <a:noFill/>
          <a:ln w="9525" cap="flat" cmpd="sng">
            <a:solidFill>
              <a:schemeClr val="dk1"/>
            </a:solidFill>
            <a:prstDash val="solid"/>
            <a:round/>
            <a:headEnd type="none" w="med" len="med"/>
            <a:tailEnd type="oval" w="med" len="med"/>
          </a:ln>
        </p:spPr>
      </p:cxnSp>
      <p:cxnSp>
        <p:nvCxnSpPr>
          <p:cNvPr id="2266" name="Google Shape;2266;p17"/>
          <p:cNvCxnSpPr>
            <a:stCxn id="2248" idx="3"/>
            <a:endCxn id="2261" idx="2"/>
          </p:cNvCxnSpPr>
          <p:nvPr/>
        </p:nvCxnSpPr>
        <p:spPr>
          <a:xfrm rot="10800000" flipH="1">
            <a:off x="2903312" y="3401163"/>
            <a:ext cx="1309200" cy="343800"/>
          </a:xfrm>
          <a:prstGeom prst="bentConnector3">
            <a:avLst>
              <a:gd name="adj1" fmla="val 49995"/>
            </a:avLst>
          </a:prstGeom>
          <a:noFill/>
          <a:ln w="9525" cap="flat" cmpd="sng">
            <a:solidFill>
              <a:schemeClr val="dk1"/>
            </a:solidFill>
            <a:prstDash val="solid"/>
            <a:round/>
            <a:headEnd type="none" w="med" len="med"/>
            <a:tailEnd type="oval" w="med" len="med"/>
          </a:ln>
        </p:spPr>
      </p:cxnSp>
      <p:cxnSp>
        <p:nvCxnSpPr>
          <p:cNvPr id="2267" name="Google Shape;2267;p17"/>
          <p:cNvCxnSpPr>
            <a:stCxn id="2251" idx="1"/>
            <a:endCxn id="2259" idx="6"/>
          </p:cNvCxnSpPr>
          <p:nvPr/>
        </p:nvCxnSpPr>
        <p:spPr>
          <a:xfrm flipH="1">
            <a:off x="4661187" y="1629175"/>
            <a:ext cx="1579500" cy="1281900"/>
          </a:xfrm>
          <a:prstGeom prst="bentConnector3">
            <a:avLst>
              <a:gd name="adj1" fmla="val 45343"/>
            </a:avLst>
          </a:prstGeom>
          <a:noFill/>
          <a:ln w="9525" cap="flat" cmpd="sng">
            <a:solidFill>
              <a:schemeClr val="dk1"/>
            </a:solidFill>
            <a:prstDash val="solid"/>
            <a:round/>
            <a:headEnd type="none" w="med" len="med"/>
            <a:tailEnd type="oval" w="med" len="med"/>
          </a:ln>
        </p:spPr>
      </p:cxnSp>
      <p:cxnSp>
        <p:nvCxnSpPr>
          <p:cNvPr id="2268" name="Google Shape;2268;p17"/>
          <p:cNvCxnSpPr>
            <a:stCxn id="2254" idx="1"/>
            <a:endCxn id="2263" idx="6"/>
          </p:cNvCxnSpPr>
          <p:nvPr/>
        </p:nvCxnSpPr>
        <p:spPr>
          <a:xfrm flipH="1">
            <a:off x="4941087" y="2687069"/>
            <a:ext cx="1299600" cy="714000"/>
          </a:xfrm>
          <a:prstGeom prst="bentConnector3">
            <a:avLst>
              <a:gd name="adj1" fmla="val 32388"/>
            </a:avLst>
          </a:prstGeom>
          <a:noFill/>
          <a:ln w="9525" cap="flat" cmpd="sng">
            <a:solidFill>
              <a:schemeClr val="dk1"/>
            </a:solidFill>
            <a:prstDash val="solid"/>
            <a:round/>
            <a:headEnd type="none" w="med" len="med"/>
            <a:tailEnd type="oval" w="med" len="med"/>
          </a:ln>
        </p:spPr>
      </p:cxnSp>
      <p:cxnSp>
        <p:nvCxnSpPr>
          <p:cNvPr id="2269" name="Google Shape;2269;p17"/>
          <p:cNvCxnSpPr>
            <a:endCxn id="2262" idx="6"/>
          </p:cNvCxnSpPr>
          <p:nvPr/>
        </p:nvCxnSpPr>
        <p:spPr>
          <a:xfrm flipH="1">
            <a:off x="4623225" y="3659300"/>
            <a:ext cx="1512600" cy="146400"/>
          </a:xfrm>
          <a:prstGeom prst="bentConnector3">
            <a:avLst>
              <a:gd name="adj1" fmla="val 50000"/>
            </a:avLst>
          </a:prstGeom>
          <a:noFill/>
          <a:ln w="9525" cap="flat" cmpd="sng">
            <a:solidFill>
              <a:schemeClr val="dk1"/>
            </a:solidFill>
            <a:prstDash val="solid"/>
            <a:round/>
            <a:headEnd type="none" w="med" len="med"/>
            <a:tailEnd type="oval" w="med" len="med"/>
          </a:ln>
        </p:spPr>
      </p:cxnSp>
      <p:grpSp>
        <p:nvGrpSpPr>
          <p:cNvPr id="2270" name="Google Shape;2270;p17"/>
          <p:cNvGrpSpPr/>
          <p:nvPr/>
        </p:nvGrpSpPr>
        <p:grpSpPr>
          <a:xfrm>
            <a:off x="4799212" y="129261"/>
            <a:ext cx="660529" cy="164373"/>
            <a:chOff x="1663975" y="5122263"/>
            <a:chExt cx="503375" cy="125275"/>
          </a:xfrm>
        </p:grpSpPr>
        <p:sp>
          <p:nvSpPr>
            <p:cNvPr id="2271" name="Google Shape;2271;p1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64"/>
        <p:cNvGrpSpPr/>
        <p:nvPr/>
      </p:nvGrpSpPr>
      <p:grpSpPr>
        <a:xfrm>
          <a:off x="0" y="0"/>
          <a:ext cx="0" cy="0"/>
          <a:chOff x="0" y="0"/>
          <a:chExt cx="0" cy="0"/>
        </a:xfrm>
      </p:grpSpPr>
      <p:grpSp>
        <p:nvGrpSpPr>
          <p:cNvPr id="5165" name="Google Shape;5165;p44"/>
          <p:cNvGrpSpPr/>
          <p:nvPr/>
        </p:nvGrpSpPr>
        <p:grpSpPr>
          <a:xfrm rot="5400000" flipH="1">
            <a:off x="6626640" y="1922844"/>
            <a:ext cx="1761841" cy="1558278"/>
            <a:chOff x="3786425" y="1286818"/>
            <a:chExt cx="1469548" cy="1299431"/>
          </a:xfrm>
        </p:grpSpPr>
        <p:sp>
          <p:nvSpPr>
            <p:cNvPr id="5166" name="Google Shape;5166;p44"/>
            <p:cNvSpPr/>
            <p:nvPr/>
          </p:nvSpPr>
          <p:spPr>
            <a:xfrm>
              <a:off x="3786425" y="12868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a:noFill/>
            </a:ln>
            <a:effectLst>
              <a:outerShdw dist="66675" dir="8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44"/>
            <p:cNvSpPr/>
            <p:nvPr/>
          </p:nvSpPr>
          <p:spPr>
            <a:xfrm>
              <a:off x="4268500" y="1556625"/>
              <a:ext cx="683400" cy="683400"/>
            </a:xfrm>
            <a:prstGeom prst="ellipse">
              <a:avLst/>
            </a:prstGeom>
            <a:solidFill>
              <a:schemeClr val="accent2"/>
            </a:solidFill>
            <a:ln>
              <a:noFill/>
            </a:ln>
            <a:effectLst>
              <a:outerShdw dist="66675" dir="8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8" name="Google Shape;5168;p44"/>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5169" name="Google Shape;5169;p44">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44">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1" name="Google Shape;5171;p44"/>
          <p:cNvGrpSpPr/>
          <p:nvPr/>
        </p:nvGrpSpPr>
        <p:grpSpPr>
          <a:xfrm>
            <a:off x="713225" y="1465100"/>
            <a:ext cx="1760100" cy="1148675"/>
            <a:chOff x="713225" y="1560350"/>
            <a:chExt cx="1760100" cy="1148675"/>
          </a:xfrm>
        </p:grpSpPr>
        <p:sp>
          <p:nvSpPr>
            <p:cNvPr id="5172" name="Google Shape;5172;p44"/>
            <p:cNvSpPr txBox="1"/>
            <p:nvPr/>
          </p:nvSpPr>
          <p:spPr>
            <a:xfrm>
              <a:off x="713225" y="2003425"/>
              <a:ext cx="1760100" cy="705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Despite being red, Mars is a very cold place</a:t>
              </a:r>
              <a:endParaRPr sz="1500" dirty="0">
                <a:solidFill>
                  <a:schemeClr val="dk1"/>
                </a:solidFill>
                <a:latin typeface="Montserrat Medium" panose="00000600000000000000" pitchFamily="2" charset="0"/>
                <a:ea typeface="DM Sans"/>
                <a:cs typeface="DM Sans"/>
                <a:sym typeface="DM Sans"/>
              </a:endParaRPr>
            </a:p>
          </p:txBody>
        </p:sp>
        <p:sp>
          <p:nvSpPr>
            <p:cNvPr id="5173" name="Google Shape;5173;p44"/>
            <p:cNvSpPr txBox="1"/>
            <p:nvPr/>
          </p:nvSpPr>
          <p:spPr>
            <a:xfrm>
              <a:off x="713225" y="1560350"/>
              <a:ext cx="17601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TEST 1</a:t>
              </a:r>
              <a:endParaRPr sz="2100" b="1">
                <a:solidFill>
                  <a:schemeClr val="dk1"/>
                </a:solidFill>
                <a:latin typeface="Arvo"/>
                <a:ea typeface="Arvo"/>
                <a:cs typeface="Arvo"/>
                <a:sym typeface="Arvo"/>
              </a:endParaRPr>
            </a:p>
          </p:txBody>
        </p:sp>
      </p:grpSp>
      <p:grpSp>
        <p:nvGrpSpPr>
          <p:cNvPr id="5174" name="Google Shape;5174;p44"/>
          <p:cNvGrpSpPr/>
          <p:nvPr/>
        </p:nvGrpSpPr>
        <p:grpSpPr>
          <a:xfrm>
            <a:off x="2705621" y="1465100"/>
            <a:ext cx="1760102" cy="1148675"/>
            <a:chOff x="2705622" y="1560350"/>
            <a:chExt cx="1760102" cy="1148675"/>
          </a:xfrm>
        </p:grpSpPr>
        <p:sp>
          <p:nvSpPr>
            <p:cNvPr id="5175" name="Google Shape;5175;p44"/>
            <p:cNvSpPr txBox="1"/>
            <p:nvPr/>
          </p:nvSpPr>
          <p:spPr>
            <a:xfrm>
              <a:off x="2705625" y="2003425"/>
              <a:ext cx="1760100" cy="705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beautiful name, but is very hot</a:t>
              </a:r>
              <a:endParaRPr sz="1500" dirty="0">
                <a:solidFill>
                  <a:schemeClr val="dk1"/>
                </a:solidFill>
                <a:latin typeface="Montserrat Medium" panose="00000600000000000000" pitchFamily="2" charset="0"/>
                <a:ea typeface="DM Sans"/>
                <a:cs typeface="DM Sans"/>
                <a:sym typeface="DM Sans"/>
              </a:endParaRPr>
            </a:p>
          </p:txBody>
        </p:sp>
        <p:sp>
          <p:nvSpPr>
            <p:cNvPr id="5176" name="Google Shape;5176;p44"/>
            <p:cNvSpPr txBox="1"/>
            <p:nvPr/>
          </p:nvSpPr>
          <p:spPr>
            <a:xfrm>
              <a:off x="2705622" y="1560350"/>
              <a:ext cx="17601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TEST 2</a:t>
              </a:r>
              <a:endParaRPr sz="2100" b="1">
                <a:solidFill>
                  <a:schemeClr val="dk1"/>
                </a:solidFill>
                <a:latin typeface="Arvo"/>
                <a:ea typeface="Arvo"/>
                <a:cs typeface="Arvo"/>
                <a:sym typeface="Arvo"/>
              </a:endParaRPr>
            </a:p>
          </p:txBody>
        </p:sp>
      </p:grpSp>
      <p:grpSp>
        <p:nvGrpSpPr>
          <p:cNvPr id="5177" name="Google Shape;5177;p44"/>
          <p:cNvGrpSpPr/>
          <p:nvPr/>
        </p:nvGrpSpPr>
        <p:grpSpPr>
          <a:xfrm>
            <a:off x="4698020" y="1465100"/>
            <a:ext cx="1760105" cy="1148675"/>
            <a:chOff x="4698020" y="1560350"/>
            <a:chExt cx="1760105" cy="1148675"/>
          </a:xfrm>
        </p:grpSpPr>
        <p:sp>
          <p:nvSpPr>
            <p:cNvPr id="5178" name="Google Shape;5178;p44"/>
            <p:cNvSpPr txBox="1"/>
            <p:nvPr/>
          </p:nvSpPr>
          <p:spPr>
            <a:xfrm>
              <a:off x="4698025" y="2003425"/>
              <a:ext cx="1760100" cy="705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several rings</a:t>
              </a:r>
              <a:endParaRPr sz="1500" dirty="0">
                <a:solidFill>
                  <a:schemeClr val="dk1"/>
                </a:solidFill>
                <a:latin typeface="Montserrat Medium" panose="00000600000000000000" pitchFamily="2" charset="0"/>
                <a:ea typeface="DM Sans"/>
                <a:cs typeface="DM Sans"/>
                <a:sym typeface="DM Sans"/>
              </a:endParaRPr>
            </a:p>
          </p:txBody>
        </p:sp>
        <p:sp>
          <p:nvSpPr>
            <p:cNvPr id="5179" name="Google Shape;5179;p44"/>
            <p:cNvSpPr txBox="1"/>
            <p:nvPr/>
          </p:nvSpPr>
          <p:spPr>
            <a:xfrm>
              <a:off x="4698020" y="1560350"/>
              <a:ext cx="17601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TEST 3</a:t>
              </a:r>
              <a:endParaRPr sz="2100" b="1">
                <a:solidFill>
                  <a:schemeClr val="dk1"/>
                </a:solidFill>
                <a:latin typeface="Arvo"/>
                <a:ea typeface="Arvo"/>
                <a:cs typeface="Arvo"/>
                <a:sym typeface="Arvo"/>
              </a:endParaRPr>
            </a:p>
          </p:txBody>
        </p:sp>
      </p:grpSp>
      <p:grpSp>
        <p:nvGrpSpPr>
          <p:cNvPr id="5180" name="Google Shape;5180;p44"/>
          <p:cNvGrpSpPr/>
          <p:nvPr/>
        </p:nvGrpSpPr>
        <p:grpSpPr>
          <a:xfrm>
            <a:off x="713225" y="3170075"/>
            <a:ext cx="1760100" cy="1148675"/>
            <a:chOff x="713225" y="3265325"/>
            <a:chExt cx="1760100" cy="1148675"/>
          </a:xfrm>
        </p:grpSpPr>
        <p:sp>
          <p:nvSpPr>
            <p:cNvPr id="5181" name="Google Shape;5181;p44"/>
            <p:cNvSpPr txBox="1"/>
            <p:nvPr/>
          </p:nvSpPr>
          <p:spPr>
            <a:xfrm>
              <a:off x="713225" y="3708400"/>
              <a:ext cx="1760100" cy="705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Neptune is the farthest planet from the Sun</a:t>
              </a:r>
              <a:endParaRPr sz="1500" dirty="0">
                <a:solidFill>
                  <a:schemeClr val="dk1"/>
                </a:solidFill>
                <a:latin typeface="Montserrat Medium" panose="00000600000000000000" pitchFamily="2" charset="0"/>
                <a:ea typeface="DM Sans"/>
                <a:cs typeface="DM Sans"/>
                <a:sym typeface="DM Sans"/>
              </a:endParaRPr>
            </a:p>
          </p:txBody>
        </p:sp>
        <p:sp>
          <p:nvSpPr>
            <p:cNvPr id="5182" name="Google Shape;5182;p44"/>
            <p:cNvSpPr txBox="1"/>
            <p:nvPr/>
          </p:nvSpPr>
          <p:spPr>
            <a:xfrm>
              <a:off x="713225" y="3265325"/>
              <a:ext cx="1760100" cy="3756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TEST 1</a:t>
              </a:r>
              <a:endParaRPr sz="2100" b="1">
                <a:solidFill>
                  <a:schemeClr val="dk1"/>
                </a:solidFill>
                <a:latin typeface="Arvo"/>
                <a:ea typeface="Arvo"/>
                <a:cs typeface="Arvo"/>
                <a:sym typeface="Arvo"/>
              </a:endParaRPr>
            </a:p>
          </p:txBody>
        </p:sp>
      </p:grpSp>
      <p:grpSp>
        <p:nvGrpSpPr>
          <p:cNvPr id="5183" name="Google Shape;5183;p44"/>
          <p:cNvGrpSpPr/>
          <p:nvPr/>
        </p:nvGrpSpPr>
        <p:grpSpPr>
          <a:xfrm>
            <a:off x="2705621" y="3170075"/>
            <a:ext cx="1760102" cy="1148675"/>
            <a:chOff x="2705622" y="3265325"/>
            <a:chExt cx="1760102" cy="1148675"/>
          </a:xfrm>
        </p:grpSpPr>
        <p:sp>
          <p:nvSpPr>
            <p:cNvPr id="5184" name="Google Shape;5184;p44"/>
            <p:cNvSpPr txBox="1"/>
            <p:nvPr/>
          </p:nvSpPr>
          <p:spPr>
            <a:xfrm>
              <a:off x="2705624" y="3708400"/>
              <a:ext cx="1760100" cy="705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the biggest planet in the Solar System</a:t>
              </a:r>
              <a:endParaRPr sz="1500" dirty="0">
                <a:solidFill>
                  <a:schemeClr val="dk1"/>
                </a:solidFill>
                <a:latin typeface="Montserrat Medium" panose="00000600000000000000" pitchFamily="2" charset="0"/>
                <a:ea typeface="DM Sans"/>
                <a:cs typeface="DM Sans"/>
                <a:sym typeface="DM Sans"/>
              </a:endParaRPr>
            </a:p>
          </p:txBody>
        </p:sp>
        <p:sp>
          <p:nvSpPr>
            <p:cNvPr id="5185" name="Google Shape;5185;p44"/>
            <p:cNvSpPr txBox="1"/>
            <p:nvPr/>
          </p:nvSpPr>
          <p:spPr>
            <a:xfrm>
              <a:off x="2705622" y="3265325"/>
              <a:ext cx="1760100" cy="3756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TEST 2</a:t>
              </a:r>
              <a:endParaRPr sz="2100" b="1">
                <a:solidFill>
                  <a:schemeClr val="dk1"/>
                </a:solidFill>
                <a:latin typeface="Arvo"/>
                <a:ea typeface="Arvo"/>
                <a:cs typeface="Arvo"/>
                <a:sym typeface="Arvo"/>
              </a:endParaRPr>
            </a:p>
          </p:txBody>
        </p:sp>
      </p:grpSp>
      <p:grpSp>
        <p:nvGrpSpPr>
          <p:cNvPr id="5186" name="Google Shape;5186;p44"/>
          <p:cNvGrpSpPr/>
          <p:nvPr/>
        </p:nvGrpSpPr>
        <p:grpSpPr>
          <a:xfrm>
            <a:off x="4698020" y="3170075"/>
            <a:ext cx="1760104" cy="1148675"/>
            <a:chOff x="4698020" y="3265325"/>
            <a:chExt cx="1760104" cy="1148675"/>
          </a:xfrm>
        </p:grpSpPr>
        <p:sp>
          <p:nvSpPr>
            <p:cNvPr id="5187" name="Google Shape;5187;p44"/>
            <p:cNvSpPr txBox="1"/>
            <p:nvPr/>
          </p:nvSpPr>
          <p:spPr>
            <a:xfrm>
              <a:off x="4698023" y="3708400"/>
              <a:ext cx="1760100" cy="705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smallest planet in the Solar System</a:t>
              </a:r>
              <a:endParaRPr sz="1500" dirty="0">
                <a:solidFill>
                  <a:schemeClr val="dk1"/>
                </a:solidFill>
                <a:latin typeface="Montserrat Medium" panose="00000600000000000000" pitchFamily="2" charset="0"/>
                <a:ea typeface="DM Sans"/>
                <a:cs typeface="DM Sans"/>
                <a:sym typeface="DM Sans"/>
              </a:endParaRPr>
            </a:p>
          </p:txBody>
        </p:sp>
        <p:sp>
          <p:nvSpPr>
            <p:cNvPr id="5188" name="Google Shape;5188;p44"/>
            <p:cNvSpPr txBox="1"/>
            <p:nvPr/>
          </p:nvSpPr>
          <p:spPr>
            <a:xfrm>
              <a:off x="4698020" y="3265325"/>
              <a:ext cx="1760100" cy="3756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TEST 3</a:t>
              </a:r>
              <a:endParaRPr sz="2100" b="1">
                <a:solidFill>
                  <a:schemeClr val="dk1"/>
                </a:solidFill>
                <a:latin typeface="Arvo"/>
                <a:ea typeface="Arvo"/>
                <a:cs typeface="Arvo"/>
                <a:sym typeface="Arvo"/>
              </a:endParaRPr>
            </a:p>
          </p:txBody>
        </p:sp>
      </p:grpSp>
      <p:grpSp>
        <p:nvGrpSpPr>
          <p:cNvPr id="5189" name="Google Shape;5189;p44"/>
          <p:cNvGrpSpPr/>
          <p:nvPr/>
        </p:nvGrpSpPr>
        <p:grpSpPr>
          <a:xfrm>
            <a:off x="6949900" y="1392550"/>
            <a:ext cx="1070145" cy="3021313"/>
            <a:chOff x="6949900" y="1392550"/>
            <a:chExt cx="1070145" cy="3021313"/>
          </a:xfrm>
        </p:grpSpPr>
        <p:sp>
          <p:nvSpPr>
            <p:cNvPr id="5190" name="Google Shape;5190;p44"/>
            <p:cNvSpPr/>
            <p:nvPr/>
          </p:nvSpPr>
          <p:spPr>
            <a:xfrm>
              <a:off x="6949900" y="1392550"/>
              <a:ext cx="1070145" cy="3021313"/>
            </a:xfrm>
            <a:custGeom>
              <a:avLst/>
              <a:gdLst/>
              <a:ahLst/>
              <a:cxnLst/>
              <a:rect l="l" t="t" r="r" b="b"/>
              <a:pathLst>
                <a:path w="15923" h="44955" extrusionOk="0">
                  <a:moveTo>
                    <a:pt x="7907" y="1"/>
                  </a:moveTo>
                  <a:lnTo>
                    <a:pt x="7907" y="17"/>
                  </a:lnTo>
                  <a:cubicBezTo>
                    <a:pt x="7586" y="61"/>
                    <a:pt x="6670" y="235"/>
                    <a:pt x="6262" y="764"/>
                  </a:cubicBezTo>
                  <a:cubicBezTo>
                    <a:pt x="5760" y="1412"/>
                    <a:pt x="5973" y="2818"/>
                    <a:pt x="5973" y="2818"/>
                  </a:cubicBezTo>
                  <a:cubicBezTo>
                    <a:pt x="5499" y="2976"/>
                    <a:pt x="5646" y="3597"/>
                    <a:pt x="5859" y="3848"/>
                  </a:cubicBezTo>
                  <a:cubicBezTo>
                    <a:pt x="6071" y="4098"/>
                    <a:pt x="6060" y="4420"/>
                    <a:pt x="6164" y="4523"/>
                  </a:cubicBezTo>
                  <a:cubicBezTo>
                    <a:pt x="6203" y="4570"/>
                    <a:pt x="6256" y="4595"/>
                    <a:pt x="6311" y="4595"/>
                  </a:cubicBezTo>
                  <a:cubicBezTo>
                    <a:pt x="6333" y="4595"/>
                    <a:pt x="6355" y="4591"/>
                    <a:pt x="6376" y="4583"/>
                  </a:cubicBezTo>
                  <a:cubicBezTo>
                    <a:pt x="6474" y="4812"/>
                    <a:pt x="6534" y="5057"/>
                    <a:pt x="6551" y="5308"/>
                  </a:cubicBezTo>
                  <a:cubicBezTo>
                    <a:pt x="6551" y="6540"/>
                    <a:pt x="5608" y="7177"/>
                    <a:pt x="3695" y="7624"/>
                  </a:cubicBezTo>
                  <a:cubicBezTo>
                    <a:pt x="1788" y="8071"/>
                    <a:pt x="1848" y="10610"/>
                    <a:pt x="1963" y="11618"/>
                  </a:cubicBezTo>
                  <a:cubicBezTo>
                    <a:pt x="2077" y="12621"/>
                    <a:pt x="1690" y="14419"/>
                    <a:pt x="1243" y="15743"/>
                  </a:cubicBezTo>
                  <a:cubicBezTo>
                    <a:pt x="791" y="17067"/>
                    <a:pt x="600" y="18827"/>
                    <a:pt x="508" y="20053"/>
                  </a:cubicBezTo>
                  <a:cubicBezTo>
                    <a:pt x="415" y="21274"/>
                    <a:pt x="388" y="22696"/>
                    <a:pt x="339" y="23110"/>
                  </a:cubicBezTo>
                  <a:cubicBezTo>
                    <a:pt x="295" y="23524"/>
                    <a:pt x="159" y="24151"/>
                    <a:pt x="83" y="24625"/>
                  </a:cubicBezTo>
                  <a:cubicBezTo>
                    <a:pt x="1" y="25099"/>
                    <a:pt x="219" y="25213"/>
                    <a:pt x="611" y="25655"/>
                  </a:cubicBezTo>
                  <a:cubicBezTo>
                    <a:pt x="886" y="25963"/>
                    <a:pt x="1153" y="26166"/>
                    <a:pt x="1418" y="26166"/>
                  </a:cubicBezTo>
                  <a:cubicBezTo>
                    <a:pt x="1536" y="26166"/>
                    <a:pt x="1654" y="26125"/>
                    <a:pt x="1772" y="26036"/>
                  </a:cubicBezTo>
                  <a:cubicBezTo>
                    <a:pt x="2148" y="25742"/>
                    <a:pt x="2262" y="25290"/>
                    <a:pt x="2137" y="25104"/>
                  </a:cubicBezTo>
                  <a:cubicBezTo>
                    <a:pt x="2079" y="25021"/>
                    <a:pt x="2020" y="24998"/>
                    <a:pt x="1975" y="24998"/>
                  </a:cubicBezTo>
                  <a:cubicBezTo>
                    <a:pt x="1922" y="24998"/>
                    <a:pt x="1886" y="25028"/>
                    <a:pt x="1886" y="25028"/>
                  </a:cubicBezTo>
                  <a:cubicBezTo>
                    <a:pt x="1875" y="24843"/>
                    <a:pt x="1897" y="24652"/>
                    <a:pt x="1952" y="24472"/>
                  </a:cubicBezTo>
                  <a:cubicBezTo>
                    <a:pt x="2050" y="24129"/>
                    <a:pt x="1935" y="23655"/>
                    <a:pt x="1783" y="23290"/>
                  </a:cubicBezTo>
                  <a:cubicBezTo>
                    <a:pt x="1630" y="22930"/>
                    <a:pt x="1423" y="22058"/>
                    <a:pt x="1935" y="20974"/>
                  </a:cubicBezTo>
                  <a:cubicBezTo>
                    <a:pt x="2453" y="19895"/>
                    <a:pt x="3249" y="16604"/>
                    <a:pt x="3221" y="15885"/>
                  </a:cubicBezTo>
                  <a:cubicBezTo>
                    <a:pt x="3199" y="15165"/>
                    <a:pt x="3739" y="13672"/>
                    <a:pt x="3739" y="13672"/>
                  </a:cubicBezTo>
                  <a:cubicBezTo>
                    <a:pt x="3739" y="13672"/>
                    <a:pt x="4148" y="14958"/>
                    <a:pt x="4562" y="16190"/>
                  </a:cubicBezTo>
                  <a:cubicBezTo>
                    <a:pt x="4976" y="17427"/>
                    <a:pt x="4044" y="19819"/>
                    <a:pt x="3635" y="22521"/>
                  </a:cubicBezTo>
                  <a:cubicBezTo>
                    <a:pt x="3221" y="25219"/>
                    <a:pt x="3559" y="27714"/>
                    <a:pt x="3608" y="29028"/>
                  </a:cubicBezTo>
                  <a:cubicBezTo>
                    <a:pt x="3663" y="30335"/>
                    <a:pt x="3891" y="30695"/>
                    <a:pt x="3532" y="31572"/>
                  </a:cubicBezTo>
                  <a:cubicBezTo>
                    <a:pt x="3172" y="32444"/>
                    <a:pt x="3276" y="33605"/>
                    <a:pt x="3276" y="33605"/>
                  </a:cubicBezTo>
                  <a:cubicBezTo>
                    <a:pt x="2480" y="34580"/>
                    <a:pt x="2170" y="36585"/>
                    <a:pt x="2398" y="39233"/>
                  </a:cubicBezTo>
                  <a:cubicBezTo>
                    <a:pt x="2633" y="41882"/>
                    <a:pt x="2660" y="42269"/>
                    <a:pt x="2606" y="43195"/>
                  </a:cubicBezTo>
                  <a:cubicBezTo>
                    <a:pt x="2551" y="44121"/>
                    <a:pt x="1728" y="44072"/>
                    <a:pt x="1576" y="44454"/>
                  </a:cubicBezTo>
                  <a:cubicBezTo>
                    <a:pt x="1423" y="44840"/>
                    <a:pt x="2426" y="44791"/>
                    <a:pt x="3249" y="44917"/>
                  </a:cubicBezTo>
                  <a:cubicBezTo>
                    <a:pt x="3409" y="44942"/>
                    <a:pt x="3542" y="44955"/>
                    <a:pt x="3651" y="44955"/>
                  </a:cubicBezTo>
                  <a:cubicBezTo>
                    <a:pt x="4099" y="44955"/>
                    <a:pt x="4153" y="44740"/>
                    <a:pt x="4175" y="44328"/>
                  </a:cubicBezTo>
                  <a:cubicBezTo>
                    <a:pt x="4202" y="43811"/>
                    <a:pt x="4044" y="42732"/>
                    <a:pt x="4071" y="41293"/>
                  </a:cubicBezTo>
                  <a:cubicBezTo>
                    <a:pt x="4099" y="39855"/>
                    <a:pt x="5047" y="37206"/>
                    <a:pt x="5101" y="36149"/>
                  </a:cubicBezTo>
                  <a:cubicBezTo>
                    <a:pt x="5150" y="35092"/>
                    <a:pt x="5047" y="34400"/>
                    <a:pt x="5641" y="33626"/>
                  </a:cubicBezTo>
                  <a:cubicBezTo>
                    <a:pt x="6229" y="32858"/>
                    <a:pt x="6567" y="29769"/>
                    <a:pt x="7183" y="28281"/>
                  </a:cubicBezTo>
                  <a:cubicBezTo>
                    <a:pt x="7629" y="27202"/>
                    <a:pt x="7864" y="25693"/>
                    <a:pt x="7962" y="24924"/>
                  </a:cubicBezTo>
                  <a:cubicBezTo>
                    <a:pt x="8060" y="25693"/>
                    <a:pt x="8300" y="27202"/>
                    <a:pt x="8741" y="28281"/>
                  </a:cubicBezTo>
                  <a:cubicBezTo>
                    <a:pt x="9357" y="29769"/>
                    <a:pt x="9695" y="32858"/>
                    <a:pt x="10283" y="33626"/>
                  </a:cubicBezTo>
                  <a:cubicBezTo>
                    <a:pt x="10877" y="34400"/>
                    <a:pt x="10774" y="35092"/>
                    <a:pt x="10823" y="36149"/>
                  </a:cubicBezTo>
                  <a:cubicBezTo>
                    <a:pt x="10877" y="37201"/>
                    <a:pt x="11825" y="39849"/>
                    <a:pt x="11852" y="41293"/>
                  </a:cubicBezTo>
                  <a:cubicBezTo>
                    <a:pt x="11880" y="42732"/>
                    <a:pt x="11727" y="43811"/>
                    <a:pt x="11749" y="44328"/>
                  </a:cubicBezTo>
                  <a:cubicBezTo>
                    <a:pt x="11771" y="44740"/>
                    <a:pt x="11825" y="44955"/>
                    <a:pt x="12273" y="44955"/>
                  </a:cubicBezTo>
                  <a:cubicBezTo>
                    <a:pt x="12382" y="44955"/>
                    <a:pt x="12514" y="44942"/>
                    <a:pt x="12675" y="44917"/>
                  </a:cubicBezTo>
                  <a:cubicBezTo>
                    <a:pt x="13498" y="44791"/>
                    <a:pt x="14501" y="44840"/>
                    <a:pt x="14348" y="44454"/>
                  </a:cubicBezTo>
                  <a:cubicBezTo>
                    <a:pt x="14196" y="44067"/>
                    <a:pt x="13373" y="44121"/>
                    <a:pt x="13318" y="43195"/>
                  </a:cubicBezTo>
                  <a:cubicBezTo>
                    <a:pt x="13269" y="42269"/>
                    <a:pt x="13291" y="41882"/>
                    <a:pt x="13525" y="39233"/>
                  </a:cubicBezTo>
                  <a:cubicBezTo>
                    <a:pt x="13754" y="36585"/>
                    <a:pt x="13449" y="34580"/>
                    <a:pt x="12648" y="33605"/>
                  </a:cubicBezTo>
                  <a:cubicBezTo>
                    <a:pt x="12648" y="33605"/>
                    <a:pt x="12752" y="32444"/>
                    <a:pt x="12392" y="31572"/>
                  </a:cubicBezTo>
                  <a:cubicBezTo>
                    <a:pt x="12032" y="30695"/>
                    <a:pt x="12261" y="30335"/>
                    <a:pt x="12316" y="29028"/>
                  </a:cubicBezTo>
                  <a:cubicBezTo>
                    <a:pt x="12365" y="27714"/>
                    <a:pt x="12702" y="25219"/>
                    <a:pt x="12288" y="22521"/>
                  </a:cubicBezTo>
                  <a:cubicBezTo>
                    <a:pt x="11880" y="19819"/>
                    <a:pt x="10953" y="17427"/>
                    <a:pt x="11362" y="16190"/>
                  </a:cubicBezTo>
                  <a:cubicBezTo>
                    <a:pt x="11776" y="14958"/>
                    <a:pt x="12185" y="13672"/>
                    <a:pt x="12185" y="13672"/>
                  </a:cubicBezTo>
                  <a:cubicBezTo>
                    <a:pt x="12185" y="13672"/>
                    <a:pt x="12724" y="15165"/>
                    <a:pt x="12702" y="15885"/>
                  </a:cubicBezTo>
                  <a:cubicBezTo>
                    <a:pt x="12675" y="16604"/>
                    <a:pt x="13471" y="19895"/>
                    <a:pt x="13988" y="20974"/>
                  </a:cubicBezTo>
                  <a:cubicBezTo>
                    <a:pt x="14501" y="22058"/>
                    <a:pt x="14294" y="22930"/>
                    <a:pt x="14141" y="23290"/>
                  </a:cubicBezTo>
                  <a:cubicBezTo>
                    <a:pt x="13988" y="23655"/>
                    <a:pt x="13874" y="24134"/>
                    <a:pt x="13972" y="24472"/>
                  </a:cubicBezTo>
                  <a:cubicBezTo>
                    <a:pt x="14027" y="24652"/>
                    <a:pt x="14048" y="24843"/>
                    <a:pt x="14037" y="25028"/>
                  </a:cubicBezTo>
                  <a:cubicBezTo>
                    <a:pt x="14037" y="25028"/>
                    <a:pt x="14003" y="24999"/>
                    <a:pt x="13951" y="24999"/>
                  </a:cubicBezTo>
                  <a:cubicBezTo>
                    <a:pt x="13905" y="24999"/>
                    <a:pt x="13846" y="25022"/>
                    <a:pt x="13787" y="25110"/>
                  </a:cubicBezTo>
                  <a:cubicBezTo>
                    <a:pt x="13662" y="25290"/>
                    <a:pt x="13776" y="25742"/>
                    <a:pt x="14152" y="26036"/>
                  </a:cubicBezTo>
                  <a:cubicBezTo>
                    <a:pt x="14268" y="26125"/>
                    <a:pt x="14385" y="26166"/>
                    <a:pt x="14503" y="26166"/>
                  </a:cubicBezTo>
                  <a:cubicBezTo>
                    <a:pt x="14768" y="26166"/>
                    <a:pt x="15038" y="25963"/>
                    <a:pt x="15313" y="25655"/>
                  </a:cubicBezTo>
                  <a:cubicBezTo>
                    <a:pt x="15710" y="25213"/>
                    <a:pt x="15923" y="25093"/>
                    <a:pt x="15841" y="24625"/>
                  </a:cubicBezTo>
                  <a:cubicBezTo>
                    <a:pt x="15765" y="24151"/>
                    <a:pt x="15629" y="23524"/>
                    <a:pt x="15580" y="23110"/>
                  </a:cubicBezTo>
                  <a:cubicBezTo>
                    <a:pt x="15531" y="22696"/>
                    <a:pt x="15503" y="21268"/>
                    <a:pt x="15416" y="20048"/>
                  </a:cubicBezTo>
                  <a:cubicBezTo>
                    <a:pt x="15323" y="18827"/>
                    <a:pt x="15133" y="17067"/>
                    <a:pt x="14680" y="15737"/>
                  </a:cubicBezTo>
                  <a:cubicBezTo>
                    <a:pt x="14228" y="14413"/>
                    <a:pt x="13847" y="12615"/>
                    <a:pt x="13961" y="11613"/>
                  </a:cubicBezTo>
                  <a:cubicBezTo>
                    <a:pt x="14076" y="10610"/>
                    <a:pt x="14136" y="8065"/>
                    <a:pt x="12223" y="7619"/>
                  </a:cubicBezTo>
                  <a:cubicBezTo>
                    <a:pt x="10316" y="7177"/>
                    <a:pt x="9368" y="6540"/>
                    <a:pt x="9368" y="5303"/>
                  </a:cubicBezTo>
                  <a:cubicBezTo>
                    <a:pt x="9390" y="5057"/>
                    <a:pt x="9449" y="4812"/>
                    <a:pt x="9542" y="4578"/>
                  </a:cubicBezTo>
                  <a:cubicBezTo>
                    <a:pt x="9564" y="4586"/>
                    <a:pt x="9587" y="4590"/>
                    <a:pt x="9609" y="4590"/>
                  </a:cubicBezTo>
                  <a:cubicBezTo>
                    <a:pt x="9665" y="4590"/>
                    <a:pt x="9720" y="4566"/>
                    <a:pt x="9755" y="4523"/>
                  </a:cubicBezTo>
                  <a:cubicBezTo>
                    <a:pt x="9864" y="4415"/>
                    <a:pt x="9853" y="4098"/>
                    <a:pt x="10065" y="3848"/>
                  </a:cubicBezTo>
                  <a:cubicBezTo>
                    <a:pt x="10278" y="3597"/>
                    <a:pt x="10419" y="2971"/>
                    <a:pt x="9951" y="2818"/>
                  </a:cubicBezTo>
                  <a:cubicBezTo>
                    <a:pt x="9951" y="2818"/>
                    <a:pt x="10163" y="1407"/>
                    <a:pt x="9662" y="764"/>
                  </a:cubicBezTo>
                  <a:cubicBezTo>
                    <a:pt x="9253" y="230"/>
                    <a:pt x="8332" y="61"/>
                    <a:pt x="8016" y="12"/>
                  </a:cubicBezTo>
                  <a:lnTo>
                    <a:pt x="8016" y="1"/>
                  </a:lnTo>
                  <a:lnTo>
                    <a:pt x="7962" y="6"/>
                  </a:lnTo>
                  <a:lnTo>
                    <a:pt x="7907" y="1"/>
                  </a:lnTo>
                  <a:close/>
                </a:path>
              </a:pathLst>
            </a:custGeom>
            <a:solidFill>
              <a:schemeClr val="lt1"/>
            </a:solidFill>
            <a:ln>
              <a:noFill/>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1" name="Google Shape;5191;p44"/>
            <p:cNvGrpSpPr/>
            <p:nvPr/>
          </p:nvGrpSpPr>
          <p:grpSpPr>
            <a:xfrm>
              <a:off x="7272455" y="1459941"/>
              <a:ext cx="434066" cy="1565069"/>
              <a:chOff x="4708538" y="1583316"/>
              <a:chExt cx="163226" cy="588527"/>
            </a:xfrm>
          </p:grpSpPr>
          <p:sp>
            <p:nvSpPr>
              <p:cNvPr id="5192" name="Google Shape;5192;p44"/>
              <p:cNvSpPr/>
              <p:nvPr/>
            </p:nvSpPr>
            <p:spPr>
              <a:xfrm>
                <a:off x="4708538" y="1775367"/>
                <a:ext cx="163226" cy="158038"/>
              </a:xfrm>
              <a:custGeom>
                <a:avLst/>
                <a:gdLst/>
                <a:ahLst/>
                <a:cxnLst/>
                <a:rect l="l" t="t" r="r" b="b"/>
                <a:pathLst>
                  <a:path w="5853" h="5667" extrusionOk="0">
                    <a:moveTo>
                      <a:pt x="2924" y="0"/>
                    </a:moveTo>
                    <a:cubicBezTo>
                      <a:pt x="2887" y="0"/>
                      <a:pt x="2851" y="8"/>
                      <a:pt x="2818" y="25"/>
                    </a:cubicBezTo>
                    <a:cubicBezTo>
                      <a:pt x="2774" y="52"/>
                      <a:pt x="2747" y="101"/>
                      <a:pt x="2753" y="150"/>
                    </a:cubicBezTo>
                    <a:lnTo>
                      <a:pt x="2780" y="1785"/>
                    </a:lnTo>
                    <a:cubicBezTo>
                      <a:pt x="2780" y="1785"/>
                      <a:pt x="2726" y="1882"/>
                      <a:pt x="2683" y="1882"/>
                    </a:cubicBezTo>
                    <a:cubicBezTo>
                      <a:pt x="2661" y="1882"/>
                      <a:pt x="2642" y="1857"/>
                      <a:pt x="2633" y="1785"/>
                    </a:cubicBezTo>
                    <a:cubicBezTo>
                      <a:pt x="2600" y="1567"/>
                      <a:pt x="2600" y="689"/>
                      <a:pt x="2513" y="471"/>
                    </a:cubicBezTo>
                    <a:cubicBezTo>
                      <a:pt x="2460" y="339"/>
                      <a:pt x="2318" y="240"/>
                      <a:pt x="2142" y="240"/>
                    </a:cubicBezTo>
                    <a:cubicBezTo>
                      <a:pt x="2029" y="240"/>
                      <a:pt x="1903" y="281"/>
                      <a:pt x="1777" y="379"/>
                    </a:cubicBezTo>
                    <a:cubicBezTo>
                      <a:pt x="1450" y="629"/>
                      <a:pt x="535" y="2101"/>
                      <a:pt x="328" y="2880"/>
                    </a:cubicBezTo>
                    <a:cubicBezTo>
                      <a:pt x="126" y="3665"/>
                      <a:pt x="1" y="4629"/>
                      <a:pt x="33" y="5005"/>
                    </a:cubicBezTo>
                    <a:cubicBezTo>
                      <a:pt x="59" y="5363"/>
                      <a:pt x="169" y="5667"/>
                      <a:pt x="486" y="5667"/>
                    </a:cubicBezTo>
                    <a:cubicBezTo>
                      <a:pt x="501" y="5667"/>
                      <a:pt x="518" y="5666"/>
                      <a:pt x="535" y="5664"/>
                    </a:cubicBezTo>
                    <a:cubicBezTo>
                      <a:pt x="889" y="5632"/>
                      <a:pt x="1270" y="5414"/>
                      <a:pt x="1363" y="5321"/>
                    </a:cubicBezTo>
                    <a:cubicBezTo>
                      <a:pt x="1450" y="5228"/>
                      <a:pt x="1477" y="5098"/>
                      <a:pt x="1772" y="5098"/>
                    </a:cubicBezTo>
                    <a:cubicBezTo>
                      <a:pt x="2071" y="5098"/>
                      <a:pt x="2453" y="5038"/>
                      <a:pt x="2540" y="4760"/>
                    </a:cubicBezTo>
                    <a:cubicBezTo>
                      <a:pt x="2627" y="4482"/>
                      <a:pt x="2747" y="3730"/>
                      <a:pt x="2780" y="3414"/>
                    </a:cubicBezTo>
                    <a:cubicBezTo>
                      <a:pt x="2807" y="3103"/>
                      <a:pt x="2747" y="2913"/>
                      <a:pt x="2780" y="2667"/>
                    </a:cubicBezTo>
                    <a:cubicBezTo>
                      <a:pt x="2796" y="2509"/>
                      <a:pt x="2807" y="2351"/>
                      <a:pt x="2807" y="2199"/>
                    </a:cubicBezTo>
                    <a:cubicBezTo>
                      <a:pt x="2840" y="2221"/>
                      <a:pt x="2883" y="2237"/>
                      <a:pt x="2927" y="2237"/>
                    </a:cubicBezTo>
                    <a:cubicBezTo>
                      <a:pt x="2970" y="2237"/>
                      <a:pt x="3014" y="2221"/>
                      <a:pt x="3047" y="2199"/>
                    </a:cubicBezTo>
                    <a:cubicBezTo>
                      <a:pt x="3052" y="2351"/>
                      <a:pt x="3058" y="2509"/>
                      <a:pt x="3079" y="2667"/>
                    </a:cubicBezTo>
                    <a:cubicBezTo>
                      <a:pt x="3107" y="2918"/>
                      <a:pt x="3047" y="3103"/>
                      <a:pt x="3079" y="3414"/>
                    </a:cubicBezTo>
                    <a:cubicBezTo>
                      <a:pt x="3107" y="3724"/>
                      <a:pt x="3227" y="4476"/>
                      <a:pt x="3314" y="4760"/>
                    </a:cubicBezTo>
                    <a:cubicBezTo>
                      <a:pt x="3401" y="5043"/>
                      <a:pt x="3788" y="5098"/>
                      <a:pt x="4082" y="5098"/>
                    </a:cubicBezTo>
                    <a:cubicBezTo>
                      <a:pt x="4376" y="5098"/>
                      <a:pt x="4404" y="5223"/>
                      <a:pt x="4496" y="5321"/>
                    </a:cubicBezTo>
                    <a:cubicBezTo>
                      <a:pt x="4583" y="5414"/>
                      <a:pt x="4965" y="5632"/>
                      <a:pt x="5319" y="5664"/>
                    </a:cubicBezTo>
                    <a:cubicBezTo>
                      <a:pt x="5336" y="5666"/>
                      <a:pt x="5352" y="5667"/>
                      <a:pt x="5368" y="5667"/>
                    </a:cubicBezTo>
                    <a:cubicBezTo>
                      <a:pt x="5684" y="5667"/>
                      <a:pt x="5794" y="5363"/>
                      <a:pt x="5820" y="5005"/>
                    </a:cubicBezTo>
                    <a:cubicBezTo>
                      <a:pt x="5853" y="4629"/>
                      <a:pt x="5733" y="3665"/>
                      <a:pt x="5526" y="2880"/>
                    </a:cubicBezTo>
                    <a:cubicBezTo>
                      <a:pt x="5319" y="2101"/>
                      <a:pt x="4404" y="629"/>
                      <a:pt x="4082" y="379"/>
                    </a:cubicBezTo>
                    <a:cubicBezTo>
                      <a:pt x="3954" y="281"/>
                      <a:pt x="3826" y="240"/>
                      <a:pt x="3713" y="240"/>
                    </a:cubicBezTo>
                    <a:cubicBezTo>
                      <a:pt x="3536" y="240"/>
                      <a:pt x="3394" y="339"/>
                      <a:pt x="3341" y="471"/>
                    </a:cubicBezTo>
                    <a:cubicBezTo>
                      <a:pt x="3254" y="695"/>
                      <a:pt x="3254" y="1567"/>
                      <a:pt x="3227" y="1785"/>
                    </a:cubicBezTo>
                    <a:cubicBezTo>
                      <a:pt x="3216" y="1857"/>
                      <a:pt x="3195" y="1882"/>
                      <a:pt x="3172" y="1882"/>
                    </a:cubicBezTo>
                    <a:cubicBezTo>
                      <a:pt x="3127" y="1882"/>
                      <a:pt x="3074" y="1785"/>
                      <a:pt x="3074" y="1785"/>
                    </a:cubicBezTo>
                    <a:lnTo>
                      <a:pt x="3101" y="150"/>
                    </a:lnTo>
                    <a:cubicBezTo>
                      <a:pt x="3107" y="101"/>
                      <a:pt x="3079" y="52"/>
                      <a:pt x="3030" y="25"/>
                    </a:cubicBezTo>
                    <a:cubicBezTo>
                      <a:pt x="2998" y="8"/>
                      <a:pt x="2961" y="0"/>
                      <a:pt x="2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44"/>
              <p:cNvSpPr/>
              <p:nvPr/>
            </p:nvSpPr>
            <p:spPr>
              <a:xfrm>
                <a:off x="4745162" y="1583316"/>
                <a:ext cx="88150" cy="80796"/>
              </a:xfrm>
              <a:custGeom>
                <a:avLst/>
                <a:gdLst/>
                <a:ahLst/>
                <a:cxnLst/>
                <a:rect l="l" t="t" r="r" b="b"/>
                <a:pathLst>
                  <a:path w="3488" h="3197" extrusionOk="0">
                    <a:moveTo>
                      <a:pt x="1269" y="1"/>
                    </a:moveTo>
                    <a:cubicBezTo>
                      <a:pt x="1031" y="1"/>
                      <a:pt x="751" y="51"/>
                      <a:pt x="513" y="385"/>
                    </a:cubicBezTo>
                    <a:cubicBezTo>
                      <a:pt x="196" y="831"/>
                      <a:pt x="0" y="1164"/>
                      <a:pt x="120" y="1676"/>
                    </a:cubicBezTo>
                    <a:cubicBezTo>
                      <a:pt x="202" y="2003"/>
                      <a:pt x="344" y="2139"/>
                      <a:pt x="545" y="2221"/>
                    </a:cubicBezTo>
                    <a:cubicBezTo>
                      <a:pt x="692" y="2281"/>
                      <a:pt x="834" y="2319"/>
                      <a:pt x="834" y="2319"/>
                    </a:cubicBezTo>
                    <a:cubicBezTo>
                      <a:pt x="888" y="2477"/>
                      <a:pt x="1019" y="2597"/>
                      <a:pt x="1183" y="2635"/>
                    </a:cubicBezTo>
                    <a:cubicBezTo>
                      <a:pt x="1379" y="2673"/>
                      <a:pt x="1586" y="2722"/>
                      <a:pt x="1586" y="2722"/>
                    </a:cubicBezTo>
                    <a:lnTo>
                      <a:pt x="1619" y="3098"/>
                    </a:lnTo>
                    <a:cubicBezTo>
                      <a:pt x="1624" y="3136"/>
                      <a:pt x="1651" y="3169"/>
                      <a:pt x="1689" y="3185"/>
                    </a:cubicBezTo>
                    <a:lnTo>
                      <a:pt x="1739" y="3196"/>
                    </a:lnTo>
                    <a:lnTo>
                      <a:pt x="1793" y="3185"/>
                    </a:lnTo>
                    <a:cubicBezTo>
                      <a:pt x="1831" y="3169"/>
                      <a:pt x="1858" y="3136"/>
                      <a:pt x="1864" y="3098"/>
                    </a:cubicBezTo>
                    <a:lnTo>
                      <a:pt x="1897" y="2722"/>
                    </a:lnTo>
                    <a:cubicBezTo>
                      <a:pt x="1897" y="2722"/>
                      <a:pt x="2109" y="2673"/>
                      <a:pt x="2305" y="2635"/>
                    </a:cubicBezTo>
                    <a:cubicBezTo>
                      <a:pt x="2469" y="2597"/>
                      <a:pt x="2599" y="2477"/>
                      <a:pt x="2649" y="2319"/>
                    </a:cubicBezTo>
                    <a:cubicBezTo>
                      <a:pt x="2649" y="2319"/>
                      <a:pt x="2790" y="2281"/>
                      <a:pt x="2943" y="2221"/>
                    </a:cubicBezTo>
                    <a:cubicBezTo>
                      <a:pt x="3144" y="2139"/>
                      <a:pt x="3286" y="2008"/>
                      <a:pt x="3362" y="1676"/>
                    </a:cubicBezTo>
                    <a:cubicBezTo>
                      <a:pt x="3488" y="1164"/>
                      <a:pt x="3297" y="831"/>
                      <a:pt x="2975" y="385"/>
                    </a:cubicBezTo>
                    <a:cubicBezTo>
                      <a:pt x="2737" y="51"/>
                      <a:pt x="2457" y="1"/>
                      <a:pt x="2223" y="1"/>
                    </a:cubicBezTo>
                    <a:cubicBezTo>
                      <a:pt x="2189" y="1"/>
                      <a:pt x="2157" y="2"/>
                      <a:pt x="2125" y="3"/>
                    </a:cubicBezTo>
                    <a:cubicBezTo>
                      <a:pt x="1744" y="14"/>
                      <a:pt x="1744" y="330"/>
                      <a:pt x="1744" y="330"/>
                    </a:cubicBezTo>
                    <a:cubicBezTo>
                      <a:pt x="1744" y="330"/>
                      <a:pt x="1744" y="14"/>
                      <a:pt x="1368" y="3"/>
                    </a:cubicBezTo>
                    <a:cubicBezTo>
                      <a:pt x="1336" y="2"/>
                      <a:pt x="1303" y="1"/>
                      <a:pt x="1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44"/>
              <p:cNvSpPr/>
              <p:nvPr/>
            </p:nvSpPr>
            <p:spPr>
              <a:xfrm>
                <a:off x="4751848" y="1888032"/>
                <a:ext cx="116291" cy="144095"/>
              </a:xfrm>
              <a:custGeom>
                <a:avLst/>
                <a:gdLst/>
                <a:ahLst/>
                <a:cxnLst/>
                <a:rect l="l" t="t" r="r" b="b"/>
                <a:pathLst>
                  <a:path w="4170" h="5167" extrusionOk="0">
                    <a:moveTo>
                      <a:pt x="1614" y="1"/>
                    </a:moveTo>
                    <a:cubicBezTo>
                      <a:pt x="1614" y="1"/>
                      <a:pt x="1374" y="1259"/>
                      <a:pt x="1739" y="1804"/>
                    </a:cubicBezTo>
                    <a:cubicBezTo>
                      <a:pt x="1864" y="1973"/>
                      <a:pt x="2044" y="2098"/>
                      <a:pt x="2251" y="2142"/>
                    </a:cubicBezTo>
                    <a:cubicBezTo>
                      <a:pt x="2235" y="2251"/>
                      <a:pt x="2251" y="2360"/>
                      <a:pt x="2306" y="2453"/>
                    </a:cubicBezTo>
                    <a:cubicBezTo>
                      <a:pt x="2387" y="2594"/>
                      <a:pt x="2475" y="2709"/>
                      <a:pt x="2475" y="2709"/>
                    </a:cubicBezTo>
                    <a:cubicBezTo>
                      <a:pt x="2420" y="2774"/>
                      <a:pt x="2382" y="2850"/>
                      <a:pt x="2360" y="2932"/>
                    </a:cubicBezTo>
                    <a:cubicBezTo>
                      <a:pt x="2327" y="3052"/>
                      <a:pt x="2306" y="3177"/>
                      <a:pt x="2306" y="3303"/>
                    </a:cubicBezTo>
                    <a:cubicBezTo>
                      <a:pt x="2224" y="3335"/>
                      <a:pt x="2148" y="3384"/>
                      <a:pt x="2077" y="3439"/>
                    </a:cubicBezTo>
                    <a:cubicBezTo>
                      <a:pt x="1935" y="3553"/>
                      <a:pt x="1793" y="3837"/>
                      <a:pt x="1793" y="3837"/>
                    </a:cubicBezTo>
                    <a:cubicBezTo>
                      <a:pt x="1726" y="3778"/>
                      <a:pt x="1635" y="3745"/>
                      <a:pt x="1544" y="3745"/>
                    </a:cubicBezTo>
                    <a:cubicBezTo>
                      <a:pt x="1525" y="3745"/>
                      <a:pt x="1507" y="3747"/>
                      <a:pt x="1488" y="3749"/>
                    </a:cubicBezTo>
                    <a:cubicBezTo>
                      <a:pt x="1287" y="3782"/>
                      <a:pt x="1178" y="3864"/>
                      <a:pt x="1091" y="3864"/>
                    </a:cubicBezTo>
                    <a:cubicBezTo>
                      <a:pt x="1003" y="3864"/>
                      <a:pt x="922" y="3684"/>
                      <a:pt x="638" y="3640"/>
                    </a:cubicBezTo>
                    <a:cubicBezTo>
                      <a:pt x="595" y="3633"/>
                      <a:pt x="554" y="3629"/>
                      <a:pt x="517" y="3629"/>
                    </a:cubicBezTo>
                    <a:cubicBezTo>
                      <a:pt x="266" y="3629"/>
                      <a:pt x="152" y="3808"/>
                      <a:pt x="72" y="4202"/>
                    </a:cubicBezTo>
                    <a:cubicBezTo>
                      <a:pt x="1" y="4605"/>
                      <a:pt x="88" y="5166"/>
                      <a:pt x="88" y="5166"/>
                    </a:cubicBezTo>
                    <a:lnTo>
                      <a:pt x="409" y="5112"/>
                    </a:lnTo>
                    <a:cubicBezTo>
                      <a:pt x="409" y="5112"/>
                      <a:pt x="355" y="4512"/>
                      <a:pt x="415" y="4371"/>
                    </a:cubicBezTo>
                    <a:cubicBezTo>
                      <a:pt x="458" y="4262"/>
                      <a:pt x="501" y="4185"/>
                      <a:pt x="575" y="4185"/>
                    </a:cubicBezTo>
                    <a:cubicBezTo>
                      <a:pt x="594" y="4185"/>
                      <a:pt x="615" y="4190"/>
                      <a:pt x="638" y="4202"/>
                    </a:cubicBezTo>
                    <a:cubicBezTo>
                      <a:pt x="737" y="4253"/>
                      <a:pt x="791" y="4322"/>
                      <a:pt x="878" y="4322"/>
                    </a:cubicBezTo>
                    <a:cubicBezTo>
                      <a:pt x="892" y="4322"/>
                      <a:pt x="906" y="4320"/>
                      <a:pt x="922" y="4316"/>
                    </a:cubicBezTo>
                    <a:cubicBezTo>
                      <a:pt x="1001" y="4297"/>
                      <a:pt x="945" y="4266"/>
                      <a:pt x="958" y="4266"/>
                    </a:cubicBezTo>
                    <a:cubicBezTo>
                      <a:pt x="964" y="4266"/>
                      <a:pt x="984" y="4272"/>
                      <a:pt x="1036" y="4289"/>
                    </a:cubicBezTo>
                    <a:cubicBezTo>
                      <a:pt x="1205" y="4343"/>
                      <a:pt x="1314" y="4572"/>
                      <a:pt x="1739" y="4681"/>
                    </a:cubicBezTo>
                    <a:cubicBezTo>
                      <a:pt x="1869" y="4716"/>
                      <a:pt x="2035" y="4740"/>
                      <a:pt x="2217" y="4740"/>
                    </a:cubicBezTo>
                    <a:cubicBezTo>
                      <a:pt x="2634" y="4740"/>
                      <a:pt x="3136" y="4614"/>
                      <a:pt x="3488" y="4202"/>
                    </a:cubicBezTo>
                    <a:cubicBezTo>
                      <a:pt x="4000" y="3608"/>
                      <a:pt x="4169" y="2818"/>
                      <a:pt x="3831" y="2087"/>
                    </a:cubicBezTo>
                    <a:cubicBezTo>
                      <a:pt x="3554" y="1493"/>
                      <a:pt x="3337" y="1436"/>
                      <a:pt x="3114" y="1436"/>
                    </a:cubicBezTo>
                    <a:cubicBezTo>
                      <a:pt x="3061" y="1436"/>
                      <a:pt x="3008" y="1439"/>
                      <a:pt x="2954" y="1439"/>
                    </a:cubicBezTo>
                    <a:cubicBezTo>
                      <a:pt x="2671" y="1439"/>
                      <a:pt x="2562" y="1717"/>
                      <a:pt x="2306" y="1717"/>
                    </a:cubicBezTo>
                    <a:cubicBezTo>
                      <a:pt x="2055" y="1717"/>
                      <a:pt x="2066" y="1657"/>
                      <a:pt x="1968" y="1406"/>
                    </a:cubicBezTo>
                    <a:cubicBezTo>
                      <a:pt x="1908" y="1265"/>
                      <a:pt x="1881" y="802"/>
                      <a:pt x="1881" y="802"/>
                    </a:cubicBezTo>
                    <a:lnTo>
                      <a:pt x="1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44"/>
              <p:cNvSpPr/>
              <p:nvPr/>
            </p:nvSpPr>
            <p:spPr>
              <a:xfrm>
                <a:off x="4720084" y="2018461"/>
                <a:ext cx="137095" cy="153381"/>
              </a:xfrm>
              <a:custGeom>
                <a:avLst/>
                <a:gdLst/>
                <a:ahLst/>
                <a:cxnLst/>
                <a:rect l="l" t="t" r="r" b="b"/>
                <a:pathLst>
                  <a:path w="4916" h="5500" extrusionOk="0">
                    <a:moveTo>
                      <a:pt x="4289" y="0"/>
                    </a:moveTo>
                    <a:cubicBezTo>
                      <a:pt x="4186" y="0"/>
                      <a:pt x="4095" y="67"/>
                      <a:pt x="4066" y="162"/>
                    </a:cubicBezTo>
                    <a:cubicBezTo>
                      <a:pt x="4066" y="162"/>
                      <a:pt x="3997" y="62"/>
                      <a:pt x="3900" y="62"/>
                    </a:cubicBezTo>
                    <a:cubicBezTo>
                      <a:pt x="3875" y="62"/>
                      <a:pt x="3849" y="69"/>
                      <a:pt x="3821" y="86"/>
                    </a:cubicBezTo>
                    <a:cubicBezTo>
                      <a:pt x="3750" y="124"/>
                      <a:pt x="3690" y="189"/>
                      <a:pt x="3663" y="271"/>
                    </a:cubicBezTo>
                    <a:cubicBezTo>
                      <a:pt x="3663" y="271"/>
                      <a:pt x="3630" y="247"/>
                      <a:pt x="3584" y="247"/>
                    </a:cubicBezTo>
                    <a:cubicBezTo>
                      <a:pt x="3545" y="247"/>
                      <a:pt x="3497" y="264"/>
                      <a:pt x="3450" y="326"/>
                    </a:cubicBezTo>
                    <a:cubicBezTo>
                      <a:pt x="3379" y="407"/>
                      <a:pt x="3287" y="462"/>
                      <a:pt x="3183" y="484"/>
                    </a:cubicBezTo>
                    <a:lnTo>
                      <a:pt x="3020" y="565"/>
                    </a:lnTo>
                    <a:cubicBezTo>
                      <a:pt x="2927" y="614"/>
                      <a:pt x="2840" y="691"/>
                      <a:pt x="2780" y="778"/>
                    </a:cubicBezTo>
                    <a:cubicBezTo>
                      <a:pt x="2693" y="762"/>
                      <a:pt x="2606" y="751"/>
                      <a:pt x="2513" y="751"/>
                    </a:cubicBezTo>
                    <a:cubicBezTo>
                      <a:pt x="2426" y="756"/>
                      <a:pt x="2344" y="783"/>
                      <a:pt x="2273" y="832"/>
                    </a:cubicBezTo>
                    <a:cubicBezTo>
                      <a:pt x="2208" y="800"/>
                      <a:pt x="2137" y="783"/>
                      <a:pt x="2061" y="778"/>
                    </a:cubicBezTo>
                    <a:cubicBezTo>
                      <a:pt x="1973" y="778"/>
                      <a:pt x="1881" y="767"/>
                      <a:pt x="1794" y="751"/>
                    </a:cubicBezTo>
                    <a:cubicBezTo>
                      <a:pt x="1772" y="669"/>
                      <a:pt x="1712" y="598"/>
                      <a:pt x="1636" y="565"/>
                    </a:cubicBezTo>
                    <a:cubicBezTo>
                      <a:pt x="1600" y="549"/>
                      <a:pt x="1563" y="541"/>
                      <a:pt x="1527" y="541"/>
                    </a:cubicBezTo>
                    <a:cubicBezTo>
                      <a:pt x="1490" y="541"/>
                      <a:pt x="1453" y="549"/>
                      <a:pt x="1418" y="565"/>
                    </a:cubicBezTo>
                    <a:cubicBezTo>
                      <a:pt x="1401" y="484"/>
                      <a:pt x="1352" y="407"/>
                      <a:pt x="1281" y="353"/>
                    </a:cubicBezTo>
                    <a:cubicBezTo>
                      <a:pt x="1242" y="314"/>
                      <a:pt x="1188" y="295"/>
                      <a:pt x="1135" y="295"/>
                    </a:cubicBezTo>
                    <a:cubicBezTo>
                      <a:pt x="1122" y="295"/>
                      <a:pt x="1109" y="296"/>
                      <a:pt x="1096" y="298"/>
                    </a:cubicBezTo>
                    <a:lnTo>
                      <a:pt x="1014" y="189"/>
                    </a:lnTo>
                    <a:cubicBezTo>
                      <a:pt x="972" y="186"/>
                      <a:pt x="929" y="184"/>
                      <a:pt x="886" y="184"/>
                    </a:cubicBezTo>
                    <a:cubicBezTo>
                      <a:pt x="787" y="184"/>
                      <a:pt x="688" y="194"/>
                      <a:pt x="589" y="217"/>
                    </a:cubicBezTo>
                    <a:cubicBezTo>
                      <a:pt x="350" y="271"/>
                      <a:pt x="377" y="380"/>
                      <a:pt x="377" y="380"/>
                    </a:cubicBezTo>
                    <a:cubicBezTo>
                      <a:pt x="377" y="380"/>
                      <a:pt x="268" y="407"/>
                      <a:pt x="137" y="702"/>
                    </a:cubicBezTo>
                    <a:cubicBezTo>
                      <a:pt x="1" y="990"/>
                      <a:pt x="110" y="1099"/>
                      <a:pt x="83" y="1257"/>
                    </a:cubicBezTo>
                    <a:cubicBezTo>
                      <a:pt x="55" y="1421"/>
                      <a:pt x="137" y="1448"/>
                      <a:pt x="137" y="1448"/>
                    </a:cubicBezTo>
                    <a:lnTo>
                      <a:pt x="137" y="1552"/>
                    </a:lnTo>
                    <a:cubicBezTo>
                      <a:pt x="137" y="1661"/>
                      <a:pt x="192" y="1824"/>
                      <a:pt x="137" y="1955"/>
                    </a:cubicBezTo>
                    <a:cubicBezTo>
                      <a:pt x="83" y="2086"/>
                      <a:pt x="83" y="2064"/>
                      <a:pt x="110" y="2222"/>
                    </a:cubicBezTo>
                    <a:cubicBezTo>
                      <a:pt x="137" y="2380"/>
                      <a:pt x="83" y="2434"/>
                      <a:pt x="55" y="2543"/>
                    </a:cubicBezTo>
                    <a:cubicBezTo>
                      <a:pt x="44" y="2625"/>
                      <a:pt x="50" y="2707"/>
                      <a:pt x="83" y="2783"/>
                    </a:cubicBezTo>
                    <a:lnTo>
                      <a:pt x="28" y="2996"/>
                    </a:lnTo>
                    <a:cubicBezTo>
                      <a:pt x="1" y="3132"/>
                      <a:pt x="39" y="3268"/>
                      <a:pt x="137" y="3372"/>
                    </a:cubicBezTo>
                    <a:cubicBezTo>
                      <a:pt x="137" y="3372"/>
                      <a:pt x="164" y="3688"/>
                      <a:pt x="377" y="3851"/>
                    </a:cubicBezTo>
                    <a:cubicBezTo>
                      <a:pt x="426" y="3893"/>
                      <a:pt x="488" y="3914"/>
                      <a:pt x="549" y="3914"/>
                    </a:cubicBezTo>
                    <a:cubicBezTo>
                      <a:pt x="623" y="3914"/>
                      <a:pt x="697" y="3884"/>
                      <a:pt x="747" y="3824"/>
                    </a:cubicBezTo>
                    <a:cubicBezTo>
                      <a:pt x="796" y="4080"/>
                      <a:pt x="938" y="4309"/>
                      <a:pt x="1151" y="4467"/>
                    </a:cubicBezTo>
                    <a:cubicBezTo>
                      <a:pt x="1336" y="4467"/>
                      <a:pt x="1260" y="4412"/>
                      <a:pt x="1281" y="4303"/>
                    </a:cubicBezTo>
                    <a:cubicBezTo>
                      <a:pt x="1309" y="4200"/>
                      <a:pt x="1069" y="4118"/>
                      <a:pt x="987" y="4036"/>
                    </a:cubicBezTo>
                    <a:cubicBezTo>
                      <a:pt x="911" y="3955"/>
                      <a:pt x="884" y="3742"/>
                      <a:pt x="884" y="3742"/>
                    </a:cubicBezTo>
                    <a:cubicBezTo>
                      <a:pt x="976" y="3650"/>
                      <a:pt x="1058" y="3541"/>
                      <a:pt x="1123" y="3421"/>
                    </a:cubicBezTo>
                    <a:cubicBezTo>
                      <a:pt x="1205" y="3263"/>
                      <a:pt x="1096" y="3132"/>
                      <a:pt x="1014" y="2914"/>
                    </a:cubicBezTo>
                    <a:cubicBezTo>
                      <a:pt x="964" y="2773"/>
                      <a:pt x="899" y="2750"/>
                      <a:pt x="861" y="2750"/>
                    </a:cubicBezTo>
                    <a:cubicBezTo>
                      <a:pt x="842" y="2750"/>
                      <a:pt x="829" y="2756"/>
                      <a:pt x="829" y="2756"/>
                    </a:cubicBezTo>
                    <a:cubicBezTo>
                      <a:pt x="856" y="2636"/>
                      <a:pt x="867" y="2505"/>
                      <a:pt x="856" y="2380"/>
                    </a:cubicBezTo>
                    <a:cubicBezTo>
                      <a:pt x="829" y="2222"/>
                      <a:pt x="775" y="2222"/>
                      <a:pt x="775" y="2222"/>
                    </a:cubicBezTo>
                    <a:cubicBezTo>
                      <a:pt x="775" y="2222"/>
                      <a:pt x="829" y="1982"/>
                      <a:pt x="856" y="1873"/>
                    </a:cubicBezTo>
                    <a:cubicBezTo>
                      <a:pt x="884" y="1770"/>
                      <a:pt x="698" y="1524"/>
                      <a:pt x="698" y="1524"/>
                    </a:cubicBezTo>
                    <a:cubicBezTo>
                      <a:pt x="742" y="1426"/>
                      <a:pt x="791" y="1328"/>
                      <a:pt x="856" y="1236"/>
                    </a:cubicBezTo>
                    <a:cubicBezTo>
                      <a:pt x="938" y="1127"/>
                      <a:pt x="856" y="990"/>
                      <a:pt x="856" y="990"/>
                    </a:cubicBezTo>
                    <a:lnTo>
                      <a:pt x="856" y="990"/>
                    </a:lnTo>
                    <a:lnTo>
                      <a:pt x="1069" y="1018"/>
                    </a:lnTo>
                    <a:cubicBezTo>
                      <a:pt x="1069" y="1018"/>
                      <a:pt x="1151" y="1263"/>
                      <a:pt x="1281" y="1312"/>
                    </a:cubicBezTo>
                    <a:cubicBezTo>
                      <a:pt x="1301" y="1320"/>
                      <a:pt x="1320" y="1323"/>
                      <a:pt x="1339" y="1323"/>
                    </a:cubicBezTo>
                    <a:cubicBezTo>
                      <a:pt x="1449" y="1323"/>
                      <a:pt x="1548" y="1208"/>
                      <a:pt x="1548" y="1208"/>
                    </a:cubicBezTo>
                    <a:cubicBezTo>
                      <a:pt x="1636" y="1317"/>
                      <a:pt x="1761" y="1383"/>
                      <a:pt x="1897" y="1394"/>
                    </a:cubicBezTo>
                    <a:cubicBezTo>
                      <a:pt x="2033" y="1394"/>
                      <a:pt x="2170" y="1366"/>
                      <a:pt x="2300" y="1312"/>
                    </a:cubicBezTo>
                    <a:cubicBezTo>
                      <a:pt x="2300" y="1312"/>
                      <a:pt x="2513" y="1448"/>
                      <a:pt x="2698" y="1448"/>
                    </a:cubicBezTo>
                    <a:cubicBezTo>
                      <a:pt x="2883" y="1448"/>
                      <a:pt x="2938" y="1236"/>
                      <a:pt x="2938" y="1236"/>
                    </a:cubicBezTo>
                    <a:cubicBezTo>
                      <a:pt x="2938" y="1236"/>
                      <a:pt x="3074" y="1271"/>
                      <a:pt x="3184" y="1271"/>
                    </a:cubicBezTo>
                    <a:cubicBezTo>
                      <a:pt x="3212" y="1271"/>
                      <a:pt x="3238" y="1268"/>
                      <a:pt x="3259" y="1263"/>
                    </a:cubicBezTo>
                    <a:cubicBezTo>
                      <a:pt x="3341" y="1230"/>
                      <a:pt x="3417" y="1176"/>
                      <a:pt x="3472" y="1105"/>
                    </a:cubicBezTo>
                    <a:cubicBezTo>
                      <a:pt x="3472" y="1105"/>
                      <a:pt x="3506" y="1120"/>
                      <a:pt x="3570" y="1120"/>
                    </a:cubicBezTo>
                    <a:cubicBezTo>
                      <a:pt x="3619" y="1120"/>
                      <a:pt x="3685" y="1111"/>
                      <a:pt x="3766" y="1078"/>
                    </a:cubicBezTo>
                    <a:cubicBezTo>
                      <a:pt x="3881" y="1029"/>
                      <a:pt x="3990" y="963"/>
                      <a:pt x="4088" y="887"/>
                    </a:cubicBezTo>
                    <a:lnTo>
                      <a:pt x="4088" y="887"/>
                    </a:lnTo>
                    <a:cubicBezTo>
                      <a:pt x="4088" y="887"/>
                      <a:pt x="4006" y="1290"/>
                      <a:pt x="4060" y="1448"/>
                    </a:cubicBezTo>
                    <a:cubicBezTo>
                      <a:pt x="4099" y="1563"/>
                      <a:pt x="4126" y="1677"/>
                      <a:pt x="4142" y="1797"/>
                    </a:cubicBezTo>
                    <a:cubicBezTo>
                      <a:pt x="4060" y="1900"/>
                      <a:pt x="4006" y="2015"/>
                      <a:pt x="3979" y="2146"/>
                    </a:cubicBezTo>
                    <a:cubicBezTo>
                      <a:pt x="3951" y="2331"/>
                      <a:pt x="4088" y="2571"/>
                      <a:pt x="4088" y="2571"/>
                    </a:cubicBezTo>
                    <a:lnTo>
                      <a:pt x="4033" y="2783"/>
                    </a:lnTo>
                    <a:cubicBezTo>
                      <a:pt x="4000" y="2903"/>
                      <a:pt x="4017" y="3028"/>
                      <a:pt x="4088" y="3132"/>
                    </a:cubicBezTo>
                    <a:lnTo>
                      <a:pt x="4006" y="3317"/>
                    </a:lnTo>
                    <a:cubicBezTo>
                      <a:pt x="3930" y="3508"/>
                      <a:pt x="4006" y="3557"/>
                      <a:pt x="4006" y="3557"/>
                    </a:cubicBezTo>
                    <a:lnTo>
                      <a:pt x="3902" y="3666"/>
                    </a:lnTo>
                    <a:cubicBezTo>
                      <a:pt x="3793" y="3775"/>
                      <a:pt x="3875" y="3824"/>
                      <a:pt x="3875" y="3824"/>
                    </a:cubicBezTo>
                    <a:lnTo>
                      <a:pt x="3663" y="4042"/>
                    </a:lnTo>
                    <a:cubicBezTo>
                      <a:pt x="3663" y="4042"/>
                      <a:pt x="3554" y="3906"/>
                      <a:pt x="3417" y="3906"/>
                    </a:cubicBezTo>
                    <a:cubicBezTo>
                      <a:pt x="3336" y="3906"/>
                      <a:pt x="3248" y="3933"/>
                      <a:pt x="3178" y="3982"/>
                    </a:cubicBezTo>
                    <a:cubicBezTo>
                      <a:pt x="3178" y="3982"/>
                      <a:pt x="2965" y="3851"/>
                      <a:pt x="2807" y="3769"/>
                    </a:cubicBezTo>
                    <a:cubicBezTo>
                      <a:pt x="2746" y="3739"/>
                      <a:pt x="2681" y="3723"/>
                      <a:pt x="2612" y="3723"/>
                    </a:cubicBezTo>
                    <a:cubicBezTo>
                      <a:pt x="2497" y="3723"/>
                      <a:pt x="2368" y="3766"/>
                      <a:pt x="2219" y="3851"/>
                    </a:cubicBezTo>
                    <a:cubicBezTo>
                      <a:pt x="1979" y="3982"/>
                      <a:pt x="1952" y="4145"/>
                      <a:pt x="1924" y="4412"/>
                    </a:cubicBezTo>
                    <a:cubicBezTo>
                      <a:pt x="1897" y="4679"/>
                      <a:pt x="2082" y="5001"/>
                      <a:pt x="2137" y="5104"/>
                    </a:cubicBezTo>
                    <a:cubicBezTo>
                      <a:pt x="2191" y="5213"/>
                      <a:pt x="2110" y="5317"/>
                      <a:pt x="2191" y="5453"/>
                    </a:cubicBezTo>
                    <a:cubicBezTo>
                      <a:pt x="2213" y="5487"/>
                      <a:pt x="2243" y="5500"/>
                      <a:pt x="2276" y="5500"/>
                    </a:cubicBezTo>
                    <a:cubicBezTo>
                      <a:pt x="2370" y="5500"/>
                      <a:pt x="2486" y="5399"/>
                      <a:pt x="2486" y="5399"/>
                    </a:cubicBezTo>
                    <a:cubicBezTo>
                      <a:pt x="2486" y="5399"/>
                      <a:pt x="2559" y="5445"/>
                      <a:pt x="2642" y="5445"/>
                    </a:cubicBezTo>
                    <a:cubicBezTo>
                      <a:pt x="2670" y="5445"/>
                      <a:pt x="2698" y="5440"/>
                      <a:pt x="2725" y="5426"/>
                    </a:cubicBezTo>
                    <a:cubicBezTo>
                      <a:pt x="2834" y="5371"/>
                      <a:pt x="2774" y="5159"/>
                      <a:pt x="2883" y="4974"/>
                    </a:cubicBezTo>
                    <a:cubicBezTo>
                      <a:pt x="2998" y="4783"/>
                      <a:pt x="2943" y="4652"/>
                      <a:pt x="3020" y="4516"/>
                    </a:cubicBezTo>
                    <a:cubicBezTo>
                      <a:pt x="3040" y="4484"/>
                      <a:pt x="3058" y="4471"/>
                      <a:pt x="3075" y="4471"/>
                    </a:cubicBezTo>
                    <a:cubicBezTo>
                      <a:pt x="3126" y="4471"/>
                      <a:pt x="3162" y="4597"/>
                      <a:pt x="3183" y="4679"/>
                    </a:cubicBezTo>
                    <a:cubicBezTo>
                      <a:pt x="3201" y="4748"/>
                      <a:pt x="3301" y="4795"/>
                      <a:pt x="3412" y="4795"/>
                    </a:cubicBezTo>
                    <a:cubicBezTo>
                      <a:pt x="3468" y="4795"/>
                      <a:pt x="3528" y="4783"/>
                      <a:pt x="3581" y="4756"/>
                    </a:cubicBezTo>
                    <a:cubicBezTo>
                      <a:pt x="3635" y="4730"/>
                      <a:pt x="3693" y="4722"/>
                      <a:pt x="3753" y="4722"/>
                    </a:cubicBezTo>
                    <a:cubicBezTo>
                      <a:pt x="3873" y="4722"/>
                      <a:pt x="4004" y="4756"/>
                      <a:pt x="4142" y="4756"/>
                    </a:cubicBezTo>
                    <a:cubicBezTo>
                      <a:pt x="4355" y="4756"/>
                      <a:pt x="4327" y="4756"/>
                      <a:pt x="4491" y="4489"/>
                    </a:cubicBezTo>
                    <a:cubicBezTo>
                      <a:pt x="4649" y="4222"/>
                      <a:pt x="4573" y="4091"/>
                      <a:pt x="4649" y="3933"/>
                    </a:cubicBezTo>
                    <a:cubicBezTo>
                      <a:pt x="4731" y="3769"/>
                      <a:pt x="4840" y="3557"/>
                      <a:pt x="4812" y="3317"/>
                    </a:cubicBezTo>
                    <a:cubicBezTo>
                      <a:pt x="4801" y="3176"/>
                      <a:pt x="4780" y="3034"/>
                      <a:pt x="4758" y="2892"/>
                    </a:cubicBezTo>
                    <a:cubicBezTo>
                      <a:pt x="4731" y="2756"/>
                      <a:pt x="4840" y="2701"/>
                      <a:pt x="4812" y="2516"/>
                    </a:cubicBezTo>
                    <a:cubicBezTo>
                      <a:pt x="4785" y="2331"/>
                      <a:pt x="4758" y="2331"/>
                      <a:pt x="4840" y="2195"/>
                    </a:cubicBezTo>
                    <a:cubicBezTo>
                      <a:pt x="4889" y="2135"/>
                      <a:pt x="4861" y="2037"/>
                      <a:pt x="4785" y="2009"/>
                    </a:cubicBezTo>
                    <a:cubicBezTo>
                      <a:pt x="4801" y="1933"/>
                      <a:pt x="4829" y="1862"/>
                      <a:pt x="4867" y="1797"/>
                    </a:cubicBezTo>
                    <a:cubicBezTo>
                      <a:pt x="4916" y="1693"/>
                      <a:pt x="4812" y="1557"/>
                      <a:pt x="4812" y="1557"/>
                    </a:cubicBezTo>
                    <a:lnTo>
                      <a:pt x="4867" y="1421"/>
                    </a:lnTo>
                    <a:cubicBezTo>
                      <a:pt x="4916" y="1285"/>
                      <a:pt x="4703" y="1208"/>
                      <a:pt x="4703" y="1208"/>
                    </a:cubicBezTo>
                    <a:cubicBezTo>
                      <a:pt x="4769" y="1121"/>
                      <a:pt x="4807" y="1018"/>
                      <a:pt x="4812" y="914"/>
                    </a:cubicBezTo>
                    <a:cubicBezTo>
                      <a:pt x="4801" y="811"/>
                      <a:pt x="4742" y="718"/>
                      <a:pt x="4649" y="674"/>
                    </a:cubicBezTo>
                    <a:cubicBezTo>
                      <a:pt x="4698" y="571"/>
                      <a:pt x="4725" y="462"/>
                      <a:pt x="4731" y="353"/>
                    </a:cubicBezTo>
                    <a:cubicBezTo>
                      <a:pt x="4731" y="189"/>
                      <a:pt x="4545" y="31"/>
                      <a:pt x="4333" y="4"/>
                    </a:cubicBezTo>
                    <a:cubicBezTo>
                      <a:pt x="4318" y="2"/>
                      <a:pt x="4304" y="0"/>
                      <a:pt x="4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44"/>
              <p:cNvSpPr/>
              <p:nvPr/>
            </p:nvSpPr>
            <p:spPr>
              <a:xfrm>
                <a:off x="4717044" y="1913828"/>
                <a:ext cx="128757" cy="87762"/>
              </a:xfrm>
              <a:custGeom>
                <a:avLst/>
                <a:gdLst/>
                <a:ahLst/>
                <a:cxnLst/>
                <a:rect l="l" t="t" r="r" b="b"/>
                <a:pathLst>
                  <a:path w="4617" h="3147" extrusionOk="0">
                    <a:moveTo>
                      <a:pt x="1353" y="1"/>
                    </a:moveTo>
                    <a:cubicBezTo>
                      <a:pt x="1277" y="1"/>
                      <a:pt x="1203" y="9"/>
                      <a:pt x="1129" y="24"/>
                    </a:cubicBezTo>
                    <a:cubicBezTo>
                      <a:pt x="753" y="100"/>
                      <a:pt x="448" y="198"/>
                      <a:pt x="273" y="378"/>
                    </a:cubicBezTo>
                    <a:cubicBezTo>
                      <a:pt x="1" y="650"/>
                      <a:pt x="99" y="787"/>
                      <a:pt x="126" y="1141"/>
                    </a:cubicBezTo>
                    <a:cubicBezTo>
                      <a:pt x="159" y="1495"/>
                      <a:pt x="213" y="1942"/>
                      <a:pt x="213" y="2323"/>
                    </a:cubicBezTo>
                    <a:cubicBezTo>
                      <a:pt x="213" y="2710"/>
                      <a:pt x="186" y="2884"/>
                      <a:pt x="306" y="3031"/>
                    </a:cubicBezTo>
                    <a:cubicBezTo>
                      <a:pt x="370" y="3113"/>
                      <a:pt x="422" y="3146"/>
                      <a:pt x="504" y="3146"/>
                    </a:cubicBezTo>
                    <a:cubicBezTo>
                      <a:pt x="569" y="3146"/>
                      <a:pt x="654" y="3125"/>
                      <a:pt x="780" y="3091"/>
                    </a:cubicBezTo>
                    <a:cubicBezTo>
                      <a:pt x="1189" y="2972"/>
                      <a:pt x="1042" y="2764"/>
                      <a:pt x="1336" y="2677"/>
                    </a:cubicBezTo>
                    <a:cubicBezTo>
                      <a:pt x="1636" y="2590"/>
                      <a:pt x="1897" y="2530"/>
                      <a:pt x="1897" y="2530"/>
                    </a:cubicBezTo>
                    <a:cubicBezTo>
                      <a:pt x="2137" y="2470"/>
                      <a:pt x="2344" y="2116"/>
                      <a:pt x="2344" y="2116"/>
                    </a:cubicBezTo>
                    <a:cubicBezTo>
                      <a:pt x="2377" y="2187"/>
                      <a:pt x="2415" y="2258"/>
                      <a:pt x="2458" y="2323"/>
                    </a:cubicBezTo>
                    <a:cubicBezTo>
                      <a:pt x="2502" y="2416"/>
                      <a:pt x="2535" y="2514"/>
                      <a:pt x="2546" y="2617"/>
                    </a:cubicBezTo>
                    <a:lnTo>
                      <a:pt x="2665" y="2590"/>
                    </a:lnTo>
                    <a:cubicBezTo>
                      <a:pt x="2649" y="2492"/>
                      <a:pt x="2649" y="2389"/>
                      <a:pt x="2665" y="2290"/>
                    </a:cubicBezTo>
                    <a:cubicBezTo>
                      <a:pt x="2698" y="2116"/>
                      <a:pt x="2606" y="2089"/>
                      <a:pt x="2932" y="2056"/>
                    </a:cubicBezTo>
                    <a:cubicBezTo>
                      <a:pt x="3254" y="2023"/>
                      <a:pt x="3461" y="1909"/>
                      <a:pt x="3701" y="1522"/>
                    </a:cubicBezTo>
                    <a:cubicBezTo>
                      <a:pt x="3935" y="1141"/>
                      <a:pt x="3995" y="934"/>
                      <a:pt x="4142" y="814"/>
                    </a:cubicBezTo>
                    <a:cubicBezTo>
                      <a:pt x="4289" y="699"/>
                      <a:pt x="4376" y="694"/>
                      <a:pt x="4524" y="547"/>
                    </a:cubicBezTo>
                    <a:cubicBezTo>
                      <a:pt x="4524" y="547"/>
                      <a:pt x="4616" y="492"/>
                      <a:pt x="4257" y="345"/>
                    </a:cubicBezTo>
                    <a:cubicBezTo>
                      <a:pt x="4040" y="255"/>
                      <a:pt x="3901" y="220"/>
                      <a:pt x="3725" y="220"/>
                    </a:cubicBezTo>
                    <a:cubicBezTo>
                      <a:pt x="3613" y="220"/>
                      <a:pt x="3486" y="235"/>
                      <a:pt x="3314" y="258"/>
                    </a:cubicBezTo>
                    <a:cubicBezTo>
                      <a:pt x="3060" y="289"/>
                      <a:pt x="2824" y="342"/>
                      <a:pt x="2597" y="342"/>
                    </a:cubicBezTo>
                    <a:cubicBezTo>
                      <a:pt x="2429" y="342"/>
                      <a:pt x="2266" y="313"/>
                      <a:pt x="2104" y="225"/>
                    </a:cubicBezTo>
                    <a:cubicBezTo>
                      <a:pt x="1819" y="70"/>
                      <a:pt x="1579" y="1"/>
                      <a:pt x="1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44"/>
              <p:cNvSpPr/>
              <p:nvPr/>
            </p:nvSpPr>
            <p:spPr>
              <a:xfrm>
                <a:off x="4770086" y="1801832"/>
                <a:ext cx="84973" cy="86730"/>
              </a:xfrm>
              <a:custGeom>
                <a:avLst/>
                <a:gdLst/>
                <a:ahLst/>
                <a:cxnLst/>
                <a:rect l="l" t="t" r="r" b="b"/>
                <a:pathLst>
                  <a:path w="3047" h="3110" extrusionOk="0">
                    <a:moveTo>
                      <a:pt x="486" y="0"/>
                    </a:moveTo>
                    <a:cubicBezTo>
                      <a:pt x="472" y="0"/>
                      <a:pt x="459" y="3"/>
                      <a:pt x="447" y="7"/>
                    </a:cubicBezTo>
                    <a:cubicBezTo>
                      <a:pt x="371" y="46"/>
                      <a:pt x="311" y="193"/>
                      <a:pt x="355" y="264"/>
                    </a:cubicBezTo>
                    <a:cubicBezTo>
                      <a:pt x="252" y="242"/>
                      <a:pt x="227" y="197"/>
                      <a:pt x="194" y="197"/>
                    </a:cubicBezTo>
                    <a:cubicBezTo>
                      <a:pt x="185" y="197"/>
                      <a:pt x="176" y="201"/>
                      <a:pt x="164" y="209"/>
                    </a:cubicBezTo>
                    <a:cubicBezTo>
                      <a:pt x="93" y="258"/>
                      <a:pt x="39" y="427"/>
                      <a:pt x="39" y="427"/>
                    </a:cubicBezTo>
                    <a:cubicBezTo>
                      <a:pt x="110" y="438"/>
                      <a:pt x="175" y="487"/>
                      <a:pt x="208" y="552"/>
                    </a:cubicBezTo>
                    <a:cubicBezTo>
                      <a:pt x="262" y="667"/>
                      <a:pt x="289" y="645"/>
                      <a:pt x="273" y="765"/>
                    </a:cubicBezTo>
                    <a:cubicBezTo>
                      <a:pt x="153" y="781"/>
                      <a:pt x="120" y="759"/>
                      <a:pt x="1" y="825"/>
                    </a:cubicBezTo>
                    <a:cubicBezTo>
                      <a:pt x="55" y="1114"/>
                      <a:pt x="153" y="1391"/>
                      <a:pt x="289" y="1648"/>
                    </a:cubicBezTo>
                    <a:lnTo>
                      <a:pt x="295" y="1735"/>
                    </a:lnTo>
                    <a:cubicBezTo>
                      <a:pt x="251" y="2323"/>
                      <a:pt x="704" y="2884"/>
                      <a:pt x="1270" y="3053"/>
                    </a:cubicBezTo>
                    <a:cubicBezTo>
                      <a:pt x="1405" y="3093"/>
                      <a:pt x="1543" y="3110"/>
                      <a:pt x="1682" y="3110"/>
                    </a:cubicBezTo>
                    <a:cubicBezTo>
                      <a:pt x="2038" y="3110"/>
                      <a:pt x="2402" y="3001"/>
                      <a:pt x="2747" y="2895"/>
                    </a:cubicBezTo>
                    <a:cubicBezTo>
                      <a:pt x="2807" y="2879"/>
                      <a:pt x="2970" y="2803"/>
                      <a:pt x="2987" y="2743"/>
                    </a:cubicBezTo>
                    <a:cubicBezTo>
                      <a:pt x="3047" y="2541"/>
                      <a:pt x="2916" y="2443"/>
                      <a:pt x="2910" y="2389"/>
                    </a:cubicBezTo>
                    <a:cubicBezTo>
                      <a:pt x="2790" y="1773"/>
                      <a:pt x="2496" y="1375"/>
                      <a:pt x="1940" y="1092"/>
                    </a:cubicBezTo>
                    <a:cubicBezTo>
                      <a:pt x="1739" y="983"/>
                      <a:pt x="1570" y="917"/>
                      <a:pt x="1570" y="917"/>
                    </a:cubicBezTo>
                    <a:cubicBezTo>
                      <a:pt x="1592" y="857"/>
                      <a:pt x="1575" y="792"/>
                      <a:pt x="1537" y="743"/>
                    </a:cubicBezTo>
                    <a:cubicBezTo>
                      <a:pt x="1526" y="667"/>
                      <a:pt x="1570" y="541"/>
                      <a:pt x="1537" y="438"/>
                    </a:cubicBezTo>
                    <a:cubicBezTo>
                      <a:pt x="1474" y="264"/>
                      <a:pt x="1384" y="228"/>
                      <a:pt x="1319" y="228"/>
                    </a:cubicBezTo>
                    <a:cubicBezTo>
                      <a:pt x="1271" y="228"/>
                      <a:pt x="1238" y="247"/>
                      <a:pt x="1238" y="247"/>
                    </a:cubicBezTo>
                    <a:cubicBezTo>
                      <a:pt x="1238" y="247"/>
                      <a:pt x="1020" y="101"/>
                      <a:pt x="843" y="101"/>
                    </a:cubicBezTo>
                    <a:cubicBezTo>
                      <a:pt x="796" y="101"/>
                      <a:pt x="751" y="112"/>
                      <a:pt x="714" y="138"/>
                    </a:cubicBezTo>
                    <a:cubicBezTo>
                      <a:pt x="691" y="73"/>
                      <a:pt x="569" y="0"/>
                      <a:pt x="4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5198" name="Google Shape;5198;p44"/>
          <p:cNvCxnSpPr>
            <a:stCxn id="5173" idx="3"/>
            <a:endCxn id="5176" idx="1"/>
          </p:cNvCxnSpPr>
          <p:nvPr/>
        </p:nvCxnSpPr>
        <p:spPr>
          <a:xfrm>
            <a:off x="2473325" y="1652900"/>
            <a:ext cx="232200" cy="0"/>
          </a:xfrm>
          <a:prstGeom prst="straightConnector1">
            <a:avLst/>
          </a:prstGeom>
          <a:noFill/>
          <a:ln w="9525" cap="flat" cmpd="sng">
            <a:solidFill>
              <a:schemeClr val="dk1"/>
            </a:solidFill>
            <a:prstDash val="solid"/>
            <a:round/>
            <a:headEnd type="none" w="med" len="med"/>
            <a:tailEnd type="none" w="med" len="med"/>
          </a:ln>
        </p:spPr>
      </p:cxnSp>
      <p:cxnSp>
        <p:nvCxnSpPr>
          <p:cNvPr id="5199" name="Google Shape;5199;p44"/>
          <p:cNvCxnSpPr>
            <a:stCxn id="5176" idx="3"/>
            <a:endCxn id="5179" idx="1"/>
          </p:cNvCxnSpPr>
          <p:nvPr/>
        </p:nvCxnSpPr>
        <p:spPr>
          <a:xfrm>
            <a:off x="4465721" y="1652900"/>
            <a:ext cx="232200" cy="0"/>
          </a:xfrm>
          <a:prstGeom prst="straightConnector1">
            <a:avLst/>
          </a:prstGeom>
          <a:noFill/>
          <a:ln w="9525" cap="flat" cmpd="sng">
            <a:solidFill>
              <a:schemeClr val="dk1"/>
            </a:solidFill>
            <a:prstDash val="solid"/>
            <a:round/>
            <a:headEnd type="none" w="med" len="med"/>
            <a:tailEnd type="none" w="med" len="med"/>
          </a:ln>
        </p:spPr>
      </p:cxnSp>
      <p:sp>
        <p:nvSpPr>
          <p:cNvPr id="5200" name="Google Shape;5200;p44"/>
          <p:cNvSpPr/>
          <p:nvPr/>
        </p:nvSpPr>
        <p:spPr>
          <a:xfrm>
            <a:off x="7276006" y="2081525"/>
            <a:ext cx="232200" cy="232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01" name="Google Shape;5201;p44"/>
          <p:cNvCxnSpPr>
            <a:stCxn id="5179" idx="3"/>
            <a:endCxn id="5200" idx="2"/>
          </p:cNvCxnSpPr>
          <p:nvPr/>
        </p:nvCxnSpPr>
        <p:spPr>
          <a:xfrm>
            <a:off x="6458120" y="1652900"/>
            <a:ext cx="817800" cy="544800"/>
          </a:xfrm>
          <a:prstGeom prst="bentConnector3">
            <a:avLst>
              <a:gd name="adj1" fmla="val 50005"/>
            </a:avLst>
          </a:prstGeom>
          <a:noFill/>
          <a:ln w="9525" cap="flat" cmpd="sng">
            <a:solidFill>
              <a:schemeClr val="dk1"/>
            </a:solidFill>
            <a:prstDash val="solid"/>
            <a:round/>
            <a:headEnd type="none" w="med" len="med"/>
            <a:tailEnd type="oval" w="med" len="med"/>
          </a:ln>
        </p:spPr>
      </p:cxnSp>
      <p:cxnSp>
        <p:nvCxnSpPr>
          <p:cNvPr id="5202" name="Google Shape;5202;p44"/>
          <p:cNvCxnSpPr>
            <a:stCxn id="5182" idx="3"/>
            <a:endCxn id="5185" idx="1"/>
          </p:cNvCxnSpPr>
          <p:nvPr/>
        </p:nvCxnSpPr>
        <p:spPr>
          <a:xfrm>
            <a:off x="2473325" y="3357875"/>
            <a:ext cx="232200" cy="0"/>
          </a:xfrm>
          <a:prstGeom prst="straightConnector1">
            <a:avLst/>
          </a:prstGeom>
          <a:noFill/>
          <a:ln w="9525" cap="flat" cmpd="sng">
            <a:solidFill>
              <a:schemeClr val="dk1"/>
            </a:solidFill>
            <a:prstDash val="solid"/>
            <a:round/>
            <a:headEnd type="none" w="med" len="med"/>
            <a:tailEnd type="none" w="med" len="med"/>
          </a:ln>
        </p:spPr>
      </p:cxnSp>
      <p:cxnSp>
        <p:nvCxnSpPr>
          <p:cNvPr id="5203" name="Google Shape;5203;p44"/>
          <p:cNvCxnSpPr>
            <a:stCxn id="5185" idx="3"/>
            <a:endCxn id="5188" idx="1"/>
          </p:cNvCxnSpPr>
          <p:nvPr/>
        </p:nvCxnSpPr>
        <p:spPr>
          <a:xfrm>
            <a:off x="4465721" y="3357875"/>
            <a:ext cx="232200" cy="0"/>
          </a:xfrm>
          <a:prstGeom prst="straightConnector1">
            <a:avLst/>
          </a:prstGeom>
          <a:noFill/>
          <a:ln w="9525" cap="flat" cmpd="sng">
            <a:solidFill>
              <a:schemeClr val="dk1"/>
            </a:solidFill>
            <a:prstDash val="solid"/>
            <a:round/>
            <a:headEnd type="none" w="med" len="med"/>
            <a:tailEnd type="none" w="med" len="med"/>
          </a:ln>
        </p:spPr>
      </p:cxnSp>
      <p:sp>
        <p:nvSpPr>
          <p:cNvPr id="5204" name="Google Shape;5204;p44"/>
          <p:cNvSpPr/>
          <p:nvPr/>
        </p:nvSpPr>
        <p:spPr>
          <a:xfrm>
            <a:off x="7285531" y="2737106"/>
            <a:ext cx="232200" cy="232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05" name="Google Shape;5205;p44"/>
          <p:cNvCxnSpPr>
            <a:stCxn id="5188" idx="3"/>
            <a:endCxn id="5204" idx="2"/>
          </p:cNvCxnSpPr>
          <p:nvPr/>
        </p:nvCxnSpPr>
        <p:spPr>
          <a:xfrm rot="10800000" flipH="1">
            <a:off x="6458120" y="2853275"/>
            <a:ext cx="827400" cy="504600"/>
          </a:xfrm>
          <a:prstGeom prst="bentConnector3">
            <a:avLst>
              <a:gd name="adj1" fmla="val 50001"/>
            </a:avLst>
          </a:prstGeom>
          <a:noFill/>
          <a:ln w="9525" cap="flat" cmpd="sng">
            <a:solidFill>
              <a:schemeClr val="dk1"/>
            </a:solidFill>
            <a:prstDash val="solid"/>
            <a:round/>
            <a:headEnd type="none" w="med" len="med"/>
            <a:tailEnd type="oval" w="med" len="med"/>
          </a:ln>
        </p:spPr>
      </p:cxnSp>
      <p:grpSp>
        <p:nvGrpSpPr>
          <p:cNvPr id="5206" name="Google Shape;5206;p44"/>
          <p:cNvGrpSpPr/>
          <p:nvPr/>
        </p:nvGrpSpPr>
        <p:grpSpPr>
          <a:xfrm>
            <a:off x="7559506" y="129261"/>
            <a:ext cx="660529" cy="164373"/>
            <a:chOff x="1663975" y="5122263"/>
            <a:chExt cx="503375" cy="125275"/>
          </a:xfrm>
        </p:grpSpPr>
        <p:sp>
          <p:nvSpPr>
            <p:cNvPr id="5207" name="Google Shape;5207;p44"/>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44"/>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44"/>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44"/>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44"/>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44"/>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44"/>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44"/>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44"/>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44"/>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44"/>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44"/>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44"/>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44"/>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44"/>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44"/>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44"/>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44"/>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28"/>
        <p:cNvGrpSpPr/>
        <p:nvPr/>
      </p:nvGrpSpPr>
      <p:grpSpPr>
        <a:xfrm>
          <a:off x="0" y="0"/>
          <a:ext cx="0" cy="0"/>
          <a:chOff x="0" y="0"/>
          <a:chExt cx="0" cy="0"/>
        </a:xfrm>
      </p:grpSpPr>
      <p:sp>
        <p:nvSpPr>
          <p:cNvPr id="5229" name="Google Shape;5229;p45"/>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5230" name="Google Shape;5230;p45">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45">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45"/>
          <p:cNvSpPr txBox="1"/>
          <p:nvPr/>
        </p:nvSpPr>
        <p:spPr>
          <a:xfrm>
            <a:off x="4871186" y="1472100"/>
            <a:ext cx="3378900" cy="3750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WEEK 2</a:t>
            </a:r>
            <a:endParaRPr sz="2100" b="1">
              <a:solidFill>
                <a:schemeClr val="dk1"/>
              </a:solidFill>
              <a:latin typeface="Arvo"/>
              <a:ea typeface="Arvo"/>
              <a:cs typeface="Arvo"/>
              <a:sym typeface="Arvo"/>
            </a:endParaRPr>
          </a:p>
        </p:txBody>
      </p:sp>
      <p:sp>
        <p:nvSpPr>
          <p:cNvPr id="5233" name="Google Shape;5233;p45"/>
          <p:cNvSpPr txBox="1"/>
          <p:nvPr/>
        </p:nvSpPr>
        <p:spPr>
          <a:xfrm>
            <a:off x="4871186" y="3089900"/>
            <a:ext cx="3378900" cy="3750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WEEK 3</a:t>
            </a:r>
            <a:endParaRPr sz="2100" b="1">
              <a:solidFill>
                <a:schemeClr val="dk1"/>
              </a:solidFill>
              <a:latin typeface="Arvo"/>
              <a:ea typeface="Arvo"/>
              <a:cs typeface="Arvo"/>
              <a:sym typeface="Arvo"/>
            </a:endParaRPr>
          </a:p>
        </p:txBody>
      </p:sp>
      <p:grpSp>
        <p:nvGrpSpPr>
          <p:cNvPr id="5234" name="Google Shape;5234;p45"/>
          <p:cNvGrpSpPr/>
          <p:nvPr/>
        </p:nvGrpSpPr>
        <p:grpSpPr>
          <a:xfrm>
            <a:off x="866471" y="3089835"/>
            <a:ext cx="3500035" cy="274200"/>
            <a:chOff x="866486" y="3089821"/>
            <a:chExt cx="3434100" cy="274200"/>
          </a:xfrm>
        </p:grpSpPr>
        <p:sp>
          <p:nvSpPr>
            <p:cNvPr id="5235" name="Google Shape;5235;p45"/>
            <p:cNvSpPr txBox="1"/>
            <p:nvPr/>
          </p:nvSpPr>
          <p:spPr>
            <a:xfrm>
              <a:off x="866486" y="3089821"/>
              <a:ext cx="8736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Topic 1</a:t>
              </a:r>
              <a:endParaRPr sz="1500" dirty="0">
                <a:solidFill>
                  <a:schemeClr val="dk1"/>
                </a:solidFill>
                <a:latin typeface="Montserrat Medium" panose="00000600000000000000" pitchFamily="2" charset="0"/>
                <a:ea typeface="DM Sans"/>
                <a:cs typeface="DM Sans"/>
                <a:sym typeface="DM Sans"/>
              </a:endParaRPr>
            </a:p>
          </p:txBody>
        </p:sp>
        <p:sp>
          <p:nvSpPr>
            <p:cNvPr id="5236" name="Google Shape;5236;p45"/>
            <p:cNvSpPr txBox="1"/>
            <p:nvPr/>
          </p:nvSpPr>
          <p:spPr>
            <a:xfrm>
              <a:off x="3685586" y="3089821"/>
              <a:ext cx="6150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latin typeface="Arvo"/>
                  <a:ea typeface="Arvo"/>
                  <a:cs typeface="Arvo"/>
                  <a:sym typeface="Arvo"/>
                </a:rPr>
                <a:t>60%</a:t>
              </a:r>
              <a:endParaRPr sz="1600" b="1">
                <a:solidFill>
                  <a:schemeClr val="dk1"/>
                </a:solidFill>
                <a:latin typeface="Arvo"/>
                <a:ea typeface="Arvo"/>
                <a:cs typeface="Arvo"/>
                <a:sym typeface="Arvo"/>
              </a:endParaRPr>
            </a:p>
          </p:txBody>
        </p:sp>
      </p:grpSp>
      <p:grpSp>
        <p:nvGrpSpPr>
          <p:cNvPr id="5237" name="Google Shape;5237;p45"/>
          <p:cNvGrpSpPr/>
          <p:nvPr/>
        </p:nvGrpSpPr>
        <p:grpSpPr>
          <a:xfrm>
            <a:off x="866471" y="3427378"/>
            <a:ext cx="3500035" cy="274200"/>
            <a:chOff x="866486" y="3427364"/>
            <a:chExt cx="3434100" cy="274200"/>
          </a:xfrm>
        </p:grpSpPr>
        <p:sp>
          <p:nvSpPr>
            <p:cNvPr id="5238" name="Google Shape;5238;p45"/>
            <p:cNvSpPr txBox="1"/>
            <p:nvPr/>
          </p:nvSpPr>
          <p:spPr>
            <a:xfrm>
              <a:off x="866486" y="3427364"/>
              <a:ext cx="8736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Topic 2</a:t>
              </a:r>
              <a:endParaRPr sz="1500" dirty="0">
                <a:solidFill>
                  <a:schemeClr val="dk1"/>
                </a:solidFill>
                <a:latin typeface="Montserrat Medium" panose="00000600000000000000" pitchFamily="2" charset="0"/>
                <a:ea typeface="DM Sans"/>
                <a:cs typeface="DM Sans"/>
                <a:sym typeface="DM Sans"/>
              </a:endParaRPr>
            </a:p>
          </p:txBody>
        </p:sp>
        <p:sp>
          <p:nvSpPr>
            <p:cNvPr id="5239" name="Google Shape;5239;p45"/>
            <p:cNvSpPr txBox="1"/>
            <p:nvPr/>
          </p:nvSpPr>
          <p:spPr>
            <a:xfrm>
              <a:off x="3685586" y="3427364"/>
              <a:ext cx="6150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latin typeface="Arvo"/>
                  <a:ea typeface="Arvo"/>
                  <a:cs typeface="Arvo"/>
                  <a:sym typeface="Arvo"/>
                </a:rPr>
                <a:t>70%</a:t>
              </a:r>
              <a:endParaRPr sz="1600" b="1">
                <a:solidFill>
                  <a:schemeClr val="dk1"/>
                </a:solidFill>
                <a:latin typeface="Arvo"/>
                <a:ea typeface="Arvo"/>
                <a:cs typeface="Arvo"/>
                <a:sym typeface="Arvo"/>
              </a:endParaRPr>
            </a:p>
          </p:txBody>
        </p:sp>
      </p:grpSp>
      <p:grpSp>
        <p:nvGrpSpPr>
          <p:cNvPr id="5240" name="Google Shape;5240;p45"/>
          <p:cNvGrpSpPr/>
          <p:nvPr/>
        </p:nvGrpSpPr>
        <p:grpSpPr>
          <a:xfrm>
            <a:off x="866471" y="3764921"/>
            <a:ext cx="3500035" cy="274200"/>
            <a:chOff x="866486" y="3764907"/>
            <a:chExt cx="3434100" cy="274200"/>
          </a:xfrm>
        </p:grpSpPr>
        <p:sp>
          <p:nvSpPr>
            <p:cNvPr id="5241" name="Google Shape;5241;p45"/>
            <p:cNvSpPr txBox="1"/>
            <p:nvPr/>
          </p:nvSpPr>
          <p:spPr>
            <a:xfrm>
              <a:off x="866486" y="3764907"/>
              <a:ext cx="8736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Topic 3</a:t>
              </a:r>
              <a:endParaRPr sz="1500" dirty="0">
                <a:solidFill>
                  <a:schemeClr val="dk1"/>
                </a:solidFill>
                <a:latin typeface="Montserrat Medium" panose="00000600000000000000" pitchFamily="2" charset="0"/>
                <a:ea typeface="DM Sans"/>
                <a:cs typeface="DM Sans"/>
                <a:sym typeface="DM Sans"/>
              </a:endParaRPr>
            </a:p>
          </p:txBody>
        </p:sp>
        <p:sp>
          <p:nvSpPr>
            <p:cNvPr id="5242" name="Google Shape;5242;p45"/>
            <p:cNvSpPr txBox="1"/>
            <p:nvPr/>
          </p:nvSpPr>
          <p:spPr>
            <a:xfrm>
              <a:off x="3685586" y="3764907"/>
              <a:ext cx="6150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latin typeface="Arvo"/>
                  <a:ea typeface="Arvo"/>
                  <a:cs typeface="Arvo"/>
                  <a:sym typeface="Arvo"/>
                </a:rPr>
                <a:t>80%</a:t>
              </a:r>
              <a:endParaRPr sz="1600" b="1">
                <a:solidFill>
                  <a:schemeClr val="dk1"/>
                </a:solidFill>
                <a:latin typeface="Arvo"/>
                <a:ea typeface="Arvo"/>
                <a:cs typeface="Arvo"/>
                <a:sym typeface="Arvo"/>
              </a:endParaRPr>
            </a:p>
          </p:txBody>
        </p:sp>
      </p:grpSp>
      <p:grpSp>
        <p:nvGrpSpPr>
          <p:cNvPr id="5243" name="Google Shape;5243;p45"/>
          <p:cNvGrpSpPr/>
          <p:nvPr/>
        </p:nvGrpSpPr>
        <p:grpSpPr>
          <a:xfrm>
            <a:off x="866471" y="4102464"/>
            <a:ext cx="3500035" cy="274200"/>
            <a:chOff x="866486" y="4102450"/>
            <a:chExt cx="3434100" cy="274200"/>
          </a:xfrm>
        </p:grpSpPr>
        <p:sp>
          <p:nvSpPr>
            <p:cNvPr id="5244" name="Google Shape;5244;p45"/>
            <p:cNvSpPr txBox="1"/>
            <p:nvPr/>
          </p:nvSpPr>
          <p:spPr>
            <a:xfrm>
              <a:off x="866486" y="4102450"/>
              <a:ext cx="8736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Topic 4</a:t>
              </a:r>
              <a:endParaRPr sz="1500" dirty="0">
                <a:solidFill>
                  <a:schemeClr val="dk1"/>
                </a:solidFill>
                <a:latin typeface="Montserrat Medium" panose="00000600000000000000" pitchFamily="2" charset="0"/>
                <a:ea typeface="DM Sans"/>
                <a:cs typeface="DM Sans"/>
                <a:sym typeface="DM Sans"/>
              </a:endParaRPr>
            </a:p>
          </p:txBody>
        </p:sp>
        <p:sp>
          <p:nvSpPr>
            <p:cNvPr id="5245" name="Google Shape;5245;p45"/>
            <p:cNvSpPr txBox="1"/>
            <p:nvPr/>
          </p:nvSpPr>
          <p:spPr>
            <a:xfrm>
              <a:off x="3685586" y="4102450"/>
              <a:ext cx="6150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latin typeface="Arvo"/>
                  <a:ea typeface="Arvo"/>
                  <a:cs typeface="Arvo"/>
                  <a:sym typeface="Arvo"/>
                </a:rPr>
                <a:t>40%</a:t>
              </a:r>
              <a:endParaRPr sz="1600" b="1">
                <a:solidFill>
                  <a:schemeClr val="dk1"/>
                </a:solidFill>
                <a:latin typeface="Arvo"/>
                <a:ea typeface="Arvo"/>
                <a:cs typeface="Arvo"/>
                <a:sym typeface="Arvo"/>
              </a:endParaRPr>
            </a:p>
          </p:txBody>
        </p:sp>
      </p:grpSp>
      <p:grpSp>
        <p:nvGrpSpPr>
          <p:cNvPr id="5246" name="Google Shape;5246;p45"/>
          <p:cNvGrpSpPr/>
          <p:nvPr/>
        </p:nvGrpSpPr>
        <p:grpSpPr>
          <a:xfrm>
            <a:off x="866486" y="1472100"/>
            <a:ext cx="3434100" cy="1366675"/>
            <a:chOff x="866486" y="1472100"/>
            <a:chExt cx="3434100" cy="1366675"/>
          </a:xfrm>
        </p:grpSpPr>
        <p:sp>
          <p:nvSpPr>
            <p:cNvPr id="5247" name="Google Shape;5247;p45"/>
            <p:cNvSpPr txBox="1"/>
            <p:nvPr/>
          </p:nvSpPr>
          <p:spPr>
            <a:xfrm>
              <a:off x="866486" y="1472100"/>
              <a:ext cx="3434100" cy="3750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WEEK 1</a:t>
              </a:r>
              <a:endParaRPr sz="2100" b="1">
                <a:solidFill>
                  <a:schemeClr val="dk1"/>
                </a:solidFill>
                <a:latin typeface="Arvo"/>
                <a:ea typeface="Arvo"/>
                <a:cs typeface="Arvo"/>
                <a:sym typeface="Arvo"/>
              </a:endParaRPr>
            </a:p>
          </p:txBody>
        </p:sp>
        <p:sp>
          <p:nvSpPr>
            <p:cNvPr id="5248" name="Google Shape;5248;p45"/>
            <p:cNvSpPr txBox="1"/>
            <p:nvPr/>
          </p:nvSpPr>
          <p:spPr>
            <a:xfrm>
              <a:off x="866486" y="2059375"/>
              <a:ext cx="3434100" cy="77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closest planet to the Sun and the smallest one of them all—it’s a bit larger than the Moon</a:t>
              </a:r>
              <a:endParaRPr sz="1500" dirty="0">
                <a:solidFill>
                  <a:schemeClr val="dk1"/>
                </a:solidFill>
                <a:latin typeface="Montserrat Medium" panose="00000600000000000000" pitchFamily="2" charset="0"/>
                <a:ea typeface="DM Sans"/>
                <a:cs typeface="DM Sans"/>
                <a:sym typeface="DM Sans"/>
              </a:endParaRPr>
            </a:p>
          </p:txBody>
        </p:sp>
      </p:grpSp>
      <p:sp>
        <p:nvSpPr>
          <p:cNvPr id="5249" name="Google Shape;5249;p45"/>
          <p:cNvSpPr/>
          <p:nvPr/>
        </p:nvSpPr>
        <p:spPr>
          <a:xfrm>
            <a:off x="2141739" y="3156264"/>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0" name="Google Shape;5250;p45"/>
          <p:cNvSpPr/>
          <p:nvPr/>
        </p:nvSpPr>
        <p:spPr>
          <a:xfrm>
            <a:off x="2342559" y="3156264"/>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1" name="Google Shape;5251;p45"/>
          <p:cNvSpPr/>
          <p:nvPr/>
        </p:nvSpPr>
        <p:spPr>
          <a:xfrm>
            <a:off x="2543379" y="3156264"/>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2" name="Google Shape;5252;p45"/>
          <p:cNvSpPr/>
          <p:nvPr/>
        </p:nvSpPr>
        <p:spPr>
          <a:xfrm>
            <a:off x="2744199" y="3156264"/>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3" name="Google Shape;5253;p45"/>
          <p:cNvSpPr/>
          <p:nvPr/>
        </p:nvSpPr>
        <p:spPr>
          <a:xfrm>
            <a:off x="2945019" y="3156264"/>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4" name="Google Shape;5254;p45"/>
          <p:cNvSpPr/>
          <p:nvPr/>
        </p:nvSpPr>
        <p:spPr>
          <a:xfrm>
            <a:off x="3145838" y="3156264"/>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5" name="Google Shape;5255;p45"/>
          <p:cNvSpPr/>
          <p:nvPr/>
        </p:nvSpPr>
        <p:spPr>
          <a:xfrm>
            <a:off x="3346658" y="3156264"/>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6" name="Google Shape;5256;p45"/>
          <p:cNvSpPr/>
          <p:nvPr/>
        </p:nvSpPr>
        <p:spPr>
          <a:xfrm>
            <a:off x="3547478" y="3156264"/>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7" name="Google Shape;5257;p45"/>
          <p:cNvSpPr/>
          <p:nvPr/>
        </p:nvSpPr>
        <p:spPr>
          <a:xfrm>
            <a:off x="1740100" y="3156264"/>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8" name="Google Shape;5258;p45"/>
          <p:cNvSpPr/>
          <p:nvPr/>
        </p:nvSpPr>
        <p:spPr>
          <a:xfrm>
            <a:off x="1940920" y="3156264"/>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9" name="Google Shape;5259;p45"/>
          <p:cNvSpPr/>
          <p:nvPr/>
        </p:nvSpPr>
        <p:spPr>
          <a:xfrm>
            <a:off x="2141739" y="3493807"/>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0" name="Google Shape;5260;p45"/>
          <p:cNvSpPr/>
          <p:nvPr/>
        </p:nvSpPr>
        <p:spPr>
          <a:xfrm>
            <a:off x="2342559" y="3493807"/>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1" name="Google Shape;5261;p45"/>
          <p:cNvSpPr/>
          <p:nvPr/>
        </p:nvSpPr>
        <p:spPr>
          <a:xfrm>
            <a:off x="2543379" y="3493807"/>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2" name="Google Shape;5262;p45"/>
          <p:cNvSpPr/>
          <p:nvPr/>
        </p:nvSpPr>
        <p:spPr>
          <a:xfrm>
            <a:off x="2744199" y="3493807"/>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3" name="Google Shape;5263;p45"/>
          <p:cNvSpPr/>
          <p:nvPr/>
        </p:nvSpPr>
        <p:spPr>
          <a:xfrm>
            <a:off x="2945019" y="3493807"/>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4" name="Google Shape;5264;p45"/>
          <p:cNvSpPr/>
          <p:nvPr/>
        </p:nvSpPr>
        <p:spPr>
          <a:xfrm>
            <a:off x="3145838" y="3493807"/>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5" name="Google Shape;5265;p45"/>
          <p:cNvSpPr/>
          <p:nvPr/>
        </p:nvSpPr>
        <p:spPr>
          <a:xfrm>
            <a:off x="3346658" y="3493807"/>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6" name="Google Shape;5266;p45"/>
          <p:cNvSpPr/>
          <p:nvPr/>
        </p:nvSpPr>
        <p:spPr>
          <a:xfrm>
            <a:off x="3547478" y="3493807"/>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7" name="Google Shape;5267;p45"/>
          <p:cNvSpPr/>
          <p:nvPr/>
        </p:nvSpPr>
        <p:spPr>
          <a:xfrm>
            <a:off x="1740100" y="3493807"/>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8" name="Google Shape;5268;p45"/>
          <p:cNvSpPr/>
          <p:nvPr/>
        </p:nvSpPr>
        <p:spPr>
          <a:xfrm>
            <a:off x="1940920" y="3493807"/>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9" name="Google Shape;5269;p45"/>
          <p:cNvSpPr/>
          <p:nvPr/>
        </p:nvSpPr>
        <p:spPr>
          <a:xfrm>
            <a:off x="2141739" y="3831350"/>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0" name="Google Shape;5270;p45"/>
          <p:cNvSpPr/>
          <p:nvPr/>
        </p:nvSpPr>
        <p:spPr>
          <a:xfrm>
            <a:off x="2342559" y="3831350"/>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1" name="Google Shape;5271;p45"/>
          <p:cNvSpPr/>
          <p:nvPr/>
        </p:nvSpPr>
        <p:spPr>
          <a:xfrm>
            <a:off x="2543379" y="3831350"/>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2" name="Google Shape;5272;p45"/>
          <p:cNvSpPr/>
          <p:nvPr/>
        </p:nvSpPr>
        <p:spPr>
          <a:xfrm>
            <a:off x="2744199" y="3831350"/>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3" name="Google Shape;5273;p45"/>
          <p:cNvSpPr/>
          <p:nvPr/>
        </p:nvSpPr>
        <p:spPr>
          <a:xfrm>
            <a:off x="2945019" y="3831350"/>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4" name="Google Shape;5274;p45"/>
          <p:cNvSpPr/>
          <p:nvPr/>
        </p:nvSpPr>
        <p:spPr>
          <a:xfrm>
            <a:off x="3145838" y="3831350"/>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5" name="Google Shape;5275;p45"/>
          <p:cNvSpPr/>
          <p:nvPr/>
        </p:nvSpPr>
        <p:spPr>
          <a:xfrm>
            <a:off x="3346658" y="3831350"/>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6" name="Google Shape;5276;p45"/>
          <p:cNvSpPr/>
          <p:nvPr/>
        </p:nvSpPr>
        <p:spPr>
          <a:xfrm>
            <a:off x="3547478" y="3831350"/>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7" name="Google Shape;5277;p45"/>
          <p:cNvSpPr/>
          <p:nvPr/>
        </p:nvSpPr>
        <p:spPr>
          <a:xfrm>
            <a:off x="1740100" y="3831350"/>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8" name="Google Shape;5278;p45"/>
          <p:cNvSpPr/>
          <p:nvPr/>
        </p:nvSpPr>
        <p:spPr>
          <a:xfrm>
            <a:off x="1940920" y="3831350"/>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9" name="Google Shape;5279;p45"/>
          <p:cNvSpPr/>
          <p:nvPr/>
        </p:nvSpPr>
        <p:spPr>
          <a:xfrm>
            <a:off x="2141739" y="4168893"/>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80" name="Google Shape;5280;p45"/>
          <p:cNvSpPr/>
          <p:nvPr/>
        </p:nvSpPr>
        <p:spPr>
          <a:xfrm>
            <a:off x="2342559" y="4168893"/>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81" name="Google Shape;5281;p45"/>
          <p:cNvSpPr/>
          <p:nvPr/>
        </p:nvSpPr>
        <p:spPr>
          <a:xfrm>
            <a:off x="2543379" y="4168893"/>
            <a:ext cx="138300" cy="14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82" name="Google Shape;5282;p45"/>
          <p:cNvSpPr/>
          <p:nvPr/>
        </p:nvSpPr>
        <p:spPr>
          <a:xfrm>
            <a:off x="2744199" y="4168893"/>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83" name="Google Shape;5283;p45"/>
          <p:cNvSpPr/>
          <p:nvPr/>
        </p:nvSpPr>
        <p:spPr>
          <a:xfrm>
            <a:off x="2945019" y="4168893"/>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84" name="Google Shape;5284;p45"/>
          <p:cNvSpPr/>
          <p:nvPr/>
        </p:nvSpPr>
        <p:spPr>
          <a:xfrm>
            <a:off x="3145838" y="4168893"/>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85" name="Google Shape;5285;p45"/>
          <p:cNvSpPr/>
          <p:nvPr/>
        </p:nvSpPr>
        <p:spPr>
          <a:xfrm>
            <a:off x="3346658" y="4168893"/>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86" name="Google Shape;5286;p45"/>
          <p:cNvSpPr/>
          <p:nvPr/>
        </p:nvSpPr>
        <p:spPr>
          <a:xfrm>
            <a:off x="3547478" y="4168893"/>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87" name="Google Shape;5287;p45"/>
          <p:cNvSpPr/>
          <p:nvPr/>
        </p:nvSpPr>
        <p:spPr>
          <a:xfrm>
            <a:off x="1740100" y="4168893"/>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88" name="Google Shape;5288;p45"/>
          <p:cNvSpPr/>
          <p:nvPr/>
        </p:nvSpPr>
        <p:spPr>
          <a:xfrm>
            <a:off x="1940920" y="4168893"/>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nvGrpSpPr>
          <p:cNvPr id="5289" name="Google Shape;5289;p45"/>
          <p:cNvGrpSpPr/>
          <p:nvPr/>
        </p:nvGrpSpPr>
        <p:grpSpPr>
          <a:xfrm>
            <a:off x="5467836" y="2189955"/>
            <a:ext cx="972302" cy="542995"/>
            <a:chOff x="5467836" y="2189955"/>
            <a:chExt cx="972302" cy="542995"/>
          </a:xfrm>
        </p:grpSpPr>
        <p:sp>
          <p:nvSpPr>
            <p:cNvPr id="5290" name="Google Shape;5290;p45"/>
            <p:cNvSpPr txBox="1"/>
            <p:nvPr/>
          </p:nvSpPr>
          <p:spPr>
            <a:xfrm>
              <a:off x="5467836" y="2458750"/>
              <a:ext cx="972300" cy="27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dk1"/>
                  </a:solidFill>
                  <a:latin typeface="Arvo"/>
                  <a:ea typeface="Arvo"/>
                  <a:cs typeface="Arvo"/>
                  <a:sym typeface="Arvo"/>
                </a:rPr>
                <a:t>45%</a:t>
              </a:r>
              <a:endParaRPr sz="1600" b="1">
                <a:solidFill>
                  <a:schemeClr val="dk1"/>
                </a:solidFill>
                <a:latin typeface="Arvo"/>
                <a:ea typeface="Arvo"/>
                <a:cs typeface="Arvo"/>
                <a:sym typeface="Arvo"/>
              </a:endParaRPr>
            </a:p>
          </p:txBody>
        </p:sp>
        <p:sp>
          <p:nvSpPr>
            <p:cNvPr id="5291" name="Google Shape;5291;p45"/>
            <p:cNvSpPr txBox="1"/>
            <p:nvPr/>
          </p:nvSpPr>
          <p:spPr>
            <a:xfrm>
              <a:off x="5467839" y="2189955"/>
              <a:ext cx="972300" cy="27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a:t>
              </a:r>
              <a:endParaRPr sz="1500" dirty="0">
                <a:solidFill>
                  <a:schemeClr val="dk1"/>
                </a:solidFill>
                <a:latin typeface="Montserrat Medium" panose="00000600000000000000" pitchFamily="2" charset="0"/>
                <a:ea typeface="DM Sans"/>
                <a:cs typeface="DM Sans"/>
                <a:sym typeface="DM Sans"/>
              </a:endParaRPr>
            </a:p>
          </p:txBody>
        </p:sp>
      </p:grpSp>
      <p:grpSp>
        <p:nvGrpSpPr>
          <p:cNvPr id="5292" name="Google Shape;5292;p45"/>
          <p:cNvGrpSpPr/>
          <p:nvPr/>
        </p:nvGrpSpPr>
        <p:grpSpPr>
          <a:xfrm>
            <a:off x="7305211" y="2189955"/>
            <a:ext cx="972302" cy="542995"/>
            <a:chOff x="7305211" y="2189955"/>
            <a:chExt cx="972302" cy="542995"/>
          </a:xfrm>
        </p:grpSpPr>
        <p:sp>
          <p:nvSpPr>
            <p:cNvPr id="5293" name="Google Shape;5293;p45"/>
            <p:cNvSpPr txBox="1"/>
            <p:nvPr/>
          </p:nvSpPr>
          <p:spPr>
            <a:xfrm>
              <a:off x="7305211" y="2458750"/>
              <a:ext cx="972300" cy="27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dk1"/>
                  </a:solidFill>
                  <a:latin typeface="Arvo"/>
                  <a:ea typeface="Arvo"/>
                  <a:cs typeface="Arvo"/>
                  <a:sym typeface="Arvo"/>
                </a:rPr>
                <a:t>55%</a:t>
              </a:r>
              <a:endParaRPr sz="1600" b="1">
                <a:solidFill>
                  <a:schemeClr val="dk1"/>
                </a:solidFill>
                <a:latin typeface="Arvo"/>
                <a:ea typeface="Arvo"/>
                <a:cs typeface="Arvo"/>
                <a:sym typeface="Arvo"/>
              </a:endParaRPr>
            </a:p>
          </p:txBody>
        </p:sp>
        <p:sp>
          <p:nvSpPr>
            <p:cNvPr id="5294" name="Google Shape;5294;p45"/>
            <p:cNvSpPr txBox="1"/>
            <p:nvPr/>
          </p:nvSpPr>
          <p:spPr>
            <a:xfrm>
              <a:off x="7305214" y="2189955"/>
              <a:ext cx="972300" cy="27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a:t>
              </a:r>
              <a:endParaRPr sz="1500" dirty="0">
                <a:solidFill>
                  <a:schemeClr val="dk1"/>
                </a:solidFill>
                <a:latin typeface="Montserrat Medium" panose="00000600000000000000" pitchFamily="2" charset="0"/>
                <a:ea typeface="DM Sans"/>
                <a:cs typeface="DM Sans"/>
                <a:sym typeface="DM Sans"/>
              </a:endParaRPr>
            </a:p>
          </p:txBody>
        </p:sp>
      </p:grpSp>
      <p:sp>
        <p:nvSpPr>
          <p:cNvPr id="5295" name="Google Shape;5295;p45"/>
          <p:cNvSpPr/>
          <p:nvPr/>
        </p:nvSpPr>
        <p:spPr>
          <a:xfrm>
            <a:off x="6562812" y="2120405"/>
            <a:ext cx="645000" cy="645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45"/>
          <p:cNvSpPr/>
          <p:nvPr/>
        </p:nvSpPr>
        <p:spPr>
          <a:xfrm>
            <a:off x="6562812" y="2120405"/>
            <a:ext cx="645000" cy="645000"/>
          </a:xfrm>
          <a:prstGeom prst="pie">
            <a:avLst>
              <a:gd name="adj1" fmla="val 16115986"/>
              <a:gd name="adj2" fmla="val 6680324"/>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45"/>
          <p:cNvSpPr/>
          <p:nvPr/>
        </p:nvSpPr>
        <p:spPr>
          <a:xfrm>
            <a:off x="4837036" y="2120405"/>
            <a:ext cx="645000" cy="645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45"/>
          <p:cNvSpPr/>
          <p:nvPr/>
        </p:nvSpPr>
        <p:spPr>
          <a:xfrm>
            <a:off x="4837036" y="2120405"/>
            <a:ext cx="645000" cy="645000"/>
          </a:xfrm>
          <a:prstGeom prst="pie">
            <a:avLst>
              <a:gd name="adj1" fmla="val 16115986"/>
              <a:gd name="adj2" fmla="val 4630717"/>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45"/>
          <p:cNvSpPr/>
          <p:nvPr/>
        </p:nvSpPr>
        <p:spPr>
          <a:xfrm>
            <a:off x="5747637" y="3738775"/>
            <a:ext cx="1743600" cy="1929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45"/>
          <p:cNvSpPr/>
          <p:nvPr/>
        </p:nvSpPr>
        <p:spPr>
          <a:xfrm>
            <a:off x="5747649" y="3738775"/>
            <a:ext cx="502800" cy="192900"/>
          </a:xfrm>
          <a:prstGeom prst="rect">
            <a:avLst/>
          </a:prstGeom>
          <a:solidFill>
            <a:schemeClr val="accent2"/>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45"/>
          <p:cNvSpPr/>
          <p:nvPr/>
        </p:nvSpPr>
        <p:spPr>
          <a:xfrm>
            <a:off x="5747637" y="4144771"/>
            <a:ext cx="1743600" cy="1929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45"/>
          <p:cNvSpPr/>
          <p:nvPr/>
        </p:nvSpPr>
        <p:spPr>
          <a:xfrm>
            <a:off x="5747680" y="4144777"/>
            <a:ext cx="879000" cy="192900"/>
          </a:xfrm>
          <a:prstGeom prst="rect">
            <a:avLst/>
          </a:prstGeom>
          <a:solidFill>
            <a:schemeClr val="accent2"/>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3" name="Google Shape;5303;p45"/>
          <p:cNvGrpSpPr/>
          <p:nvPr/>
        </p:nvGrpSpPr>
        <p:grpSpPr>
          <a:xfrm>
            <a:off x="4874024" y="3635125"/>
            <a:ext cx="3376050" cy="400200"/>
            <a:chOff x="4874024" y="3635125"/>
            <a:chExt cx="3376050" cy="400200"/>
          </a:xfrm>
        </p:grpSpPr>
        <p:sp>
          <p:nvSpPr>
            <p:cNvPr id="5304" name="Google Shape;5304;p45"/>
            <p:cNvSpPr txBox="1"/>
            <p:nvPr/>
          </p:nvSpPr>
          <p:spPr>
            <a:xfrm>
              <a:off x="7538474" y="3635125"/>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Arvo"/>
                  <a:ea typeface="Arvo"/>
                  <a:cs typeface="Arvo"/>
                  <a:sym typeface="Arvo"/>
                </a:rPr>
                <a:t>30%</a:t>
              </a:r>
              <a:endParaRPr sz="1600" b="1">
                <a:solidFill>
                  <a:schemeClr val="dk1"/>
                </a:solidFill>
                <a:latin typeface="Arvo"/>
                <a:ea typeface="Arvo"/>
                <a:cs typeface="Arvo"/>
                <a:sym typeface="Arvo"/>
              </a:endParaRPr>
            </a:p>
          </p:txBody>
        </p:sp>
        <p:sp>
          <p:nvSpPr>
            <p:cNvPr id="5305" name="Google Shape;5305;p45"/>
            <p:cNvSpPr txBox="1"/>
            <p:nvPr/>
          </p:nvSpPr>
          <p:spPr>
            <a:xfrm>
              <a:off x="4874024" y="3698121"/>
              <a:ext cx="8736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Topic 1</a:t>
              </a:r>
              <a:endParaRPr sz="1500" dirty="0">
                <a:solidFill>
                  <a:schemeClr val="dk1"/>
                </a:solidFill>
                <a:latin typeface="Montserrat Medium" panose="00000600000000000000" pitchFamily="2" charset="0"/>
                <a:ea typeface="DM Sans"/>
                <a:cs typeface="DM Sans"/>
                <a:sym typeface="DM Sans"/>
              </a:endParaRPr>
            </a:p>
          </p:txBody>
        </p:sp>
      </p:grpSp>
      <p:grpSp>
        <p:nvGrpSpPr>
          <p:cNvPr id="5306" name="Google Shape;5306;p45"/>
          <p:cNvGrpSpPr/>
          <p:nvPr/>
        </p:nvGrpSpPr>
        <p:grpSpPr>
          <a:xfrm>
            <a:off x="4874024" y="4041125"/>
            <a:ext cx="3376050" cy="400200"/>
            <a:chOff x="4874024" y="4041125"/>
            <a:chExt cx="3376050" cy="400200"/>
          </a:xfrm>
        </p:grpSpPr>
        <p:sp>
          <p:nvSpPr>
            <p:cNvPr id="5307" name="Google Shape;5307;p45"/>
            <p:cNvSpPr txBox="1"/>
            <p:nvPr/>
          </p:nvSpPr>
          <p:spPr>
            <a:xfrm>
              <a:off x="7538474" y="4041125"/>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Arvo"/>
                  <a:ea typeface="Arvo"/>
                  <a:cs typeface="Arvo"/>
                  <a:sym typeface="Arvo"/>
                </a:rPr>
                <a:t>50%</a:t>
              </a:r>
              <a:endParaRPr sz="1600" b="1">
                <a:solidFill>
                  <a:schemeClr val="dk1"/>
                </a:solidFill>
                <a:latin typeface="Arvo"/>
                <a:ea typeface="Arvo"/>
                <a:cs typeface="Arvo"/>
                <a:sym typeface="Arvo"/>
              </a:endParaRPr>
            </a:p>
          </p:txBody>
        </p:sp>
        <p:sp>
          <p:nvSpPr>
            <p:cNvPr id="5308" name="Google Shape;5308;p45"/>
            <p:cNvSpPr txBox="1"/>
            <p:nvPr/>
          </p:nvSpPr>
          <p:spPr>
            <a:xfrm>
              <a:off x="4874024" y="4088646"/>
              <a:ext cx="8736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Topic 2</a:t>
              </a:r>
              <a:endParaRPr sz="1500" dirty="0">
                <a:solidFill>
                  <a:schemeClr val="dk1"/>
                </a:solidFill>
                <a:latin typeface="Montserrat Medium" panose="00000600000000000000" pitchFamily="2" charset="0"/>
                <a:ea typeface="DM Sans"/>
                <a:cs typeface="DM Sans"/>
                <a:sym typeface="DM Sans"/>
              </a:endParaRPr>
            </a:p>
          </p:txBody>
        </p:sp>
      </p:grpSp>
      <p:grpSp>
        <p:nvGrpSpPr>
          <p:cNvPr id="5309" name="Google Shape;5309;p45"/>
          <p:cNvGrpSpPr/>
          <p:nvPr/>
        </p:nvGrpSpPr>
        <p:grpSpPr>
          <a:xfrm>
            <a:off x="7700425" y="129261"/>
            <a:ext cx="660529" cy="164373"/>
            <a:chOff x="1663975" y="5122263"/>
            <a:chExt cx="503375" cy="125275"/>
          </a:xfrm>
        </p:grpSpPr>
        <p:sp>
          <p:nvSpPr>
            <p:cNvPr id="5310" name="Google Shape;5310;p45"/>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45"/>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45"/>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45"/>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45"/>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45"/>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45"/>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45"/>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45"/>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45"/>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45"/>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45"/>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45"/>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45"/>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45"/>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45"/>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45"/>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45"/>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31"/>
        <p:cNvGrpSpPr/>
        <p:nvPr/>
      </p:nvGrpSpPr>
      <p:grpSpPr>
        <a:xfrm>
          <a:off x="0" y="0"/>
          <a:ext cx="0" cy="0"/>
          <a:chOff x="0" y="0"/>
          <a:chExt cx="0" cy="0"/>
        </a:xfrm>
      </p:grpSpPr>
      <p:sp>
        <p:nvSpPr>
          <p:cNvPr id="5332" name="Google Shape;5332;p46"/>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5333" name="Google Shape;5333;p46">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46">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5" name="Google Shape;5335;p46"/>
          <p:cNvGrpSpPr/>
          <p:nvPr/>
        </p:nvGrpSpPr>
        <p:grpSpPr>
          <a:xfrm>
            <a:off x="7799587" y="129261"/>
            <a:ext cx="660529" cy="164373"/>
            <a:chOff x="1663975" y="5122263"/>
            <a:chExt cx="503375" cy="125275"/>
          </a:xfrm>
        </p:grpSpPr>
        <p:sp>
          <p:nvSpPr>
            <p:cNvPr id="5336" name="Google Shape;5336;p46"/>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46"/>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46"/>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46"/>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46"/>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46"/>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46"/>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46"/>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46"/>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46"/>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46"/>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46"/>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46"/>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46"/>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46"/>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46"/>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46"/>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46"/>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4" name="Google Shape;5354;p46"/>
          <p:cNvSpPr txBox="1"/>
          <p:nvPr/>
        </p:nvSpPr>
        <p:spPr>
          <a:xfrm>
            <a:off x="3126300" y="1156475"/>
            <a:ext cx="28914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TREATMENT</a:t>
            </a:r>
            <a:endParaRPr sz="2100" b="1">
              <a:solidFill>
                <a:schemeClr val="dk1"/>
              </a:solidFill>
              <a:latin typeface="Arvo"/>
              <a:ea typeface="Arvo"/>
              <a:cs typeface="Arvo"/>
              <a:sym typeface="Arvo"/>
            </a:endParaRPr>
          </a:p>
        </p:txBody>
      </p:sp>
      <p:sp>
        <p:nvSpPr>
          <p:cNvPr id="5355" name="Google Shape;5355;p46"/>
          <p:cNvSpPr/>
          <p:nvPr/>
        </p:nvSpPr>
        <p:spPr>
          <a:xfrm>
            <a:off x="1422500" y="2968083"/>
            <a:ext cx="1000800" cy="1000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46"/>
          <p:cNvSpPr/>
          <p:nvPr/>
        </p:nvSpPr>
        <p:spPr>
          <a:xfrm flipH="1">
            <a:off x="1422500" y="2968083"/>
            <a:ext cx="1000800" cy="1000800"/>
          </a:xfrm>
          <a:prstGeom prst="pie">
            <a:avLst>
              <a:gd name="adj1" fmla="val 9580077"/>
              <a:gd name="adj2" fmla="val 1620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7" name="Google Shape;5357;p46"/>
          <p:cNvGrpSpPr/>
          <p:nvPr/>
        </p:nvGrpSpPr>
        <p:grpSpPr>
          <a:xfrm>
            <a:off x="775850" y="1908967"/>
            <a:ext cx="2294100" cy="2599419"/>
            <a:chOff x="775850" y="1908968"/>
            <a:chExt cx="2294100" cy="2599419"/>
          </a:xfrm>
        </p:grpSpPr>
        <p:sp>
          <p:nvSpPr>
            <p:cNvPr id="5358" name="Google Shape;5358;p46"/>
            <p:cNvSpPr txBox="1"/>
            <p:nvPr/>
          </p:nvSpPr>
          <p:spPr>
            <a:xfrm>
              <a:off x="775850" y="4133387"/>
              <a:ext cx="2294100" cy="375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30%</a:t>
              </a:r>
              <a:endParaRPr sz="2100" b="1">
                <a:solidFill>
                  <a:schemeClr val="dk1"/>
                </a:solidFill>
                <a:latin typeface="Arvo"/>
                <a:ea typeface="Arvo"/>
                <a:cs typeface="Arvo"/>
                <a:sym typeface="Arvo"/>
              </a:endParaRPr>
            </a:p>
          </p:txBody>
        </p:sp>
        <p:grpSp>
          <p:nvGrpSpPr>
            <p:cNvPr id="5359" name="Google Shape;5359;p46"/>
            <p:cNvGrpSpPr/>
            <p:nvPr/>
          </p:nvGrpSpPr>
          <p:grpSpPr>
            <a:xfrm>
              <a:off x="775850" y="1908968"/>
              <a:ext cx="2294100" cy="948629"/>
              <a:chOff x="775850" y="1908968"/>
              <a:chExt cx="2294100" cy="948629"/>
            </a:xfrm>
          </p:grpSpPr>
          <p:sp>
            <p:nvSpPr>
              <p:cNvPr id="5360" name="Google Shape;5360;p46"/>
              <p:cNvSpPr txBox="1"/>
              <p:nvPr/>
            </p:nvSpPr>
            <p:spPr>
              <a:xfrm flipH="1">
                <a:off x="775850" y="1908968"/>
                <a:ext cx="2294100" cy="3714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PHASE 1</a:t>
                </a:r>
                <a:endParaRPr sz="2100" b="1">
                  <a:solidFill>
                    <a:schemeClr val="dk1"/>
                  </a:solidFill>
                  <a:latin typeface="Arvo"/>
                  <a:ea typeface="Arvo"/>
                  <a:cs typeface="Arvo"/>
                  <a:sym typeface="Arvo"/>
                </a:endParaRPr>
              </a:p>
            </p:txBody>
          </p:sp>
          <p:sp>
            <p:nvSpPr>
              <p:cNvPr id="5361" name="Google Shape;5361;p46"/>
              <p:cNvSpPr txBox="1"/>
              <p:nvPr/>
            </p:nvSpPr>
            <p:spPr>
              <a:xfrm flipH="1">
                <a:off x="775850" y="2292697"/>
                <a:ext cx="2294100" cy="56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very cold place</a:t>
                </a:r>
                <a:endParaRPr sz="1500" dirty="0">
                  <a:solidFill>
                    <a:schemeClr val="dk1"/>
                  </a:solidFill>
                  <a:latin typeface="Montserrat Medium" panose="00000600000000000000" pitchFamily="2" charset="0"/>
                  <a:ea typeface="DM Sans"/>
                  <a:cs typeface="DM Sans"/>
                  <a:sym typeface="DM Sans"/>
                </a:endParaRPr>
              </a:p>
            </p:txBody>
          </p:sp>
        </p:grpSp>
      </p:grpSp>
      <p:grpSp>
        <p:nvGrpSpPr>
          <p:cNvPr id="5362" name="Google Shape;5362;p46"/>
          <p:cNvGrpSpPr/>
          <p:nvPr/>
        </p:nvGrpSpPr>
        <p:grpSpPr>
          <a:xfrm>
            <a:off x="6074050" y="1908967"/>
            <a:ext cx="2294100" cy="2599419"/>
            <a:chOff x="6074050" y="1908968"/>
            <a:chExt cx="2294100" cy="2599419"/>
          </a:xfrm>
        </p:grpSpPr>
        <p:sp>
          <p:nvSpPr>
            <p:cNvPr id="5363" name="Google Shape;5363;p46"/>
            <p:cNvSpPr txBox="1"/>
            <p:nvPr/>
          </p:nvSpPr>
          <p:spPr>
            <a:xfrm>
              <a:off x="6074050" y="4133387"/>
              <a:ext cx="2294100" cy="3750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60%</a:t>
              </a:r>
              <a:endParaRPr sz="2100" b="1">
                <a:solidFill>
                  <a:schemeClr val="dk1"/>
                </a:solidFill>
                <a:latin typeface="Arvo"/>
                <a:ea typeface="Arvo"/>
                <a:cs typeface="Arvo"/>
                <a:sym typeface="Arvo"/>
              </a:endParaRPr>
            </a:p>
          </p:txBody>
        </p:sp>
        <p:grpSp>
          <p:nvGrpSpPr>
            <p:cNvPr id="5364" name="Google Shape;5364;p46"/>
            <p:cNvGrpSpPr/>
            <p:nvPr/>
          </p:nvGrpSpPr>
          <p:grpSpPr>
            <a:xfrm>
              <a:off x="6074050" y="1908968"/>
              <a:ext cx="2294100" cy="948629"/>
              <a:chOff x="6074050" y="1908968"/>
              <a:chExt cx="2294100" cy="948629"/>
            </a:xfrm>
          </p:grpSpPr>
          <p:sp>
            <p:nvSpPr>
              <p:cNvPr id="5365" name="Google Shape;5365;p46"/>
              <p:cNvSpPr txBox="1"/>
              <p:nvPr/>
            </p:nvSpPr>
            <p:spPr>
              <a:xfrm flipH="1">
                <a:off x="6074050" y="1908968"/>
                <a:ext cx="2294100" cy="3714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PHASE 3</a:t>
                </a:r>
                <a:endParaRPr sz="2100" b="1">
                  <a:solidFill>
                    <a:schemeClr val="dk1"/>
                  </a:solidFill>
                  <a:latin typeface="Arvo"/>
                  <a:ea typeface="Arvo"/>
                  <a:cs typeface="Arvo"/>
                  <a:sym typeface="Arvo"/>
                </a:endParaRPr>
              </a:p>
            </p:txBody>
          </p:sp>
          <p:sp>
            <p:nvSpPr>
              <p:cNvPr id="5366" name="Google Shape;5366;p46"/>
              <p:cNvSpPr txBox="1"/>
              <p:nvPr/>
            </p:nvSpPr>
            <p:spPr>
              <a:xfrm flipH="1">
                <a:off x="6074050" y="2292697"/>
                <a:ext cx="2294100" cy="56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is the second planet from the Sun</a:t>
                </a:r>
                <a:endParaRPr sz="1500" dirty="0">
                  <a:solidFill>
                    <a:schemeClr val="dk1"/>
                  </a:solidFill>
                  <a:latin typeface="Montserrat Medium" panose="00000600000000000000" pitchFamily="2" charset="0"/>
                  <a:ea typeface="DM Sans"/>
                  <a:cs typeface="DM Sans"/>
                  <a:sym typeface="DM Sans"/>
                </a:endParaRPr>
              </a:p>
            </p:txBody>
          </p:sp>
        </p:grpSp>
      </p:grpSp>
      <p:grpSp>
        <p:nvGrpSpPr>
          <p:cNvPr id="5367" name="Google Shape;5367;p46"/>
          <p:cNvGrpSpPr/>
          <p:nvPr/>
        </p:nvGrpSpPr>
        <p:grpSpPr>
          <a:xfrm>
            <a:off x="3424950" y="1908967"/>
            <a:ext cx="2294100" cy="2599419"/>
            <a:chOff x="3424950" y="1908968"/>
            <a:chExt cx="2294100" cy="2599419"/>
          </a:xfrm>
        </p:grpSpPr>
        <p:sp>
          <p:nvSpPr>
            <p:cNvPr id="5368" name="Google Shape;5368;p46"/>
            <p:cNvSpPr txBox="1"/>
            <p:nvPr/>
          </p:nvSpPr>
          <p:spPr>
            <a:xfrm>
              <a:off x="3424950" y="4133387"/>
              <a:ext cx="2294100" cy="3750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10%</a:t>
              </a:r>
              <a:endParaRPr sz="2100" b="1">
                <a:solidFill>
                  <a:schemeClr val="dk1"/>
                </a:solidFill>
                <a:latin typeface="Arvo"/>
                <a:ea typeface="Arvo"/>
                <a:cs typeface="Arvo"/>
                <a:sym typeface="Arvo"/>
              </a:endParaRPr>
            </a:p>
          </p:txBody>
        </p:sp>
        <p:grpSp>
          <p:nvGrpSpPr>
            <p:cNvPr id="5369" name="Google Shape;5369;p46"/>
            <p:cNvGrpSpPr/>
            <p:nvPr/>
          </p:nvGrpSpPr>
          <p:grpSpPr>
            <a:xfrm>
              <a:off x="3424950" y="1908968"/>
              <a:ext cx="2294100" cy="948629"/>
              <a:chOff x="3424950" y="1908968"/>
              <a:chExt cx="2294100" cy="948629"/>
            </a:xfrm>
          </p:grpSpPr>
          <p:sp>
            <p:nvSpPr>
              <p:cNvPr id="5370" name="Google Shape;5370;p46"/>
              <p:cNvSpPr txBox="1"/>
              <p:nvPr/>
            </p:nvSpPr>
            <p:spPr>
              <a:xfrm flipH="1">
                <a:off x="3424950" y="1908968"/>
                <a:ext cx="2294100" cy="3714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PHASE 2</a:t>
                </a:r>
                <a:endParaRPr sz="2100" b="1">
                  <a:solidFill>
                    <a:schemeClr val="dk1"/>
                  </a:solidFill>
                  <a:latin typeface="Arvo"/>
                  <a:ea typeface="Arvo"/>
                  <a:cs typeface="Arvo"/>
                  <a:sym typeface="Arvo"/>
                </a:endParaRPr>
              </a:p>
            </p:txBody>
          </p:sp>
          <p:sp>
            <p:nvSpPr>
              <p:cNvPr id="5371" name="Google Shape;5371;p46"/>
              <p:cNvSpPr txBox="1"/>
              <p:nvPr/>
            </p:nvSpPr>
            <p:spPr>
              <a:xfrm flipH="1">
                <a:off x="3424950" y="2292697"/>
                <a:ext cx="2294100" cy="56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smallest planet of them all</a:t>
                </a:r>
                <a:endParaRPr sz="1500" dirty="0">
                  <a:solidFill>
                    <a:schemeClr val="dk1"/>
                  </a:solidFill>
                  <a:latin typeface="Montserrat Medium" panose="00000600000000000000" pitchFamily="2" charset="0"/>
                  <a:ea typeface="DM Sans"/>
                  <a:cs typeface="DM Sans"/>
                  <a:sym typeface="DM Sans"/>
                </a:endParaRPr>
              </a:p>
            </p:txBody>
          </p:sp>
        </p:grpSp>
      </p:grpSp>
      <p:sp>
        <p:nvSpPr>
          <p:cNvPr id="5372" name="Google Shape;5372;p46"/>
          <p:cNvSpPr/>
          <p:nvPr/>
        </p:nvSpPr>
        <p:spPr>
          <a:xfrm>
            <a:off x="4071600" y="2968083"/>
            <a:ext cx="1000800" cy="1000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46"/>
          <p:cNvSpPr/>
          <p:nvPr/>
        </p:nvSpPr>
        <p:spPr>
          <a:xfrm flipH="1">
            <a:off x="4071600" y="2968083"/>
            <a:ext cx="1000800" cy="1000800"/>
          </a:xfrm>
          <a:prstGeom prst="pie">
            <a:avLst>
              <a:gd name="adj1" fmla="val 13819572"/>
              <a:gd name="adj2" fmla="val 16213856"/>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46"/>
          <p:cNvSpPr/>
          <p:nvPr/>
        </p:nvSpPr>
        <p:spPr>
          <a:xfrm>
            <a:off x="6720700" y="2968083"/>
            <a:ext cx="1000800" cy="1000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46"/>
          <p:cNvSpPr/>
          <p:nvPr/>
        </p:nvSpPr>
        <p:spPr>
          <a:xfrm flipH="1">
            <a:off x="6720700" y="2968083"/>
            <a:ext cx="1000800" cy="1000800"/>
          </a:xfrm>
          <a:prstGeom prst="pie">
            <a:avLst>
              <a:gd name="adj1" fmla="val 3552940"/>
              <a:gd name="adj2" fmla="val 162000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76" name="Google Shape;5376;p46"/>
          <p:cNvCxnSpPr>
            <a:stCxn id="5354" idx="1"/>
            <a:endCxn id="5360" idx="0"/>
          </p:cNvCxnSpPr>
          <p:nvPr/>
        </p:nvCxnSpPr>
        <p:spPr>
          <a:xfrm flipH="1">
            <a:off x="1923000" y="1343975"/>
            <a:ext cx="1203300" cy="564900"/>
          </a:xfrm>
          <a:prstGeom prst="bentConnector2">
            <a:avLst/>
          </a:prstGeom>
          <a:noFill/>
          <a:ln w="9525" cap="flat" cmpd="sng">
            <a:solidFill>
              <a:schemeClr val="dk1"/>
            </a:solidFill>
            <a:prstDash val="solid"/>
            <a:round/>
            <a:headEnd type="none" w="med" len="med"/>
            <a:tailEnd type="none" w="med" len="med"/>
          </a:ln>
        </p:spPr>
      </p:cxnSp>
      <p:cxnSp>
        <p:nvCxnSpPr>
          <p:cNvPr id="5377" name="Google Shape;5377;p46"/>
          <p:cNvCxnSpPr>
            <a:stCxn id="5354" idx="3"/>
            <a:endCxn id="5365" idx="0"/>
          </p:cNvCxnSpPr>
          <p:nvPr/>
        </p:nvCxnSpPr>
        <p:spPr>
          <a:xfrm>
            <a:off x="6017700" y="1343975"/>
            <a:ext cx="1203300" cy="564900"/>
          </a:xfrm>
          <a:prstGeom prst="bentConnector2">
            <a:avLst/>
          </a:prstGeom>
          <a:noFill/>
          <a:ln w="9525" cap="flat" cmpd="sng">
            <a:solidFill>
              <a:schemeClr val="dk1"/>
            </a:solidFill>
            <a:prstDash val="solid"/>
            <a:round/>
            <a:headEnd type="none" w="med" len="med"/>
            <a:tailEnd type="none" w="med" len="med"/>
          </a:ln>
        </p:spPr>
      </p:cxnSp>
      <p:cxnSp>
        <p:nvCxnSpPr>
          <p:cNvPr id="5378" name="Google Shape;5378;p46"/>
          <p:cNvCxnSpPr>
            <a:stCxn id="5354" idx="2"/>
            <a:endCxn id="5370" idx="0"/>
          </p:cNvCxnSpPr>
          <p:nvPr/>
        </p:nvCxnSpPr>
        <p:spPr>
          <a:xfrm>
            <a:off x="4572000" y="1531475"/>
            <a:ext cx="0" cy="3774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2"/>
        <p:cNvGrpSpPr/>
        <p:nvPr/>
      </p:nvGrpSpPr>
      <p:grpSpPr>
        <a:xfrm>
          <a:off x="0" y="0"/>
          <a:ext cx="0" cy="0"/>
          <a:chOff x="0" y="0"/>
          <a:chExt cx="0" cy="0"/>
        </a:xfrm>
      </p:grpSpPr>
      <p:sp>
        <p:nvSpPr>
          <p:cNvPr id="2293" name="Google Shape;2293;p18"/>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2294" name="Google Shape;2294;p18"/>
          <p:cNvSpPr/>
          <p:nvPr/>
        </p:nvSpPr>
        <p:spPr>
          <a:xfrm>
            <a:off x="1204953" y="1238513"/>
            <a:ext cx="1698806" cy="1502130"/>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5" name="Google Shape;2295;p18"/>
          <p:cNvGrpSpPr/>
          <p:nvPr/>
        </p:nvGrpSpPr>
        <p:grpSpPr>
          <a:xfrm>
            <a:off x="3290845" y="1973100"/>
            <a:ext cx="4429127" cy="292500"/>
            <a:chOff x="3290845" y="1973100"/>
            <a:chExt cx="4429127" cy="292500"/>
          </a:xfrm>
        </p:grpSpPr>
        <p:sp>
          <p:nvSpPr>
            <p:cNvPr id="2296" name="Google Shape;2296;p18"/>
            <p:cNvSpPr txBox="1"/>
            <p:nvPr/>
          </p:nvSpPr>
          <p:spPr>
            <a:xfrm>
              <a:off x="3290845" y="1973100"/>
              <a:ext cx="1801500" cy="2925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AGE:</a:t>
              </a:r>
              <a:endParaRPr sz="2100" b="1">
                <a:solidFill>
                  <a:schemeClr val="dk1"/>
                </a:solidFill>
                <a:latin typeface="Arvo"/>
                <a:ea typeface="Arvo"/>
                <a:cs typeface="Arvo"/>
                <a:sym typeface="Arvo"/>
              </a:endParaRPr>
            </a:p>
          </p:txBody>
        </p:sp>
        <p:sp>
          <p:nvSpPr>
            <p:cNvPr id="2297" name="Google Shape;2297;p18"/>
            <p:cNvSpPr txBox="1"/>
            <p:nvPr/>
          </p:nvSpPr>
          <p:spPr>
            <a:xfrm>
              <a:off x="5193072" y="1973100"/>
              <a:ext cx="2526900" cy="292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25 YEARS OLD</a:t>
              </a:r>
              <a:endParaRPr sz="2100" b="1">
                <a:solidFill>
                  <a:schemeClr val="dk1"/>
                </a:solidFill>
                <a:latin typeface="Arvo"/>
                <a:ea typeface="Arvo"/>
                <a:cs typeface="Arvo"/>
                <a:sym typeface="Arvo"/>
              </a:endParaRPr>
            </a:p>
          </p:txBody>
        </p:sp>
      </p:grpSp>
      <p:grpSp>
        <p:nvGrpSpPr>
          <p:cNvPr id="2298" name="Google Shape;2298;p18"/>
          <p:cNvGrpSpPr/>
          <p:nvPr/>
        </p:nvGrpSpPr>
        <p:grpSpPr>
          <a:xfrm>
            <a:off x="3290845" y="2391600"/>
            <a:ext cx="4429127" cy="292500"/>
            <a:chOff x="3290845" y="2391600"/>
            <a:chExt cx="4429127" cy="292500"/>
          </a:xfrm>
        </p:grpSpPr>
        <p:sp>
          <p:nvSpPr>
            <p:cNvPr id="2299" name="Google Shape;2299;p18"/>
            <p:cNvSpPr txBox="1"/>
            <p:nvPr/>
          </p:nvSpPr>
          <p:spPr>
            <a:xfrm>
              <a:off x="3290845" y="2391600"/>
              <a:ext cx="1801500" cy="2925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GENDER:</a:t>
              </a:r>
              <a:endParaRPr sz="2100" b="1">
                <a:solidFill>
                  <a:schemeClr val="dk1"/>
                </a:solidFill>
                <a:latin typeface="Arvo"/>
                <a:ea typeface="Arvo"/>
                <a:cs typeface="Arvo"/>
                <a:sym typeface="Arvo"/>
              </a:endParaRPr>
            </a:p>
          </p:txBody>
        </p:sp>
        <p:sp>
          <p:nvSpPr>
            <p:cNvPr id="2300" name="Google Shape;2300;p18"/>
            <p:cNvSpPr txBox="1"/>
            <p:nvPr/>
          </p:nvSpPr>
          <p:spPr>
            <a:xfrm>
              <a:off x="5193072" y="2391600"/>
              <a:ext cx="2526900" cy="292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FEMALE</a:t>
              </a:r>
              <a:endParaRPr sz="2100" b="1">
                <a:solidFill>
                  <a:schemeClr val="dk1"/>
                </a:solidFill>
                <a:latin typeface="Arvo"/>
                <a:ea typeface="Arvo"/>
                <a:cs typeface="Arvo"/>
                <a:sym typeface="Arvo"/>
              </a:endParaRPr>
            </a:p>
          </p:txBody>
        </p:sp>
      </p:grpSp>
      <p:grpSp>
        <p:nvGrpSpPr>
          <p:cNvPr id="2301" name="Google Shape;2301;p18"/>
          <p:cNvGrpSpPr/>
          <p:nvPr/>
        </p:nvGrpSpPr>
        <p:grpSpPr>
          <a:xfrm>
            <a:off x="3290845" y="1554600"/>
            <a:ext cx="4429127" cy="292500"/>
            <a:chOff x="3290845" y="1554600"/>
            <a:chExt cx="4429127" cy="292500"/>
          </a:xfrm>
        </p:grpSpPr>
        <p:sp>
          <p:nvSpPr>
            <p:cNvPr id="2302" name="Google Shape;2302;p18"/>
            <p:cNvSpPr txBox="1"/>
            <p:nvPr/>
          </p:nvSpPr>
          <p:spPr>
            <a:xfrm>
              <a:off x="3290845" y="1554600"/>
              <a:ext cx="1801500" cy="2925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NAME:</a:t>
              </a:r>
              <a:endParaRPr sz="2100" b="1">
                <a:solidFill>
                  <a:schemeClr val="dk1"/>
                </a:solidFill>
                <a:latin typeface="Arvo"/>
                <a:ea typeface="Arvo"/>
                <a:cs typeface="Arvo"/>
                <a:sym typeface="Arvo"/>
              </a:endParaRPr>
            </a:p>
          </p:txBody>
        </p:sp>
        <p:sp>
          <p:nvSpPr>
            <p:cNvPr id="2303" name="Google Shape;2303;p18"/>
            <p:cNvSpPr txBox="1"/>
            <p:nvPr/>
          </p:nvSpPr>
          <p:spPr>
            <a:xfrm>
              <a:off x="5193072" y="1554600"/>
              <a:ext cx="2526900" cy="292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MARIE JONES</a:t>
              </a:r>
              <a:endParaRPr sz="2100" b="1">
                <a:solidFill>
                  <a:schemeClr val="dk1"/>
                </a:solidFill>
                <a:latin typeface="Arvo"/>
                <a:ea typeface="Arvo"/>
                <a:cs typeface="Arvo"/>
                <a:sym typeface="Arvo"/>
              </a:endParaRPr>
            </a:p>
          </p:txBody>
        </p:sp>
      </p:grpSp>
      <p:grpSp>
        <p:nvGrpSpPr>
          <p:cNvPr id="2304" name="Google Shape;2304;p18"/>
          <p:cNvGrpSpPr/>
          <p:nvPr/>
        </p:nvGrpSpPr>
        <p:grpSpPr>
          <a:xfrm>
            <a:off x="933075" y="3084350"/>
            <a:ext cx="2229600" cy="1406147"/>
            <a:chOff x="933075" y="3084350"/>
            <a:chExt cx="2229600" cy="1406147"/>
          </a:xfrm>
        </p:grpSpPr>
        <p:sp>
          <p:nvSpPr>
            <p:cNvPr id="2305" name="Google Shape;2305;p18"/>
            <p:cNvSpPr txBox="1"/>
            <p:nvPr/>
          </p:nvSpPr>
          <p:spPr>
            <a:xfrm>
              <a:off x="1405275" y="3084350"/>
              <a:ext cx="1285200" cy="375600"/>
            </a:xfrm>
            <a:prstGeom prst="rect">
              <a:avLst/>
            </a:prstGeom>
            <a:solidFill>
              <a:schemeClr val="accent3"/>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sp>
          <p:nvSpPr>
            <p:cNvPr id="2306" name="Google Shape;2306;p18"/>
            <p:cNvSpPr txBox="1"/>
            <p:nvPr/>
          </p:nvSpPr>
          <p:spPr>
            <a:xfrm>
              <a:off x="933075" y="4013197"/>
              <a:ext cx="2229600" cy="47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very cold place</a:t>
              </a:r>
              <a:endParaRPr sz="1500" dirty="0">
                <a:solidFill>
                  <a:schemeClr val="dk1"/>
                </a:solidFill>
                <a:latin typeface="Montserrat Medium" panose="00000600000000000000" pitchFamily="2" charset="0"/>
                <a:ea typeface="DM Sans"/>
                <a:cs typeface="DM Sans"/>
                <a:sym typeface="DM Sans"/>
              </a:endParaRPr>
            </a:p>
          </p:txBody>
        </p:sp>
        <p:sp>
          <p:nvSpPr>
            <p:cNvPr id="2307" name="Google Shape;2307;p18"/>
            <p:cNvSpPr txBox="1"/>
            <p:nvPr/>
          </p:nvSpPr>
          <p:spPr>
            <a:xfrm>
              <a:off x="933075" y="3608225"/>
              <a:ext cx="2229600" cy="375600"/>
            </a:xfrm>
            <a:prstGeom prst="rect">
              <a:avLst/>
            </a:prstGeom>
            <a:solidFill>
              <a:schemeClr val="accent3"/>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MARS</a:t>
              </a:r>
              <a:endParaRPr sz="2100" b="1">
                <a:solidFill>
                  <a:schemeClr val="dk1"/>
                </a:solidFill>
                <a:latin typeface="Arvo"/>
                <a:ea typeface="Arvo"/>
                <a:cs typeface="Arvo"/>
                <a:sym typeface="Arvo"/>
              </a:endParaRPr>
            </a:p>
          </p:txBody>
        </p:sp>
      </p:grpSp>
      <p:grpSp>
        <p:nvGrpSpPr>
          <p:cNvPr id="2308" name="Google Shape;2308;p18"/>
          <p:cNvGrpSpPr/>
          <p:nvPr/>
        </p:nvGrpSpPr>
        <p:grpSpPr>
          <a:xfrm>
            <a:off x="3457200" y="3084350"/>
            <a:ext cx="2229600" cy="1406147"/>
            <a:chOff x="3457200" y="3084350"/>
            <a:chExt cx="2229600" cy="1406147"/>
          </a:xfrm>
        </p:grpSpPr>
        <p:sp>
          <p:nvSpPr>
            <p:cNvPr id="2309" name="Google Shape;2309;p18"/>
            <p:cNvSpPr txBox="1"/>
            <p:nvPr/>
          </p:nvSpPr>
          <p:spPr>
            <a:xfrm>
              <a:off x="3927300" y="3084350"/>
              <a:ext cx="12894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sp>
          <p:nvSpPr>
            <p:cNvPr id="2310" name="Google Shape;2310;p18"/>
            <p:cNvSpPr txBox="1"/>
            <p:nvPr/>
          </p:nvSpPr>
          <p:spPr>
            <a:xfrm>
              <a:off x="3457200" y="4013197"/>
              <a:ext cx="2229600" cy="47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is the second planet from the Sun</a:t>
              </a:r>
              <a:endParaRPr sz="1500" dirty="0">
                <a:solidFill>
                  <a:schemeClr val="dk1"/>
                </a:solidFill>
                <a:latin typeface="Montserrat Medium" panose="00000600000000000000" pitchFamily="2" charset="0"/>
                <a:ea typeface="DM Sans"/>
                <a:cs typeface="DM Sans"/>
                <a:sym typeface="DM Sans"/>
              </a:endParaRPr>
            </a:p>
          </p:txBody>
        </p:sp>
        <p:sp>
          <p:nvSpPr>
            <p:cNvPr id="2311" name="Google Shape;2311;p18"/>
            <p:cNvSpPr txBox="1"/>
            <p:nvPr/>
          </p:nvSpPr>
          <p:spPr>
            <a:xfrm>
              <a:off x="3457200" y="3608225"/>
              <a:ext cx="2229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VENUS</a:t>
              </a:r>
              <a:endParaRPr sz="2100" b="1">
                <a:solidFill>
                  <a:schemeClr val="dk1"/>
                </a:solidFill>
                <a:latin typeface="Arvo"/>
                <a:ea typeface="Arvo"/>
                <a:cs typeface="Arvo"/>
                <a:sym typeface="Arvo"/>
              </a:endParaRPr>
            </a:p>
          </p:txBody>
        </p:sp>
      </p:grpSp>
      <p:grpSp>
        <p:nvGrpSpPr>
          <p:cNvPr id="2312" name="Google Shape;2312;p18"/>
          <p:cNvGrpSpPr/>
          <p:nvPr/>
        </p:nvGrpSpPr>
        <p:grpSpPr>
          <a:xfrm>
            <a:off x="5981325" y="3084350"/>
            <a:ext cx="2229600" cy="1406147"/>
            <a:chOff x="5981325" y="3084350"/>
            <a:chExt cx="2229600" cy="1406147"/>
          </a:xfrm>
        </p:grpSpPr>
        <p:sp>
          <p:nvSpPr>
            <p:cNvPr id="2313" name="Google Shape;2313;p18"/>
            <p:cNvSpPr txBox="1"/>
            <p:nvPr/>
          </p:nvSpPr>
          <p:spPr>
            <a:xfrm>
              <a:off x="6451425" y="3084350"/>
              <a:ext cx="1289400" cy="3756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sp>
          <p:nvSpPr>
            <p:cNvPr id="2314" name="Google Shape;2314;p18"/>
            <p:cNvSpPr txBox="1"/>
            <p:nvPr/>
          </p:nvSpPr>
          <p:spPr>
            <a:xfrm>
              <a:off x="5981325" y="4013197"/>
              <a:ext cx="2229600" cy="47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several rings</a:t>
              </a:r>
              <a:endParaRPr sz="1500" dirty="0">
                <a:solidFill>
                  <a:schemeClr val="dk1"/>
                </a:solidFill>
                <a:latin typeface="Montserrat Medium" panose="00000600000000000000" pitchFamily="2" charset="0"/>
                <a:ea typeface="DM Sans"/>
                <a:cs typeface="DM Sans"/>
                <a:sym typeface="DM Sans"/>
              </a:endParaRPr>
            </a:p>
          </p:txBody>
        </p:sp>
        <p:sp>
          <p:nvSpPr>
            <p:cNvPr id="2315" name="Google Shape;2315;p18"/>
            <p:cNvSpPr txBox="1"/>
            <p:nvPr/>
          </p:nvSpPr>
          <p:spPr>
            <a:xfrm>
              <a:off x="5981325" y="3608225"/>
              <a:ext cx="2229600" cy="3756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SATURN</a:t>
              </a:r>
              <a:endParaRPr sz="2100" b="1">
                <a:solidFill>
                  <a:schemeClr val="dk1"/>
                </a:solidFill>
                <a:latin typeface="Arvo"/>
                <a:ea typeface="Arvo"/>
                <a:cs typeface="Arvo"/>
                <a:sym typeface="Arvo"/>
              </a:endParaRPr>
            </a:p>
          </p:txBody>
        </p:sp>
      </p:grpSp>
      <p:cxnSp>
        <p:nvCxnSpPr>
          <p:cNvPr id="2316" name="Google Shape;2316;p18"/>
          <p:cNvCxnSpPr>
            <a:stCxn id="2305" idx="3"/>
            <a:endCxn id="2309" idx="1"/>
          </p:cNvCxnSpPr>
          <p:nvPr/>
        </p:nvCxnSpPr>
        <p:spPr>
          <a:xfrm>
            <a:off x="2690475" y="3272150"/>
            <a:ext cx="1236900" cy="0"/>
          </a:xfrm>
          <a:prstGeom prst="straightConnector1">
            <a:avLst/>
          </a:prstGeom>
          <a:noFill/>
          <a:ln w="9525" cap="flat" cmpd="sng">
            <a:solidFill>
              <a:schemeClr val="dk1"/>
            </a:solidFill>
            <a:prstDash val="solid"/>
            <a:round/>
            <a:headEnd type="none" w="med" len="med"/>
            <a:tailEnd type="none" w="med" len="med"/>
          </a:ln>
        </p:spPr>
      </p:cxnSp>
      <p:cxnSp>
        <p:nvCxnSpPr>
          <p:cNvPr id="2317" name="Google Shape;2317;p18"/>
          <p:cNvCxnSpPr>
            <a:stCxn id="2309" idx="3"/>
            <a:endCxn id="2313" idx="1"/>
          </p:cNvCxnSpPr>
          <p:nvPr/>
        </p:nvCxnSpPr>
        <p:spPr>
          <a:xfrm>
            <a:off x="5216700" y="3272150"/>
            <a:ext cx="1234800" cy="0"/>
          </a:xfrm>
          <a:prstGeom prst="straightConnector1">
            <a:avLst/>
          </a:prstGeom>
          <a:noFill/>
          <a:ln w="9525" cap="flat" cmpd="sng">
            <a:solidFill>
              <a:schemeClr val="dk1"/>
            </a:solidFill>
            <a:prstDash val="solid"/>
            <a:round/>
            <a:headEnd type="none" w="med" len="med"/>
            <a:tailEnd type="none" w="med" len="med"/>
          </a:ln>
        </p:spPr>
      </p:cxnSp>
      <p:grpSp>
        <p:nvGrpSpPr>
          <p:cNvPr id="2318" name="Google Shape;2318;p18"/>
          <p:cNvGrpSpPr/>
          <p:nvPr/>
        </p:nvGrpSpPr>
        <p:grpSpPr>
          <a:xfrm>
            <a:off x="1496675" y="1385336"/>
            <a:ext cx="1165617" cy="1397537"/>
            <a:chOff x="1610975" y="1366286"/>
            <a:chExt cx="1165617" cy="1397537"/>
          </a:xfrm>
        </p:grpSpPr>
        <p:sp>
          <p:nvSpPr>
            <p:cNvPr id="2319" name="Google Shape;2319;p18"/>
            <p:cNvSpPr/>
            <p:nvPr/>
          </p:nvSpPr>
          <p:spPr>
            <a:xfrm>
              <a:off x="1610975" y="1366286"/>
              <a:ext cx="1165617" cy="1397537"/>
            </a:xfrm>
            <a:custGeom>
              <a:avLst/>
              <a:gdLst/>
              <a:ahLst/>
              <a:cxnLst/>
              <a:rect l="l" t="t" r="r" b="b"/>
              <a:pathLst>
                <a:path w="45706" h="54800" extrusionOk="0">
                  <a:moveTo>
                    <a:pt x="42516" y="40288"/>
                  </a:moveTo>
                  <a:cubicBezTo>
                    <a:pt x="43596" y="42503"/>
                    <a:pt x="43728" y="44848"/>
                    <a:pt x="43781" y="47208"/>
                  </a:cubicBezTo>
                  <a:cubicBezTo>
                    <a:pt x="43807" y="48486"/>
                    <a:pt x="43820" y="49765"/>
                    <a:pt x="43728" y="51043"/>
                  </a:cubicBezTo>
                  <a:cubicBezTo>
                    <a:pt x="43662" y="52044"/>
                    <a:pt x="43359" y="52453"/>
                    <a:pt x="42370" y="52677"/>
                  </a:cubicBezTo>
                  <a:cubicBezTo>
                    <a:pt x="40894" y="53019"/>
                    <a:pt x="39418" y="53309"/>
                    <a:pt x="37929" y="53626"/>
                  </a:cubicBezTo>
                  <a:cubicBezTo>
                    <a:pt x="37810" y="53652"/>
                    <a:pt x="37679" y="53666"/>
                    <a:pt x="37547" y="53666"/>
                  </a:cubicBezTo>
                  <a:cubicBezTo>
                    <a:pt x="35505" y="53639"/>
                    <a:pt x="33475" y="53810"/>
                    <a:pt x="31445" y="53877"/>
                  </a:cubicBezTo>
                  <a:cubicBezTo>
                    <a:pt x="29100" y="53956"/>
                    <a:pt x="26754" y="54126"/>
                    <a:pt x="24394" y="54021"/>
                  </a:cubicBezTo>
                  <a:cubicBezTo>
                    <a:pt x="23881" y="53995"/>
                    <a:pt x="23353" y="54074"/>
                    <a:pt x="22839" y="54153"/>
                  </a:cubicBezTo>
                  <a:cubicBezTo>
                    <a:pt x="21653" y="54337"/>
                    <a:pt x="20440" y="54337"/>
                    <a:pt x="19254" y="54443"/>
                  </a:cubicBezTo>
                  <a:cubicBezTo>
                    <a:pt x="16645" y="54654"/>
                    <a:pt x="14049" y="54799"/>
                    <a:pt x="11426" y="54641"/>
                  </a:cubicBezTo>
                  <a:cubicBezTo>
                    <a:pt x="11189" y="54627"/>
                    <a:pt x="10952" y="54627"/>
                    <a:pt x="10728" y="54575"/>
                  </a:cubicBezTo>
                  <a:cubicBezTo>
                    <a:pt x="9067" y="54179"/>
                    <a:pt x="7367" y="54167"/>
                    <a:pt x="5680" y="53995"/>
                  </a:cubicBezTo>
                  <a:cubicBezTo>
                    <a:pt x="5495" y="53982"/>
                    <a:pt x="5325" y="53968"/>
                    <a:pt x="5140" y="53929"/>
                  </a:cubicBezTo>
                  <a:cubicBezTo>
                    <a:pt x="4086" y="53718"/>
                    <a:pt x="3940" y="53534"/>
                    <a:pt x="4007" y="52453"/>
                  </a:cubicBezTo>
                  <a:cubicBezTo>
                    <a:pt x="4178" y="49936"/>
                    <a:pt x="4745" y="47498"/>
                    <a:pt x="5548" y="45126"/>
                  </a:cubicBezTo>
                  <a:cubicBezTo>
                    <a:pt x="5891" y="44110"/>
                    <a:pt x="6247" y="43109"/>
                    <a:pt x="6576" y="42174"/>
                  </a:cubicBezTo>
                  <a:cubicBezTo>
                    <a:pt x="6511" y="42002"/>
                    <a:pt x="6418" y="42002"/>
                    <a:pt x="6353" y="42002"/>
                  </a:cubicBezTo>
                  <a:cubicBezTo>
                    <a:pt x="4666" y="41963"/>
                    <a:pt x="3242" y="41330"/>
                    <a:pt x="1977" y="40197"/>
                  </a:cubicBezTo>
                  <a:cubicBezTo>
                    <a:pt x="487" y="38892"/>
                    <a:pt x="0" y="37310"/>
                    <a:pt x="369" y="35412"/>
                  </a:cubicBezTo>
                  <a:cubicBezTo>
                    <a:pt x="566" y="34332"/>
                    <a:pt x="909" y="33291"/>
                    <a:pt x="1594" y="32407"/>
                  </a:cubicBezTo>
                  <a:cubicBezTo>
                    <a:pt x="2622" y="31077"/>
                    <a:pt x="2517" y="29574"/>
                    <a:pt x="2280" y="28046"/>
                  </a:cubicBezTo>
                  <a:cubicBezTo>
                    <a:pt x="2162" y="27202"/>
                    <a:pt x="1858" y="26385"/>
                    <a:pt x="1621" y="25554"/>
                  </a:cubicBezTo>
                  <a:cubicBezTo>
                    <a:pt x="1186" y="24066"/>
                    <a:pt x="1318" y="22602"/>
                    <a:pt x="2056" y="21232"/>
                  </a:cubicBezTo>
                  <a:cubicBezTo>
                    <a:pt x="2491" y="20402"/>
                    <a:pt x="2991" y="19597"/>
                    <a:pt x="3466" y="18794"/>
                  </a:cubicBezTo>
                  <a:cubicBezTo>
                    <a:pt x="3849" y="18161"/>
                    <a:pt x="4139" y="17502"/>
                    <a:pt x="4297" y="16777"/>
                  </a:cubicBezTo>
                  <a:cubicBezTo>
                    <a:pt x="4402" y="16329"/>
                    <a:pt x="4547" y="15907"/>
                    <a:pt x="4283" y="15433"/>
                  </a:cubicBezTo>
                  <a:cubicBezTo>
                    <a:pt x="4165" y="15209"/>
                    <a:pt x="4191" y="14853"/>
                    <a:pt x="4244" y="14589"/>
                  </a:cubicBezTo>
                  <a:cubicBezTo>
                    <a:pt x="4573" y="12863"/>
                    <a:pt x="4995" y="11163"/>
                    <a:pt x="5996" y="9687"/>
                  </a:cubicBezTo>
                  <a:cubicBezTo>
                    <a:pt x="6207" y="9384"/>
                    <a:pt x="6418" y="9068"/>
                    <a:pt x="6761" y="8922"/>
                  </a:cubicBezTo>
                  <a:cubicBezTo>
                    <a:pt x="6998" y="8817"/>
                    <a:pt x="7103" y="8606"/>
                    <a:pt x="7235" y="8422"/>
                  </a:cubicBezTo>
                  <a:cubicBezTo>
                    <a:pt x="8540" y="6497"/>
                    <a:pt x="10254" y="5035"/>
                    <a:pt x="12322" y="3993"/>
                  </a:cubicBezTo>
                  <a:cubicBezTo>
                    <a:pt x="13627" y="3334"/>
                    <a:pt x="14932" y="2675"/>
                    <a:pt x="16355" y="2320"/>
                  </a:cubicBezTo>
                  <a:cubicBezTo>
                    <a:pt x="17251" y="2083"/>
                    <a:pt x="18056" y="1674"/>
                    <a:pt x="18873" y="1279"/>
                  </a:cubicBezTo>
                  <a:cubicBezTo>
                    <a:pt x="20191" y="633"/>
                    <a:pt x="21588" y="330"/>
                    <a:pt x="22997" y="106"/>
                  </a:cubicBezTo>
                  <a:cubicBezTo>
                    <a:pt x="23656" y="1"/>
                    <a:pt x="24355" y="40"/>
                    <a:pt x="25027" y="92"/>
                  </a:cubicBezTo>
                  <a:cubicBezTo>
                    <a:pt x="27346" y="291"/>
                    <a:pt x="29627" y="751"/>
                    <a:pt x="31762" y="1688"/>
                  </a:cubicBezTo>
                  <a:cubicBezTo>
                    <a:pt x="33751" y="2557"/>
                    <a:pt x="35385" y="3849"/>
                    <a:pt x="36453" y="5786"/>
                  </a:cubicBezTo>
                  <a:cubicBezTo>
                    <a:pt x="36809" y="6458"/>
                    <a:pt x="37257" y="7077"/>
                    <a:pt x="37798" y="7604"/>
                  </a:cubicBezTo>
                  <a:cubicBezTo>
                    <a:pt x="38232" y="8014"/>
                    <a:pt x="38575" y="8488"/>
                    <a:pt x="39300" y="8462"/>
                  </a:cubicBezTo>
                  <a:cubicBezTo>
                    <a:pt x="39682" y="8448"/>
                    <a:pt x="39998" y="8764"/>
                    <a:pt x="40209" y="9121"/>
                  </a:cubicBezTo>
                  <a:cubicBezTo>
                    <a:pt x="41040" y="10518"/>
                    <a:pt x="41790" y="11941"/>
                    <a:pt x="42265" y="13496"/>
                  </a:cubicBezTo>
                  <a:cubicBezTo>
                    <a:pt x="42384" y="13918"/>
                    <a:pt x="42555" y="14339"/>
                    <a:pt x="42687" y="14761"/>
                  </a:cubicBezTo>
                  <a:cubicBezTo>
                    <a:pt x="42818" y="15209"/>
                    <a:pt x="42990" y="15631"/>
                    <a:pt x="42779" y="16118"/>
                  </a:cubicBezTo>
                  <a:cubicBezTo>
                    <a:pt x="42687" y="16316"/>
                    <a:pt x="42753" y="16593"/>
                    <a:pt x="42779" y="16817"/>
                  </a:cubicBezTo>
                  <a:cubicBezTo>
                    <a:pt x="43029" y="19202"/>
                    <a:pt x="42779" y="21562"/>
                    <a:pt x="42397" y="23920"/>
                  </a:cubicBezTo>
                  <a:cubicBezTo>
                    <a:pt x="42133" y="25436"/>
                    <a:pt x="42331" y="26860"/>
                    <a:pt x="43122" y="28216"/>
                  </a:cubicBezTo>
                  <a:cubicBezTo>
                    <a:pt x="43688" y="29205"/>
                    <a:pt x="44294" y="30181"/>
                    <a:pt x="44730" y="31248"/>
                  </a:cubicBezTo>
                  <a:cubicBezTo>
                    <a:pt x="45415" y="32987"/>
                    <a:pt x="45705" y="34780"/>
                    <a:pt x="45560" y="36625"/>
                  </a:cubicBezTo>
                  <a:cubicBezTo>
                    <a:pt x="45415" y="38457"/>
                    <a:pt x="44426" y="39722"/>
                    <a:pt x="42516" y="40288"/>
                  </a:cubicBezTo>
                  <a:close/>
                </a:path>
              </a:pathLst>
            </a:custGeom>
            <a:solidFill>
              <a:schemeClr val="dk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8"/>
            <p:cNvSpPr/>
            <p:nvPr/>
          </p:nvSpPr>
          <p:spPr>
            <a:xfrm>
              <a:off x="1887244" y="1784731"/>
              <a:ext cx="648019" cy="563988"/>
            </a:xfrm>
            <a:custGeom>
              <a:avLst/>
              <a:gdLst/>
              <a:ahLst/>
              <a:cxnLst/>
              <a:rect l="l" t="t" r="r" b="b"/>
              <a:pathLst>
                <a:path w="25410" h="22115" extrusionOk="0">
                  <a:moveTo>
                    <a:pt x="16592" y="146"/>
                  </a:moveTo>
                  <a:cubicBezTo>
                    <a:pt x="18293" y="146"/>
                    <a:pt x="19992" y="158"/>
                    <a:pt x="21693" y="132"/>
                  </a:cubicBezTo>
                  <a:cubicBezTo>
                    <a:pt x="22127" y="119"/>
                    <a:pt x="22444" y="251"/>
                    <a:pt x="22681" y="594"/>
                  </a:cubicBezTo>
                  <a:cubicBezTo>
                    <a:pt x="22707" y="606"/>
                    <a:pt x="22721" y="633"/>
                    <a:pt x="22734" y="646"/>
                  </a:cubicBezTo>
                  <a:cubicBezTo>
                    <a:pt x="24605" y="2214"/>
                    <a:pt x="24540" y="4310"/>
                    <a:pt x="24210" y="6392"/>
                  </a:cubicBezTo>
                  <a:cubicBezTo>
                    <a:pt x="24025" y="7605"/>
                    <a:pt x="24210" y="8659"/>
                    <a:pt x="24803" y="9687"/>
                  </a:cubicBezTo>
                  <a:cubicBezTo>
                    <a:pt x="24921" y="9898"/>
                    <a:pt x="25053" y="10083"/>
                    <a:pt x="25146" y="10306"/>
                  </a:cubicBezTo>
                  <a:cubicBezTo>
                    <a:pt x="25383" y="10821"/>
                    <a:pt x="25410" y="11321"/>
                    <a:pt x="25159" y="11875"/>
                  </a:cubicBezTo>
                  <a:cubicBezTo>
                    <a:pt x="24355" y="13627"/>
                    <a:pt x="23182" y="15130"/>
                    <a:pt x="22036" y="16646"/>
                  </a:cubicBezTo>
                  <a:cubicBezTo>
                    <a:pt x="20507" y="18662"/>
                    <a:pt x="18490" y="20032"/>
                    <a:pt x="16237" y="21048"/>
                  </a:cubicBezTo>
                  <a:cubicBezTo>
                    <a:pt x="14366" y="21891"/>
                    <a:pt x="12389" y="22115"/>
                    <a:pt x="10333" y="21904"/>
                  </a:cubicBezTo>
                  <a:cubicBezTo>
                    <a:pt x="8145" y="21666"/>
                    <a:pt x="6247" y="20744"/>
                    <a:pt x="4402" y="19637"/>
                  </a:cubicBezTo>
                  <a:cubicBezTo>
                    <a:pt x="3730" y="19229"/>
                    <a:pt x="3071" y="18833"/>
                    <a:pt x="2452" y="18333"/>
                  </a:cubicBezTo>
                  <a:cubicBezTo>
                    <a:pt x="1318" y="17423"/>
                    <a:pt x="765" y="16171"/>
                    <a:pt x="264" y="14880"/>
                  </a:cubicBezTo>
                  <a:cubicBezTo>
                    <a:pt x="0" y="14181"/>
                    <a:pt x="185" y="13469"/>
                    <a:pt x="501" y="12824"/>
                  </a:cubicBezTo>
                  <a:cubicBezTo>
                    <a:pt x="751" y="12323"/>
                    <a:pt x="1055" y="11822"/>
                    <a:pt x="1357" y="11334"/>
                  </a:cubicBezTo>
                  <a:cubicBezTo>
                    <a:pt x="1937" y="10464"/>
                    <a:pt x="2215" y="9515"/>
                    <a:pt x="1990" y="8514"/>
                  </a:cubicBezTo>
                  <a:cubicBezTo>
                    <a:pt x="1661" y="7011"/>
                    <a:pt x="2531" y="5971"/>
                    <a:pt x="3269" y="4890"/>
                  </a:cubicBezTo>
                  <a:cubicBezTo>
                    <a:pt x="3440" y="4639"/>
                    <a:pt x="3717" y="4534"/>
                    <a:pt x="3980" y="4402"/>
                  </a:cubicBezTo>
                  <a:cubicBezTo>
                    <a:pt x="4652" y="4059"/>
                    <a:pt x="5364" y="3796"/>
                    <a:pt x="6102" y="3611"/>
                  </a:cubicBezTo>
                  <a:cubicBezTo>
                    <a:pt x="7012" y="3374"/>
                    <a:pt x="7855" y="2979"/>
                    <a:pt x="8672" y="2504"/>
                  </a:cubicBezTo>
                  <a:cubicBezTo>
                    <a:pt x="9370" y="2109"/>
                    <a:pt x="9950" y="1608"/>
                    <a:pt x="10319" y="884"/>
                  </a:cubicBezTo>
                  <a:cubicBezTo>
                    <a:pt x="10635" y="264"/>
                    <a:pt x="11071" y="0"/>
                    <a:pt x="11821" y="40"/>
                  </a:cubicBezTo>
                  <a:cubicBezTo>
                    <a:pt x="13403" y="105"/>
                    <a:pt x="14998" y="53"/>
                    <a:pt x="16592" y="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8"/>
            <p:cNvSpPr/>
            <p:nvPr/>
          </p:nvSpPr>
          <p:spPr>
            <a:xfrm>
              <a:off x="1745730" y="2177954"/>
              <a:ext cx="951855" cy="552563"/>
            </a:xfrm>
            <a:custGeom>
              <a:avLst/>
              <a:gdLst/>
              <a:ahLst/>
              <a:cxnLst/>
              <a:rect l="l" t="t" r="r" b="b"/>
              <a:pathLst>
                <a:path w="37324" h="21667" extrusionOk="0">
                  <a:moveTo>
                    <a:pt x="6854" y="3652"/>
                  </a:moveTo>
                  <a:cubicBezTo>
                    <a:pt x="7157" y="3915"/>
                    <a:pt x="7407" y="4139"/>
                    <a:pt x="7671" y="4350"/>
                  </a:cubicBezTo>
                  <a:cubicBezTo>
                    <a:pt x="8303" y="4850"/>
                    <a:pt x="8330" y="4850"/>
                    <a:pt x="8001" y="5602"/>
                  </a:cubicBezTo>
                  <a:cubicBezTo>
                    <a:pt x="7618" y="6458"/>
                    <a:pt x="7184" y="7302"/>
                    <a:pt x="6815" y="8159"/>
                  </a:cubicBezTo>
                  <a:cubicBezTo>
                    <a:pt x="6353" y="9213"/>
                    <a:pt x="6498" y="9635"/>
                    <a:pt x="7553" y="10162"/>
                  </a:cubicBezTo>
                  <a:cubicBezTo>
                    <a:pt x="8277" y="10517"/>
                    <a:pt x="9029" y="10807"/>
                    <a:pt x="9727" y="11229"/>
                  </a:cubicBezTo>
                  <a:cubicBezTo>
                    <a:pt x="9793" y="11269"/>
                    <a:pt x="9858" y="11308"/>
                    <a:pt x="9938" y="11335"/>
                  </a:cubicBezTo>
                  <a:cubicBezTo>
                    <a:pt x="10254" y="11454"/>
                    <a:pt x="10320" y="11612"/>
                    <a:pt x="10122" y="11914"/>
                  </a:cubicBezTo>
                  <a:cubicBezTo>
                    <a:pt x="9779" y="12468"/>
                    <a:pt x="9529" y="13074"/>
                    <a:pt x="9384" y="13720"/>
                  </a:cubicBezTo>
                  <a:cubicBezTo>
                    <a:pt x="9147" y="14656"/>
                    <a:pt x="9213" y="14880"/>
                    <a:pt x="10069" y="15262"/>
                  </a:cubicBezTo>
                  <a:cubicBezTo>
                    <a:pt x="11928" y="16079"/>
                    <a:pt x="13720" y="17068"/>
                    <a:pt x="15684" y="17621"/>
                  </a:cubicBezTo>
                  <a:cubicBezTo>
                    <a:pt x="16184" y="17766"/>
                    <a:pt x="16685" y="17911"/>
                    <a:pt x="17200" y="18017"/>
                  </a:cubicBezTo>
                  <a:cubicBezTo>
                    <a:pt x="17780" y="18135"/>
                    <a:pt x="18319" y="18096"/>
                    <a:pt x="18887" y="17898"/>
                  </a:cubicBezTo>
                  <a:cubicBezTo>
                    <a:pt x="19704" y="17608"/>
                    <a:pt x="20547" y="17450"/>
                    <a:pt x="21377" y="17239"/>
                  </a:cubicBezTo>
                  <a:cubicBezTo>
                    <a:pt x="23090" y="16791"/>
                    <a:pt x="24738" y="16079"/>
                    <a:pt x="26517" y="15868"/>
                  </a:cubicBezTo>
                  <a:cubicBezTo>
                    <a:pt x="27110" y="15789"/>
                    <a:pt x="27295" y="15486"/>
                    <a:pt x="27228" y="14867"/>
                  </a:cubicBezTo>
                  <a:cubicBezTo>
                    <a:pt x="27110" y="13826"/>
                    <a:pt x="26873" y="12811"/>
                    <a:pt x="26662" y="11796"/>
                  </a:cubicBezTo>
                  <a:cubicBezTo>
                    <a:pt x="26543" y="11176"/>
                    <a:pt x="26543" y="11164"/>
                    <a:pt x="27137" y="10966"/>
                  </a:cubicBezTo>
                  <a:cubicBezTo>
                    <a:pt x="27835" y="10728"/>
                    <a:pt x="28534" y="10505"/>
                    <a:pt x="29219" y="10280"/>
                  </a:cubicBezTo>
                  <a:cubicBezTo>
                    <a:pt x="29416" y="10215"/>
                    <a:pt x="29627" y="10162"/>
                    <a:pt x="29811" y="10083"/>
                  </a:cubicBezTo>
                  <a:cubicBezTo>
                    <a:pt x="30629" y="9740"/>
                    <a:pt x="30800" y="9319"/>
                    <a:pt x="30391" y="8554"/>
                  </a:cubicBezTo>
                  <a:cubicBezTo>
                    <a:pt x="29495" y="6867"/>
                    <a:pt x="28836" y="5061"/>
                    <a:pt x="27690" y="3520"/>
                  </a:cubicBezTo>
                  <a:cubicBezTo>
                    <a:pt x="27558" y="3335"/>
                    <a:pt x="27585" y="3204"/>
                    <a:pt x="27717" y="3045"/>
                  </a:cubicBezTo>
                  <a:cubicBezTo>
                    <a:pt x="28467" y="2162"/>
                    <a:pt x="29166" y="1253"/>
                    <a:pt x="29811" y="304"/>
                  </a:cubicBezTo>
                  <a:cubicBezTo>
                    <a:pt x="30022" y="1"/>
                    <a:pt x="30207" y="53"/>
                    <a:pt x="30444" y="238"/>
                  </a:cubicBezTo>
                  <a:cubicBezTo>
                    <a:pt x="31117" y="739"/>
                    <a:pt x="31709" y="1345"/>
                    <a:pt x="32224" y="1991"/>
                  </a:cubicBezTo>
                  <a:cubicBezTo>
                    <a:pt x="33542" y="3625"/>
                    <a:pt x="34649" y="5404"/>
                    <a:pt x="35492" y="7315"/>
                  </a:cubicBezTo>
                  <a:cubicBezTo>
                    <a:pt x="36573" y="9806"/>
                    <a:pt x="37323" y="12389"/>
                    <a:pt x="37258" y="15156"/>
                  </a:cubicBezTo>
                  <a:cubicBezTo>
                    <a:pt x="37218" y="16409"/>
                    <a:pt x="37258" y="17660"/>
                    <a:pt x="37244" y="18913"/>
                  </a:cubicBezTo>
                  <a:cubicBezTo>
                    <a:pt x="37232" y="19585"/>
                    <a:pt x="37205" y="19598"/>
                    <a:pt x="36546" y="19704"/>
                  </a:cubicBezTo>
                  <a:cubicBezTo>
                    <a:pt x="35373" y="19915"/>
                    <a:pt x="34187" y="20112"/>
                    <a:pt x="33027" y="20428"/>
                  </a:cubicBezTo>
                  <a:cubicBezTo>
                    <a:pt x="32619" y="20534"/>
                    <a:pt x="32197" y="20547"/>
                    <a:pt x="31776" y="20534"/>
                  </a:cubicBezTo>
                  <a:cubicBezTo>
                    <a:pt x="30154" y="20494"/>
                    <a:pt x="28534" y="20534"/>
                    <a:pt x="26926" y="20744"/>
                  </a:cubicBezTo>
                  <a:cubicBezTo>
                    <a:pt x="26780" y="20771"/>
                    <a:pt x="26622" y="20771"/>
                    <a:pt x="26464" y="20771"/>
                  </a:cubicBezTo>
                  <a:cubicBezTo>
                    <a:pt x="24105" y="20718"/>
                    <a:pt x="21772" y="20995"/>
                    <a:pt x="19414" y="20916"/>
                  </a:cubicBezTo>
                  <a:cubicBezTo>
                    <a:pt x="18741" y="20890"/>
                    <a:pt x="18056" y="20929"/>
                    <a:pt x="17384" y="21061"/>
                  </a:cubicBezTo>
                  <a:cubicBezTo>
                    <a:pt x="16172" y="21285"/>
                    <a:pt x="14946" y="21233"/>
                    <a:pt x="13720" y="21351"/>
                  </a:cubicBezTo>
                  <a:cubicBezTo>
                    <a:pt x="11401" y="21561"/>
                    <a:pt x="9081" y="21667"/>
                    <a:pt x="6762" y="21588"/>
                  </a:cubicBezTo>
                  <a:cubicBezTo>
                    <a:pt x="6208" y="21575"/>
                    <a:pt x="5668" y="21561"/>
                    <a:pt x="5128" y="21417"/>
                  </a:cubicBezTo>
                  <a:cubicBezTo>
                    <a:pt x="4574" y="21272"/>
                    <a:pt x="4007" y="21233"/>
                    <a:pt x="3427" y="21206"/>
                  </a:cubicBezTo>
                  <a:cubicBezTo>
                    <a:pt x="2518" y="21140"/>
                    <a:pt x="1608" y="21008"/>
                    <a:pt x="700" y="20929"/>
                  </a:cubicBezTo>
                  <a:cubicBezTo>
                    <a:pt x="1" y="20876"/>
                    <a:pt x="1" y="20890"/>
                    <a:pt x="67" y="20217"/>
                  </a:cubicBezTo>
                  <a:cubicBezTo>
                    <a:pt x="251" y="18478"/>
                    <a:pt x="580" y="16764"/>
                    <a:pt x="1081" y="15077"/>
                  </a:cubicBezTo>
                  <a:cubicBezTo>
                    <a:pt x="1318" y="14274"/>
                    <a:pt x="1596" y="13496"/>
                    <a:pt x="1846" y="12692"/>
                  </a:cubicBezTo>
                  <a:cubicBezTo>
                    <a:pt x="2004" y="12165"/>
                    <a:pt x="2176" y="11665"/>
                    <a:pt x="2281" y="11124"/>
                  </a:cubicBezTo>
                  <a:cubicBezTo>
                    <a:pt x="2425" y="10465"/>
                    <a:pt x="2715" y="9832"/>
                    <a:pt x="3111" y="9266"/>
                  </a:cubicBezTo>
                  <a:cubicBezTo>
                    <a:pt x="3283" y="9015"/>
                    <a:pt x="3467" y="8751"/>
                    <a:pt x="3599" y="8475"/>
                  </a:cubicBezTo>
                  <a:cubicBezTo>
                    <a:pt x="4363" y="6762"/>
                    <a:pt x="5497" y="5299"/>
                    <a:pt x="6643" y="3836"/>
                  </a:cubicBezTo>
                  <a:cubicBezTo>
                    <a:pt x="6695" y="3783"/>
                    <a:pt x="6762" y="3731"/>
                    <a:pt x="6854" y="36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8"/>
            <p:cNvSpPr/>
            <p:nvPr/>
          </p:nvSpPr>
          <p:spPr>
            <a:xfrm>
              <a:off x="1759859" y="1652960"/>
              <a:ext cx="898071" cy="58197"/>
            </a:xfrm>
            <a:custGeom>
              <a:avLst/>
              <a:gdLst/>
              <a:ahLst/>
              <a:cxnLst/>
              <a:rect l="l" t="t" r="r" b="b"/>
              <a:pathLst>
                <a:path w="35215" h="2282" extrusionOk="0">
                  <a:moveTo>
                    <a:pt x="14" y="1582"/>
                  </a:moveTo>
                  <a:cubicBezTo>
                    <a:pt x="14" y="1582"/>
                    <a:pt x="0" y="1530"/>
                    <a:pt x="14" y="1477"/>
                  </a:cubicBezTo>
                  <a:cubicBezTo>
                    <a:pt x="146" y="1082"/>
                    <a:pt x="198" y="621"/>
                    <a:pt x="462" y="331"/>
                  </a:cubicBezTo>
                  <a:cubicBezTo>
                    <a:pt x="752" y="1"/>
                    <a:pt x="1239" y="252"/>
                    <a:pt x="1634" y="264"/>
                  </a:cubicBezTo>
                  <a:cubicBezTo>
                    <a:pt x="5245" y="344"/>
                    <a:pt x="8844" y="317"/>
                    <a:pt x="12441" y="199"/>
                  </a:cubicBezTo>
                  <a:cubicBezTo>
                    <a:pt x="17357" y="54"/>
                    <a:pt x="22260" y="291"/>
                    <a:pt x="27163" y="357"/>
                  </a:cubicBezTo>
                  <a:cubicBezTo>
                    <a:pt x="29350" y="396"/>
                    <a:pt x="31538" y="331"/>
                    <a:pt x="33738" y="317"/>
                  </a:cubicBezTo>
                  <a:cubicBezTo>
                    <a:pt x="34582" y="305"/>
                    <a:pt x="34582" y="317"/>
                    <a:pt x="34833" y="1082"/>
                  </a:cubicBezTo>
                  <a:cubicBezTo>
                    <a:pt x="34964" y="1451"/>
                    <a:pt x="35083" y="1820"/>
                    <a:pt x="35214" y="2189"/>
                  </a:cubicBezTo>
                  <a:cubicBezTo>
                    <a:pt x="35214" y="2202"/>
                    <a:pt x="35202" y="2229"/>
                    <a:pt x="35188" y="2281"/>
                  </a:cubicBezTo>
                  <a:cubicBezTo>
                    <a:pt x="23472" y="2097"/>
                    <a:pt x="11743" y="2123"/>
                    <a:pt x="14" y="15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8"/>
            <p:cNvSpPr/>
            <p:nvPr/>
          </p:nvSpPr>
          <p:spPr>
            <a:xfrm>
              <a:off x="2081165" y="2343670"/>
              <a:ext cx="254107" cy="255459"/>
            </a:xfrm>
            <a:custGeom>
              <a:avLst/>
              <a:gdLst/>
              <a:ahLst/>
              <a:cxnLst/>
              <a:rect l="l" t="t" r="r" b="b"/>
              <a:pathLst>
                <a:path w="9964" h="10017" extrusionOk="0">
                  <a:moveTo>
                    <a:pt x="5180" y="10016"/>
                  </a:moveTo>
                  <a:cubicBezTo>
                    <a:pt x="3203" y="7051"/>
                    <a:pt x="1358" y="4112"/>
                    <a:pt x="0" y="777"/>
                  </a:cubicBezTo>
                  <a:cubicBezTo>
                    <a:pt x="3440" y="1805"/>
                    <a:pt x="6709" y="1621"/>
                    <a:pt x="9964" y="0"/>
                  </a:cubicBezTo>
                  <a:cubicBezTo>
                    <a:pt x="9925" y="936"/>
                    <a:pt x="9687" y="1753"/>
                    <a:pt x="9397" y="2531"/>
                  </a:cubicBezTo>
                  <a:cubicBezTo>
                    <a:pt x="8856" y="4059"/>
                    <a:pt x="8132" y="5509"/>
                    <a:pt x="7249" y="6866"/>
                  </a:cubicBezTo>
                  <a:cubicBezTo>
                    <a:pt x="6630" y="7829"/>
                    <a:pt x="6155" y="8883"/>
                    <a:pt x="5391" y="9753"/>
                  </a:cubicBezTo>
                  <a:cubicBezTo>
                    <a:pt x="5325" y="9832"/>
                    <a:pt x="5259" y="9911"/>
                    <a:pt x="5180" y="100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8"/>
            <p:cNvSpPr/>
            <p:nvPr/>
          </p:nvSpPr>
          <p:spPr>
            <a:xfrm>
              <a:off x="1780363" y="1596855"/>
              <a:ext cx="845637" cy="49424"/>
            </a:xfrm>
            <a:custGeom>
              <a:avLst/>
              <a:gdLst/>
              <a:ahLst/>
              <a:cxnLst/>
              <a:rect l="l" t="t" r="r" b="b"/>
              <a:pathLst>
                <a:path w="33159" h="1938" extrusionOk="0">
                  <a:moveTo>
                    <a:pt x="33145" y="1700"/>
                  </a:moveTo>
                  <a:cubicBezTo>
                    <a:pt x="30378" y="1714"/>
                    <a:pt x="27624" y="1846"/>
                    <a:pt x="24869" y="1766"/>
                  </a:cubicBezTo>
                  <a:cubicBezTo>
                    <a:pt x="22101" y="1687"/>
                    <a:pt x="19334" y="1661"/>
                    <a:pt x="16566" y="1687"/>
                  </a:cubicBezTo>
                  <a:cubicBezTo>
                    <a:pt x="13825" y="1714"/>
                    <a:pt x="11084" y="1647"/>
                    <a:pt x="8342" y="1793"/>
                  </a:cubicBezTo>
                  <a:cubicBezTo>
                    <a:pt x="5588" y="1937"/>
                    <a:pt x="2821" y="1846"/>
                    <a:pt x="66" y="1858"/>
                  </a:cubicBezTo>
                  <a:cubicBezTo>
                    <a:pt x="1" y="1608"/>
                    <a:pt x="171" y="1489"/>
                    <a:pt x="250" y="1331"/>
                  </a:cubicBezTo>
                  <a:cubicBezTo>
                    <a:pt x="422" y="976"/>
                    <a:pt x="672" y="870"/>
                    <a:pt x="1120" y="883"/>
                  </a:cubicBezTo>
                  <a:cubicBezTo>
                    <a:pt x="2886" y="936"/>
                    <a:pt x="4666" y="791"/>
                    <a:pt x="6418" y="567"/>
                  </a:cubicBezTo>
                  <a:cubicBezTo>
                    <a:pt x="8263" y="317"/>
                    <a:pt x="10122" y="277"/>
                    <a:pt x="11967" y="198"/>
                  </a:cubicBezTo>
                  <a:cubicBezTo>
                    <a:pt x="13733" y="119"/>
                    <a:pt x="15512" y="198"/>
                    <a:pt x="17291" y="224"/>
                  </a:cubicBezTo>
                  <a:cubicBezTo>
                    <a:pt x="19189" y="277"/>
                    <a:pt x="21100" y="171"/>
                    <a:pt x="22997" y="92"/>
                  </a:cubicBezTo>
                  <a:cubicBezTo>
                    <a:pt x="25199" y="1"/>
                    <a:pt x="27373" y="40"/>
                    <a:pt x="29560" y="264"/>
                  </a:cubicBezTo>
                  <a:cubicBezTo>
                    <a:pt x="30365" y="343"/>
                    <a:pt x="31182" y="329"/>
                    <a:pt x="31985" y="409"/>
                  </a:cubicBezTo>
                  <a:cubicBezTo>
                    <a:pt x="32447" y="449"/>
                    <a:pt x="32711" y="607"/>
                    <a:pt x="32855" y="1028"/>
                  </a:cubicBezTo>
                  <a:cubicBezTo>
                    <a:pt x="32934" y="1239"/>
                    <a:pt x="33159" y="1384"/>
                    <a:pt x="33145" y="170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8"/>
            <p:cNvSpPr/>
            <p:nvPr/>
          </p:nvSpPr>
          <p:spPr>
            <a:xfrm>
              <a:off x="1746087" y="1708096"/>
              <a:ext cx="930663" cy="57508"/>
            </a:xfrm>
            <a:custGeom>
              <a:avLst/>
              <a:gdLst/>
              <a:ahLst/>
              <a:cxnLst/>
              <a:rect l="l" t="t" r="r" b="b"/>
              <a:pathLst>
                <a:path w="36493" h="2255" extrusionOk="0">
                  <a:moveTo>
                    <a:pt x="92" y="1411"/>
                  </a:moveTo>
                  <a:cubicBezTo>
                    <a:pt x="0" y="1253"/>
                    <a:pt x="27" y="1121"/>
                    <a:pt x="66" y="1002"/>
                  </a:cubicBezTo>
                  <a:cubicBezTo>
                    <a:pt x="343" y="0"/>
                    <a:pt x="118" y="119"/>
                    <a:pt x="1160" y="172"/>
                  </a:cubicBezTo>
                  <a:cubicBezTo>
                    <a:pt x="4072" y="290"/>
                    <a:pt x="6998" y="357"/>
                    <a:pt x="9924" y="501"/>
                  </a:cubicBezTo>
                  <a:cubicBezTo>
                    <a:pt x="18187" y="936"/>
                    <a:pt x="26464" y="752"/>
                    <a:pt x="34726" y="831"/>
                  </a:cubicBezTo>
                  <a:cubicBezTo>
                    <a:pt x="35069" y="831"/>
                    <a:pt x="35399" y="884"/>
                    <a:pt x="35742" y="884"/>
                  </a:cubicBezTo>
                  <a:cubicBezTo>
                    <a:pt x="35953" y="896"/>
                    <a:pt x="36058" y="989"/>
                    <a:pt x="36163" y="1174"/>
                  </a:cubicBezTo>
                  <a:cubicBezTo>
                    <a:pt x="36492" y="1793"/>
                    <a:pt x="36348" y="2003"/>
                    <a:pt x="35636" y="2096"/>
                  </a:cubicBezTo>
                  <a:cubicBezTo>
                    <a:pt x="34410" y="2254"/>
                    <a:pt x="33185" y="2149"/>
                    <a:pt x="31959" y="2109"/>
                  </a:cubicBezTo>
                  <a:cubicBezTo>
                    <a:pt x="27966" y="1964"/>
                    <a:pt x="23972" y="2162"/>
                    <a:pt x="19992" y="2017"/>
                  </a:cubicBezTo>
                  <a:cubicBezTo>
                    <a:pt x="16105" y="1885"/>
                    <a:pt x="12217" y="1964"/>
                    <a:pt x="8329" y="1964"/>
                  </a:cubicBezTo>
                  <a:cubicBezTo>
                    <a:pt x="6260" y="1964"/>
                    <a:pt x="4204" y="1793"/>
                    <a:pt x="2162" y="1503"/>
                  </a:cubicBezTo>
                  <a:cubicBezTo>
                    <a:pt x="1476" y="1411"/>
                    <a:pt x="765" y="1437"/>
                    <a:pt x="92" y="14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8"/>
            <p:cNvSpPr/>
            <p:nvPr/>
          </p:nvSpPr>
          <p:spPr>
            <a:xfrm>
              <a:off x="2256265" y="2277797"/>
              <a:ext cx="240004" cy="319623"/>
            </a:xfrm>
            <a:custGeom>
              <a:avLst/>
              <a:gdLst/>
              <a:ahLst/>
              <a:cxnLst/>
              <a:rect l="l" t="t" r="r" b="b"/>
              <a:pathLst>
                <a:path w="9411" h="12533" extrusionOk="0">
                  <a:moveTo>
                    <a:pt x="1" y="12454"/>
                  </a:moveTo>
                  <a:cubicBezTo>
                    <a:pt x="475" y="11663"/>
                    <a:pt x="883" y="10913"/>
                    <a:pt x="1358" y="10201"/>
                  </a:cubicBezTo>
                  <a:cubicBezTo>
                    <a:pt x="2201" y="8883"/>
                    <a:pt x="2900" y="7486"/>
                    <a:pt x="3467" y="6023"/>
                  </a:cubicBezTo>
                  <a:cubicBezTo>
                    <a:pt x="3902" y="4876"/>
                    <a:pt x="4178" y="3677"/>
                    <a:pt x="4336" y="2464"/>
                  </a:cubicBezTo>
                  <a:cubicBezTo>
                    <a:pt x="4403" y="1990"/>
                    <a:pt x="4600" y="1661"/>
                    <a:pt x="5022" y="1410"/>
                  </a:cubicBezTo>
                  <a:cubicBezTo>
                    <a:pt x="5668" y="1028"/>
                    <a:pt x="6260" y="566"/>
                    <a:pt x="6867" y="0"/>
                  </a:cubicBezTo>
                  <a:cubicBezTo>
                    <a:pt x="7249" y="698"/>
                    <a:pt x="7605" y="1292"/>
                    <a:pt x="7908" y="1924"/>
                  </a:cubicBezTo>
                  <a:cubicBezTo>
                    <a:pt x="8383" y="2847"/>
                    <a:pt x="8805" y="3808"/>
                    <a:pt x="9265" y="4731"/>
                  </a:cubicBezTo>
                  <a:cubicBezTo>
                    <a:pt x="9411" y="5035"/>
                    <a:pt x="9411" y="5179"/>
                    <a:pt x="9042" y="5298"/>
                  </a:cubicBezTo>
                  <a:cubicBezTo>
                    <a:pt x="8316" y="5509"/>
                    <a:pt x="7605" y="5773"/>
                    <a:pt x="6893" y="6010"/>
                  </a:cubicBezTo>
                  <a:cubicBezTo>
                    <a:pt x="6629" y="6115"/>
                    <a:pt x="6353" y="6207"/>
                    <a:pt x="6102" y="6339"/>
                  </a:cubicBezTo>
                  <a:cubicBezTo>
                    <a:pt x="5536" y="6629"/>
                    <a:pt x="5391" y="6919"/>
                    <a:pt x="5496" y="7551"/>
                  </a:cubicBezTo>
                  <a:cubicBezTo>
                    <a:pt x="5642" y="8421"/>
                    <a:pt x="5826" y="9291"/>
                    <a:pt x="5984" y="10161"/>
                  </a:cubicBezTo>
                  <a:cubicBezTo>
                    <a:pt x="6116" y="10886"/>
                    <a:pt x="6116" y="10899"/>
                    <a:pt x="5431" y="11031"/>
                  </a:cubicBezTo>
                  <a:cubicBezTo>
                    <a:pt x="3797" y="11347"/>
                    <a:pt x="2241" y="11993"/>
                    <a:pt x="620" y="12389"/>
                  </a:cubicBezTo>
                  <a:cubicBezTo>
                    <a:pt x="449" y="12428"/>
                    <a:pt x="291" y="12533"/>
                    <a:pt x="1" y="124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8"/>
            <p:cNvSpPr/>
            <p:nvPr/>
          </p:nvSpPr>
          <p:spPr>
            <a:xfrm>
              <a:off x="1938325" y="2312404"/>
              <a:ext cx="248394" cy="297487"/>
            </a:xfrm>
            <a:custGeom>
              <a:avLst/>
              <a:gdLst/>
              <a:ahLst/>
              <a:cxnLst/>
              <a:rect l="l" t="t" r="r" b="b"/>
              <a:pathLst>
                <a:path w="9740" h="11665" extrusionOk="0">
                  <a:moveTo>
                    <a:pt x="1489" y="0"/>
                  </a:moveTo>
                  <a:cubicBezTo>
                    <a:pt x="2478" y="527"/>
                    <a:pt x="3440" y="1042"/>
                    <a:pt x="4402" y="1543"/>
                  </a:cubicBezTo>
                  <a:cubicBezTo>
                    <a:pt x="4587" y="1648"/>
                    <a:pt x="4652" y="1793"/>
                    <a:pt x="4705" y="1977"/>
                  </a:cubicBezTo>
                  <a:cubicBezTo>
                    <a:pt x="5364" y="4112"/>
                    <a:pt x="6458" y="6036"/>
                    <a:pt x="7473" y="8013"/>
                  </a:cubicBezTo>
                  <a:cubicBezTo>
                    <a:pt x="7803" y="8659"/>
                    <a:pt x="8303" y="9213"/>
                    <a:pt x="8699" y="9819"/>
                  </a:cubicBezTo>
                  <a:cubicBezTo>
                    <a:pt x="9054" y="10373"/>
                    <a:pt x="9384" y="10926"/>
                    <a:pt x="9739" y="11519"/>
                  </a:cubicBezTo>
                  <a:cubicBezTo>
                    <a:pt x="9502" y="11664"/>
                    <a:pt x="9305" y="11585"/>
                    <a:pt x="9133" y="11519"/>
                  </a:cubicBezTo>
                  <a:cubicBezTo>
                    <a:pt x="7657" y="11005"/>
                    <a:pt x="6155" y="10570"/>
                    <a:pt x="4771" y="9805"/>
                  </a:cubicBezTo>
                  <a:cubicBezTo>
                    <a:pt x="4297" y="9556"/>
                    <a:pt x="3782" y="9331"/>
                    <a:pt x="3269" y="9146"/>
                  </a:cubicBezTo>
                  <a:cubicBezTo>
                    <a:pt x="2913" y="9015"/>
                    <a:pt x="2795" y="8844"/>
                    <a:pt x="2926" y="8448"/>
                  </a:cubicBezTo>
                  <a:cubicBezTo>
                    <a:pt x="3137" y="7829"/>
                    <a:pt x="3454" y="7262"/>
                    <a:pt x="3796" y="6709"/>
                  </a:cubicBezTo>
                  <a:cubicBezTo>
                    <a:pt x="4257" y="5983"/>
                    <a:pt x="4178" y="5707"/>
                    <a:pt x="3401" y="5312"/>
                  </a:cubicBezTo>
                  <a:cubicBezTo>
                    <a:pt x="2465" y="4850"/>
                    <a:pt x="1582" y="4297"/>
                    <a:pt x="593" y="3941"/>
                  </a:cubicBezTo>
                  <a:cubicBezTo>
                    <a:pt x="1" y="3730"/>
                    <a:pt x="1" y="3678"/>
                    <a:pt x="251" y="3071"/>
                  </a:cubicBezTo>
                  <a:cubicBezTo>
                    <a:pt x="660" y="2056"/>
                    <a:pt x="1173" y="1095"/>
                    <a:pt x="1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8"/>
            <p:cNvSpPr/>
            <p:nvPr/>
          </p:nvSpPr>
          <p:spPr>
            <a:xfrm>
              <a:off x="2193401" y="1990078"/>
              <a:ext cx="67607" cy="123713"/>
            </a:xfrm>
            <a:custGeom>
              <a:avLst/>
              <a:gdLst/>
              <a:ahLst/>
              <a:cxnLst/>
              <a:rect l="l" t="t" r="r" b="b"/>
              <a:pathLst>
                <a:path w="2651" h="4851" extrusionOk="0">
                  <a:moveTo>
                    <a:pt x="41" y="3256"/>
                  </a:moveTo>
                  <a:cubicBezTo>
                    <a:pt x="94" y="2426"/>
                    <a:pt x="146" y="1595"/>
                    <a:pt x="212" y="765"/>
                  </a:cubicBezTo>
                  <a:cubicBezTo>
                    <a:pt x="226" y="607"/>
                    <a:pt x="265" y="462"/>
                    <a:pt x="305" y="304"/>
                  </a:cubicBezTo>
                  <a:cubicBezTo>
                    <a:pt x="331" y="185"/>
                    <a:pt x="357" y="40"/>
                    <a:pt x="515" y="27"/>
                  </a:cubicBezTo>
                  <a:cubicBezTo>
                    <a:pt x="700" y="1"/>
                    <a:pt x="792" y="145"/>
                    <a:pt x="805" y="304"/>
                  </a:cubicBezTo>
                  <a:cubicBezTo>
                    <a:pt x="871" y="725"/>
                    <a:pt x="924" y="1134"/>
                    <a:pt x="964" y="1556"/>
                  </a:cubicBezTo>
                  <a:cubicBezTo>
                    <a:pt x="976" y="1911"/>
                    <a:pt x="964" y="2280"/>
                    <a:pt x="976" y="2649"/>
                  </a:cubicBezTo>
                  <a:cubicBezTo>
                    <a:pt x="990" y="2927"/>
                    <a:pt x="871" y="3256"/>
                    <a:pt x="1043" y="3480"/>
                  </a:cubicBezTo>
                  <a:cubicBezTo>
                    <a:pt x="1201" y="3691"/>
                    <a:pt x="1530" y="3519"/>
                    <a:pt x="1767" y="3572"/>
                  </a:cubicBezTo>
                  <a:cubicBezTo>
                    <a:pt x="1925" y="3598"/>
                    <a:pt x="2083" y="3625"/>
                    <a:pt x="2215" y="3691"/>
                  </a:cubicBezTo>
                  <a:cubicBezTo>
                    <a:pt x="2624" y="3902"/>
                    <a:pt x="2650" y="4336"/>
                    <a:pt x="2241" y="4535"/>
                  </a:cubicBezTo>
                  <a:cubicBezTo>
                    <a:pt x="1688" y="4811"/>
                    <a:pt x="1082" y="4851"/>
                    <a:pt x="489" y="4745"/>
                  </a:cubicBezTo>
                  <a:cubicBezTo>
                    <a:pt x="173" y="4693"/>
                    <a:pt x="1" y="4456"/>
                    <a:pt x="15" y="4126"/>
                  </a:cubicBezTo>
                  <a:lnTo>
                    <a:pt x="54" y="325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8"/>
            <p:cNvSpPr/>
            <p:nvPr/>
          </p:nvSpPr>
          <p:spPr>
            <a:xfrm>
              <a:off x="2132909" y="2154110"/>
              <a:ext cx="147583" cy="37667"/>
            </a:xfrm>
            <a:custGeom>
              <a:avLst/>
              <a:gdLst/>
              <a:ahLst/>
              <a:cxnLst/>
              <a:rect l="l" t="t" r="r" b="b"/>
              <a:pathLst>
                <a:path w="5787" h="1477" extrusionOk="0">
                  <a:moveTo>
                    <a:pt x="3111" y="1160"/>
                  </a:moveTo>
                  <a:cubicBezTo>
                    <a:pt x="2387" y="1134"/>
                    <a:pt x="1661" y="1239"/>
                    <a:pt x="937" y="1331"/>
                  </a:cubicBezTo>
                  <a:cubicBezTo>
                    <a:pt x="660" y="1357"/>
                    <a:pt x="199" y="1476"/>
                    <a:pt x="106" y="1146"/>
                  </a:cubicBezTo>
                  <a:cubicBezTo>
                    <a:pt x="1" y="738"/>
                    <a:pt x="502" y="777"/>
                    <a:pt x="752" y="633"/>
                  </a:cubicBezTo>
                  <a:cubicBezTo>
                    <a:pt x="950" y="514"/>
                    <a:pt x="1174" y="435"/>
                    <a:pt x="1359" y="303"/>
                  </a:cubicBezTo>
                  <a:cubicBezTo>
                    <a:pt x="1661" y="106"/>
                    <a:pt x="1978" y="27"/>
                    <a:pt x="2320" y="132"/>
                  </a:cubicBezTo>
                  <a:cubicBezTo>
                    <a:pt x="2742" y="250"/>
                    <a:pt x="3137" y="198"/>
                    <a:pt x="3559" y="118"/>
                  </a:cubicBezTo>
                  <a:cubicBezTo>
                    <a:pt x="4205" y="0"/>
                    <a:pt x="4838" y="303"/>
                    <a:pt x="5483" y="290"/>
                  </a:cubicBezTo>
                  <a:cubicBezTo>
                    <a:pt x="5629" y="290"/>
                    <a:pt x="5773" y="435"/>
                    <a:pt x="5773" y="607"/>
                  </a:cubicBezTo>
                  <a:cubicBezTo>
                    <a:pt x="5787" y="777"/>
                    <a:pt x="5668" y="909"/>
                    <a:pt x="5510" y="949"/>
                  </a:cubicBezTo>
                  <a:cubicBezTo>
                    <a:pt x="5128" y="1028"/>
                    <a:pt x="4745" y="1120"/>
                    <a:pt x="4364" y="1160"/>
                  </a:cubicBezTo>
                  <a:cubicBezTo>
                    <a:pt x="3954" y="1186"/>
                    <a:pt x="3533" y="1160"/>
                    <a:pt x="3111" y="11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8"/>
            <p:cNvSpPr/>
            <p:nvPr/>
          </p:nvSpPr>
          <p:spPr>
            <a:xfrm>
              <a:off x="2353404" y="1935630"/>
              <a:ext cx="49092" cy="82730"/>
            </a:xfrm>
            <a:custGeom>
              <a:avLst/>
              <a:gdLst/>
              <a:ahLst/>
              <a:cxnLst/>
              <a:rect l="l" t="t" r="r" b="b"/>
              <a:pathLst>
                <a:path w="1925" h="3244" extrusionOk="0">
                  <a:moveTo>
                    <a:pt x="27" y="1859"/>
                  </a:moveTo>
                  <a:cubicBezTo>
                    <a:pt x="0" y="1384"/>
                    <a:pt x="79" y="1003"/>
                    <a:pt x="225" y="646"/>
                  </a:cubicBezTo>
                  <a:cubicBezTo>
                    <a:pt x="383" y="224"/>
                    <a:pt x="699" y="1"/>
                    <a:pt x="1042" y="40"/>
                  </a:cubicBezTo>
                  <a:cubicBezTo>
                    <a:pt x="1424" y="80"/>
                    <a:pt x="1622" y="330"/>
                    <a:pt x="1740" y="673"/>
                  </a:cubicBezTo>
                  <a:cubicBezTo>
                    <a:pt x="1924" y="1266"/>
                    <a:pt x="1924" y="1859"/>
                    <a:pt x="1740" y="2439"/>
                  </a:cubicBezTo>
                  <a:cubicBezTo>
                    <a:pt x="1582" y="2966"/>
                    <a:pt x="1226" y="3243"/>
                    <a:pt x="791" y="3190"/>
                  </a:cubicBezTo>
                  <a:cubicBezTo>
                    <a:pt x="369" y="3150"/>
                    <a:pt x="93" y="2821"/>
                    <a:pt x="40" y="2254"/>
                  </a:cubicBezTo>
                  <a:cubicBezTo>
                    <a:pt x="14" y="2096"/>
                    <a:pt x="27" y="1938"/>
                    <a:pt x="27" y="1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8"/>
            <p:cNvSpPr/>
            <p:nvPr/>
          </p:nvSpPr>
          <p:spPr>
            <a:xfrm>
              <a:off x="2057983" y="1950753"/>
              <a:ext cx="50750" cy="72300"/>
            </a:xfrm>
            <a:custGeom>
              <a:avLst/>
              <a:gdLst/>
              <a:ahLst/>
              <a:cxnLst/>
              <a:rect l="l" t="t" r="r" b="b"/>
              <a:pathLst>
                <a:path w="1990" h="2835" extrusionOk="0">
                  <a:moveTo>
                    <a:pt x="1990" y="1345"/>
                  </a:moveTo>
                  <a:lnTo>
                    <a:pt x="1990" y="1517"/>
                  </a:lnTo>
                  <a:cubicBezTo>
                    <a:pt x="1964" y="2307"/>
                    <a:pt x="1515" y="2835"/>
                    <a:pt x="923" y="2768"/>
                  </a:cubicBezTo>
                  <a:cubicBezTo>
                    <a:pt x="382" y="2715"/>
                    <a:pt x="0" y="2097"/>
                    <a:pt x="66" y="1385"/>
                  </a:cubicBezTo>
                  <a:cubicBezTo>
                    <a:pt x="106" y="1081"/>
                    <a:pt x="185" y="779"/>
                    <a:pt x="382" y="515"/>
                  </a:cubicBezTo>
                  <a:cubicBezTo>
                    <a:pt x="580" y="238"/>
                    <a:pt x="830" y="1"/>
                    <a:pt x="1213" y="67"/>
                  </a:cubicBezTo>
                  <a:cubicBezTo>
                    <a:pt x="1608" y="120"/>
                    <a:pt x="1793" y="396"/>
                    <a:pt x="1884" y="739"/>
                  </a:cubicBezTo>
                  <a:cubicBezTo>
                    <a:pt x="1937" y="963"/>
                    <a:pt x="1964" y="1200"/>
                    <a:pt x="1990" y="1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8"/>
            <p:cNvSpPr/>
            <p:nvPr/>
          </p:nvSpPr>
          <p:spPr>
            <a:xfrm>
              <a:off x="2147038" y="2195424"/>
              <a:ext cx="120346" cy="30271"/>
            </a:xfrm>
            <a:custGeom>
              <a:avLst/>
              <a:gdLst/>
              <a:ahLst/>
              <a:cxnLst/>
              <a:rect l="l" t="t" r="r" b="b"/>
              <a:pathLst>
                <a:path w="4719" h="1187" extrusionOk="0">
                  <a:moveTo>
                    <a:pt x="1661" y="331"/>
                  </a:moveTo>
                  <a:cubicBezTo>
                    <a:pt x="2360" y="384"/>
                    <a:pt x="3084" y="357"/>
                    <a:pt x="3783" y="94"/>
                  </a:cubicBezTo>
                  <a:cubicBezTo>
                    <a:pt x="3875" y="67"/>
                    <a:pt x="3980" y="41"/>
                    <a:pt x="4086" y="27"/>
                  </a:cubicBezTo>
                  <a:cubicBezTo>
                    <a:pt x="4297" y="15"/>
                    <a:pt x="4548" y="1"/>
                    <a:pt x="4639" y="225"/>
                  </a:cubicBezTo>
                  <a:cubicBezTo>
                    <a:pt x="4718" y="463"/>
                    <a:pt x="4507" y="594"/>
                    <a:pt x="4323" y="700"/>
                  </a:cubicBezTo>
                  <a:cubicBezTo>
                    <a:pt x="3968" y="911"/>
                    <a:pt x="3559" y="1029"/>
                    <a:pt x="3151" y="1082"/>
                  </a:cubicBezTo>
                  <a:cubicBezTo>
                    <a:pt x="2346" y="1187"/>
                    <a:pt x="1543" y="1174"/>
                    <a:pt x="738" y="1002"/>
                  </a:cubicBezTo>
                  <a:cubicBezTo>
                    <a:pt x="607" y="976"/>
                    <a:pt x="488" y="937"/>
                    <a:pt x="369" y="884"/>
                  </a:cubicBezTo>
                  <a:cubicBezTo>
                    <a:pt x="211" y="818"/>
                    <a:pt x="0" y="739"/>
                    <a:pt x="67" y="502"/>
                  </a:cubicBezTo>
                  <a:cubicBezTo>
                    <a:pt x="106" y="331"/>
                    <a:pt x="290" y="331"/>
                    <a:pt x="448" y="3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8"/>
            <p:cNvSpPr/>
            <p:nvPr/>
          </p:nvSpPr>
          <p:spPr>
            <a:xfrm>
              <a:off x="1810609" y="2647149"/>
              <a:ext cx="51796" cy="33306"/>
            </a:xfrm>
            <a:custGeom>
              <a:avLst/>
              <a:gdLst/>
              <a:ahLst/>
              <a:cxnLst/>
              <a:rect l="l" t="t" r="r" b="b"/>
              <a:pathLst>
                <a:path w="2031" h="1306" extrusionOk="0">
                  <a:moveTo>
                    <a:pt x="989" y="0"/>
                  </a:moveTo>
                  <a:lnTo>
                    <a:pt x="1055" y="0"/>
                  </a:lnTo>
                  <a:cubicBezTo>
                    <a:pt x="1674" y="27"/>
                    <a:pt x="2030" y="290"/>
                    <a:pt x="1990" y="700"/>
                  </a:cubicBezTo>
                  <a:cubicBezTo>
                    <a:pt x="1951" y="1069"/>
                    <a:pt x="1582" y="1306"/>
                    <a:pt x="1041" y="1292"/>
                  </a:cubicBezTo>
                  <a:cubicBezTo>
                    <a:pt x="936" y="1292"/>
                    <a:pt x="830" y="1279"/>
                    <a:pt x="725" y="1266"/>
                  </a:cubicBezTo>
                  <a:cubicBezTo>
                    <a:pt x="291" y="1174"/>
                    <a:pt x="1" y="884"/>
                    <a:pt x="27" y="554"/>
                  </a:cubicBezTo>
                  <a:cubicBezTo>
                    <a:pt x="53" y="225"/>
                    <a:pt x="330" y="27"/>
                    <a:pt x="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8"/>
            <p:cNvSpPr/>
            <p:nvPr/>
          </p:nvSpPr>
          <p:spPr>
            <a:xfrm>
              <a:off x="2447865" y="2631695"/>
              <a:ext cx="53122" cy="35652"/>
            </a:xfrm>
            <a:custGeom>
              <a:avLst/>
              <a:gdLst/>
              <a:ahLst/>
              <a:cxnLst/>
              <a:rect l="l" t="t" r="r" b="b"/>
              <a:pathLst>
                <a:path w="2083" h="1398" extrusionOk="0">
                  <a:moveTo>
                    <a:pt x="1344" y="14"/>
                  </a:moveTo>
                  <a:cubicBezTo>
                    <a:pt x="1661" y="27"/>
                    <a:pt x="1858" y="14"/>
                    <a:pt x="1963" y="198"/>
                  </a:cubicBezTo>
                  <a:cubicBezTo>
                    <a:pt x="2082" y="409"/>
                    <a:pt x="2003" y="606"/>
                    <a:pt x="1884" y="791"/>
                  </a:cubicBezTo>
                  <a:cubicBezTo>
                    <a:pt x="1620" y="1186"/>
                    <a:pt x="1225" y="1385"/>
                    <a:pt x="764" y="1397"/>
                  </a:cubicBezTo>
                  <a:cubicBezTo>
                    <a:pt x="422" y="1397"/>
                    <a:pt x="144" y="1253"/>
                    <a:pt x="65" y="884"/>
                  </a:cubicBezTo>
                  <a:cubicBezTo>
                    <a:pt x="0" y="501"/>
                    <a:pt x="224" y="290"/>
                    <a:pt x="566" y="211"/>
                  </a:cubicBezTo>
                  <a:cubicBezTo>
                    <a:pt x="870" y="132"/>
                    <a:pt x="1160" y="0"/>
                    <a:pt x="1344"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8"/>
            <p:cNvSpPr/>
            <p:nvPr/>
          </p:nvSpPr>
          <p:spPr>
            <a:xfrm>
              <a:off x="1836468" y="2480440"/>
              <a:ext cx="48098" cy="36673"/>
            </a:xfrm>
            <a:custGeom>
              <a:avLst/>
              <a:gdLst/>
              <a:ahLst/>
              <a:cxnLst/>
              <a:rect l="l" t="t" r="r" b="b"/>
              <a:pathLst>
                <a:path w="1886" h="1438" extrusionOk="0">
                  <a:moveTo>
                    <a:pt x="753" y="1424"/>
                  </a:moveTo>
                  <a:cubicBezTo>
                    <a:pt x="423" y="1438"/>
                    <a:pt x="225" y="1385"/>
                    <a:pt x="120" y="1174"/>
                  </a:cubicBezTo>
                  <a:cubicBezTo>
                    <a:pt x="1" y="950"/>
                    <a:pt x="27" y="726"/>
                    <a:pt x="199" y="528"/>
                  </a:cubicBezTo>
                  <a:cubicBezTo>
                    <a:pt x="463" y="212"/>
                    <a:pt x="832" y="80"/>
                    <a:pt x="1227" y="27"/>
                  </a:cubicBezTo>
                  <a:cubicBezTo>
                    <a:pt x="1464" y="1"/>
                    <a:pt x="1688" y="93"/>
                    <a:pt x="1793" y="343"/>
                  </a:cubicBezTo>
                  <a:cubicBezTo>
                    <a:pt x="1886" y="554"/>
                    <a:pt x="1820" y="752"/>
                    <a:pt x="1675" y="923"/>
                  </a:cubicBezTo>
                  <a:cubicBezTo>
                    <a:pt x="1398" y="1213"/>
                    <a:pt x="1043" y="1359"/>
                    <a:pt x="753" y="1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8"/>
            <p:cNvSpPr/>
            <p:nvPr/>
          </p:nvSpPr>
          <p:spPr>
            <a:xfrm>
              <a:off x="2312753" y="2640111"/>
              <a:ext cx="54779" cy="32286"/>
            </a:xfrm>
            <a:custGeom>
              <a:avLst/>
              <a:gdLst/>
              <a:ahLst/>
              <a:cxnLst/>
              <a:rect l="l" t="t" r="r" b="b"/>
              <a:pathLst>
                <a:path w="2148" h="1266" extrusionOk="0">
                  <a:moveTo>
                    <a:pt x="2148" y="185"/>
                  </a:moveTo>
                  <a:cubicBezTo>
                    <a:pt x="1951" y="765"/>
                    <a:pt x="1594" y="1015"/>
                    <a:pt x="1133" y="1173"/>
                  </a:cubicBezTo>
                  <a:cubicBezTo>
                    <a:pt x="870" y="1265"/>
                    <a:pt x="619" y="1213"/>
                    <a:pt x="382" y="1081"/>
                  </a:cubicBezTo>
                  <a:cubicBezTo>
                    <a:pt x="132" y="949"/>
                    <a:pt x="0" y="725"/>
                    <a:pt x="92" y="435"/>
                  </a:cubicBezTo>
                  <a:cubicBezTo>
                    <a:pt x="171" y="145"/>
                    <a:pt x="395" y="0"/>
                    <a:pt x="672" y="53"/>
                  </a:cubicBezTo>
                  <a:cubicBezTo>
                    <a:pt x="1133" y="145"/>
                    <a:pt x="1594" y="132"/>
                    <a:pt x="2148" y="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8"/>
            <p:cNvSpPr/>
            <p:nvPr/>
          </p:nvSpPr>
          <p:spPr>
            <a:xfrm>
              <a:off x="1891605" y="2548684"/>
              <a:ext cx="49755" cy="36316"/>
            </a:xfrm>
            <a:custGeom>
              <a:avLst/>
              <a:gdLst/>
              <a:ahLst/>
              <a:cxnLst/>
              <a:rect l="l" t="t" r="r" b="b"/>
              <a:pathLst>
                <a:path w="1951" h="1424" extrusionOk="0">
                  <a:moveTo>
                    <a:pt x="738" y="1424"/>
                  </a:moveTo>
                  <a:cubicBezTo>
                    <a:pt x="462" y="1424"/>
                    <a:pt x="211" y="1357"/>
                    <a:pt x="119" y="1068"/>
                  </a:cubicBezTo>
                  <a:cubicBezTo>
                    <a:pt x="0" y="751"/>
                    <a:pt x="132" y="501"/>
                    <a:pt x="409" y="343"/>
                  </a:cubicBezTo>
                  <a:cubicBezTo>
                    <a:pt x="726" y="171"/>
                    <a:pt x="1055" y="1"/>
                    <a:pt x="1437" y="66"/>
                  </a:cubicBezTo>
                  <a:cubicBezTo>
                    <a:pt x="1819" y="145"/>
                    <a:pt x="1951" y="396"/>
                    <a:pt x="1806" y="751"/>
                  </a:cubicBezTo>
                  <a:cubicBezTo>
                    <a:pt x="1661" y="1108"/>
                    <a:pt x="1160" y="1424"/>
                    <a:pt x="738" y="1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8"/>
            <p:cNvSpPr/>
            <p:nvPr/>
          </p:nvSpPr>
          <p:spPr>
            <a:xfrm>
              <a:off x="1930266" y="2642789"/>
              <a:ext cx="47741" cy="32975"/>
            </a:xfrm>
            <a:custGeom>
              <a:avLst/>
              <a:gdLst/>
              <a:ahLst/>
              <a:cxnLst/>
              <a:rect l="l" t="t" r="r" b="b"/>
              <a:pathLst>
                <a:path w="1872" h="1293" extrusionOk="0">
                  <a:moveTo>
                    <a:pt x="1872" y="13"/>
                  </a:moveTo>
                  <a:cubicBezTo>
                    <a:pt x="1726" y="857"/>
                    <a:pt x="1213" y="1292"/>
                    <a:pt x="580" y="1173"/>
                  </a:cubicBezTo>
                  <a:cubicBezTo>
                    <a:pt x="224" y="1108"/>
                    <a:pt x="0" y="857"/>
                    <a:pt x="13" y="541"/>
                  </a:cubicBezTo>
                  <a:cubicBezTo>
                    <a:pt x="13" y="212"/>
                    <a:pt x="211" y="40"/>
                    <a:pt x="633" y="27"/>
                  </a:cubicBezTo>
                  <a:cubicBezTo>
                    <a:pt x="1041" y="1"/>
                    <a:pt x="1450" y="13"/>
                    <a:pt x="1872"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8"/>
            <p:cNvSpPr/>
            <p:nvPr/>
          </p:nvSpPr>
          <p:spPr>
            <a:xfrm>
              <a:off x="2586318" y="2563807"/>
              <a:ext cx="47078" cy="30935"/>
            </a:xfrm>
            <a:custGeom>
              <a:avLst/>
              <a:gdLst/>
              <a:ahLst/>
              <a:cxnLst/>
              <a:rect l="l" t="t" r="r" b="b"/>
              <a:pathLst>
                <a:path w="1846" h="1213" extrusionOk="0">
                  <a:moveTo>
                    <a:pt x="1055" y="14"/>
                  </a:moveTo>
                  <a:cubicBezTo>
                    <a:pt x="989" y="14"/>
                    <a:pt x="1015" y="0"/>
                    <a:pt x="1041" y="14"/>
                  </a:cubicBezTo>
                  <a:cubicBezTo>
                    <a:pt x="1345" y="40"/>
                    <a:pt x="1700" y="40"/>
                    <a:pt x="1793" y="422"/>
                  </a:cubicBezTo>
                  <a:cubicBezTo>
                    <a:pt x="1846" y="699"/>
                    <a:pt x="1530" y="1015"/>
                    <a:pt x="1147" y="1121"/>
                  </a:cubicBezTo>
                  <a:cubicBezTo>
                    <a:pt x="1120" y="1133"/>
                    <a:pt x="1094" y="1133"/>
                    <a:pt x="1081" y="1133"/>
                  </a:cubicBezTo>
                  <a:cubicBezTo>
                    <a:pt x="725" y="1200"/>
                    <a:pt x="396" y="1213"/>
                    <a:pt x="145" y="896"/>
                  </a:cubicBezTo>
                  <a:cubicBezTo>
                    <a:pt x="40" y="752"/>
                    <a:pt x="1" y="567"/>
                    <a:pt x="92" y="383"/>
                  </a:cubicBezTo>
                  <a:cubicBezTo>
                    <a:pt x="212" y="119"/>
                    <a:pt x="488" y="0"/>
                    <a:pt x="1055"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8"/>
            <p:cNvSpPr/>
            <p:nvPr/>
          </p:nvSpPr>
          <p:spPr>
            <a:xfrm>
              <a:off x="2048572" y="2662961"/>
              <a:ext cx="52102" cy="29914"/>
            </a:xfrm>
            <a:custGeom>
              <a:avLst/>
              <a:gdLst/>
              <a:ahLst/>
              <a:cxnLst/>
              <a:rect l="l" t="t" r="r" b="b"/>
              <a:pathLst>
                <a:path w="2043" h="1173" extrusionOk="0">
                  <a:moveTo>
                    <a:pt x="2043" y="554"/>
                  </a:moveTo>
                  <a:cubicBezTo>
                    <a:pt x="1793" y="909"/>
                    <a:pt x="1436" y="1002"/>
                    <a:pt x="1094" y="1094"/>
                  </a:cubicBezTo>
                  <a:cubicBezTo>
                    <a:pt x="804" y="1173"/>
                    <a:pt x="528" y="1120"/>
                    <a:pt x="277" y="936"/>
                  </a:cubicBezTo>
                  <a:cubicBezTo>
                    <a:pt x="66" y="777"/>
                    <a:pt x="0" y="567"/>
                    <a:pt x="79" y="317"/>
                  </a:cubicBezTo>
                  <a:cubicBezTo>
                    <a:pt x="145" y="92"/>
                    <a:pt x="329" y="0"/>
                    <a:pt x="567" y="0"/>
                  </a:cubicBezTo>
                  <a:cubicBezTo>
                    <a:pt x="1120" y="13"/>
                    <a:pt x="1594" y="238"/>
                    <a:pt x="2043" y="5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8"/>
            <p:cNvSpPr/>
            <p:nvPr/>
          </p:nvSpPr>
          <p:spPr>
            <a:xfrm>
              <a:off x="1813975" y="2566485"/>
              <a:ext cx="41340" cy="34301"/>
            </a:xfrm>
            <a:custGeom>
              <a:avLst/>
              <a:gdLst/>
              <a:ahLst/>
              <a:cxnLst/>
              <a:rect l="l" t="t" r="r" b="b"/>
              <a:pathLst>
                <a:path w="1621" h="1345" extrusionOk="0">
                  <a:moveTo>
                    <a:pt x="633" y="1332"/>
                  </a:moveTo>
                  <a:cubicBezTo>
                    <a:pt x="238" y="1345"/>
                    <a:pt x="0" y="1148"/>
                    <a:pt x="13" y="818"/>
                  </a:cubicBezTo>
                  <a:cubicBezTo>
                    <a:pt x="13" y="449"/>
                    <a:pt x="461" y="80"/>
                    <a:pt x="949" y="41"/>
                  </a:cubicBezTo>
                  <a:cubicBezTo>
                    <a:pt x="1345" y="1"/>
                    <a:pt x="1595" y="172"/>
                    <a:pt x="1608" y="515"/>
                  </a:cubicBezTo>
                  <a:cubicBezTo>
                    <a:pt x="1621" y="897"/>
                    <a:pt x="1146" y="1306"/>
                    <a:pt x="633" y="13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8"/>
            <p:cNvSpPr/>
            <p:nvPr/>
          </p:nvSpPr>
          <p:spPr>
            <a:xfrm>
              <a:off x="2475408" y="2559089"/>
              <a:ext cx="41365" cy="30271"/>
            </a:xfrm>
            <a:custGeom>
              <a:avLst/>
              <a:gdLst/>
              <a:ahLst/>
              <a:cxnLst/>
              <a:rect l="l" t="t" r="r" b="b"/>
              <a:pathLst>
                <a:path w="1622" h="1187" extrusionOk="0">
                  <a:moveTo>
                    <a:pt x="897" y="41"/>
                  </a:moveTo>
                  <a:cubicBezTo>
                    <a:pt x="1134" y="93"/>
                    <a:pt x="1437" y="1"/>
                    <a:pt x="1529" y="264"/>
                  </a:cubicBezTo>
                  <a:cubicBezTo>
                    <a:pt x="1621" y="568"/>
                    <a:pt x="1424" y="805"/>
                    <a:pt x="1187" y="990"/>
                  </a:cubicBezTo>
                  <a:cubicBezTo>
                    <a:pt x="1029" y="1108"/>
                    <a:pt x="857" y="1160"/>
                    <a:pt x="672" y="1174"/>
                  </a:cubicBezTo>
                  <a:cubicBezTo>
                    <a:pt x="317" y="1187"/>
                    <a:pt x="13" y="963"/>
                    <a:pt x="13" y="660"/>
                  </a:cubicBezTo>
                  <a:cubicBezTo>
                    <a:pt x="1" y="317"/>
                    <a:pt x="212" y="146"/>
                    <a:pt x="528" y="80"/>
                  </a:cubicBezTo>
                  <a:cubicBezTo>
                    <a:pt x="646" y="53"/>
                    <a:pt x="778" y="53"/>
                    <a:pt x="897" y="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8"/>
            <p:cNvSpPr/>
            <p:nvPr/>
          </p:nvSpPr>
          <p:spPr>
            <a:xfrm>
              <a:off x="2191386" y="2653882"/>
              <a:ext cx="49449" cy="30271"/>
            </a:xfrm>
            <a:custGeom>
              <a:avLst/>
              <a:gdLst/>
              <a:ahLst/>
              <a:cxnLst/>
              <a:rect l="l" t="t" r="r" b="b"/>
              <a:pathLst>
                <a:path w="1939" h="1187" extrusionOk="0">
                  <a:moveTo>
                    <a:pt x="1939" y="554"/>
                  </a:moveTo>
                  <a:cubicBezTo>
                    <a:pt x="1688" y="949"/>
                    <a:pt x="1359" y="1028"/>
                    <a:pt x="1043" y="1107"/>
                  </a:cubicBezTo>
                  <a:cubicBezTo>
                    <a:pt x="779" y="1186"/>
                    <a:pt x="528" y="1107"/>
                    <a:pt x="305" y="949"/>
                  </a:cubicBezTo>
                  <a:cubicBezTo>
                    <a:pt x="67" y="791"/>
                    <a:pt x="1" y="541"/>
                    <a:pt x="120" y="277"/>
                  </a:cubicBezTo>
                  <a:cubicBezTo>
                    <a:pt x="252" y="14"/>
                    <a:pt x="502" y="0"/>
                    <a:pt x="726" y="106"/>
                  </a:cubicBezTo>
                  <a:cubicBezTo>
                    <a:pt x="1095" y="277"/>
                    <a:pt x="1464" y="436"/>
                    <a:pt x="1939" y="5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8"/>
            <p:cNvSpPr/>
            <p:nvPr/>
          </p:nvSpPr>
          <p:spPr>
            <a:xfrm>
              <a:off x="2604119" y="2450857"/>
              <a:ext cx="35346" cy="28945"/>
            </a:xfrm>
            <a:custGeom>
              <a:avLst/>
              <a:gdLst/>
              <a:ahLst/>
              <a:cxnLst/>
              <a:rect l="l" t="t" r="r" b="b"/>
              <a:pathLst>
                <a:path w="1386" h="1135" extrusionOk="0">
                  <a:moveTo>
                    <a:pt x="1371" y="436"/>
                  </a:moveTo>
                  <a:cubicBezTo>
                    <a:pt x="1385" y="792"/>
                    <a:pt x="1069" y="1095"/>
                    <a:pt x="686" y="1122"/>
                  </a:cubicBezTo>
                  <a:cubicBezTo>
                    <a:pt x="317" y="1134"/>
                    <a:pt x="1" y="871"/>
                    <a:pt x="1" y="554"/>
                  </a:cubicBezTo>
                  <a:cubicBezTo>
                    <a:pt x="1" y="212"/>
                    <a:pt x="238" y="41"/>
                    <a:pt x="700" y="27"/>
                  </a:cubicBezTo>
                  <a:cubicBezTo>
                    <a:pt x="1201" y="1"/>
                    <a:pt x="1359" y="106"/>
                    <a:pt x="1371" y="4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8"/>
            <p:cNvSpPr/>
            <p:nvPr/>
          </p:nvSpPr>
          <p:spPr>
            <a:xfrm>
              <a:off x="2502287" y="2472049"/>
              <a:ext cx="39707" cy="26574"/>
            </a:xfrm>
            <a:custGeom>
              <a:avLst/>
              <a:gdLst/>
              <a:ahLst/>
              <a:cxnLst/>
              <a:rect l="l" t="t" r="r" b="b"/>
              <a:pathLst>
                <a:path w="1557" h="1042" extrusionOk="0">
                  <a:moveTo>
                    <a:pt x="686" y="1029"/>
                  </a:moveTo>
                  <a:cubicBezTo>
                    <a:pt x="304" y="1041"/>
                    <a:pt x="14" y="830"/>
                    <a:pt x="1" y="541"/>
                  </a:cubicBezTo>
                  <a:cubicBezTo>
                    <a:pt x="1" y="251"/>
                    <a:pt x="265" y="27"/>
                    <a:pt x="660" y="13"/>
                  </a:cubicBezTo>
                  <a:cubicBezTo>
                    <a:pt x="1068" y="1"/>
                    <a:pt x="1556" y="251"/>
                    <a:pt x="1542" y="475"/>
                  </a:cubicBezTo>
                  <a:cubicBezTo>
                    <a:pt x="1542" y="712"/>
                    <a:pt x="1068" y="1015"/>
                    <a:pt x="686" y="10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8"/>
            <p:cNvSpPr/>
            <p:nvPr/>
          </p:nvSpPr>
          <p:spPr>
            <a:xfrm>
              <a:off x="2568492" y="2358461"/>
              <a:ext cx="37361" cy="26548"/>
            </a:xfrm>
            <a:custGeom>
              <a:avLst/>
              <a:gdLst/>
              <a:ahLst/>
              <a:cxnLst/>
              <a:rect l="l" t="t" r="r" b="b"/>
              <a:pathLst>
                <a:path w="1465" h="1041" extrusionOk="0">
                  <a:moveTo>
                    <a:pt x="581" y="1028"/>
                  </a:moveTo>
                  <a:cubicBezTo>
                    <a:pt x="212" y="1028"/>
                    <a:pt x="1" y="830"/>
                    <a:pt x="27" y="540"/>
                  </a:cubicBezTo>
                  <a:cubicBezTo>
                    <a:pt x="53" y="211"/>
                    <a:pt x="383" y="0"/>
                    <a:pt x="858" y="0"/>
                  </a:cubicBezTo>
                  <a:cubicBezTo>
                    <a:pt x="1240" y="0"/>
                    <a:pt x="1464" y="158"/>
                    <a:pt x="1464" y="448"/>
                  </a:cubicBezTo>
                  <a:cubicBezTo>
                    <a:pt x="1450" y="777"/>
                    <a:pt x="1055" y="1041"/>
                    <a:pt x="581" y="10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8"/>
            <p:cNvSpPr/>
            <p:nvPr/>
          </p:nvSpPr>
          <p:spPr>
            <a:xfrm>
              <a:off x="2620619" y="2636387"/>
              <a:ext cx="34607" cy="28945"/>
            </a:xfrm>
            <a:custGeom>
              <a:avLst/>
              <a:gdLst/>
              <a:ahLst/>
              <a:cxnLst/>
              <a:rect l="l" t="t" r="r" b="b"/>
              <a:pathLst>
                <a:path w="1357" h="1135" extrusionOk="0">
                  <a:moveTo>
                    <a:pt x="1357" y="449"/>
                  </a:moveTo>
                  <a:cubicBezTo>
                    <a:pt x="1357" y="832"/>
                    <a:pt x="1002" y="1134"/>
                    <a:pt x="580" y="1134"/>
                  </a:cubicBezTo>
                  <a:cubicBezTo>
                    <a:pt x="237" y="1122"/>
                    <a:pt x="13" y="937"/>
                    <a:pt x="13" y="633"/>
                  </a:cubicBezTo>
                  <a:cubicBezTo>
                    <a:pt x="0" y="278"/>
                    <a:pt x="369" y="1"/>
                    <a:pt x="830" y="14"/>
                  </a:cubicBezTo>
                  <a:cubicBezTo>
                    <a:pt x="1107" y="27"/>
                    <a:pt x="1344" y="94"/>
                    <a:pt x="1357" y="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8"/>
            <p:cNvSpPr/>
            <p:nvPr/>
          </p:nvSpPr>
          <p:spPr>
            <a:xfrm>
              <a:off x="1928252" y="2479088"/>
              <a:ext cx="29608" cy="26242"/>
            </a:xfrm>
            <a:custGeom>
              <a:avLst/>
              <a:gdLst/>
              <a:ahLst/>
              <a:cxnLst/>
              <a:rect l="l" t="t" r="r" b="b"/>
              <a:pathLst>
                <a:path w="1161" h="1029" extrusionOk="0">
                  <a:moveTo>
                    <a:pt x="1146" y="660"/>
                  </a:moveTo>
                  <a:cubicBezTo>
                    <a:pt x="1067" y="937"/>
                    <a:pt x="844" y="1029"/>
                    <a:pt x="566" y="1016"/>
                  </a:cubicBezTo>
                  <a:cubicBezTo>
                    <a:pt x="250" y="1016"/>
                    <a:pt x="0" y="765"/>
                    <a:pt x="0" y="489"/>
                  </a:cubicBezTo>
                  <a:cubicBezTo>
                    <a:pt x="0" y="199"/>
                    <a:pt x="224" y="1"/>
                    <a:pt x="514" y="41"/>
                  </a:cubicBezTo>
                  <a:cubicBezTo>
                    <a:pt x="791" y="80"/>
                    <a:pt x="1160" y="423"/>
                    <a:pt x="1146" y="6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8"/>
            <p:cNvSpPr/>
            <p:nvPr/>
          </p:nvSpPr>
          <p:spPr>
            <a:xfrm>
              <a:off x="1858349" y="2386692"/>
              <a:ext cx="33612" cy="24227"/>
            </a:xfrm>
            <a:custGeom>
              <a:avLst/>
              <a:gdLst/>
              <a:ahLst/>
              <a:cxnLst/>
              <a:rect l="l" t="t" r="r" b="b"/>
              <a:pathLst>
                <a:path w="1318" h="950" extrusionOk="0">
                  <a:moveTo>
                    <a:pt x="659" y="949"/>
                  </a:moveTo>
                  <a:cubicBezTo>
                    <a:pt x="408" y="909"/>
                    <a:pt x="171" y="856"/>
                    <a:pt x="65" y="606"/>
                  </a:cubicBezTo>
                  <a:cubicBezTo>
                    <a:pt x="0" y="435"/>
                    <a:pt x="53" y="303"/>
                    <a:pt x="185" y="197"/>
                  </a:cubicBezTo>
                  <a:cubicBezTo>
                    <a:pt x="408" y="0"/>
                    <a:pt x="619" y="92"/>
                    <a:pt x="830" y="211"/>
                  </a:cubicBezTo>
                  <a:cubicBezTo>
                    <a:pt x="923" y="250"/>
                    <a:pt x="1014" y="329"/>
                    <a:pt x="1081" y="396"/>
                  </a:cubicBezTo>
                  <a:cubicBezTo>
                    <a:pt x="1318" y="633"/>
                    <a:pt x="1278" y="777"/>
                    <a:pt x="949" y="870"/>
                  </a:cubicBezTo>
                  <a:cubicBezTo>
                    <a:pt x="844" y="909"/>
                    <a:pt x="738" y="923"/>
                    <a:pt x="659" y="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8"/>
            <p:cNvSpPr/>
            <p:nvPr/>
          </p:nvSpPr>
          <p:spPr>
            <a:xfrm>
              <a:off x="2534217" y="2275425"/>
              <a:ext cx="21218" cy="20530"/>
            </a:xfrm>
            <a:custGeom>
              <a:avLst/>
              <a:gdLst/>
              <a:ahLst/>
              <a:cxnLst/>
              <a:rect l="l" t="t" r="r" b="b"/>
              <a:pathLst>
                <a:path w="832" h="805" extrusionOk="0">
                  <a:moveTo>
                    <a:pt x="475" y="805"/>
                  </a:moveTo>
                  <a:cubicBezTo>
                    <a:pt x="211" y="791"/>
                    <a:pt x="14" y="673"/>
                    <a:pt x="0" y="396"/>
                  </a:cubicBezTo>
                  <a:cubicBezTo>
                    <a:pt x="0" y="146"/>
                    <a:pt x="159" y="0"/>
                    <a:pt x="396" y="14"/>
                  </a:cubicBezTo>
                  <a:cubicBezTo>
                    <a:pt x="686" y="27"/>
                    <a:pt x="818" y="211"/>
                    <a:pt x="831" y="475"/>
                  </a:cubicBezTo>
                  <a:cubicBezTo>
                    <a:pt x="831" y="699"/>
                    <a:pt x="673" y="779"/>
                    <a:pt x="475" y="8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1" name="Google Shape;2351;p18">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8">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3" name="Google Shape;2353;p18"/>
          <p:cNvGrpSpPr/>
          <p:nvPr/>
        </p:nvGrpSpPr>
        <p:grpSpPr>
          <a:xfrm>
            <a:off x="4903987" y="129261"/>
            <a:ext cx="660529" cy="164373"/>
            <a:chOff x="1663975" y="5122263"/>
            <a:chExt cx="503375" cy="125275"/>
          </a:xfrm>
        </p:grpSpPr>
        <p:sp>
          <p:nvSpPr>
            <p:cNvPr id="2354" name="Google Shape;2354;p18"/>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8"/>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8"/>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8"/>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8"/>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8"/>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8"/>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8"/>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8"/>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8"/>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8"/>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8"/>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8"/>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8"/>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8"/>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8"/>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8"/>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8"/>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5"/>
        <p:cNvGrpSpPr/>
        <p:nvPr/>
      </p:nvGrpSpPr>
      <p:grpSpPr>
        <a:xfrm>
          <a:off x="0" y="0"/>
          <a:ext cx="0" cy="0"/>
          <a:chOff x="0" y="0"/>
          <a:chExt cx="0" cy="0"/>
        </a:xfrm>
      </p:grpSpPr>
      <p:grpSp>
        <p:nvGrpSpPr>
          <p:cNvPr id="2376" name="Google Shape;2376;p19"/>
          <p:cNvGrpSpPr/>
          <p:nvPr/>
        </p:nvGrpSpPr>
        <p:grpSpPr>
          <a:xfrm>
            <a:off x="903891" y="1204830"/>
            <a:ext cx="4479878" cy="2871204"/>
            <a:chOff x="4778272" y="1184205"/>
            <a:chExt cx="4479878" cy="2871204"/>
          </a:xfrm>
        </p:grpSpPr>
        <p:sp>
          <p:nvSpPr>
            <p:cNvPr id="2377" name="Google Shape;2377;p19"/>
            <p:cNvSpPr/>
            <p:nvPr/>
          </p:nvSpPr>
          <p:spPr>
            <a:xfrm>
              <a:off x="4778272" y="1414451"/>
              <a:ext cx="114575" cy="2321729"/>
            </a:xfrm>
            <a:custGeom>
              <a:avLst/>
              <a:gdLst/>
              <a:ahLst/>
              <a:cxnLst/>
              <a:rect l="l" t="t" r="r" b="b"/>
              <a:pathLst>
                <a:path w="365" h="7696" extrusionOk="0">
                  <a:moveTo>
                    <a:pt x="178" y="0"/>
                  </a:moveTo>
                  <a:cubicBezTo>
                    <a:pt x="146" y="0"/>
                    <a:pt x="105" y="31"/>
                    <a:pt x="95" y="83"/>
                  </a:cubicBezTo>
                  <a:cubicBezTo>
                    <a:pt x="1" y="1338"/>
                    <a:pt x="53" y="2603"/>
                    <a:pt x="53" y="3858"/>
                  </a:cubicBezTo>
                  <a:cubicBezTo>
                    <a:pt x="53" y="5113"/>
                    <a:pt x="22" y="6378"/>
                    <a:pt x="115" y="7633"/>
                  </a:cubicBezTo>
                  <a:cubicBezTo>
                    <a:pt x="125" y="7675"/>
                    <a:pt x="157" y="7696"/>
                    <a:pt x="178" y="7696"/>
                  </a:cubicBezTo>
                  <a:cubicBezTo>
                    <a:pt x="208" y="7696"/>
                    <a:pt x="240" y="7675"/>
                    <a:pt x="240" y="7633"/>
                  </a:cubicBezTo>
                  <a:cubicBezTo>
                    <a:pt x="344" y="6378"/>
                    <a:pt x="312" y="5113"/>
                    <a:pt x="312" y="3858"/>
                  </a:cubicBezTo>
                  <a:cubicBezTo>
                    <a:pt x="312" y="2603"/>
                    <a:pt x="364" y="1338"/>
                    <a:pt x="271" y="83"/>
                  </a:cubicBezTo>
                  <a:cubicBezTo>
                    <a:pt x="261" y="31"/>
                    <a:pt x="219" y="0"/>
                    <a:pt x="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8" name="Google Shape;2378;p19"/>
            <p:cNvGrpSpPr/>
            <p:nvPr/>
          </p:nvGrpSpPr>
          <p:grpSpPr>
            <a:xfrm>
              <a:off x="4892850" y="1184205"/>
              <a:ext cx="4365300" cy="2871204"/>
              <a:chOff x="4892850" y="1184205"/>
              <a:chExt cx="4365300" cy="2871204"/>
            </a:xfrm>
          </p:grpSpPr>
          <p:sp>
            <p:nvSpPr>
              <p:cNvPr id="2379" name="Google Shape;2379;p19"/>
              <p:cNvSpPr/>
              <p:nvPr/>
            </p:nvSpPr>
            <p:spPr>
              <a:xfrm>
                <a:off x="4892850" y="1402425"/>
                <a:ext cx="4365300" cy="2652900"/>
              </a:xfrm>
              <a:prstGeom prst="rect">
                <a:avLst/>
              </a:prstGeom>
              <a:solidFill>
                <a:schemeClr val="lt1"/>
              </a:solidFill>
              <a:ln w="19050"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0" name="Google Shape;2380;p19"/>
              <p:cNvGrpSpPr/>
              <p:nvPr/>
            </p:nvGrpSpPr>
            <p:grpSpPr>
              <a:xfrm>
                <a:off x="8547394" y="1184205"/>
                <a:ext cx="699580" cy="150294"/>
                <a:chOff x="8001394" y="1285030"/>
                <a:chExt cx="699580" cy="150294"/>
              </a:xfrm>
            </p:grpSpPr>
            <p:sp>
              <p:nvSpPr>
                <p:cNvPr id="2381" name="Google Shape;2381;p19"/>
                <p:cNvSpPr/>
                <p:nvPr/>
              </p:nvSpPr>
              <p:spPr>
                <a:xfrm>
                  <a:off x="8341562" y="1285030"/>
                  <a:ext cx="121698" cy="94208"/>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9"/>
                <p:cNvSpPr/>
                <p:nvPr/>
              </p:nvSpPr>
              <p:spPr>
                <a:xfrm>
                  <a:off x="8539137" y="1286863"/>
                  <a:ext cx="104836" cy="89626"/>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9"/>
                <p:cNvSpPr/>
                <p:nvPr/>
              </p:nvSpPr>
              <p:spPr>
                <a:xfrm>
                  <a:off x="8102015" y="1356328"/>
                  <a:ext cx="123897" cy="20711"/>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9"/>
                <p:cNvSpPr/>
                <p:nvPr/>
              </p:nvSpPr>
              <p:spPr>
                <a:xfrm>
                  <a:off x="8001394" y="1412780"/>
                  <a:ext cx="699580" cy="22544"/>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5" name="Google Shape;2385;p19"/>
              <p:cNvGrpSpPr/>
              <p:nvPr/>
            </p:nvGrpSpPr>
            <p:grpSpPr>
              <a:xfrm>
                <a:off x="4892860" y="1402430"/>
                <a:ext cx="1269958" cy="662767"/>
                <a:chOff x="1118547" y="1246905"/>
                <a:chExt cx="1269958" cy="662767"/>
              </a:xfrm>
            </p:grpSpPr>
            <p:sp>
              <p:nvSpPr>
                <p:cNvPr id="2386" name="Google Shape;2386;p19"/>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9"/>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9"/>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9"/>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9"/>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9"/>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9"/>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9"/>
                <p:cNvSpPr/>
                <p:nvPr/>
              </p:nvSpPr>
              <p:spPr>
                <a:xfrm>
                  <a:off x="1127905" y="1259377"/>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9"/>
                <p:cNvSpPr/>
                <p:nvPr/>
              </p:nvSpPr>
              <p:spPr>
                <a:xfrm>
                  <a:off x="1158330" y="1301166"/>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9"/>
                <p:cNvSpPr/>
                <p:nvPr/>
              </p:nvSpPr>
              <p:spPr>
                <a:xfrm>
                  <a:off x="1323832" y="1293468"/>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9"/>
                <p:cNvSpPr/>
                <p:nvPr/>
              </p:nvSpPr>
              <p:spPr>
                <a:xfrm>
                  <a:off x="1378816" y="1302999"/>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9"/>
                <p:cNvSpPr/>
                <p:nvPr/>
              </p:nvSpPr>
              <p:spPr>
                <a:xfrm>
                  <a:off x="1521408" y="1297317"/>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9"/>
                <p:cNvSpPr/>
                <p:nvPr/>
              </p:nvSpPr>
              <p:spPr>
                <a:xfrm>
                  <a:off x="1451028" y="1299150"/>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9" name="Google Shape;2399;p19"/>
              <p:cNvGrpSpPr/>
              <p:nvPr/>
            </p:nvGrpSpPr>
            <p:grpSpPr>
              <a:xfrm rot="10800000">
                <a:off x="7984422" y="3397405"/>
                <a:ext cx="1260600" cy="658005"/>
                <a:chOff x="199218" y="1246905"/>
                <a:chExt cx="1260600" cy="658005"/>
              </a:xfrm>
            </p:grpSpPr>
            <p:sp>
              <p:nvSpPr>
                <p:cNvPr id="2400" name="Google Shape;2400;p19"/>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9"/>
                <p:cNvSpPr/>
                <p:nvPr/>
              </p:nvSpPr>
              <p:spPr>
                <a:xfrm>
                  <a:off x="199218" y="125461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402" name="Google Shape;2402;p19" title="Gráfico">
            <a:hlinkClick r:id="rId3"/>
          </p:cNvPr>
          <p:cNvPicPr preferRelativeResize="0"/>
          <p:nvPr/>
        </p:nvPicPr>
        <p:blipFill>
          <a:blip r:embed="rId4">
            <a:alphaModFix/>
          </a:blip>
          <a:stretch>
            <a:fillRect/>
          </a:stretch>
        </p:blipFill>
        <p:spPr>
          <a:xfrm>
            <a:off x="1400526" y="1934538"/>
            <a:ext cx="3613799" cy="2062649"/>
          </a:xfrm>
          <a:prstGeom prst="rect">
            <a:avLst/>
          </a:prstGeom>
          <a:noFill/>
          <a:ln>
            <a:noFill/>
          </a:ln>
        </p:spPr>
      </p:pic>
      <p:sp>
        <p:nvSpPr>
          <p:cNvPr id="2403" name="Google Shape;2403;p19"/>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grpSp>
        <p:nvGrpSpPr>
          <p:cNvPr id="2404" name="Google Shape;2404;p19"/>
          <p:cNvGrpSpPr/>
          <p:nvPr/>
        </p:nvGrpSpPr>
        <p:grpSpPr>
          <a:xfrm>
            <a:off x="5612518" y="1421475"/>
            <a:ext cx="2121607" cy="906675"/>
            <a:chOff x="5612518" y="1469100"/>
            <a:chExt cx="2121607" cy="906675"/>
          </a:xfrm>
        </p:grpSpPr>
        <p:sp>
          <p:nvSpPr>
            <p:cNvPr id="2405" name="Google Shape;2405;p19"/>
            <p:cNvSpPr/>
            <p:nvPr/>
          </p:nvSpPr>
          <p:spPr>
            <a:xfrm>
              <a:off x="5612518" y="1469100"/>
              <a:ext cx="2121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MARS</a:t>
              </a:r>
              <a:endParaRPr>
                <a:solidFill>
                  <a:schemeClr val="dk1"/>
                </a:solidFill>
              </a:endParaRPr>
            </a:p>
          </p:txBody>
        </p:sp>
        <p:sp>
          <p:nvSpPr>
            <p:cNvPr id="2406" name="Google Shape;2406;p19"/>
            <p:cNvSpPr txBox="1"/>
            <p:nvPr/>
          </p:nvSpPr>
          <p:spPr>
            <a:xfrm>
              <a:off x="5612525" y="1905975"/>
              <a:ext cx="2121600" cy="46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very cold place</a:t>
              </a:r>
              <a:endParaRPr sz="1500" dirty="0">
                <a:solidFill>
                  <a:schemeClr val="dk1"/>
                </a:solidFill>
                <a:latin typeface="Montserrat Medium" panose="00000600000000000000" pitchFamily="2" charset="0"/>
                <a:ea typeface="DM Sans"/>
                <a:cs typeface="DM Sans"/>
                <a:sym typeface="DM Sans"/>
              </a:endParaRPr>
            </a:p>
          </p:txBody>
        </p:sp>
      </p:grpSp>
      <p:grpSp>
        <p:nvGrpSpPr>
          <p:cNvPr id="2407" name="Google Shape;2407;p19"/>
          <p:cNvGrpSpPr/>
          <p:nvPr/>
        </p:nvGrpSpPr>
        <p:grpSpPr>
          <a:xfrm>
            <a:off x="5612518" y="2494146"/>
            <a:ext cx="2121607" cy="906641"/>
            <a:chOff x="5612518" y="2541771"/>
            <a:chExt cx="2121607" cy="906641"/>
          </a:xfrm>
        </p:grpSpPr>
        <p:sp>
          <p:nvSpPr>
            <p:cNvPr id="2408" name="Google Shape;2408;p19"/>
            <p:cNvSpPr/>
            <p:nvPr/>
          </p:nvSpPr>
          <p:spPr>
            <a:xfrm>
              <a:off x="5612518" y="2541771"/>
              <a:ext cx="2121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SATURN</a:t>
              </a:r>
              <a:endParaRPr>
                <a:solidFill>
                  <a:schemeClr val="dk1"/>
                </a:solidFill>
              </a:endParaRPr>
            </a:p>
          </p:txBody>
        </p:sp>
        <p:sp>
          <p:nvSpPr>
            <p:cNvPr id="2409" name="Google Shape;2409;p19"/>
            <p:cNvSpPr txBox="1"/>
            <p:nvPr/>
          </p:nvSpPr>
          <p:spPr>
            <a:xfrm>
              <a:off x="5612525" y="2978612"/>
              <a:ext cx="2121600" cy="46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It’s composed of hydrogen and helium</a:t>
              </a:r>
              <a:endParaRPr sz="1500" dirty="0">
                <a:solidFill>
                  <a:schemeClr val="dk1"/>
                </a:solidFill>
                <a:latin typeface="Montserrat Medium" panose="00000600000000000000" pitchFamily="2" charset="0"/>
                <a:ea typeface="DM Sans"/>
                <a:cs typeface="DM Sans"/>
                <a:sym typeface="DM Sans"/>
              </a:endParaRPr>
            </a:p>
          </p:txBody>
        </p:sp>
      </p:grpSp>
      <p:grpSp>
        <p:nvGrpSpPr>
          <p:cNvPr id="2410" name="Google Shape;2410;p19"/>
          <p:cNvGrpSpPr/>
          <p:nvPr/>
        </p:nvGrpSpPr>
        <p:grpSpPr>
          <a:xfrm>
            <a:off x="5612518" y="3566817"/>
            <a:ext cx="2121607" cy="906608"/>
            <a:chOff x="5612518" y="3614442"/>
            <a:chExt cx="2121607" cy="906608"/>
          </a:xfrm>
        </p:grpSpPr>
        <p:sp>
          <p:nvSpPr>
            <p:cNvPr id="2411" name="Google Shape;2411;p19"/>
            <p:cNvSpPr/>
            <p:nvPr/>
          </p:nvSpPr>
          <p:spPr>
            <a:xfrm>
              <a:off x="5612518" y="3614442"/>
              <a:ext cx="2121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VENUS</a:t>
              </a:r>
              <a:endParaRPr>
                <a:solidFill>
                  <a:schemeClr val="dk1"/>
                </a:solidFill>
              </a:endParaRPr>
            </a:p>
          </p:txBody>
        </p:sp>
        <p:sp>
          <p:nvSpPr>
            <p:cNvPr id="2412" name="Google Shape;2412;p19"/>
            <p:cNvSpPr txBox="1"/>
            <p:nvPr/>
          </p:nvSpPr>
          <p:spPr>
            <a:xfrm>
              <a:off x="5612525" y="4051249"/>
              <a:ext cx="2121600" cy="46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is the second planet from the Sun</a:t>
              </a:r>
              <a:endParaRPr sz="1500" dirty="0">
                <a:solidFill>
                  <a:schemeClr val="dk1"/>
                </a:solidFill>
                <a:latin typeface="Montserrat Medium" panose="00000600000000000000" pitchFamily="2" charset="0"/>
                <a:ea typeface="DM Sans"/>
                <a:cs typeface="DM Sans"/>
                <a:sym typeface="DM Sans"/>
              </a:endParaRPr>
            </a:p>
          </p:txBody>
        </p:sp>
      </p:grpSp>
      <p:sp>
        <p:nvSpPr>
          <p:cNvPr id="2413" name="Google Shape;2413;p19"/>
          <p:cNvSpPr txBox="1"/>
          <p:nvPr/>
        </p:nvSpPr>
        <p:spPr>
          <a:xfrm>
            <a:off x="996319" y="4206850"/>
            <a:ext cx="4387500" cy="36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chemeClr val="dk1"/>
                </a:solidFill>
                <a:latin typeface="Montserrat Medium" panose="00000600000000000000" pitchFamily="2" charset="0"/>
                <a:ea typeface="DM Sans"/>
                <a:cs typeface="DM Sans"/>
                <a:sym typeface="DM Sans"/>
              </a:rPr>
              <a:t>Follow the link in the graph to modify its data and then paste the new one here. </a:t>
            </a:r>
            <a:r>
              <a:rPr lang="en" sz="1000" b="1" dirty="0">
                <a:solidFill>
                  <a:schemeClr val="dk1"/>
                </a:solidFill>
                <a:uFill>
                  <a:noFill/>
                </a:uFill>
                <a:latin typeface="Montserrat Medium" panose="00000600000000000000" pitchFamily="2" charset="0"/>
                <a:ea typeface="DM Sans"/>
                <a:cs typeface="DM Sans"/>
                <a:sym typeface="DM Sans"/>
                <a:hlinkClick r:id="rId5">
                  <a:extLst>
                    <a:ext uri="{A12FA001-AC4F-418D-AE19-62706E023703}">
                      <ahyp:hlinkClr xmlns:ahyp="http://schemas.microsoft.com/office/drawing/2018/hyperlinkcolor" val="tx"/>
                    </a:ext>
                  </a:extLst>
                </a:hlinkClick>
              </a:rPr>
              <a:t>For more info, click here</a:t>
            </a:r>
            <a:endParaRPr sz="1000" b="1" dirty="0">
              <a:solidFill>
                <a:schemeClr val="dk1"/>
              </a:solidFill>
              <a:latin typeface="Montserrat Medium" panose="00000600000000000000" pitchFamily="2" charset="0"/>
              <a:ea typeface="DM Sans"/>
              <a:cs typeface="DM Sans"/>
              <a:sym typeface="DM Sans"/>
            </a:endParaRPr>
          </a:p>
        </p:txBody>
      </p:sp>
      <p:grpSp>
        <p:nvGrpSpPr>
          <p:cNvPr id="2414" name="Google Shape;2414;p19"/>
          <p:cNvGrpSpPr/>
          <p:nvPr/>
        </p:nvGrpSpPr>
        <p:grpSpPr>
          <a:xfrm rot="5400000">
            <a:off x="7843992" y="1415054"/>
            <a:ext cx="416632" cy="375602"/>
            <a:chOff x="1832000" y="1402550"/>
            <a:chExt cx="416632" cy="375602"/>
          </a:xfrm>
        </p:grpSpPr>
        <p:sp>
          <p:nvSpPr>
            <p:cNvPr id="2415" name="Google Shape;2415;p19"/>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16" name="Google Shape;2416;p19"/>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17" name="Google Shape;2417;p19"/>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18" name="Google Shape;2418;p19"/>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19" name="Google Shape;2419;p19"/>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0" name="Google Shape;2420;p19"/>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1" name="Google Shape;2421;p19"/>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2" name="Google Shape;2422;p19"/>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3" name="Google Shape;2423;p19"/>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4" name="Google Shape;2424;p19"/>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5" name="Google Shape;2425;p19"/>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6" name="Google Shape;2426;p19"/>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7" name="Google Shape;2427;p19"/>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8" name="Google Shape;2428;p19"/>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9" name="Google Shape;2429;p19"/>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0" name="Google Shape;2430;p19"/>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1" name="Google Shape;2431;p19"/>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2" name="Google Shape;2432;p19"/>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3" name="Google Shape;2433;p19"/>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4" name="Google Shape;2434;p19"/>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5" name="Google Shape;2435;p19"/>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6" name="Google Shape;2436;p19"/>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7" name="Google Shape;2437;p19"/>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8" name="Google Shape;2438;p19"/>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9" name="Google Shape;2439;p19"/>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0" name="Google Shape;2440;p19"/>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1" name="Google Shape;2441;p19"/>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2" name="Google Shape;2442;p19"/>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443" name="Google Shape;2443;p19"/>
          <p:cNvGrpSpPr/>
          <p:nvPr/>
        </p:nvGrpSpPr>
        <p:grpSpPr>
          <a:xfrm rot="5400000">
            <a:off x="7843992" y="2488275"/>
            <a:ext cx="416632" cy="375602"/>
            <a:chOff x="1832000" y="1402550"/>
            <a:chExt cx="416632" cy="375602"/>
          </a:xfrm>
        </p:grpSpPr>
        <p:sp>
          <p:nvSpPr>
            <p:cNvPr id="2444" name="Google Shape;2444;p19"/>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5" name="Google Shape;2445;p19"/>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6" name="Google Shape;2446;p19"/>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7" name="Google Shape;2447;p19"/>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8" name="Google Shape;2448;p19"/>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9" name="Google Shape;2449;p19"/>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0" name="Google Shape;2450;p19"/>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1" name="Google Shape;2451;p19"/>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2" name="Google Shape;2452;p19"/>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3" name="Google Shape;2453;p19"/>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4" name="Google Shape;2454;p19"/>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5" name="Google Shape;2455;p19"/>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6" name="Google Shape;2456;p19"/>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7" name="Google Shape;2457;p19"/>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8" name="Google Shape;2458;p19"/>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9" name="Google Shape;2459;p19"/>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0" name="Google Shape;2460;p19"/>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1" name="Google Shape;2461;p19"/>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2" name="Google Shape;2462;p19"/>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3" name="Google Shape;2463;p19"/>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4" name="Google Shape;2464;p19"/>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5" name="Google Shape;2465;p19"/>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6" name="Google Shape;2466;p19"/>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7" name="Google Shape;2467;p19"/>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8" name="Google Shape;2468;p19"/>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9" name="Google Shape;2469;p19"/>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70" name="Google Shape;2470;p19"/>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71" name="Google Shape;2471;p19"/>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472" name="Google Shape;2472;p19"/>
          <p:cNvGrpSpPr/>
          <p:nvPr/>
        </p:nvGrpSpPr>
        <p:grpSpPr>
          <a:xfrm rot="5400000">
            <a:off x="7843992" y="3559838"/>
            <a:ext cx="416632" cy="375602"/>
            <a:chOff x="1832000" y="1402550"/>
            <a:chExt cx="416632" cy="375602"/>
          </a:xfrm>
        </p:grpSpPr>
        <p:sp>
          <p:nvSpPr>
            <p:cNvPr id="2473" name="Google Shape;2473;p19"/>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74" name="Google Shape;2474;p19"/>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75" name="Google Shape;2475;p19"/>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76" name="Google Shape;2476;p19"/>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77" name="Google Shape;2477;p19"/>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78" name="Google Shape;2478;p19"/>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79" name="Google Shape;2479;p19"/>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0" name="Google Shape;2480;p19"/>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1" name="Google Shape;2481;p19"/>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2" name="Google Shape;2482;p19"/>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3" name="Google Shape;2483;p19"/>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4" name="Google Shape;2484;p19"/>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5" name="Google Shape;2485;p19"/>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6" name="Google Shape;2486;p19"/>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7" name="Google Shape;2487;p19"/>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8" name="Google Shape;2488;p19"/>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9" name="Google Shape;2489;p19"/>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0" name="Google Shape;2490;p19"/>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1" name="Google Shape;2491;p19"/>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2" name="Google Shape;2492;p19"/>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3" name="Google Shape;2493;p19"/>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4" name="Google Shape;2494;p19"/>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5" name="Google Shape;2495;p19"/>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6" name="Google Shape;2496;p19"/>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7" name="Google Shape;2497;p19"/>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8" name="Google Shape;2498;p19"/>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9" name="Google Shape;2499;p19"/>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500" name="Google Shape;2500;p19"/>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501" name="Google Shape;2501;p19"/>
          <p:cNvGrpSpPr/>
          <p:nvPr/>
        </p:nvGrpSpPr>
        <p:grpSpPr>
          <a:xfrm>
            <a:off x="1844211" y="1558950"/>
            <a:ext cx="2726429" cy="375600"/>
            <a:chOff x="1834665" y="1578000"/>
            <a:chExt cx="2726429" cy="375600"/>
          </a:xfrm>
        </p:grpSpPr>
        <p:sp>
          <p:nvSpPr>
            <p:cNvPr id="2502" name="Google Shape;2502;p19"/>
            <p:cNvSpPr/>
            <p:nvPr/>
          </p:nvSpPr>
          <p:spPr>
            <a:xfrm>
              <a:off x="1834665" y="1578000"/>
              <a:ext cx="771600" cy="375600"/>
            </a:xfrm>
            <a:prstGeom prst="rect">
              <a:avLst/>
            </a:prstGeom>
            <a:solidFill>
              <a:schemeClr val="accent3"/>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25%</a:t>
              </a:r>
              <a:endParaRPr>
                <a:solidFill>
                  <a:schemeClr val="dk1"/>
                </a:solidFill>
              </a:endParaRPr>
            </a:p>
          </p:txBody>
        </p:sp>
        <p:sp>
          <p:nvSpPr>
            <p:cNvPr id="2503" name="Google Shape;2503;p19"/>
            <p:cNvSpPr/>
            <p:nvPr/>
          </p:nvSpPr>
          <p:spPr>
            <a:xfrm>
              <a:off x="3793094" y="1578000"/>
              <a:ext cx="768000" cy="3756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45%</a:t>
              </a:r>
              <a:endParaRPr>
                <a:solidFill>
                  <a:schemeClr val="dk1"/>
                </a:solidFill>
              </a:endParaRPr>
            </a:p>
          </p:txBody>
        </p:sp>
        <p:sp>
          <p:nvSpPr>
            <p:cNvPr id="2504" name="Google Shape;2504;p19"/>
            <p:cNvSpPr/>
            <p:nvPr/>
          </p:nvSpPr>
          <p:spPr>
            <a:xfrm>
              <a:off x="2812469" y="1578000"/>
              <a:ext cx="768000" cy="3756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30%</a:t>
              </a:r>
              <a:endParaRPr>
                <a:solidFill>
                  <a:schemeClr val="dk1"/>
                </a:solidFill>
              </a:endParaRPr>
            </a:p>
          </p:txBody>
        </p:sp>
      </p:grpSp>
      <p:sp>
        <p:nvSpPr>
          <p:cNvPr id="2505" name="Google Shape;2505;p19">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9">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7" name="Google Shape;2507;p19"/>
          <p:cNvGrpSpPr/>
          <p:nvPr/>
        </p:nvGrpSpPr>
        <p:grpSpPr>
          <a:xfrm>
            <a:off x="5008762" y="129261"/>
            <a:ext cx="660529" cy="164373"/>
            <a:chOff x="1663975" y="5122263"/>
            <a:chExt cx="503375" cy="125275"/>
          </a:xfrm>
        </p:grpSpPr>
        <p:sp>
          <p:nvSpPr>
            <p:cNvPr id="2508" name="Google Shape;2508;p19"/>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9"/>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9"/>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9"/>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9"/>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9"/>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9"/>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9"/>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9"/>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9"/>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9"/>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9"/>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9"/>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9"/>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9"/>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9"/>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9"/>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9"/>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9"/>
        <p:cNvGrpSpPr/>
        <p:nvPr/>
      </p:nvGrpSpPr>
      <p:grpSpPr>
        <a:xfrm>
          <a:off x="0" y="0"/>
          <a:ext cx="0" cy="0"/>
          <a:chOff x="0" y="0"/>
          <a:chExt cx="0" cy="0"/>
        </a:xfrm>
      </p:grpSpPr>
      <p:sp>
        <p:nvSpPr>
          <p:cNvPr id="2530" name="Google Shape;2530;p20"/>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grpSp>
        <p:nvGrpSpPr>
          <p:cNvPr id="2531" name="Google Shape;2531;p20"/>
          <p:cNvGrpSpPr/>
          <p:nvPr/>
        </p:nvGrpSpPr>
        <p:grpSpPr>
          <a:xfrm>
            <a:off x="720000" y="1554825"/>
            <a:ext cx="1775700" cy="1135210"/>
            <a:chOff x="720000" y="1554825"/>
            <a:chExt cx="1775700" cy="1135210"/>
          </a:xfrm>
        </p:grpSpPr>
        <p:sp>
          <p:nvSpPr>
            <p:cNvPr id="2532" name="Google Shape;2532;p20"/>
            <p:cNvSpPr/>
            <p:nvPr/>
          </p:nvSpPr>
          <p:spPr>
            <a:xfrm>
              <a:off x="720000" y="1554825"/>
              <a:ext cx="17757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MERCURY</a:t>
              </a:r>
              <a:endParaRPr>
                <a:solidFill>
                  <a:schemeClr val="dk1"/>
                </a:solidFill>
              </a:endParaRPr>
            </a:p>
          </p:txBody>
        </p:sp>
        <p:sp>
          <p:nvSpPr>
            <p:cNvPr id="2533" name="Google Shape;2533;p20"/>
            <p:cNvSpPr txBox="1"/>
            <p:nvPr/>
          </p:nvSpPr>
          <p:spPr>
            <a:xfrm>
              <a:off x="720000" y="2006635"/>
              <a:ext cx="1775700" cy="68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closest planet to the Sun</a:t>
              </a:r>
              <a:endParaRPr sz="1500" dirty="0">
                <a:solidFill>
                  <a:schemeClr val="dk1"/>
                </a:solidFill>
                <a:latin typeface="Montserrat Medium" panose="00000600000000000000" pitchFamily="2" charset="0"/>
                <a:ea typeface="DM Sans"/>
                <a:cs typeface="DM Sans"/>
                <a:sym typeface="DM Sans"/>
              </a:endParaRPr>
            </a:p>
          </p:txBody>
        </p:sp>
      </p:grpSp>
      <p:grpSp>
        <p:nvGrpSpPr>
          <p:cNvPr id="2534" name="Google Shape;2534;p20"/>
          <p:cNvGrpSpPr/>
          <p:nvPr/>
        </p:nvGrpSpPr>
        <p:grpSpPr>
          <a:xfrm>
            <a:off x="720000" y="3291090"/>
            <a:ext cx="1775700" cy="1135210"/>
            <a:chOff x="720000" y="3291090"/>
            <a:chExt cx="1775700" cy="1135210"/>
          </a:xfrm>
        </p:grpSpPr>
        <p:sp>
          <p:nvSpPr>
            <p:cNvPr id="2535" name="Google Shape;2535;p20"/>
            <p:cNvSpPr/>
            <p:nvPr/>
          </p:nvSpPr>
          <p:spPr>
            <a:xfrm>
              <a:off x="720000" y="3291090"/>
              <a:ext cx="17757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VENUS</a:t>
              </a:r>
              <a:endParaRPr>
                <a:solidFill>
                  <a:schemeClr val="dk1"/>
                </a:solidFill>
              </a:endParaRPr>
            </a:p>
          </p:txBody>
        </p:sp>
        <p:sp>
          <p:nvSpPr>
            <p:cNvPr id="2536" name="Google Shape;2536;p20"/>
            <p:cNvSpPr txBox="1"/>
            <p:nvPr/>
          </p:nvSpPr>
          <p:spPr>
            <a:xfrm>
              <a:off x="720000" y="3742900"/>
              <a:ext cx="1775700" cy="68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is the second planet from the Sun</a:t>
              </a:r>
              <a:endParaRPr sz="1500" dirty="0">
                <a:solidFill>
                  <a:schemeClr val="dk1"/>
                </a:solidFill>
                <a:latin typeface="Montserrat Medium" panose="00000600000000000000" pitchFamily="2" charset="0"/>
                <a:ea typeface="DM Sans"/>
                <a:cs typeface="DM Sans"/>
                <a:sym typeface="DM Sans"/>
              </a:endParaRPr>
            </a:p>
          </p:txBody>
        </p:sp>
      </p:grpSp>
      <p:grpSp>
        <p:nvGrpSpPr>
          <p:cNvPr id="2537" name="Google Shape;2537;p20"/>
          <p:cNvGrpSpPr/>
          <p:nvPr/>
        </p:nvGrpSpPr>
        <p:grpSpPr>
          <a:xfrm>
            <a:off x="6648702" y="1554825"/>
            <a:ext cx="1775745" cy="1135210"/>
            <a:chOff x="6648702" y="1554825"/>
            <a:chExt cx="1775745" cy="1135210"/>
          </a:xfrm>
        </p:grpSpPr>
        <p:sp>
          <p:nvSpPr>
            <p:cNvPr id="2538" name="Google Shape;2538;p20"/>
            <p:cNvSpPr/>
            <p:nvPr/>
          </p:nvSpPr>
          <p:spPr>
            <a:xfrm flipH="1">
              <a:off x="6648702" y="1554825"/>
              <a:ext cx="17757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MARS</a:t>
              </a:r>
              <a:endParaRPr>
                <a:solidFill>
                  <a:schemeClr val="dk1"/>
                </a:solidFill>
              </a:endParaRPr>
            </a:p>
          </p:txBody>
        </p:sp>
        <p:sp>
          <p:nvSpPr>
            <p:cNvPr id="2539" name="Google Shape;2539;p20"/>
            <p:cNvSpPr txBox="1"/>
            <p:nvPr/>
          </p:nvSpPr>
          <p:spPr>
            <a:xfrm>
              <a:off x="6648748" y="2006635"/>
              <a:ext cx="1775700" cy="68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Despite being red, Mars is a very cold place</a:t>
              </a:r>
              <a:endParaRPr sz="1500" dirty="0">
                <a:solidFill>
                  <a:schemeClr val="dk1"/>
                </a:solidFill>
                <a:latin typeface="Montserrat Medium" panose="00000600000000000000" pitchFamily="2" charset="0"/>
                <a:ea typeface="DM Sans"/>
                <a:cs typeface="DM Sans"/>
                <a:sym typeface="DM Sans"/>
              </a:endParaRPr>
            </a:p>
          </p:txBody>
        </p:sp>
      </p:grpSp>
      <p:grpSp>
        <p:nvGrpSpPr>
          <p:cNvPr id="2540" name="Google Shape;2540;p20"/>
          <p:cNvGrpSpPr/>
          <p:nvPr/>
        </p:nvGrpSpPr>
        <p:grpSpPr>
          <a:xfrm>
            <a:off x="6648702" y="3291090"/>
            <a:ext cx="1775745" cy="1135210"/>
            <a:chOff x="6648702" y="3291090"/>
            <a:chExt cx="1775745" cy="1135210"/>
          </a:xfrm>
        </p:grpSpPr>
        <p:sp>
          <p:nvSpPr>
            <p:cNvPr id="2541" name="Google Shape;2541;p20"/>
            <p:cNvSpPr/>
            <p:nvPr/>
          </p:nvSpPr>
          <p:spPr>
            <a:xfrm flipH="1">
              <a:off x="6648702" y="3291090"/>
              <a:ext cx="17757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NEPTUNE</a:t>
              </a:r>
              <a:endParaRPr>
                <a:solidFill>
                  <a:schemeClr val="dk1"/>
                </a:solidFill>
              </a:endParaRPr>
            </a:p>
          </p:txBody>
        </p:sp>
        <p:sp>
          <p:nvSpPr>
            <p:cNvPr id="2542" name="Google Shape;2542;p20"/>
            <p:cNvSpPr txBox="1"/>
            <p:nvPr/>
          </p:nvSpPr>
          <p:spPr>
            <a:xfrm>
              <a:off x="6648748" y="3742900"/>
              <a:ext cx="1775700" cy="68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Neptune is the farthest planet from the Sun</a:t>
              </a:r>
              <a:endParaRPr sz="1500" dirty="0">
                <a:solidFill>
                  <a:schemeClr val="dk1"/>
                </a:solidFill>
                <a:latin typeface="Montserrat Medium" panose="00000600000000000000" pitchFamily="2" charset="0"/>
                <a:ea typeface="DM Sans"/>
                <a:cs typeface="DM Sans"/>
                <a:sym typeface="DM Sans"/>
              </a:endParaRPr>
            </a:p>
          </p:txBody>
        </p:sp>
      </p:grpSp>
      <p:sp>
        <p:nvSpPr>
          <p:cNvPr id="2543" name="Google Shape;2543;p20"/>
          <p:cNvSpPr/>
          <p:nvPr/>
        </p:nvSpPr>
        <p:spPr>
          <a:xfrm>
            <a:off x="2813038" y="1828800"/>
            <a:ext cx="3530680" cy="2179282"/>
          </a:xfrm>
          <a:custGeom>
            <a:avLst/>
            <a:gdLst/>
            <a:ahLst/>
            <a:cxnLst/>
            <a:rect l="l" t="t" r="r" b="b"/>
            <a:pathLst>
              <a:path w="143247" h="88409" extrusionOk="0">
                <a:moveTo>
                  <a:pt x="12973" y="0"/>
                </a:moveTo>
                <a:lnTo>
                  <a:pt x="12573" y="1028"/>
                </a:lnTo>
                <a:lnTo>
                  <a:pt x="12973" y="1427"/>
                </a:lnTo>
                <a:lnTo>
                  <a:pt x="12782" y="1902"/>
                </a:lnTo>
                <a:lnTo>
                  <a:pt x="12288" y="2777"/>
                </a:lnTo>
                <a:lnTo>
                  <a:pt x="13011" y="3709"/>
                </a:lnTo>
                <a:lnTo>
                  <a:pt x="12649" y="4166"/>
                </a:lnTo>
                <a:lnTo>
                  <a:pt x="12649" y="5402"/>
                </a:lnTo>
                <a:lnTo>
                  <a:pt x="11774" y="6448"/>
                </a:lnTo>
                <a:lnTo>
                  <a:pt x="10481" y="6448"/>
                </a:lnTo>
                <a:lnTo>
                  <a:pt x="10310" y="5041"/>
                </a:lnTo>
                <a:lnTo>
                  <a:pt x="11204" y="4737"/>
                </a:lnTo>
                <a:lnTo>
                  <a:pt x="11869" y="3805"/>
                </a:lnTo>
                <a:lnTo>
                  <a:pt x="11869" y="2739"/>
                </a:lnTo>
                <a:lnTo>
                  <a:pt x="10310" y="2473"/>
                </a:lnTo>
                <a:lnTo>
                  <a:pt x="8864" y="1902"/>
                </a:lnTo>
                <a:lnTo>
                  <a:pt x="8465" y="856"/>
                </a:lnTo>
                <a:lnTo>
                  <a:pt x="7837" y="856"/>
                </a:lnTo>
                <a:lnTo>
                  <a:pt x="7400" y="2055"/>
                </a:lnTo>
                <a:lnTo>
                  <a:pt x="7400" y="2758"/>
                </a:lnTo>
                <a:lnTo>
                  <a:pt x="7837" y="2968"/>
                </a:lnTo>
                <a:lnTo>
                  <a:pt x="7799" y="4014"/>
                </a:lnTo>
                <a:lnTo>
                  <a:pt x="8503" y="4109"/>
                </a:lnTo>
                <a:lnTo>
                  <a:pt x="7761" y="4832"/>
                </a:lnTo>
                <a:lnTo>
                  <a:pt x="7723" y="6258"/>
                </a:lnTo>
                <a:lnTo>
                  <a:pt x="8198" y="7133"/>
                </a:lnTo>
                <a:lnTo>
                  <a:pt x="7419" y="8065"/>
                </a:lnTo>
                <a:lnTo>
                  <a:pt x="7419" y="8845"/>
                </a:lnTo>
                <a:lnTo>
                  <a:pt x="6525" y="11679"/>
                </a:lnTo>
                <a:lnTo>
                  <a:pt x="6125" y="12269"/>
                </a:lnTo>
                <a:lnTo>
                  <a:pt x="5650" y="12954"/>
                </a:lnTo>
                <a:lnTo>
                  <a:pt x="5650" y="14095"/>
                </a:lnTo>
                <a:lnTo>
                  <a:pt x="4489" y="16225"/>
                </a:lnTo>
                <a:lnTo>
                  <a:pt x="2816" y="19230"/>
                </a:lnTo>
                <a:lnTo>
                  <a:pt x="2663" y="22407"/>
                </a:lnTo>
                <a:lnTo>
                  <a:pt x="2207" y="23187"/>
                </a:lnTo>
                <a:lnTo>
                  <a:pt x="2378" y="24423"/>
                </a:lnTo>
                <a:lnTo>
                  <a:pt x="818" y="26934"/>
                </a:lnTo>
                <a:lnTo>
                  <a:pt x="0" y="28075"/>
                </a:lnTo>
                <a:lnTo>
                  <a:pt x="1484" y="29749"/>
                </a:lnTo>
                <a:lnTo>
                  <a:pt x="1180" y="31080"/>
                </a:lnTo>
                <a:lnTo>
                  <a:pt x="1085" y="33173"/>
                </a:lnTo>
                <a:lnTo>
                  <a:pt x="2112" y="34732"/>
                </a:lnTo>
                <a:lnTo>
                  <a:pt x="2017" y="36140"/>
                </a:lnTo>
                <a:lnTo>
                  <a:pt x="2949" y="37167"/>
                </a:lnTo>
                <a:lnTo>
                  <a:pt x="2854" y="39754"/>
                </a:lnTo>
                <a:lnTo>
                  <a:pt x="3862" y="40952"/>
                </a:lnTo>
                <a:lnTo>
                  <a:pt x="3862" y="41618"/>
                </a:lnTo>
                <a:lnTo>
                  <a:pt x="3253" y="42284"/>
                </a:lnTo>
                <a:lnTo>
                  <a:pt x="3253" y="42797"/>
                </a:lnTo>
                <a:lnTo>
                  <a:pt x="3652" y="43159"/>
                </a:lnTo>
                <a:lnTo>
                  <a:pt x="4489" y="45232"/>
                </a:lnTo>
                <a:lnTo>
                  <a:pt x="4699" y="45726"/>
                </a:lnTo>
                <a:lnTo>
                  <a:pt x="5079" y="46658"/>
                </a:lnTo>
                <a:lnTo>
                  <a:pt x="4775" y="47438"/>
                </a:lnTo>
                <a:lnTo>
                  <a:pt x="4984" y="48009"/>
                </a:lnTo>
                <a:lnTo>
                  <a:pt x="5250" y="48484"/>
                </a:lnTo>
                <a:lnTo>
                  <a:pt x="4908" y="49454"/>
                </a:lnTo>
                <a:lnTo>
                  <a:pt x="4813" y="49759"/>
                </a:lnTo>
                <a:lnTo>
                  <a:pt x="5593" y="50386"/>
                </a:lnTo>
                <a:lnTo>
                  <a:pt x="7799" y="50653"/>
                </a:lnTo>
                <a:lnTo>
                  <a:pt x="9492" y="52707"/>
                </a:lnTo>
                <a:lnTo>
                  <a:pt x="10386" y="52954"/>
                </a:lnTo>
                <a:lnTo>
                  <a:pt x="10557" y="53905"/>
                </a:lnTo>
                <a:lnTo>
                  <a:pt x="11603" y="53905"/>
                </a:lnTo>
                <a:lnTo>
                  <a:pt x="11603" y="55237"/>
                </a:lnTo>
                <a:lnTo>
                  <a:pt x="12744" y="55693"/>
                </a:lnTo>
                <a:lnTo>
                  <a:pt x="12839" y="56739"/>
                </a:lnTo>
                <a:lnTo>
                  <a:pt x="13049" y="59136"/>
                </a:lnTo>
                <a:lnTo>
                  <a:pt x="19744" y="59136"/>
                </a:lnTo>
                <a:lnTo>
                  <a:pt x="19744" y="60677"/>
                </a:lnTo>
                <a:lnTo>
                  <a:pt x="25241" y="64005"/>
                </a:lnTo>
                <a:lnTo>
                  <a:pt x="29312" y="66459"/>
                </a:lnTo>
                <a:lnTo>
                  <a:pt x="37662" y="67486"/>
                </a:lnTo>
                <a:lnTo>
                  <a:pt x="38061" y="65679"/>
                </a:lnTo>
                <a:lnTo>
                  <a:pt x="42740" y="66022"/>
                </a:lnTo>
                <a:lnTo>
                  <a:pt x="47077" y="71290"/>
                </a:lnTo>
                <a:lnTo>
                  <a:pt x="47762" y="72108"/>
                </a:lnTo>
                <a:lnTo>
                  <a:pt x="47686" y="73687"/>
                </a:lnTo>
                <a:cubicBezTo>
                  <a:pt x="47686" y="73687"/>
                  <a:pt x="49340" y="76540"/>
                  <a:pt x="51623" y="77111"/>
                </a:cubicBezTo>
                <a:lnTo>
                  <a:pt x="53164" y="75912"/>
                </a:lnTo>
                <a:lnTo>
                  <a:pt x="53164" y="74200"/>
                </a:lnTo>
                <a:lnTo>
                  <a:pt x="55636" y="74296"/>
                </a:lnTo>
                <a:lnTo>
                  <a:pt x="56093" y="74771"/>
                </a:lnTo>
                <a:lnTo>
                  <a:pt x="57538" y="74771"/>
                </a:lnTo>
                <a:cubicBezTo>
                  <a:pt x="57538" y="74771"/>
                  <a:pt x="59041" y="76045"/>
                  <a:pt x="60087" y="78556"/>
                </a:cubicBezTo>
                <a:cubicBezTo>
                  <a:pt x="60106" y="78575"/>
                  <a:pt x="60106" y="78613"/>
                  <a:pt x="60125" y="78651"/>
                </a:cubicBezTo>
                <a:cubicBezTo>
                  <a:pt x="60125" y="78651"/>
                  <a:pt x="61248" y="81752"/>
                  <a:pt x="62693" y="82570"/>
                </a:cubicBezTo>
                <a:cubicBezTo>
                  <a:pt x="62693" y="82570"/>
                  <a:pt x="62978" y="83026"/>
                  <a:pt x="63150" y="84224"/>
                </a:cubicBezTo>
                <a:cubicBezTo>
                  <a:pt x="63150" y="84224"/>
                  <a:pt x="63321" y="84985"/>
                  <a:pt x="63929" y="85803"/>
                </a:cubicBezTo>
                <a:cubicBezTo>
                  <a:pt x="64500" y="86564"/>
                  <a:pt x="65451" y="87382"/>
                  <a:pt x="66973" y="87686"/>
                </a:cubicBezTo>
                <a:lnTo>
                  <a:pt x="69350" y="88409"/>
                </a:lnTo>
                <a:lnTo>
                  <a:pt x="69921" y="87952"/>
                </a:lnTo>
                <a:cubicBezTo>
                  <a:pt x="69921" y="87952"/>
                  <a:pt x="69446" y="86887"/>
                  <a:pt x="69274" y="85784"/>
                </a:cubicBezTo>
                <a:cubicBezTo>
                  <a:pt x="69217" y="85290"/>
                  <a:pt x="69179" y="84795"/>
                  <a:pt x="69312" y="84358"/>
                </a:cubicBezTo>
                <a:lnTo>
                  <a:pt x="69255" y="81790"/>
                </a:lnTo>
                <a:lnTo>
                  <a:pt x="69921" y="81619"/>
                </a:lnTo>
                <a:lnTo>
                  <a:pt x="70454" y="80382"/>
                </a:lnTo>
                <a:lnTo>
                  <a:pt x="71424" y="80287"/>
                </a:lnTo>
                <a:lnTo>
                  <a:pt x="72127" y="79241"/>
                </a:lnTo>
                <a:lnTo>
                  <a:pt x="74087" y="78842"/>
                </a:lnTo>
                <a:lnTo>
                  <a:pt x="74562" y="78518"/>
                </a:lnTo>
                <a:lnTo>
                  <a:pt x="75837" y="77662"/>
                </a:lnTo>
                <a:lnTo>
                  <a:pt x="75837" y="76768"/>
                </a:lnTo>
                <a:lnTo>
                  <a:pt x="80211" y="74828"/>
                </a:lnTo>
                <a:lnTo>
                  <a:pt x="81581" y="74828"/>
                </a:lnTo>
                <a:lnTo>
                  <a:pt x="84814" y="75665"/>
                </a:lnTo>
                <a:lnTo>
                  <a:pt x="85290" y="75342"/>
                </a:lnTo>
                <a:lnTo>
                  <a:pt x="85290" y="74334"/>
                </a:lnTo>
                <a:lnTo>
                  <a:pt x="87610" y="74999"/>
                </a:lnTo>
                <a:lnTo>
                  <a:pt x="88181" y="76958"/>
                </a:lnTo>
                <a:lnTo>
                  <a:pt x="90197" y="76958"/>
                </a:lnTo>
                <a:lnTo>
                  <a:pt x="91396" y="75532"/>
                </a:lnTo>
                <a:lnTo>
                  <a:pt x="93659" y="76578"/>
                </a:lnTo>
                <a:lnTo>
                  <a:pt x="94572" y="76007"/>
                </a:lnTo>
                <a:lnTo>
                  <a:pt x="92917" y="74296"/>
                </a:lnTo>
                <a:lnTo>
                  <a:pt x="93526" y="73478"/>
                </a:lnTo>
                <a:lnTo>
                  <a:pt x="93526" y="72070"/>
                </a:lnTo>
                <a:lnTo>
                  <a:pt x="96816" y="72051"/>
                </a:lnTo>
                <a:lnTo>
                  <a:pt x="97596" y="71347"/>
                </a:lnTo>
                <a:lnTo>
                  <a:pt x="98205" y="72070"/>
                </a:lnTo>
                <a:lnTo>
                  <a:pt x="99346" y="71233"/>
                </a:lnTo>
                <a:lnTo>
                  <a:pt x="99403" y="71195"/>
                </a:lnTo>
                <a:lnTo>
                  <a:pt x="99955" y="71233"/>
                </a:lnTo>
                <a:lnTo>
                  <a:pt x="103588" y="71499"/>
                </a:lnTo>
                <a:lnTo>
                  <a:pt x="104938" y="73516"/>
                </a:lnTo>
                <a:lnTo>
                  <a:pt x="105813" y="73306"/>
                </a:lnTo>
                <a:lnTo>
                  <a:pt x="108077" y="71975"/>
                </a:lnTo>
                <a:lnTo>
                  <a:pt x="109979" y="72108"/>
                </a:lnTo>
                <a:lnTo>
                  <a:pt x="112242" y="74581"/>
                </a:lnTo>
                <a:lnTo>
                  <a:pt x="113003" y="74847"/>
                </a:lnTo>
                <a:lnTo>
                  <a:pt x="113212" y="77130"/>
                </a:lnTo>
                <a:lnTo>
                  <a:pt x="112908" y="78480"/>
                </a:lnTo>
                <a:lnTo>
                  <a:pt x="112870" y="78670"/>
                </a:lnTo>
                <a:lnTo>
                  <a:pt x="113212" y="79336"/>
                </a:lnTo>
                <a:lnTo>
                  <a:pt x="113935" y="79241"/>
                </a:lnTo>
                <a:lnTo>
                  <a:pt x="113935" y="79241"/>
                </a:lnTo>
                <a:lnTo>
                  <a:pt x="113764" y="80173"/>
                </a:lnTo>
                <a:lnTo>
                  <a:pt x="115172" y="81809"/>
                </a:lnTo>
                <a:lnTo>
                  <a:pt x="115875" y="81866"/>
                </a:lnTo>
                <a:lnTo>
                  <a:pt x="115875" y="82703"/>
                </a:lnTo>
                <a:lnTo>
                  <a:pt x="116237" y="83273"/>
                </a:lnTo>
                <a:lnTo>
                  <a:pt x="117074" y="83273"/>
                </a:lnTo>
                <a:lnTo>
                  <a:pt x="117074" y="84757"/>
                </a:lnTo>
                <a:lnTo>
                  <a:pt x="118310" y="84662"/>
                </a:lnTo>
                <a:cubicBezTo>
                  <a:pt x="118310" y="84662"/>
                  <a:pt x="119109" y="85347"/>
                  <a:pt x="119242" y="85689"/>
                </a:cubicBezTo>
                <a:lnTo>
                  <a:pt x="119242" y="85746"/>
                </a:lnTo>
                <a:lnTo>
                  <a:pt x="122495" y="85746"/>
                </a:lnTo>
                <a:lnTo>
                  <a:pt x="122495" y="81352"/>
                </a:lnTo>
                <a:lnTo>
                  <a:pt x="120954" y="78480"/>
                </a:lnTo>
                <a:lnTo>
                  <a:pt x="120155" y="77016"/>
                </a:lnTo>
                <a:lnTo>
                  <a:pt x="119946" y="74999"/>
                </a:lnTo>
                <a:lnTo>
                  <a:pt x="117835" y="73192"/>
                </a:lnTo>
                <a:lnTo>
                  <a:pt x="117835" y="71994"/>
                </a:lnTo>
                <a:lnTo>
                  <a:pt x="116960" y="71233"/>
                </a:lnTo>
                <a:lnTo>
                  <a:pt x="116902" y="71195"/>
                </a:lnTo>
                <a:lnTo>
                  <a:pt x="116541" y="69635"/>
                </a:lnTo>
                <a:lnTo>
                  <a:pt x="115723" y="68551"/>
                </a:lnTo>
                <a:lnTo>
                  <a:pt x="116009" y="63986"/>
                </a:lnTo>
                <a:lnTo>
                  <a:pt x="116028" y="63606"/>
                </a:lnTo>
                <a:lnTo>
                  <a:pt x="117169" y="62978"/>
                </a:lnTo>
                <a:lnTo>
                  <a:pt x="117873" y="61437"/>
                </a:lnTo>
                <a:lnTo>
                  <a:pt x="118767" y="61437"/>
                </a:lnTo>
                <a:lnTo>
                  <a:pt x="120878" y="59174"/>
                </a:lnTo>
                <a:lnTo>
                  <a:pt x="120821" y="58299"/>
                </a:lnTo>
                <a:lnTo>
                  <a:pt x="121772" y="56701"/>
                </a:lnTo>
                <a:lnTo>
                  <a:pt x="122038" y="56283"/>
                </a:lnTo>
                <a:lnTo>
                  <a:pt x="123674" y="55921"/>
                </a:lnTo>
                <a:lnTo>
                  <a:pt x="124701" y="53981"/>
                </a:lnTo>
                <a:lnTo>
                  <a:pt x="124701" y="52612"/>
                </a:lnTo>
                <a:lnTo>
                  <a:pt x="128201" y="52041"/>
                </a:lnTo>
                <a:lnTo>
                  <a:pt x="128657" y="50957"/>
                </a:lnTo>
                <a:lnTo>
                  <a:pt x="128030" y="49854"/>
                </a:lnTo>
                <a:lnTo>
                  <a:pt x="128676" y="49454"/>
                </a:lnTo>
                <a:lnTo>
                  <a:pt x="129057" y="49245"/>
                </a:lnTo>
                <a:lnTo>
                  <a:pt x="129057" y="47914"/>
                </a:lnTo>
                <a:lnTo>
                  <a:pt x="127725" y="46887"/>
                </a:lnTo>
                <a:lnTo>
                  <a:pt x="128486" y="46183"/>
                </a:lnTo>
                <a:lnTo>
                  <a:pt x="128524" y="45726"/>
                </a:lnTo>
                <a:lnTo>
                  <a:pt x="127763" y="45251"/>
                </a:lnTo>
                <a:lnTo>
                  <a:pt x="127992" y="44129"/>
                </a:lnTo>
                <a:lnTo>
                  <a:pt x="127098" y="43748"/>
                </a:lnTo>
                <a:lnTo>
                  <a:pt x="125956" y="43653"/>
                </a:lnTo>
                <a:lnTo>
                  <a:pt x="126280" y="42626"/>
                </a:lnTo>
                <a:lnTo>
                  <a:pt x="126185" y="42150"/>
                </a:lnTo>
                <a:lnTo>
                  <a:pt x="126013" y="41390"/>
                </a:lnTo>
                <a:lnTo>
                  <a:pt x="125253" y="40001"/>
                </a:lnTo>
                <a:lnTo>
                  <a:pt x="124530" y="39640"/>
                </a:lnTo>
                <a:lnTo>
                  <a:pt x="124435" y="37776"/>
                </a:lnTo>
                <a:lnTo>
                  <a:pt x="124035" y="36958"/>
                </a:lnTo>
                <a:lnTo>
                  <a:pt x="125139" y="35817"/>
                </a:lnTo>
                <a:lnTo>
                  <a:pt x="125614" y="36121"/>
                </a:lnTo>
                <a:lnTo>
                  <a:pt x="125291" y="37776"/>
                </a:lnTo>
                <a:lnTo>
                  <a:pt x="125386" y="39107"/>
                </a:lnTo>
                <a:lnTo>
                  <a:pt x="126394" y="39640"/>
                </a:lnTo>
                <a:lnTo>
                  <a:pt x="127060" y="40705"/>
                </a:lnTo>
                <a:lnTo>
                  <a:pt x="126945" y="42188"/>
                </a:lnTo>
                <a:lnTo>
                  <a:pt x="127725" y="42188"/>
                </a:lnTo>
                <a:lnTo>
                  <a:pt x="128505" y="40876"/>
                </a:lnTo>
                <a:lnTo>
                  <a:pt x="128981" y="38860"/>
                </a:lnTo>
                <a:lnTo>
                  <a:pt x="127839" y="37490"/>
                </a:lnTo>
                <a:lnTo>
                  <a:pt x="126869" y="35778"/>
                </a:lnTo>
                <a:lnTo>
                  <a:pt x="126869" y="35778"/>
                </a:lnTo>
                <a:lnTo>
                  <a:pt x="128296" y="35855"/>
                </a:lnTo>
                <a:lnTo>
                  <a:pt x="128429" y="36825"/>
                </a:lnTo>
                <a:lnTo>
                  <a:pt x="129000" y="36920"/>
                </a:lnTo>
                <a:lnTo>
                  <a:pt x="129856" y="34923"/>
                </a:lnTo>
                <a:lnTo>
                  <a:pt x="130502" y="33477"/>
                </a:lnTo>
                <a:lnTo>
                  <a:pt x="130103" y="30833"/>
                </a:lnTo>
                <a:lnTo>
                  <a:pt x="129742" y="30491"/>
                </a:lnTo>
                <a:lnTo>
                  <a:pt x="132024" y="28151"/>
                </a:lnTo>
                <a:lnTo>
                  <a:pt x="133470" y="28151"/>
                </a:lnTo>
                <a:lnTo>
                  <a:pt x="134345" y="27676"/>
                </a:lnTo>
                <a:lnTo>
                  <a:pt x="135676" y="26972"/>
                </a:lnTo>
                <a:lnTo>
                  <a:pt x="135676" y="25774"/>
                </a:lnTo>
                <a:lnTo>
                  <a:pt x="137540" y="25013"/>
                </a:lnTo>
                <a:lnTo>
                  <a:pt x="137749" y="24138"/>
                </a:lnTo>
                <a:lnTo>
                  <a:pt x="135999" y="22026"/>
                </a:lnTo>
                <a:lnTo>
                  <a:pt x="135999" y="19116"/>
                </a:lnTo>
                <a:lnTo>
                  <a:pt x="136399" y="17576"/>
                </a:lnTo>
                <a:lnTo>
                  <a:pt x="138662" y="16472"/>
                </a:lnTo>
                <a:lnTo>
                  <a:pt x="138662" y="15712"/>
                </a:lnTo>
                <a:lnTo>
                  <a:pt x="138396" y="14665"/>
                </a:lnTo>
                <a:lnTo>
                  <a:pt x="139366" y="14152"/>
                </a:lnTo>
                <a:lnTo>
                  <a:pt x="140660" y="14190"/>
                </a:lnTo>
                <a:lnTo>
                  <a:pt x="141782" y="13182"/>
                </a:lnTo>
                <a:lnTo>
                  <a:pt x="143246" y="11850"/>
                </a:lnTo>
                <a:lnTo>
                  <a:pt x="143246" y="10956"/>
                </a:lnTo>
                <a:lnTo>
                  <a:pt x="141325" y="10766"/>
                </a:lnTo>
                <a:lnTo>
                  <a:pt x="141211" y="9625"/>
                </a:lnTo>
                <a:lnTo>
                  <a:pt x="140165" y="9587"/>
                </a:lnTo>
                <a:lnTo>
                  <a:pt x="138986" y="5954"/>
                </a:lnTo>
                <a:lnTo>
                  <a:pt x="134135" y="5954"/>
                </a:lnTo>
                <a:lnTo>
                  <a:pt x="133413" y="9587"/>
                </a:lnTo>
                <a:lnTo>
                  <a:pt x="133926" y="10671"/>
                </a:lnTo>
                <a:lnTo>
                  <a:pt x="133983" y="11603"/>
                </a:lnTo>
                <a:lnTo>
                  <a:pt x="133356" y="11812"/>
                </a:lnTo>
                <a:lnTo>
                  <a:pt x="133317" y="12649"/>
                </a:lnTo>
                <a:lnTo>
                  <a:pt x="133051" y="13182"/>
                </a:lnTo>
                <a:lnTo>
                  <a:pt x="131948" y="13486"/>
                </a:lnTo>
                <a:lnTo>
                  <a:pt x="131510" y="14665"/>
                </a:lnTo>
                <a:lnTo>
                  <a:pt x="124435" y="16320"/>
                </a:lnTo>
                <a:lnTo>
                  <a:pt x="122590" y="17956"/>
                </a:lnTo>
                <a:lnTo>
                  <a:pt x="121924" y="19306"/>
                </a:lnTo>
                <a:lnTo>
                  <a:pt x="119204" y="20448"/>
                </a:lnTo>
                <a:lnTo>
                  <a:pt x="118976" y="20543"/>
                </a:lnTo>
                <a:lnTo>
                  <a:pt x="119242" y="21380"/>
                </a:lnTo>
                <a:lnTo>
                  <a:pt x="117378" y="21285"/>
                </a:lnTo>
                <a:lnTo>
                  <a:pt x="115000" y="22559"/>
                </a:lnTo>
                <a:lnTo>
                  <a:pt x="113593" y="23929"/>
                </a:lnTo>
                <a:lnTo>
                  <a:pt x="113821" y="24937"/>
                </a:lnTo>
                <a:lnTo>
                  <a:pt x="115210" y="24784"/>
                </a:lnTo>
                <a:lnTo>
                  <a:pt x="115533" y="25393"/>
                </a:lnTo>
                <a:lnTo>
                  <a:pt x="115172" y="26116"/>
                </a:lnTo>
                <a:lnTo>
                  <a:pt x="113840" y="26059"/>
                </a:lnTo>
                <a:lnTo>
                  <a:pt x="111938" y="27562"/>
                </a:lnTo>
                <a:lnTo>
                  <a:pt x="109770" y="27409"/>
                </a:lnTo>
                <a:lnTo>
                  <a:pt x="109541" y="27695"/>
                </a:lnTo>
                <a:lnTo>
                  <a:pt x="107449" y="30129"/>
                </a:lnTo>
                <a:lnTo>
                  <a:pt x="105794" y="30034"/>
                </a:lnTo>
                <a:lnTo>
                  <a:pt x="105794" y="29273"/>
                </a:lnTo>
                <a:lnTo>
                  <a:pt x="107259" y="28798"/>
                </a:lnTo>
                <a:lnTo>
                  <a:pt x="107316" y="27695"/>
                </a:lnTo>
                <a:lnTo>
                  <a:pt x="107392" y="26534"/>
                </a:lnTo>
                <a:lnTo>
                  <a:pt x="108800" y="25393"/>
                </a:lnTo>
                <a:lnTo>
                  <a:pt x="108172" y="22825"/>
                </a:lnTo>
                <a:lnTo>
                  <a:pt x="109104" y="21171"/>
                </a:lnTo>
                <a:lnTo>
                  <a:pt x="109009" y="20448"/>
                </a:lnTo>
                <a:lnTo>
                  <a:pt x="108895" y="19497"/>
                </a:lnTo>
                <a:lnTo>
                  <a:pt x="109199" y="19326"/>
                </a:lnTo>
                <a:lnTo>
                  <a:pt x="110207" y="20467"/>
                </a:lnTo>
                <a:lnTo>
                  <a:pt x="112014" y="20467"/>
                </a:lnTo>
                <a:lnTo>
                  <a:pt x="112528" y="19573"/>
                </a:lnTo>
                <a:lnTo>
                  <a:pt x="111120" y="17461"/>
                </a:lnTo>
                <a:lnTo>
                  <a:pt x="109351" y="15693"/>
                </a:lnTo>
                <a:lnTo>
                  <a:pt x="104824" y="15788"/>
                </a:lnTo>
                <a:lnTo>
                  <a:pt x="101838" y="15959"/>
                </a:lnTo>
                <a:lnTo>
                  <a:pt x="101477" y="15179"/>
                </a:lnTo>
                <a:lnTo>
                  <a:pt x="100640" y="14551"/>
                </a:lnTo>
                <a:lnTo>
                  <a:pt x="100640" y="13619"/>
                </a:lnTo>
                <a:lnTo>
                  <a:pt x="99879" y="13581"/>
                </a:lnTo>
                <a:lnTo>
                  <a:pt x="99879" y="13220"/>
                </a:lnTo>
                <a:lnTo>
                  <a:pt x="99860" y="12288"/>
                </a:lnTo>
                <a:lnTo>
                  <a:pt x="99137" y="11812"/>
                </a:lnTo>
                <a:lnTo>
                  <a:pt x="99042" y="10671"/>
                </a:lnTo>
                <a:lnTo>
                  <a:pt x="97958" y="10005"/>
                </a:lnTo>
                <a:lnTo>
                  <a:pt x="97691" y="10728"/>
                </a:lnTo>
                <a:lnTo>
                  <a:pt x="96417" y="10671"/>
                </a:lnTo>
                <a:lnTo>
                  <a:pt x="95124" y="8255"/>
                </a:lnTo>
                <a:lnTo>
                  <a:pt x="94515" y="7856"/>
                </a:lnTo>
                <a:lnTo>
                  <a:pt x="91148" y="7704"/>
                </a:lnTo>
                <a:lnTo>
                  <a:pt x="90806" y="8370"/>
                </a:lnTo>
                <a:lnTo>
                  <a:pt x="90901" y="8845"/>
                </a:lnTo>
                <a:lnTo>
                  <a:pt x="89665" y="10177"/>
                </a:lnTo>
                <a:lnTo>
                  <a:pt x="88733" y="10272"/>
                </a:lnTo>
                <a:lnTo>
                  <a:pt x="87972" y="11470"/>
                </a:lnTo>
                <a:lnTo>
                  <a:pt x="84871" y="10994"/>
                </a:lnTo>
                <a:lnTo>
                  <a:pt x="83483" y="11432"/>
                </a:lnTo>
                <a:lnTo>
                  <a:pt x="81676" y="10823"/>
                </a:lnTo>
                <a:lnTo>
                  <a:pt x="81143" y="9948"/>
                </a:lnTo>
                <a:lnTo>
                  <a:pt x="79298" y="9321"/>
                </a:lnTo>
                <a:lnTo>
                  <a:pt x="78576" y="10100"/>
                </a:lnTo>
                <a:lnTo>
                  <a:pt x="76103" y="9225"/>
                </a:lnTo>
                <a:lnTo>
                  <a:pt x="76103" y="7780"/>
                </a:lnTo>
                <a:lnTo>
                  <a:pt x="74924" y="7057"/>
                </a:lnTo>
                <a:lnTo>
                  <a:pt x="74924" y="8198"/>
                </a:lnTo>
                <a:lnTo>
                  <a:pt x="70663" y="8484"/>
                </a:lnTo>
                <a:lnTo>
                  <a:pt x="69084" y="8579"/>
                </a:lnTo>
                <a:lnTo>
                  <a:pt x="58946" y="8141"/>
                </a:lnTo>
                <a:lnTo>
                  <a:pt x="57957" y="8084"/>
                </a:lnTo>
                <a:lnTo>
                  <a:pt x="56664" y="8008"/>
                </a:lnTo>
                <a:lnTo>
                  <a:pt x="42360" y="6277"/>
                </a:lnTo>
                <a:lnTo>
                  <a:pt x="39564" y="5954"/>
                </a:lnTo>
                <a:lnTo>
                  <a:pt x="39297" y="5916"/>
                </a:lnTo>
                <a:lnTo>
                  <a:pt x="31290" y="4641"/>
                </a:lnTo>
                <a:lnTo>
                  <a:pt x="27790" y="4071"/>
                </a:lnTo>
                <a:lnTo>
                  <a:pt x="27505" y="3995"/>
                </a:lnTo>
                <a:lnTo>
                  <a:pt x="25203" y="3500"/>
                </a:lnTo>
                <a:lnTo>
                  <a:pt x="18451" y="1693"/>
                </a:lnTo>
                <a:lnTo>
                  <a:pt x="12973" y="0"/>
                </a:lnTo>
                <a:close/>
              </a:path>
            </a:pathLst>
          </a:custGeom>
          <a:solidFill>
            <a:schemeClr val="lt1"/>
          </a:solidFill>
          <a:ln>
            <a:noFill/>
          </a:ln>
          <a:effectLst>
            <a:outerShdw dist="47625" dir="9060000" algn="bl" rotWithShape="0">
              <a:schemeClr val="accent5">
                <a:alpha val="4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4" name="Google Shape;2544;p20"/>
          <p:cNvGrpSpPr/>
          <p:nvPr/>
        </p:nvGrpSpPr>
        <p:grpSpPr>
          <a:xfrm>
            <a:off x="782425" y="1208556"/>
            <a:ext cx="283000" cy="258509"/>
            <a:chOff x="625350" y="539400"/>
            <a:chExt cx="1450539" cy="1325006"/>
          </a:xfrm>
        </p:grpSpPr>
        <p:grpSp>
          <p:nvGrpSpPr>
            <p:cNvPr id="2545" name="Google Shape;2545;p20"/>
            <p:cNvGrpSpPr/>
            <p:nvPr/>
          </p:nvGrpSpPr>
          <p:grpSpPr>
            <a:xfrm>
              <a:off x="625350" y="539400"/>
              <a:ext cx="1450539" cy="1325006"/>
              <a:chOff x="625350" y="539400"/>
              <a:chExt cx="1450539" cy="1325006"/>
            </a:xfrm>
          </p:grpSpPr>
          <p:sp>
            <p:nvSpPr>
              <p:cNvPr id="2546" name="Google Shape;2546;p2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1" name="Google Shape;2561;p20"/>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2" name="Google Shape;2562;p20"/>
          <p:cNvGrpSpPr/>
          <p:nvPr/>
        </p:nvGrpSpPr>
        <p:grpSpPr>
          <a:xfrm>
            <a:off x="782425" y="2946869"/>
            <a:ext cx="283000" cy="258509"/>
            <a:chOff x="625350" y="539400"/>
            <a:chExt cx="1450539" cy="1325006"/>
          </a:xfrm>
        </p:grpSpPr>
        <p:grpSp>
          <p:nvGrpSpPr>
            <p:cNvPr id="2563" name="Google Shape;2563;p20"/>
            <p:cNvGrpSpPr/>
            <p:nvPr/>
          </p:nvGrpSpPr>
          <p:grpSpPr>
            <a:xfrm>
              <a:off x="625350" y="539400"/>
              <a:ext cx="1450539" cy="1325006"/>
              <a:chOff x="625350" y="539400"/>
              <a:chExt cx="1450539" cy="1325006"/>
            </a:xfrm>
          </p:grpSpPr>
          <p:sp>
            <p:nvSpPr>
              <p:cNvPr id="2564" name="Google Shape;2564;p2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9" name="Google Shape;2579;p20"/>
            <p:cNvSpPr/>
            <p:nvPr/>
          </p:nvSpPr>
          <p:spPr>
            <a:xfrm>
              <a:off x="1064275" y="838675"/>
              <a:ext cx="572700" cy="572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0" name="Google Shape;2580;p20"/>
          <p:cNvGrpSpPr/>
          <p:nvPr/>
        </p:nvGrpSpPr>
        <p:grpSpPr>
          <a:xfrm>
            <a:off x="3387324" y="2545714"/>
            <a:ext cx="257906" cy="235586"/>
            <a:chOff x="625350" y="539400"/>
            <a:chExt cx="1450539" cy="1325006"/>
          </a:xfrm>
        </p:grpSpPr>
        <p:grpSp>
          <p:nvGrpSpPr>
            <p:cNvPr id="2581" name="Google Shape;2581;p20"/>
            <p:cNvGrpSpPr/>
            <p:nvPr/>
          </p:nvGrpSpPr>
          <p:grpSpPr>
            <a:xfrm>
              <a:off x="625350" y="539400"/>
              <a:ext cx="1450539" cy="1325006"/>
              <a:chOff x="625350" y="539400"/>
              <a:chExt cx="1450539" cy="1325006"/>
            </a:xfrm>
          </p:grpSpPr>
          <p:sp>
            <p:nvSpPr>
              <p:cNvPr id="2582" name="Google Shape;2582;p2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7" name="Google Shape;2597;p20"/>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8" name="Google Shape;2598;p20"/>
          <p:cNvGrpSpPr/>
          <p:nvPr/>
        </p:nvGrpSpPr>
        <p:grpSpPr>
          <a:xfrm>
            <a:off x="3728776" y="2997314"/>
            <a:ext cx="257906" cy="235586"/>
            <a:chOff x="625350" y="539400"/>
            <a:chExt cx="1450539" cy="1325006"/>
          </a:xfrm>
        </p:grpSpPr>
        <p:grpSp>
          <p:nvGrpSpPr>
            <p:cNvPr id="2599" name="Google Shape;2599;p20"/>
            <p:cNvGrpSpPr/>
            <p:nvPr/>
          </p:nvGrpSpPr>
          <p:grpSpPr>
            <a:xfrm>
              <a:off x="625350" y="539400"/>
              <a:ext cx="1450539" cy="1325006"/>
              <a:chOff x="625350" y="539400"/>
              <a:chExt cx="1450539" cy="1325006"/>
            </a:xfrm>
          </p:grpSpPr>
          <p:sp>
            <p:nvSpPr>
              <p:cNvPr id="2600" name="Google Shape;2600;p2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5" name="Google Shape;2615;p20"/>
            <p:cNvSpPr/>
            <p:nvPr/>
          </p:nvSpPr>
          <p:spPr>
            <a:xfrm>
              <a:off x="1064275" y="838675"/>
              <a:ext cx="572700" cy="572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6" name="Google Shape;2616;p20"/>
          <p:cNvGrpSpPr/>
          <p:nvPr/>
        </p:nvGrpSpPr>
        <p:grpSpPr>
          <a:xfrm>
            <a:off x="5744439" y="2619116"/>
            <a:ext cx="257906" cy="235586"/>
            <a:chOff x="625350" y="539400"/>
            <a:chExt cx="1450539" cy="1325006"/>
          </a:xfrm>
        </p:grpSpPr>
        <p:grpSp>
          <p:nvGrpSpPr>
            <p:cNvPr id="2617" name="Google Shape;2617;p20"/>
            <p:cNvGrpSpPr/>
            <p:nvPr/>
          </p:nvGrpSpPr>
          <p:grpSpPr>
            <a:xfrm>
              <a:off x="625350" y="539400"/>
              <a:ext cx="1450539" cy="1325006"/>
              <a:chOff x="625350" y="539400"/>
              <a:chExt cx="1450539" cy="1325006"/>
            </a:xfrm>
          </p:grpSpPr>
          <p:sp>
            <p:nvSpPr>
              <p:cNvPr id="2618" name="Google Shape;2618;p2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3" name="Google Shape;2633;p20"/>
            <p:cNvSpPr/>
            <p:nvPr/>
          </p:nvSpPr>
          <p:spPr>
            <a:xfrm>
              <a:off x="1064275" y="838675"/>
              <a:ext cx="572700" cy="572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4" name="Google Shape;2634;p20"/>
          <p:cNvGrpSpPr/>
          <p:nvPr/>
        </p:nvGrpSpPr>
        <p:grpSpPr>
          <a:xfrm>
            <a:off x="4889785" y="3513036"/>
            <a:ext cx="257906" cy="235586"/>
            <a:chOff x="625350" y="539400"/>
            <a:chExt cx="1450539" cy="1325006"/>
          </a:xfrm>
        </p:grpSpPr>
        <p:grpSp>
          <p:nvGrpSpPr>
            <p:cNvPr id="2635" name="Google Shape;2635;p20"/>
            <p:cNvGrpSpPr/>
            <p:nvPr/>
          </p:nvGrpSpPr>
          <p:grpSpPr>
            <a:xfrm>
              <a:off x="625350" y="539400"/>
              <a:ext cx="1450539" cy="1325006"/>
              <a:chOff x="625350" y="539400"/>
              <a:chExt cx="1450539" cy="1325006"/>
            </a:xfrm>
          </p:grpSpPr>
          <p:sp>
            <p:nvSpPr>
              <p:cNvPr id="2636" name="Google Shape;2636;p2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1" name="Google Shape;2651;p20"/>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2" name="Google Shape;2652;p20"/>
          <p:cNvGrpSpPr/>
          <p:nvPr/>
        </p:nvGrpSpPr>
        <p:grpSpPr>
          <a:xfrm>
            <a:off x="8078575" y="1208556"/>
            <a:ext cx="283000" cy="258509"/>
            <a:chOff x="625350" y="539400"/>
            <a:chExt cx="1450539" cy="1325006"/>
          </a:xfrm>
        </p:grpSpPr>
        <p:grpSp>
          <p:nvGrpSpPr>
            <p:cNvPr id="2653" name="Google Shape;2653;p20"/>
            <p:cNvGrpSpPr/>
            <p:nvPr/>
          </p:nvGrpSpPr>
          <p:grpSpPr>
            <a:xfrm>
              <a:off x="625350" y="539400"/>
              <a:ext cx="1450539" cy="1325006"/>
              <a:chOff x="625350" y="539400"/>
              <a:chExt cx="1450539" cy="1325006"/>
            </a:xfrm>
          </p:grpSpPr>
          <p:sp>
            <p:nvSpPr>
              <p:cNvPr id="2654" name="Google Shape;2654;p2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9" name="Google Shape;2669;p20"/>
            <p:cNvSpPr/>
            <p:nvPr/>
          </p:nvSpPr>
          <p:spPr>
            <a:xfrm>
              <a:off x="1064275" y="838675"/>
              <a:ext cx="572700" cy="572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0" name="Google Shape;2670;p20"/>
          <p:cNvGrpSpPr/>
          <p:nvPr/>
        </p:nvGrpSpPr>
        <p:grpSpPr>
          <a:xfrm>
            <a:off x="8078575" y="2946869"/>
            <a:ext cx="283000" cy="258509"/>
            <a:chOff x="625350" y="539400"/>
            <a:chExt cx="1450539" cy="1325006"/>
          </a:xfrm>
        </p:grpSpPr>
        <p:grpSp>
          <p:nvGrpSpPr>
            <p:cNvPr id="2671" name="Google Shape;2671;p20"/>
            <p:cNvGrpSpPr/>
            <p:nvPr/>
          </p:nvGrpSpPr>
          <p:grpSpPr>
            <a:xfrm>
              <a:off x="625350" y="539400"/>
              <a:ext cx="1450539" cy="1325006"/>
              <a:chOff x="625350" y="539400"/>
              <a:chExt cx="1450539" cy="1325006"/>
            </a:xfrm>
          </p:grpSpPr>
          <p:sp>
            <p:nvSpPr>
              <p:cNvPr id="2672" name="Google Shape;2672;p2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7" name="Google Shape;2687;p20"/>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8" name="Google Shape;2688;p20">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0">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0" name="Google Shape;2690;p20"/>
          <p:cNvGrpSpPr/>
          <p:nvPr/>
        </p:nvGrpSpPr>
        <p:grpSpPr>
          <a:xfrm>
            <a:off x="5113537" y="129261"/>
            <a:ext cx="660529" cy="164373"/>
            <a:chOff x="1663975" y="5122263"/>
            <a:chExt cx="503375" cy="125275"/>
          </a:xfrm>
        </p:grpSpPr>
        <p:sp>
          <p:nvSpPr>
            <p:cNvPr id="2691" name="Google Shape;2691;p20"/>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0"/>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0"/>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0"/>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0"/>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0"/>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0"/>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0"/>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0"/>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0"/>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0"/>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0"/>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0"/>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0"/>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0"/>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0"/>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0"/>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0"/>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2"/>
        <p:cNvGrpSpPr/>
        <p:nvPr/>
      </p:nvGrpSpPr>
      <p:grpSpPr>
        <a:xfrm>
          <a:off x="0" y="0"/>
          <a:ext cx="0" cy="0"/>
          <a:chOff x="0" y="0"/>
          <a:chExt cx="0" cy="0"/>
        </a:xfrm>
      </p:grpSpPr>
      <p:grpSp>
        <p:nvGrpSpPr>
          <p:cNvPr id="2713" name="Google Shape;2713;p21"/>
          <p:cNvGrpSpPr/>
          <p:nvPr/>
        </p:nvGrpSpPr>
        <p:grpSpPr>
          <a:xfrm>
            <a:off x="7192704" y="1447644"/>
            <a:ext cx="626923" cy="572668"/>
            <a:chOff x="625350" y="539400"/>
            <a:chExt cx="1450539" cy="1325006"/>
          </a:xfrm>
        </p:grpSpPr>
        <p:grpSp>
          <p:nvGrpSpPr>
            <p:cNvPr id="2714" name="Google Shape;2714;p21"/>
            <p:cNvGrpSpPr/>
            <p:nvPr/>
          </p:nvGrpSpPr>
          <p:grpSpPr>
            <a:xfrm>
              <a:off x="625350" y="539400"/>
              <a:ext cx="1450539" cy="1325006"/>
              <a:chOff x="625350" y="539400"/>
              <a:chExt cx="1450539" cy="1325006"/>
            </a:xfrm>
          </p:grpSpPr>
          <p:sp>
            <p:nvSpPr>
              <p:cNvPr id="2715" name="Google Shape;2715;p21"/>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1"/>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1"/>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1"/>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1"/>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1"/>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1"/>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1"/>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1"/>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1"/>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1"/>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1"/>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1"/>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1"/>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1"/>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0" name="Google Shape;2730;p21"/>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1" name="Google Shape;2731;p21"/>
          <p:cNvGrpSpPr/>
          <p:nvPr/>
        </p:nvGrpSpPr>
        <p:grpSpPr>
          <a:xfrm>
            <a:off x="5237698" y="1447644"/>
            <a:ext cx="626923" cy="572668"/>
            <a:chOff x="625350" y="539400"/>
            <a:chExt cx="1450539" cy="1325006"/>
          </a:xfrm>
        </p:grpSpPr>
        <p:grpSp>
          <p:nvGrpSpPr>
            <p:cNvPr id="2732" name="Google Shape;2732;p21"/>
            <p:cNvGrpSpPr/>
            <p:nvPr/>
          </p:nvGrpSpPr>
          <p:grpSpPr>
            <a:xfrm>
              <a:off x="625350" y="539400"/>
              <a:ext cx="1450539" cy="1325006"/>
              <a:chOff x="625350" y="539400"/>
              <a:chExt cx="1450539" cy="1325006"/>
            </a:xfrm>
          </p:grpSpPr>
          <p:sp>
            <p:nvSpPr>
              <p:cNvPr id="2733" name="Google Shape;2733;p21"/>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1"/>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1"/>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1"/>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1"/>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1"/>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1"/>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1"/>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1"/>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1"/>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1"/>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1"/>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1"/>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1"/>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1"/>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8" name="Google Shape;2748;p21"/>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9" name="Google Shape;2749;p21"/>
          <p:cNvGrpSpPr/>
          <p:nvPr/>
        </p:nvGrpSpPr>
        <p:grpSpPr>
          <a:xfrm>
            <a:off x="3280310" y="1447644"/>
            <a:ext cx="626923" cy="572668"/>
            <a:chOff x="625350" y="539400"/>
            <a:chExt cx="1450539" cy="1325006"/>
          </a:xfrm>
        </p:grpSpPr>
        <p:grpSp>
          <p:nvGrpSpPr>
            <p:cNvPr id="2750" name="Google Shape;2750;p21"/>
            <p:cNvGrpSpPr/>
            <p:nvPr/>
          </p:nvGrpSpPr>
          <p:grpSpPr>
            <a:xfrm>
              <a:off x="625350" y="539400"/>
              <a:ext cx="1450539" cy="1325006"/>
              <a:chOff x="625350" y="539400"/>
              <a:chExt cx="1450539" cy="1325006"/>
            </a:xfrm>
          </p:grpSpPr>
          <p:sp>
            <p:nvSpPr>
              <p:cNvPr id="2751" name="Google Shape;2751;p21"/>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1"/>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1"/>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1"/>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1"/>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1"/>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1"/>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1"/>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1"/>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1"/>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1"/>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1"/>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1"/>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1"/>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1"/>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6" name="Google Shape;2766;p21"/>
            <p:cNvSpPr/>
            <p:nvPr/>
          </p:nvSpPr>
          <p:spPr>
            <a:xfrm>
              <a:off x="1064275" y="838675"/>
              <a:ext cx="572700" cy="572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7" name="Google Shape;2767;p21"/>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2768" name="Google Shape;2768;p21">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1">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0" name="Google Shape;2770;p21"/>
          <p:cNvGrpSpPr/>
          <p:nvPr/>
        </p:nvGrpSpPr>
        <p:grpSpPr>
          <a:xfrm>
            <a:off x="721383" y="3151025"/>
            <a:ext cx="1830000" cy="1106675"/>
            <a:chOff x="721383" y="2998625"/>
            <a:chExt cx="1830000" cy="1106675"/>
          </a:xfrm>
        </p:grpSpPr>
        <p:sp>
          <p:nvSpPr>
            <p:cNvPr id="2771" name="Google Shape;2771;p21"/>
            <p:cNvSpPr txBox="1"/>
            <p:nvPr/>
          </p:nvSpPr>
          <p:spPr>
            <a:xfrm>
              <a:off x="721383" y="3441700"/>
              <a:ext cx="1830000" cy="66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Despite being red, Mars is actually a very cold place</a:t>
              </a:r>
              <a:endParaRPr sz="1500" dirty="0">
                <a:solidFill>
                  <a:schemeClr val="dk1"/>
                </a:solidFill>
                <a:latin typeface="Montserrat Medium" panose="00000600000000000000" pitchFamily="2" charset="0"/>
                <a:ea typeface="DM Sans"/>
                <a:cs typeface="DM Sans"/>
                <a:sym typeface="DM Sans"/>
              </a:endParaRPr>
            </a:p>
          </p:txBody>
        </p:sp>
        <p:sp>
          <p:nvSpPr>
            <p:cNvPr id="2772" name="Google Shape;2772;p21"/>
            <p:cNvSpPr txBox="1"/>
            <p:nvPr/>
          </p:nvSpPr>
          <p:spPr>
            <a:xfrm>
              <a:off x="721383" y="2998625"/>
              <a:ext cx="1830000" cy="375600"/>
            </a:xfrm>
            <a:prstGeom prst="rect">
              <a:avLst/>
            </a:prstGeom>
            <a:solidFill>
              <a:schemeClr val="accent3"/>
            </a:solidFill>
            <a:ln w="9525" cap="flat" cmpd="sng">
              <a:solidFill>
                <a:schemeClr val="dk1"/>
              </a:solidFill>
              <a:prstDash val="solid"/>
              <a:round/>
              <a:headEnd type="none" w="sm" len="sm"/>
              <a:tailEnd type="none" w="sm" len="sm"/>
            </a:ln>
            <a:effectLst>
              <a:outerShdw dist="38100" dir="546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MARS</a:t>
              </a:r>
              <a:endParaRPr sz="2100" b="1">
                <a:solidFill>
                  <a:schemeClr val="dk1"/>
                </a:solidFill>
                <a:latin typeface="Arvo"/>
                <a:ea typeface="Arvo"/>
                <a:cs typeface="Arvo"/>
                <a:sym typeface="Arvo"/>
              </a:endParaRPr>
            </a:p>
          </p:txBody>
        </p:sp>
      </p:grpSp>
      <p:grpSp>
        <p:nvGrpSpPr>
          <p:cNvPr id="2773" name="Google Shape;2773;p21"/>
          <p:cNvGrpSpPr/>
          <p:nvPr/>
        </p:nvGrpSpPr>
        <p:grpSpPr>
          <a:xfrm>
            <a:off x="2678461" y="3151025"/>
            <a:ext cx="1830000" cy="1106675"/>
            <a:chOff x="2678461" y="2998625"/>
            <a:chExt cx="1830000" cy="1106675"/>
          </a:xfrm>
        </p:grpSpPr>
        <p:sp>
          <p:nvSpPr>
            <p:cNvPr id="2774" name="Google Shape;2774;p21"/>
            <p:cNvSpPr txBox="1"/>
            <p:nvPr/>
          </p:nvSpPr>
          <p:spPr>
            <a:xfrm>
              <a:off x="2678461" y="3441700"/>
              <a:ext cx="1830000" cy="66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is the second planet from the Sun</a:t>
              </a:r>
              <a:endParaRPr sz="1500" dirty="0">
                <a:solidFill>
                  <a:schemeClr val="dk1"/>
                </a:solidFill>
                <a:latin typeface="Montserrat Medium" panose="00000600000000000000" pitchFamily="2" charset="0"/>
                <a:ea typeface="DM Sans"/>
                <a:cs typeface="DM Sans"/>
                <a:sym typeface="DM Sans"/>
              </a:endParaRPr>
            </a:p>
          </p:txBody>
        </p:sp>
        <p:sp>
          <p:nvSpPr>
            <p:cNvPr id="2775" name="Google Shape;2775;p21"/>
            <p:cNvSpPr txBox="1"/>
            <p:nvPr/>
          </p:nvSpPr>
          <p:spPr>
            <a:xfrm>
              <a:off x="2678461" y="2998625"/>
              <a:ext cx="18300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VENUS</a:t>
              </a:r>
              <a:endParaRPr sz="2100" b="1">
                <a:solidFill>
                  <a:schemeClr val="dk1"/>
                </a:solidFill>
                <a:latin typeface="Arvo"/>
                <a:ea typeface="Arvo"/>
                <a:cs typeface="Arvo"/>
                <a:sym typeface="Arvo"/>
              </a:endParaRPr>
            </a:p>
          </p:txBody>
        </p:sp>
      </p:grpSp>
      <p:grpSp>
        <p:nvGrpSpPr>
          <p:cNvPr id="2776" name="Google Shape;2776;p21"/>
          <p:cNvGrpSpPr/>
          <p:nvPr/>
        </p:nvGrpSpPr>
        <p:grpSpPr>
          <a:xfrm>
            <a:off x="4635539" y="3151025"/>
            <a:ext cx="1830000" cy="1106675"/>
            <a:chOff x="4635539" y="2998625"/>
            <a:chExt cx="1830000" cy="1106675"/>
          </a:xfrm>
        </p:grpSpPr>
        <p:sp>
          <p:nvSpPr>
            <p:cNvPr id="2777" name="Google Shape;2777;p21"/>
            <p:cNvSpPr txBox="1"/>
            <p:nvPr/>
          </p:nvSpPr>
          <p:spPr>
            <a:xfrm>
              <a:off x="4635539" y="3441700"/>
              <a:ext cx="1830000" cy="66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smallest planet in the Solar System</a:t>
              </a:r>
              <a:endParaRPr sz="1500" dirty="0">
                <a:solidFill>
                  <a:schemeClr val="dk1"/>
                </a:solidFill>
                <a:latin typeface="Montserrat Medium" panose="00000600000000000000" pitchFamily="2" charset="0"/>
                <a:ea typeface="DM Sans"/>
                <a:cs typeface="DM Sans"/>
                <a:sym typeface="DM Sans"/>
              </a:endParaRPr>
            </a:p>
          </p:txBody>
        </p:sp>
        <p:sp>
          <p:nvSpPr>
            <p:cNvPr id="2778" name="Google Shape;2778;p21"/>
            <p:cNvSpPr txBox="1"/>
            <p:nvPr/>
          </p:nvSpPr>
          <p:spPr>
            <a:xfrm>
              <a:off x="4635539" y="2998625"/>
              <a:ext cx="1830000" cy="3756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grpSp>
      <p:grpSp>
        <p:nvGrpSpPr>
          <p:cNvPr id="2779" name="Google Shape;2779;p21"/>
          <p:cNvGrpSpPr/>
          <p:nvPr/>
        </p:nvGrpSpPr>
        <p:grpSpPr>
          <a:xfrm>
            <a:off x="6592617" y="3151025"/>
            <a:ext cx="1830000" cy="1106675"/>
            <a:chOff x="6592617" y="2998625"/>
            <a:chExt cx="1830000" cy="1106675"/>
          </a:xfrm>
        </p:grpSpPr>
        <p:sp>
          <p:nvSpPr>
            <p:cNvPr id="2780" name="Google Shape;2780;p21"/>
            <p:cNvSpPr txBox="1"/>
            <p:nvPr/>
          </p:nvSpPr>
          <p:spPr>
            <a:xfrm>
              <a:off x="6592617" y="3441700"/>
              <a:ext cx="1830000" cy="66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several rings</a:t>
              </a:r>
              <a:endParaRPr sz="1500" dirty="0">
                <a:solidFill>
                  <a:schemeClr val="dk1"/>
                </a:solidFill>
                <a:latin typeface="Montserrat Medium" panose="00000600000000000000" pitchFamily="2" charset="0"/>
                <a:ea typeface="DM Sans"/>
                <a:cs typeface="DM Sans"/>
                <a:sym typeface="DM Sans"/>
              </a:endParaRPr>
            </a:p>
          </p:txBody>
        </p:sp>
        <p:sp>
          <p:nvSpPr>
            <p:cNvPr id="2781" name="Google Shape;2781;p21"/>
            <p:cNvSpPr txBox="1"/>
            <p:nvPr/>
          </p:nvSpPr>
          <p:spPr>
            <a:xfrm>
              <a:off x="6592617" y="2998625"/>
              <a:ext cx="1830000" cy="3756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SATURN</a:t>
              </a:r>
              <a:endParaRPr sz="2100" b="1">
                <a:solidFill>
                  <a:schemeClr val="dk1"/>
                </a:solidFill>
                <a:latin typeface="Arvo"/>
                <a:ea typeface="Arvo"/>
                <a:cs typeface="Arvo"/>
                <a:sym typeface="Arvo"/>
              </a:endParaRPr>
            </a:p>
          </p:txBody>
        </p:sp>
      </p:grpSp>
      <p:grpSp>
        <p:nvGrpSpPr>
          <p:cNvPr id="2782" name="Google Shape;2782;p21"/>
          <p:cNvGrpSpPr/>
          <p:nvPr/>
        </p:nvGrpSpPr>
        <p:grpSpPr>
          <a:xfrm>
            <a:off x="1322923" y="1447644"/>
            <a:ext cx="626923" cy="572668"/>
            <a:chOff x="625350" y="539400"/>
            <a:chExt cx="1450539" cy="1325006"/>
          </a:xfrm>
        </p:grpSpPr>
        <p:grpSp>
          <p:nvGrpSpPr>
            <p:cNvPr id="2783" name="Google Shape;2783;p21"/>
            <p:cNvGrpSpPr/>
            <p:nvPr/>
          </p:nvGrpSpPr>
          <p:grpSpPr>
            <a:xfrm>
              <a:off x="625350" y="539400"/>
              <a:ext cx="1450539" cy="1325006"/>
              <a:chOff x="625350" y="539400"/>
              <a:chExt cx="1450539" cy="1325006"/>
            </a:xfrm>
          </p:grpSpPr>
          <p:sp>
            <p:nvSpPr>
              <p:cNvPr id="2784" name="Google Shape;2784;p21"/>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1"/>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1"/>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1"/>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1"/>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1"/>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1"/>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1"/>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1"/>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1"/>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1"/>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1"/>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1"/>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1"/>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1"/>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9" name="Google Shape;2799;p21"/>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0" name="Google Shape;2800;p21"/>
          <p:cNvSpPr txBox="1"/>
          <p:nvPr/>
        </p:nvSpPr>
        <p:spPr>
          <a:xfrm>
            <a:off x="1347500" y="1538050"/>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Arvo"/>
                <a:ea typeface="Arvo"/>
                <a:cs typeface="Arvo"/>
                <a:sym typeface="Arvo"/>
              </a:rPr>
              <a:t>01</a:t>
            </a:r>
            <a:endParaRPr sz="2500" b="1">
              <a:solidFill>
                <a:schemeClr val="dk1"/>
              </a:solidFill>
              <a:latin typeface="Arvo"/>
              <a:ea typeface="Arvo"/>
              <a:cs typeface="Arvo"/>
              <a:sym typeface="Arvo"/>
            </a:endParaRPr>
          </a:p>
        </p:txBody>
      </p:sp>
      <p:sp>
        <p:nvSpPr>
          <p:cNvPr id="2801" name="Google Shape;2801;p21"/>
          <p:cNvSpPr txBox="1"/>
          <p:nvPr/>
        </p:nvSpPr>
        <p:spPr>
          <a:xfrm>
            <a:off x="3308537" y="1538050"/>
            <a:ext cx="5853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Arvo"/>
                <a:ea typeface="Arvo"/>
                <a:cs typeface="Arvo"/>
                <a:sym typeface="Arvo"/>
              </a:rPr>
              <a:t>02</a:t>
            </a:r>
            <a:endParaRPr sz="2500" b="1">
              <a:solidFill>
                <a:schemeClr val="dk1"/>
              </a:solidFill>
              <a:latin typeface="Arvo"/>
              <a:ea typeface="Arvo"/>
              <a:cs typeface="Arvo"/>
              <a:sym typeface="Arvo"/>
            </a:endParaRPr>
          </a:p>
        </p:txBody>
      </p:sp>
      <p:sp>
        <p:nvSpPr>
          <p:cNvPr id="2802" name="Google Shape;2802;p21"/>
          <p:cNvSpPr txBox="1"/>
          <p:nvPr/>
        </p:nvSpPr>
        <p:spPr>
          <a:xfrm>
            <a:off x="5265616" y="1538050"/>
            <a:ext cx="5853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Arvo"/>
                <a:ea typeface="Arvo"/>
                <a:cs typeface="Arvo"/>
                <a:sym typeface="Arvo"/>
              </a:rPr>
              <a:t>03</a:t>
            </a:r>
            <a:endParaRPr sz="2500" b="1">
              <a:solidFill>
                <a:schemeClr val="dk1"/>
              </a:solidFill>
              <a:latin typeface="Arvo"/>
              <a:ea typeface="Arvo"/>
              <a:cs typeface="Arvo"/>
              <a:sym typeface="Arvo"/>
            </a:endParaRPr>
          </a:p>
        </p:txBody>
      </p:sp>
      <p:sp>
        <p:nvSpPr>
          <p:cNvPr id="2803" name="Google Shape;2803;p21"/>
          <p:cNvSpPr txBox="1"/>
          <p:nvPr/>
        </p:nvSpPr>
        <p:spPr>
          <a:xfrm>
            <a:off x="7222694" y="1538050"/>
            <a:ext cx="5853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Arvo"/>
                <a:ea typeface="Arvo"/>
                <a:cs typeface="Arvo"/>
                <a:sym typeface="Arvo"/>
              </a:rPr>
              <a:t>04</a:t>
            </a:r>
            <a:endParaRPr sz="2500" b="1">
              <a:solidFill>
                <a:schemeClr val="dk1"/>
              </a:solidFill>
              <a:latin typeface="Arvo"/>
              <a:ea typeface="Arvo"/>
              <a:cs typeface="Arvo"/>
              <a:sym typeface="Arvo"/>
            </a:endParaRPr>
          </a:p>
        </p:txBody>
      </p:sp>
      <p:cxnSp>
        <p:nvCxnSpPr>
          <p:cNvPr id="2804" name="Google Shape;2804;p21"/>
          <p:cNvCxnSpPr>
            <a:stCxn id="2800" idx="3"/>
            <a:endCxn id="2801" idx="1"/>
          </p:cNvCxnSpPr>
          <p:nvPr/>
        </p:nvCxnSpPr>
        <p:spPr>
          <a:xfrm>
            <a:off x="1936100" y="1701100"/>
            <a:ext cx="1372500" cy="0"/>
          </a:xfrm>
          <a:prstGeom prst="straightConnector1">
            <a:avLst/>
          </a:prstGeom>
          <a:noFill/>
          <a:ln w="9525" cap="flat" cmpd="sng">
            <a:solidFill>
              <a:schemeClr val="dk1"/>
            </a:solidFill>
            <a:prstDash val="solid"/>
            <a:round/>
            <a:headEnd type="none" w="med" len="med"/>
            <a:tailEnd type="none" w="med" len="med"/>
          </a:ln>
        </p:spPr>
      </p:cxnSp>
      <p:cxnSp>
        <p:nvCxnSpPr>
          <p:cNvPr id="2805" name="Google Shape;2805;p21"/>
          <p:cNvCxnSpPr>
            <a:stCxn id="2801" idx="3"/>
            <a:endCxn id="2802" idx="1"/>
          </p:cNvCxnSpPr>
          <p:nvPr/>
        </p:nvCxnSpPr>
        <p:spPr>
          <a:xfrm>
            <a:off x="3893837" y="1701100"/>
            <a:ext cx="1371900" cy="0"/>
          </a:xfrm>
          <a:prstGeom prst="straightConnector1">
            <a:avLst/>
          </a:prstGeom>
          <a:noFill/>
          <a:ln w="9525" cap="flat" cmpd="sng">
            <a:solidFill>
              <a:schemeClr val="dk1"/>
            </a:solidFill>
            <a:prstDash val="solid"/>
            <a:round/>
            <a:headEnd type="none" w="med" len="med"/>
            <a:tailEnd type="none" w="med" len="med"/>
          </a:ln>
        </p:spPr>
      </p:cxnSp>
      <p:cxnSp>
        <p:nvCxnSpPr>
          <p:cNvPr id="2806" name="Google Shape;2806;p21"/>
          <p:cNvCxnSpPr>
            <a:stCxn id="2802" idx="3"/>
            <a:endCxn id="2803" idx="1"/>
          </p:cNvCxnSpPr>
          <p:nvPr/>
        </p:nvCxnSpPr>
        <p:spPr>
          <a:xfrm>
            <a:off x="5850916" y="1701100"/>
            <a:ext cx="1371900" cy="0"/>
          </a:xfrm>
          <a:prstGeom prst="straightConnector1">
            <a:avLst/>
          </a:prstGeom>
          <a:noFill/>
          <a:ln w="9525" cap="flat" cmpd="sng">
            <a:solidFill>
              <a:schemeClr val="dk1"/>
            </a:solidFill>
            <a:prstDash val="solid"/>
            <a:round/>
            <a:headEnd type="none" w="med" len="med"/>
            <a:tailEnd type="none" w="med" len="med"/>
          </a:ln>
        </p:spPr>
      </p:cxnSp>
      <p:grpSp>
        <p:nvGrpSpPr>
          <p:cNvPr id="2807" name="Google Shape;2807;p21"/>
          <p:cNvGrpSpPr/>
          <p:nvPr/>
        </p:nvGrpSpPr>
        <p:grpSpPr>
          <a:xfrm rot="-5400000">
            <a:off x="7361306" y="2062418"/>
            <a:ext cx="292625" cy="970300"/>
            <a:chOff x="5417150" y="238125"/>
            <a:chExt cx="292625" cy="970300"/>
          </a:xfrm>
        </p:grpSpPr>
        <p:sp>
          <p:nvSpPr>
            <p:cNvPr id="2808" name="Google Shape;2808;p21"/>
            <p:cNvSpPr/>
            <p:nvPr/>
          </p:nvSpPr>
          <p:spPr>
            <a:xfrm>
              <a:off x="5479275" y="449200"/>
              <a:ext cx="152000" cy="217475"/>
            </a:xfrm>
            <a:custGeom>
              <a:avLst/>
              <a:gdLst/>
              <a:ahLst/>
              <a:cxnLst/>
              <a:rect l="l" t="t" r="r" b="b"/>
              <a:pathLst>
                <a:path w="6080" h="8699" extrusionOk="0">
                  <a:moveTo>
                    <a:pt x="5946" y="389"/>
                  </a:moveTo>
                  <a:cubicBezTo>
                    <a:pt x="6066" y="1150"/>
                    <a:pt x="6079" y="7883"/>
                    <a:pt x="5972" y="8604"/>
                  </a:cubicBezTo>
                  <a:cubicBezTo>
                    <a:pt x="5826" y="8618"/>
                    <a:pt x="5666" y="8658"/>
                    <a:pt x="5505" y="8658"/>
                  </a:cubicBezTo>
                  <a:cubicBezTo>
                    <a:pt x="4743" y="8645"/>
                    <a:pt x="3982" y="8645"/>
                    <a:pt x="3220" y="8631"/>
                  </a:cubicBezTo>
                  <a:cubicBezTo>
                    <a:pt x="2913" y="8631"/>
                    <a:pt x="2646" y="8604"/>
                    <a:pt x="2392" y="8378"/>
                  </a:cubicBezTo>
                  <a:cubicBezTo>
                    <a:pt x="2112" y="8150"/>
                    <a:pt x="2085" y="8177"/>
                    <a:pt x="1697" y="8458"/>
                  </a:cubicBezTo>
                  <a:cubicBezTo>
                    <a:pt x="1617" y="8524"/>
                    <a:pt x="1524" y="8604"/>
                    <a:pt x="1430" y="8604"/>
                  </a:cubicBezTo>
                  <a:cubicBezTo>
                    <a:pt x="1002" y="8631"/>
                    <a:pt x="562" y="8699"/>
                    <a:pt x="121" y="8538"/>
                  </a:cubicBezTo>
                  <a:cubicBezTo>
                    <a:pt x="1" y="7936"/>
                    <a:pt x="1" y="7349"/>
                    <a:pt x="54" y="6748"/>
                  </a:cubicBezTo>
                  <a:cubicBezTo>
                    <a:pt x="94" y="6347"/>
                    <a:pt x="174" y="5946"/>
                    <a:pt x="188" y="5532"/>
                  </a:cubicBezTo>
                  <a:lnTo>
                    <a:pt x="308" y="642"/>
                  </a:lnTo>
                  <a:cubicBezTo>
                    <a:pt x="308" y="508"/>
                    <a:pt x="334" y="375"/>
                    <a:pt x="348" y="201"/>
                  </a:cubicBezTo>
                  <a:cubicBezTo>
                    <a:pt x="815" y="95"/>
                    <a:pt x="1243" y="1"/>
                    <a:pt x="1684" y="294"/>
                  </a:cubicBezTo>
                  <a:cubicBezTo>
                    <a:pt x="1845" y="401"/>
                    <a:pt x="2098" y="389"/>
                    <a:pt x="2312" y="389"/>
                  </a:cubicBezTo>
                  <a:cubicBezTo>
                    <a:pt x="3234" y="401"/>
                    <a:pt x="4169" y="389"/>
                    <a:pt x="5091" y="389"/>
                  </a:cubicBezTo>
                  <a:close/>
                  <a:moveTo>
                    <a:pt x="2098" y="4810"/>
                  </a:moveTo>
                  <a:cubicBezTo>
                    <a:pt x="1857" y="4824"/>
                    <a:pt x="1711" y="4810"/>
                    <a:pt x="1590" y="4851"/>
                  </a:cubicBezTo>
                  <a:cubicBezTo>
                    <a:pt x="1497" y="4878"/>
                    <a:pt x="1377" y="4971"/>
                    <a:pt x="1364" y="5051"/>
                  </a:cubicBezTo>
                  <a:cubicBezTo>
                    <a:pt x="1350" y="5131"/>
                    <a:pt x="1417" y="5278"/>
                    <a:pt x="1483" y="5318"/>
                  </a:cubicBezTo>
                  <a:cubicBezTo>
                    <a:pt x="1857" y="5505"/>
                    <a:pt x="2258" y="5519"/>
                    <a:pt x="2646" y="5318"/>
                  </a:cubicBezTo>
                  <a:cubicBezTo>
                    <a:pt x="2700" y="5291"/>
                    <a:pt x="2739" y="5184"/>
                    <a:pt x="2739" y="5131"/>
                  </a:cubicBezTo>
                  <a:cubicBezTo>
                    <a:pt x="2726" y="5065"/>
                    <a:pt x="2673" y="4958"/>
                    <a:pt x="2606" y="4944"/>
                  </a:cubicBezTo>
                  <a:cubicBezTo>
                    <a:pt x="2406" y="4878"/>
                    <a:pt x="2205" y="4837"/>
                    <a:pt x="2098" y="4810"/>
                  </a:cubicBezTo>
                  <a:close/>
                  <a:moveTo>
                    <a:pt x="2299" y="7256"/>
                  </a:moveTo>
                  <a:cubicBezTo>
                    <a:pt x="2365" y="7242"/>
                    <a:pt x="2392" y="7256"/>
                    <a:pt x="2419" y="7242"/>
                  </a:cubicBezTo>
                  <a:cubicBezTo>
                    <a:pt x="2525" y="7188"/>
                    <a:pt x="2673" y="7149"/>
                    <a:pt x="2726" y="7055"/>
                  </a:cubicBezTo>
                  <a:cubicBezTo>
                    <a:pt x="2807" y="6921"/>
                    <a:pt x="2713" y="6787"/>
                    <a:pt x="2593" y="6721"/>
                  </a:cubicBezTo>
                  <a:cubicBezTo>
                    <a:pt x="2406" y="6614"/>
                    <a:pt x="2219" y="6507"/>
                    <a:pt x="2018" y="6440"/>
                  </a:cubicBezTo>
                  <a:cubicBezTo>
                    <a:pt x="1925" y="6413"/>
                    <a:pt x="1804" y="6440"/>
                    <a:pt x="1697" y="6467"/>
                  </a:cubicBezTo>
                  <a:cubicBezTo>
                    <a:pt x="1551" y="6507"/>
                    <a:pt x="1471" y="6748"/>
                    <a:pt x="1577" y="6855"/>
                  </a:cubicBezTo>
                  <a:cubicBezTo>
                    <a:pt x="1791" y="7081"/>
                    <a:pt x="2018" y="7256"/>
                    <a:pt x="2299" y="7256"/>
                  </a:cubicBezTo>
                  <a:close/>
                  <a:moveTo>
                    <a:pt x="2352" y="3741"/>
                  </a:moveTo>
                  <a:cubicBezTo>
                    <a:pt x="2125" y="3622"/>
                    <a:pt x="1964" y="3501"/>
                    <a:pt x="1804" y="3447"/>
                  </a:cubicBezTo>
                  <a:cubicBezTo>
                    <a:pt x="1738" y="3435"/>
                    <a:pt x="1564" y="3501"/>
                    <a:pt x="1551" y="3568"/>
                  </a:cubicBezTo>
                  <a:cubicBezTo>
                    <a:pt x="1510" y="3675"/>
                    <a:pt x="1510" y="3848"/>
                    <a:pt x="1577" y="3928"/>
                  </a:cubicBezTo>
                  <a:cubicBezTo>
                    <a:pt x="1751" y="4142"/>
                    <a:pt x="1938" y="4089"/>
                    <a:pt x="2352" y="3741"/>
                  </a:cubicBezTo>
                  <a:close/>
                  <a:moveTo>
                    <a:pt x="1658" y="1404"/>
                  </a:moveTo>
                  <a:cubicBezTo>
                    <a:pt x="1577" y="1591"/>
                    <a:pt x="1670" y="1737"/>
                    <a:pt x="1818" y="1764"/>
                  </a:cubicBezTo>
                  <a:cubicBezTo>
                    <a:pt x="1911" y="1778"/>
                    <a:pt x="2032" y="1737"/>
                    <a:pt x="2085" y="1671"/>
                  </a:cubicBezTo>
                  <a:cubicBezTo>
                    <a:pt x="2178" y="1577"/>
                    <a:pt x="2098" y="1363"/>
                    <a:pt x="1964" y="1363"/>
                  </a:cubicBezTo>
                  <a:cubicBezTo>
                    <a:pt x="1857" y="1350"/>
                    <a:pt x="1738" y="1390"/>
                    <a:pt x="1658" y="14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1"/>
            <p:cNvSpPr/>
            <p:nvPr/>
          </p:nvSpPr>
          <p:spPr>
            <a:xfrm>
              <a:off x="5480950" y="681000"/>
              <a:ext cx="150975" cy="200775"/>
            </a:xfrm>
            <a:custGeom>
              <a:avLst/>
              <a:gdLst/>
              <a:ahLst/>
              <a:cxnLst/>
              <a:rect l="l" t="t" r="r" b="b"/>
              <a:pathLst>
                <a:path w="6039" h="8031" extrusionOk="0">
                  <a:moveTo>
                    <a:pt x="5932" y="7616"/>
                  </a:moveTo>
                  <a:cubicBezTo>
                    <a:pt x="5839" y="7642"/>
                    <a:pt x="5732" y="7656"/>
                    <a:pt x="5638" y="7696"/>
                  </a:cubicBezTo>
                  <a:cubicBezTo>
                    <a:pt x="5091" y="7936"/>
                    <a:pt x="4557" y="8030"/>
                    <a:pt x="3995" y="7736"/>
                  </a:cubicBezTo>
                  <a:cubicBezTo>
                    <a:pt x="3835" y="7656"/>
                    <a:pt x="3621" y="7683"/>
                    <a:pt x="3434" y="7683"/>
                  </a:cubicBezTo>
                  <a:cubicBezTo>
                    <a:pt x="2993" y="7669"/>
                    <a:pt x="2553" y="7683"/>
                    <a:pt x="2125" y="7683"/>
                  </a:cubicBezTo>
                  <a:cubicBezTo>
                    <a:pt x="1965" y="7669"/>
                    <a:pt x="1790" y="7683"/>
                    <a:pt x="1630" y="7656"/>
                  </a:cubicBezTo>
                  <a:cubicBezTo>
                    <a:pt x="1217" y="7576"/>
                    <a:pt x="802" y="7469"/>
                    <a:pt x="335" y="7375"/>
                  </a:cubicBezTo>
                  <a:cubicBezTo>
                    <a:pt x="174" y="7055"/>
                    <a:pt x="0" y="6707"/>
                    <a:pt x="14" y="6267"/>
                  </a:cubicBezTo>
                  <a:cubicBezTo>
                    <a:pt x="41" y="4316"/>
                    <a:pt x="41" y="2352"/>
                    <a:pt x="54" y="401"/>
                  </a:cubicBezTo>
                  <a:cubicBezTo>
                    <a:pt x="54" y="321"/>
                    <a:pt x="80" y="241"/>
                    <a:pt x="107" y="107"/>
                  </a:cubicBezTo>
                  <a:cubicBezTo>
                    <a:pt x="241" y="81"/>
                    <a:pt x="388" y="27"/>
                    <a:pt x="549" y="27"/>
                  </a:cubicBezTo>
                  <a:cubicBezTo>
                    <a:pt x="2178" y="14"/>
                    <a:pt x="3808" y="0"/>
                    <a:pt x="5438" y="0"/>
                  </a:cubicBezTo>
                  <a:cubicBezTo>
                    <a:pt x="5599" y="0"/>
                    <a:pt x="5745" y="68"/>
                    <a:pt x="5893" y="95"/>
                  </a:cubicBezTo>
                  <a:cubicBezTo>
                    <a:pt x="5999" y="709"/>
                    <a:pt x="6039" y="6948"/>
                    <a:pt x="5932" y="7616"/>
                  </a:cubicBezTo>
                  <a:close/>
                  <a:moveTo>
                    <a:pt x="1991" y="4984"/>
                  </a:moveTo>
                  <a:cubicBezTo>
                    <a:pt x="1684" y="5011"/>
                    <a:pt x="1457" y="4997"/>
                    <a:pt x="1256" y="5051"/>
                  </a:cubicBezTo>
                  <a:cubicBezTo>
                    <a:pt x="1163" y="5064"/>
                    <a:pt x="1056" y="5211"/>
                    <a:pt x="1029" y="5332"/>
                  </a:cubicBezTo>
                  <a:cubicBezTo>
                    <a:pt x="1016" y="5398"/>
                    <a:pt x="1122" y="5558"/>
                    <a:pt x="1190" y="5572"/>
                  </a:cubicBezTo>
                  <a:cubicBezTo>
                    <a:pt x="1697" y="5679"/>
                    <a:pt x="2205" y="5692"/>
                    <a:pt x="2699" y="5545"/>
                  </a:cubicBezTo>
                  <a:cubicBezTo>
                    <a:pt x="2779" y="5532"/>
                    <a:pt x="2859" y="5398"/>
                    <a:pt x="2859" y="5305"/>
                  </a:cubicBezTo>
                  <a:cubicBezTo>
                    <a:pt x="2859" y="5225"/>
                    <a:pt x="2766" y="5091"/>
                    <a:pt x="2699" y="5077"/>
                  </a:cubicBezTo>
                  <a:cubicBezTo>
                    <a:pt x="2432" y="5024"/>
                    <a:pt x="2165" y="5011"/>
                    <a:pt x="1991" y="4984"/>
                  </a:cubicBezTo>
                  <a:close/>
                  <a:moveTo>
                    <a:pt x="2018" y="3702"/>
                  </a:moveTo>
                  <a:cubicBezTo>
                    <a:pt x="1911" y="3702"/>
                    <a:pt x="1778" y="3702"/>
                    <a:pt x="1644" y="3728"/>
                  </a:cubicBezTo>
                  <a:cubicBezTo>
                    <a:pt x="1510" y="3755"/>
                    <a:pt x="1377" y="3835"/>
                    <a:pt x="1416" y="3996"/>
                  </a:cubicBezTo>
                  <a:cubicBezTo>
                    <a:pt x="1430" y="4076"/>
                    <a:pt x="1550" y="4169"/>
                    <a:pt x="1630" y="4183"/>
                  </a:cubicBezTo>
                  <a:cubicBezTo>
                    <a:pt x="1858" y="4196"/>
                    <a:pt x="2098" y="4196"/>
                    <a:pt x="2339" y="4169"/>
                  </a:cubicBezTo>
                  <a:cubicBezTo>
                    <a:pt x="2472" y="4156"/>
                    <a:pt x="2619" y="4076"/>
                    <a:pt x="2592" y="3928"/>
                  </a:cubicBezTo>
                  <a:cubicBezTo>
                    <a:pt x="2579" y="3848"/>
                    <a:pt x="2446" y="3782"/>
                    <a:pt x="2352" y="3741"/>
                  </a:cubicBezTo>
                  <a:cubicBezTo>
                    <a:pt x="2259" y="3702"/>
                    <a:pt x="2152" y="3715"/>
                    <a:pt x="2018" y="3702"/>
                  </a:cubicBezTo>
                  <a:close/>
                  <a:moveTo>
                    <a:pt x="2499" y="2779"/>
                  </a:moveTo>
                  <a:cubicBezTo>
                    <a:pt x="2392" y="2633"/>
                    <a:pt x="2339" y="2473"/>
                    <a:pt x="2218" y="2419"/>
                  </a:cubicBezTo>
                  <a:cubicBezTo>
                    <a:pt x="2084" y="2339"/>
                    <a:pt x="1897" y="2352"/>
                    <a:pt x="1737" y="2325"/>
                  </a:cubicBezTo>
                  <a:cubicBezTo>
                    <a:pt x="1591" y="2312"/>
                    <a:pt x="1484" y="2392"/>
                    <a:pt x="1457" y="2553"/>
                  </a:cubicBezTo>
                  <a:cubicBezTo>
                    <a:pt x="1430" y="2699"/>
                    <a:pt x="1510" y="2820"/>
                    <a:pt x="1657" y="2847"/>
                  </a:cubicBezTo>
                  <a:cubicBezTo>
                    <a:pt x="1911" y="2913"/>
                    <a:pt x="2178" y="2940"/>
                    <a:pt x="2499" y="2779"/>
                  </a:cubicBezTo>
                  <a:close/>
                  <a:moveTo>
                    <a:pt x="2018" y="709"/>
                  </a:moveTo>
                  <a:cubicBezTo>
                    <a:pt x="1911" y="789"/>
                    <a:pt x="1764" y="843"/>
                    <a:pt x="1684" y="962"/>
                  </a:cubicBezTo>
                  <a:cubicBezTo>
                    <a:pt x="1603" y="1083"/>
                    <a:pt x="1778" y="1363"/>
                    <a:pt x="1951" y="1390"/>
                  </a:cubicBezTo>
                  <a:cubicBezTo>
                    <a:pt x="2098" y="1417"/>
                    <a:pt x="2271" y="1404"/>
                    <a:pt x="2419" y="1363"/>
                  </a:cubicBezTo>
                  <a:cubicBezTo>
                    <a:pt x="2485" y="1336"/>
                    <a:pt x="2553" y="1190"/>
                    <a:pt x="2553" y="1096"/>
                  </a:cubicBezTo>
                  <a:cubicBezTo>
                    <a:pt x="2565" y="1016"/>
                    <a:pt x="2512" y="882"/>
                    <a:pt x="2432" y="829"/>
                  </a:cubicBezTo>
                  <a:cubicBezTo>
                    <a:pt x="2339" y="763"/>
                    <a:pt x="2191" y="763"/>
                    <a:pt x="2018" y="7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1"/>
            <p:cNvSpPr/>
            <p:nvPr/>
          </p:nvSpPr>
          <p:spPr>
            <a:xfrm>
              <a:off x="5438200" y="399450"/>
              <a:ext cx="249850" cy="54125"/>
            </a:xfrm>
            <a:custGeom>
              <a:avLst/>
              <a:gdLst/>
              <a:ahLst/>
              <a:cxnLst/>
              <a:rect l="l" t="t" r="r" b="b"/>
              <a:pathLst>
                <a:path w="9994" h="2165" extrusionOk="0">
                  <a:moveTo>
                    <a:pt x="9993" y="628"/>
                  </a:moveTo>
                  <a:lnTo>
                    <a:pt x="9993" y="1390"/>
                  </a:lnTo>
                  <a:cubicBezTo>
                    <a:pt x="9993" y="1577"/>
                    <a:pt x="9981" y="1764"/>
                    <a:pt x="9967" y="1964"/>
                  </a:cubicBezTo>
                  <a:cubicBezTo>
                    <a:pt x="9580" y="2165"/>
                    <a:pt x="9165" y="2071"/>
                    <a:pt x="8778" y="2058"/>
                  </a:cubicBezTo>
                  <a:cubicBezTo>
                    <a:pt x="8684" y="2058"/>
                    <a:pt x="8564" y="1978"/>
                    <a:pt x="8511" y="1898"/>
                  </a:cubicBezTo>
                  <a:cubicBezTo>
                    <a:pt x="8337" y="1536"/>
                    <a:pt x="8016" y="1523"/>
                    <a:pt x="7683" y="1536"/>
                  </a:cubicBezTo>
                  <a:cubicBezTo>
                    <a:pt x="6974" y="1536"/>
                    <a:pt x="6267" y="1550"/>
                    <a:pt x="5558" y="1523"/>
                  </a:cubicBezTo>
                  <a:cubicBezTo>
                    <a:pt x="4756" y="1497"/>
                    <a:pt x="3942" y="1429"/>
                    <a:pt x="3140" y="1390"/>
                  </a:cubicBezTo>
                  <a:cubicBezTo>
                    <a:pt x="2779" y="1363"/>
                    <a:pt x="2432" y="1363"/>
                    <a:pt x="2071" y="1363"/>
                  </a:cubicBezTo>
                  <a:cubicBezTo>
                    <a:pt x="1470" y="1349"/>
                    <a:pt x="1470" y="1363"/>
                    <a:pt x="1042" y="1830"/>
                  </a:cubicBezTo>
                  <a:cubicBezTo>
                    <a:pt x="682" y="1924"/>
                    <a:pt x="428" y="1723"/>
                    <a:pt x="187" y="1497"/>
                  </a:cubicBezTo>
                  <a:cubicBezTo>
                    <a:pt x="0" y="975"/>
                    <a:pt x="214" y="548"/>
                    <a:pt x="481" y="147"/>
                  </a:cubicBezTo>
                  <a:cubicBezTo>
                    <a:pt x="1336" y="0"/>
                    <a:pt x="2045" y="40"/>
                    <a:pt x="2820" y="214"/>
                  </a:cubicBezTo>
                  <a:cubicBezTo>
                    <a:pt x="3060" y="268"/>
                    <a:pt x="3301" y="268"/>
                    <a:pt x="3554" y="268"/>
                  </a:cubicBezTo>
                  <a:cubicBezTo>
                    <a:pt x="5184" y="268"/>
                    <a:pt x="6801" y="280"/>
                    <a:pt x="8431" y="268"/>
                  </a:cubicBezTo>
                  <a:cubicBezTo>
                    <a:pt x="8965" y="254"/>
                    <a:pt x="9459" y="334"/>
                    <a:pt x="9993" y="6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1"/>
            <p:cNvSpPr/>
            <p:nvPr/>
          </p:nvSpPr>
          <p:spPr>
            <a:xfrm>
              <a:off x="5514700" y="886750"/>
              <a:ext cx="77825" cy="49800"/>
            </a:xfrm>
            <a:custGeom>
              <a:avLst/>
              <a:gdLst/>
              <a:ahLst/>
              <a:cxnLst/>
              <a:rect l="l" t="t" r="r" b="b"/>
              <a:pathLst>
                <a:path w="3113" h="1992" extrusionOk="0">
                  <a:moveTo>
                    <a:pt x="54" y="1377"/>
                  </a:moveTo>
                  <a:cubicBezTo>
                    <a:pt x="27" y="935"/>
                    <a:pt x="0" y="535"/>
                    <a:pt x="93" y="94"/>
                  </a:cubicBezTo>
                  <a:cubicBezTo>
                    <a:pt x="975" y="161"/>
                    <a:pt x="1830" y="0"/>
                    <a:pt x="2658" y="228"/>
                  </a:cubicBezTo>
                  <a:cubicBezTo>
                    <a:pt x="3112" y="1003"/>
                    <a:pt x="3112" y="1016"/>
                    <a:pt x="2952" y="1885"/>
                  </a:cubicBezTo>
                  <a:cubicBezTo>
                    <a:pt x="2672" y="1951"/>
                    <a:pt x="2351" y="1991"/>
                    <a:pt x="2097" y="1871"/>
                  </a:cubicBezTo>
                  <a:cubicBezTo>
                    <a:pt x="1710" y="1671"/>
                    <a:pt x="1322" y="1684"/>
                    <a:pt x="921" y="1684"/>
                  </a:cubicBezTo>
                  <a:cubicBezTo>
                    <a:pt x="601" y="1684"/>
                    <a:pt x="334" y="1630"/>
                    <a:pt x="54" y="13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1"/>
            <p:cNvSpPr/>
            <p:nvPr/>
          </p:nvSpPr>
          <p:spPr>
            <a:xfrm>
              <a:off x="5540400" y="293225"/>
              <a:ext cx="36100" cy="96900"/>
            </a:xfrm>
            <a:custGeom>
              <a:avLst/>
              <a:gdLst/>
              <a:ahLst/>
              <a:cxnLst/>
              <a:rect l="l" t="t" r="r" b="b"/>
              <a:pathLst>
                <a:path w="1444" h="3876" extrusionOk="0">
                  <a:moveTo>
                    <a:pt x="1430" y="3768"/>
                  </a:moveTo>
                  <a:cubicBezTo>
                    <a:pt x="989" y="3875"/>
                    <a:pt x="615" y="3835"/>
                    <a:pt x="214" y="3808"/>
                  </a:cubicBezTo>
                  <a:cubicBezTo>
                    <a:pt x="0" y="3193"/>
                    <a:pt x="134" y="2566"/>
                    <a:pt x="121" y="1964"/>
                  </a:cubicBezTo>
                  <a:cubicBezTo>
                    <a:pt x="94" y="1376"/>
                    <a:pt x="107" y="776"/>
                    <a:pt x="107" y="174"/>
                  </a:cubicBezTo>
                  <a:cubicBezTo>
                    <a:pt x="455" y="1"/>
                    <a:pt x="762" y="54"/>
                    <a:pt x="1056" y="94"/>
                  </a:cubicBezTo>
                  <a:cubicBezTo>
                    <a:pt x="1350" y="602"/>
                    <a:pt x="1443" y="1123"/>
                    <a:pt x="1430" y="1670"/>
                  </a:cubicBezTo>
                  <a:cubicBezTo>
                    <a:pt x="1404" y="2352"/>
                    <a:pt x="1430" y="3020"/>
                    <a:pt x="1430" y="37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1"/>
            <p:cNvSpPr/>
            <p:nvPr/>
          </p:nvSpPr>
          <p:spPr>
            <a:xfrm>
              <a:off x="5487975" y="260150"/>
              <a:ext cx="140625" cy="25425"/>
            </a:xfrm>
            <a:custGeom>
              <a:avLst/>
              <a:gdLst/>
              <a:ahLst/>
              <a:cxnLst/>
              <a:rect l="l" t="t" r="r" b="b"/>
              <a:pathLst>
                <a:path w="5625" h="1017" extrusionOk="0">
                  <a:moveTo>
                    <a:pt x="5624" y="335"/>
                  </a:moveTo>
                  <a:cubicBezTo>
                    <a:pt x="5224" y="790"/>
                    <a:pt x="4676" y="923"/>
                    <a:pt x="4115" y="1016"/>
                  </a:cubicBezTo>
                  <a:cubicBezTo>
                    <a:pt x="3647" y="629"/>
                    <a:pt x="3647" y="629"/>
                    <a:pt x="3100" y="629"/>
                  </a:cubicBezTo>
                  <a:cubicBezTo>
                    <a:pt x="2913" y="615"/>
                    <a:pt x="2726" y="615"/>
                    <a:pt x="2525" y="615"/>
                  </a:cubicBezTo>
                  <a:cubicBezTo>
                    <a:pt x="1871" y="629"/>
                    <a:pt x="1871" y="629"/>
                    <a:pt x="1310" y="923"/>
                  </a:cubicBezTo>
                  <a:cubicBezTo>
                    <a:pt x="535" y="589"/>
                    <a:pt x="294" y="442"/>
                    <a:pt x="0" y="95"/>
                  </a:cubicBezTo>
                  <a:cubicBezTo>
                    <a:pt x="161" y="68"/>
                    <a:pt x="280" y="15"/>
                    <a:pt x="401" y="15"/>
                  </a:cubicBezTo>
                  <a:cubicBezTo>
                    <a:pt x="1844" y="1"/>
                    <a:pt x="3287" y="1"/>
                    <a:pt x="4730" y="1"/>
                  </a:cubicBezTo>
                  <a:cubicBezTo>
                    <a:pt x="5077" y="1"/>
                    <a:pt x="5384" y="68"/>
                    <a:pt x="5624" y="3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1"/>
            <p:cNvSpPr/>
            <p:nvPr/>
          </p:nvSpPr>
          <p:spPr>
            <a:xfrm>
              <a:off x="5421175" y="242125"/>
              <a:ext cx="284250" cy="961625"/>
            </a:xfrm>
            <a:custGeom>
              <a:avLst/>
              <a:gdLst/>
              <a:ahLst/>
              <a:cxnLst/>
              <a:rect l="l" t="t" r="r" b="b"/>
              <a:pathLst>
                <a:path w="11370" h="38465" extrusionOk="0">
                  <a:moveTo>
                    <a:pt x="5330" y="38464"/>
                  </a:moveTo>
                  <a:cubicBezTo>
                    <a:pt x="5037" y="38237"/>
                    <a:pt x="5063" y="37957"/>
                    <a:pt x="5063" y="37676"/>
                  </a:cubicBezTo>
                  <a:cubicBezTo>
                    <a:pt x="5037" y="36728"/>
                    <a:pt x="5024" y="35779"/>
                    <a:pt x="5010" y="34817"/>
                  </a:cubicBezTo>
                  <a:cubicBezTo>
                    <a:pt x="4997" y="32920"/>
                    <a:pt x="4997" y="31010"/>
                    <a:pt x="4983" y="29112"/>
                  </a:cubicBezTo>
                  <a:cubicBezTo>
                    <a:pt x="4983" y="28819"/>
                    <a:pt x="5037" y="28511"/>
                    <a:pt x="4876" y="28190"/>
                  </a:cubicBezTo>
                  <a:cubicBezTo>
                    <a:pt x="4395" y="28177"/>
                    <a:pt x="3914" y="28110"/>
                    <a:pt x="3447" y="27950"/>
                  </a:cubicBezTo>
                  <a:cubicBezTo>
                    <a:pt x="3139" y="27857"/>
                    <a:pt x="3006" y="27670"/>
                    <a:pt x="2993" y="27362"/>
                  </a:cubicBezTo>
                  <a:cubicBezTo>
                    <a:pt x="2993" y="27095"/>
                    <a:pt x="2993" y="26815"/>
                    <a:pt x="2979" y="26547"/>
                  </a:cubicBezTo>
                  <a:cubicBezTo>
                    <a:pt x="2979" y="26280"/>
                    <a:pt x="2966" y="26013"/>
                    <a:pt x="2952" y="25719"/>
                  </a:cubicBezTo>
                  <a:cubicBezTo>
                    <a:pt x="2792" y="25692"/>
                    <a:pt x="2658" y="25678"/>
                    <a:pt x="2525" y="25639"/>
                  </a:cubicBezTo>
                  <a:cubicBezTo>
                    <a:pt x="2272" y="25585"/>
                    <a:pt x="2071" y="25425"/>
                    <a:pt x="1978" y="25197"/>
                  </a:cubicBezTo>
                  <a:cubicBezTo>
                    <a:pt x="1817" y="24770"/>
                    <a:pt x="1643" y="24356"/>
                    <a:pt x="1643" y="23861"/>
                  </a:cubicBezTo>
                  <a:cubicBezTo>
                    <a:pt x="1657" y="20842"/>
                    <a:pt x="1630" y="17823"/>
                    <a:pt x="1630" y="14803"/>
                  </a:cubicBezTo>
                  <a:cubicBezTo>
                    <a:pt x="1630" y="14483"/>
                    <a:pt x="1697" y="14162"/>
                    <a:pt x="1737" y="13841"/>
                  </a:cubicBezTo>
                  <a:cubicBezTo>
                    <a:pt x="1750" y="13761"/>
                    <a:pt x="1803" y="13681"/>
                    <a:pt x="1803" y="13601"/>
                  </a:cubicBezTo>
                  <a:cubicBezTo>
                    <a:pt x="1764" y="12786"/>
                    <a:pt x="2004" y="11985"/>
                    <a:pt x="1924" y="11157"/>
                  </a:cubicBezTo>
                  <a:cubicBezTo>
                    <a:pt x="1871" y="10676"/>
                    <a:pt x="1897" y="10181"/>
                    <a:pt x="1884" y="9700"/>
                  </a:cubicBezTo>
                  <a:cubicBezTo>
                    <a:pt x="1871" y="9420"/>
                    <a:pt x="1844" y="9153"/>
                    <a:pt x="1830" y="8845"/>
                  </a:cubicBezTo>
                  <a:cubicBezTo>
                    <a:pt x="1256" y="8885"/>
                    <a:pt x="788" y="8698"/>
                    <a:pt x="387" y="8351"/>
                  </a:cubicBezTo>
                  <a:cubicBezTo>
                    <a:pt x="280" y="8257"/>
                    <a:pt x="161" y="8110"/>
                    <a:pt x="134" y="7963"/>
                  </a:cubicBezTo>
                  <a:cubicBezTo>
                    <a:pt x="0" y="7309"/>
                    <a:pt x="161" y="6668"/>
                    <a:pt x="428" y="6066"/>
                  </a:cubicBezTo>
                  <a:cubicBezTo>
                    <a:pt x="535" y="5852"/>
                    <a:pt x="748" y="5679"/>
                    <a:pt x="1016" y="5665"/>
                  </a:cubicBezTo>
                  <a:cubicBezTo>
                    <a:pt x="1803" y="5665"/>
                    <a:pt x="2592" y="5665"/>
                    <a:pt x="3380" y="5692"/>
                  </a:cubicBezTo>
                  <a:cubicBezTo>
                    <a:pt x="3581" y="5706"/>
                    <a:pt x="3781" y="5812"/>
                    <a:pt x="4021" y="5879"/>
                  </a:cubicBezTo>
                  <a:cubicBezTo>
                    <a:pt x="4235" y="5264"/>
                    <a:pt x="4101" y="4676"/>
                    <a:pt x="4128" y="4089"/>
                  </a:cubicBezTo>
                  <a:cubicBezTo>
                    <a:pt x="4155" y="3488"/>
                    <a:pt x="4142" y="2900"/>
                    <a:pt x="4115" y="2272"/>
                  </a:cubicBezTo>
                  <a:cubicBezTo>
                    <a:pt x="3928" y="2272"/>
                    <a:pt x="3807" y="2285"/>
                    <a:pt x="3674" y="2285"/>
                  </a:cubicBezTo>
                  <a:cubicBezTo>
                    <a:pt x="3567" y="2285"/>
                    <a:pt x="3433" y="2312"/>
                    <a:pt x="3353" y="2259"/>
                  </a:cubicBezTo>
                  <a:cubicBezTo>
                    <a:pt x="2899" y="1965"/>
                    <a:pt x="2365" y="1791"/>
                    <a:pt x="2044" y="1324"/>
                  </a:cubicBezTo>
                  <a:cubicBezTo>
                    <a:pt x="1817" y="1016"/>
                    <a:pt x="1844" y="655"/>
                    <a:pt x="1951" y="308"/>
                  </a:cubicBezTo>
                  <a:cubicBezTo>
                    <a:pt x="2004" y="148"/>
                    <a:pt x="2138" y="41"/>
                    <a:pt x="2311" y="27"/>
                  </a:cubicBezTo>
                  <a:cubicBezTo>
                    <a:pt x="2498" y="14"/>
                    <a:pt x="2699" y="14"/>
                    <a:pt x="2886" y="14"/>
                  </a:cubicBezTo>
                  <a:cubicBezTo>
                    <a:pt x="4356" y="0"/>
                    <a:pt x="5825" y="14"/>
                    <a:pt x="7295" y="0"/>
                  </a:cubicBezTo>
                  <a:cubicBezTo>
                    <a:pt x="7709" y="0"/>
                    <a:pt x="8097" y="54"/>
                    <a:pt x="8471" y="268"/>
                  </a:cubicBezTo>
                  <a:cubicBezTo>
                    <a:pt x="8658" y="374"/>
                    <a:pt x="8871" y="428"/>
                    <a:pt x="9071" y="508"/>
                  </a:cubicBezTo>
                  <a:cubicBezTo>
                    <a:pt x="9285" y="588"/>
                    <a:pt x="9445" y="736"/>
                    <a:pt x="9525" y="949"/>
                  </a:cubicBezTo>
                  <a:cubicBezTo>
                    <a:pt x="9632" y="1229"/>
                    <a:pt x="9513" y="1523"/>
                    <a:pt x="9219" y="1604"/>
                  </a:cubicBezTo>
                  <a:cubicBezTo>
                    <a:pt x="8765" y="1710"/>
                    <a:pt x="8350" y="1911"/>
                    <a:pt x="7949" y="2138"/>
                  </a:cubicBezTo>
                  <a:cubicBezTo>
                    <a:pt x="7789" y="2232"/>
                    <a:pt x="7589" y="2232"/>
                    <a:pt x="7415" y="2285"/>
                  </a:cubicBezTo>
                  <a:cubicBezTo>
                    <a:pt x="7254" y="2339"/>
                    <a:pt x="7108" y="2392"/>
                    <a:pt x="6974" y="2432"/>
                  </a:cubicBezTo>
                  <a:cubicBezTo>
                    <a:pt x="6867" y="3060"/>
                    <a:pt x="6841" y="5184"/>
                    <a:pt x="6934" y="5825"/>
                  </a:cubicBezTo>
                  <a:cubicBezTo>
                    <a:pt x="7081" y="5839"/>
                    <a:pt x="7228" y="5879"/>
                    <a:pt x="7388" y="5879"/>
                  </a:cubicBezTo>
                  <a:cubicBezTo>
                    <a:pt x="7936" y="5893"/>
                    <a:pt x="8483" y="5919"/>
                    <a:pt x="9018" y="5879"/>
                  </a:cubicBezTo>
                  <a:cubicBezTo>
                    <a:pt x="9686" y="5825"/>
                    <a:pt x="10314" y="5973"/>
                    <a:pt x="10942" y="6119"/>
                  </a:cubicBezTo>
                  <a:cubicBezTo>
                    <a:pt x="11209" y="6173"/>
                    <a:pt x="11330" y="6293"/>
                    <a:pt x="11342" y="6561"/>
                  </a:cubicBezTo>
                  <a:cubicBezTo>
                    <a:pt x="11356" y="7161"/>
                    <a:pt x="11369" y="7749"/>
                    <a:pt x="11342" y="8351"/>
                  </a:cubicBezTo>
                  <a:cubicBezTo>
                    <a:pt x="11316" y="8765"/>
                    <a:pt x="11062" y="8978"/>
                    <a:pt x="10648" y="9005"/>
                  </a:cubicBezTo>
                  <a:cubicBezTo>
                    <a:pt x="10368" y="9019"/>
                    <a:pt x="10101" y="8992"/>
                    <a:pt x="9833" y="8992"/>
                  </a:cubicBezTo>
                  <a:cubicBezTo>
                    <a:pt x="9646" y="9005"/>
                    <a:pt x="9459" y="9019"/>
                    <a:pt x="9232" y="9046"/>
                  </a:cubicBezTo>
                  <a:cubicBezTo>
                    <a:pt x="9219" y="9272"/>
                    <a:pt x="9192" y="9459"/>
                    <a:pt x="9192" y="9633"/>
                  </a:cubicBezTo>
                  <a:cubicBezTo>
                    <a:pt x="9192" y="12092"/>
                    <a:pt x="9192" y="14536"/>
                    <a:pt x="9178" y="16994"/>
                  </a:cubicBezTo>
                  <a:cubicBezTo>
                    <a:pt x="9178" y="19600"/>
                    <a:pt x="9165" y="22205"/>
                    <a:pt x="9151" y="24823"/>
                  </a:cubicBezTo>
                  <a:cubicBezTo>
                    <a:pt x="9151" y="25010"/>
                    <a:pt x="9151" y="25197"/>
                    <a:pt x="9125" y="25398"/>
                  </a:cubicBezTo>
                  <a:cubicBezTo>
                    <a:pt x="9085" y="25746"/>
                    <a:pt x="8964" y="25879"/>
                    <a:pt x="8604" y="25892"/>
                  </a:cubicBezTo>
                  <a:cubicBezTo>
                    <a:pt x="8243" y="25906"/>
                    <a:pt x="7896" y="25906"/>
                    <a:pt x="7589" y="26200"/>
                  </a:cubicBezTo>
                  <a:cubicBezTo>
                    <a:pt x="7589" y="26560"/>
                    <a:pt x="7602" y="26934"/>
                    <a:pt x="7589" y="27308"/>
                  </a:cubicBezTo>
                  <a:cubicBezTo>
                    <a:pt x="7575" y="28190"/>
                    <a:pt x="7415" y="28364"/>
                    <a:pt x="6560" y="28391"/>
                  </a:cubicBezTo>
                  <a:cubicBezTo>
                    <a:pt x="6399" y="28404"/>
                    <a:pt x="6226" y="28404"/>
                    <a:pt x="6066" y="28418"/>
                  </a:cubicBezTo>
                  <a:cubicBezTo>
                    <a:pt x="6012" y="28418"/>
                    <a:pt x="5972" y="28457"/>
                    <a:pt x="5879" y="28484"/>
                  </a:cubicBezTo>
                  <a:cubicBezTo>
                    <a:pt x="5852" y="28618"/>
                    <a:pt x="5799" y="28778"/>
                    <a:pt x="5799" y="28925"/>
                  </a:cubicBezTo>
                  <a:cubicBezTo>
                    <a:pt x="5799" y="30702"/>
                    <a:pt x="5785" y="32465"/>
                    <a:pt x="5785" y="34243"/>
                  </a:cubicBezTo>
                  <a:cubicBezTo>
                    <a:pt x="5799" y="35057"/>
                    <a:pt x="5879" y="35873"/>
                    <a:pt x="5892" y="36687"/>
                  </a:cubicBezTo>
                  <a:cubicBezTo>
                    <a:pt x="5905" y="37141"/>
                    <a:pt x="5865" y="37596"/>
                    <a:pt x="5825" y="38064"/>
                  </a:cubicBezTo>
                  <a:cubicBezTo>
                    <a:pt x="5799" y="38304"/>
                    <a:pt x="5585" y="38411"/>
                    <a:pt x="5330" y="38464"/>
                  </a:cubicBezTo>
                  <a:close/>
                  <a:moveTo>
                    <a:pt x="8270" y="8672"/>
                  </a:moveTo>
                  <a:lnTo>
                    <a:pt x="7415" y="8672"/>
                  </a:lnTo>
                  <a:cubicBezTo>
                    <a:pt x="6493" y="8672"/>
                    <a:pt x="5558" y="8684"/>
                    <a:pt x="4636" y="8672"/>
                  </a:cubicBezTo>
                  <a:cubicBezTo>
                    <a:pt x="4422" y="8672"/>
                    <a:pt x="4169" y="8684"/>
                    <a:pt x="4008" y="8577"/>
                  </a:cubicBezTo>
                  <a:cubicBezTo>
                    <a:pt x="3567" y="8284"/>
                    <a:pt x="3139" y="8378"/>
                    <a:pt x="2672" y="8484"/>
                  </a:cubicBezTo>
                  <a:cubicBezTo>
                    <a:pt x="2658" y="8658"/>
                    <a:pt x="2632" y="8791"/>
                    <a:pt x="2632" y="8925"/>
                  </a:cubicBezTo>
                  <a:lnTo>
                    <a:pt x="2512" y="13815"/>
                  </a:lnTo>
                  <a:cubicBezTo>
                    <a:pt x="2498" y="14229"/>
                    <a:pt x="2418" y="14630"/>
                    <a:pt x="2378" y="15031"/>
                  </a:cubicBezTo>
                  <a:cubicBezTo>
                    <a:pt x="2325" y="15632"/>
                    <a:pt x="2325" y="16219"/>
                    <a:pt x="2445" y="16821"/>
                  </a:cubicBezTo>
                  <a:cubicBezTo>
                    <a:pt x="2886" y="16982"/>
                    <a:pt x="3326" y="16914"/>
                    <a:pt x="3754" y="16887"/>
                  </a:cubicBezTo>
                  <a:cubicBezTo>
                    <a:pt x="3848" y="16887"/>
                    <a:pt x="3941" y="16807"/>
                    <a:pt x="4021" y="16741"/>
                  </a:cubicBezTo>
                  <a:cubicBezTo>
                    <a:pt x="4409" y="16460"/>
                    <a:pt x="4436" y="16433"/>
                    <a:pt x="4716" y="16661"/>
                  </a:cubicBezTo>
                  <a:cubicBezTo>
                    <a:pt x="4970" y="16887"/>
                    <a:pt x="5237" y="16914"/>
                    <a:pt x="5544" y="16914"/>
                  </a:cubicBezTo>
                  <a:cubicBezTo>
                    <a:pt x="6306" y="16928"/>
                    <a:pt x="7067" y="16928"/>
                    <a:pt x="7829" y="16941"/>
                  </a:cubicBezTo>
                  <a:cubicBezTo>
                    <a:pt x="7990" y="16941"/>
                    <a:pt x="8150" y="16901"/>
                    <a:pt x="8296" y="16887"/>
                  </a:cubicBezTo>
                  <a:cubicBezTo>
                    <a:pt x="8403" y="16166"/>
                    <a:pt x="8390" y="9433"/>
                    <a:pt x="8270" y="8672"/>
                  </a:cubicBezTo>
                  <a:close/>
                  <a:moveTo>
                    <a:pt x="8323" y="25171"/>
                  </a:moveTo>
                  <a:cubicBezTo>
                    <a:pt x="8430" y="24503"/>
                    <a:pt x="8390" y="18264"/>
                    <a:pt x="8284" y="17650"/>
                  </a:cubicBezTo>
                  <a:cubicBezTo>
                    <a:pt x="8136" y="17623"/>
                    <a:pt x="7990" y="17555"/>
                    <a:pt x="7829" y="17555"/>
                  </a:cubicBezTo>
                  <a:cubicBezTo>
                    <a:pt x="6199" y="17555"/>
                    <a:pt x="4569" y="17569"/>
                    <a:pt x="2940" y="17582"/>
                  </a:cubicBezTo>
                  <a:cubicBezTo>
                    <a:pt x="2779" y="17582"/>
                    <a:pt x="2632" y="17636"/>
                    <a:pt x="2498" y="17662"/>
                  </a:cubicBezTo>
                  <a:cubicBezTo>
                    <a:pt x="2471" y="17796"/>
                    <a:pt x="2445" y="17876"/>
                    <a:pt x="2445" y="17956"/>
                  </a:cubicBezTo>
                  <a:cubicBezTo>
                    <a:pt x="2432" y="19907"/>
                    <a:pt x="2432" y="21871"/>
                    <a:pt x="2405" y="23822"/>
                  </a:cubicBezTo>
                  <a:cubicBezTo>
                    <a:pt x="2391" y="24262"/>
                    <a:pt x="2565" y="24610"/>
                    <a:pt x="2726" y="24930"/>
                  </a:cubicBezTo>
                  <a:cubicBezTo>
                    <a:pt x="3193" y="25024"/>
                    <a:pt x="3608" y="25131"/>
                    <a:pt x="4021" y="25211"/>
                  </a:cubicBezTo>
                  <a:cubicBezTo>
                    <a:pt x="4181" y="25238"/>
                    <a:pt x="4356" y="25224"/>
                    <a:pt x="4516" y="25238"/>
                  </a:cubicBezTo>
                  <a:cubicBezTo>
                    <a:pt x="4944" y="25238"/>
                    <a:pt x="5384" y="25224"/>
                    <a:pt x="5825" y="25238"/>
                  </a:cubicBezTo>
                  <a:cubicBezTo>
                    <a:pt x="6012" y="25238"/>
                    <a:pt x="6226" y="25211"/>
                    <a:pt x="6386" y="25291"/>
                  </a:cubicBezTo>
                  <a:cubicBezTo>
                    <a:pt x="6948" y="25585"/>
                    <a:pt x="7482" y="25491"/>
                    <a:pt x="8029" y="25251"/>
                  </a:cubicBezTo>
                  <a:cubicBezTo>
                    <a:pt x="8123" y="25211"/>
                    <a:pt x="8230" y="25197"/>
                    <a:pt x="8323" y="25171"/>
                  </a:cubicBezTo>
                  <a:close/>
                  <a:moveTo>
                    <a:pt x="10674" y="6921"/>
                  </a:moveTo>
                  <a:cubicBezTo>
                    <a:pt x="10140" y="6627"/>
                    <a:pt x="9646" y="6547"/>
                    <a:pt x="9112" y="6561"/>
                  </a:cubicBezTo>
                  <a:cubicBezTo>
                    <a:pt x="7482" y="6573"/>
                    <a:pt x="5865" y="6561"/>
                    <a:pt x="4235" y="6561"/>
                  </a:cubicBezTo>
                  <a:cubicBezTo>
                    <a:pt x="3982" y="6561"/>
                    <a:pt x="3741" y="6561"/>
                    <a:pt x="3501" y="6507"/>
                  </a:cubicBezTo>
                  <a:cubicBezTo>
                    <a:pt x="2726" y="6333"/>
                    <a:pt x="2017" y="6293"/>
                    <a:pt x="1162" y="6440"/>
                  </a:cubicBezTo>
                  <a:cubicBezTo>
                    <a:pt x="895" y="6841"/>
                    <a:pt x="681" y="7268"/>
                    <a:pt x="868" y="7790"/>
                  </a:cubicBezTo>
                  <a:cubicBezTo>
                    <a:pt x="1109" y="8016"/>
                    <a:pt x="1363" y="8217"/>
                    <a:pt x="1723" y="8123"/>
                  </a:cubicBezTo>
                  <a:cubicBezTo>
                    <a:pt x="2151" y="7656"/>
                    <a:pt x="2151" y="7642"/>
                    <a:pt x="2752" y="7656"/>
                  </a:cubicBezTo>
                  <a:cubicBezTo>
                    <a:pt x="3113" y="7656"/>
                    <a:pt x="3460" y="7656"/>
                    <a:pt x="3821" y="7683"/>
                  </a:cubicBezTo>
                  <a:cubicBezTo>
                    <a:pt x="4623" y="7722"/>
                    <a:pt x="5437" y="7790"/>
                    <a:pt x="6239" y="7816"/>
                  </a:cubicBezTo>
                  <a:cubicBezTo>
                    <a:pt x="6948" y="7843"/>
                    <a:pt x="7655" y="7829"/>
                    <a:pt x="8364" y="7829"/>
                  </a:cubicBezTo>
                  <a:cubicBezTo>
                    <a:pt x="8697" y="7816"/>
                    <a:pt x="9018" y="7829"/>
                    <a:pt x="9192" y="8191"/>
                  </a:cubicBezTo>
                  <a:cubicBezTo>
                    <a:pt x="9245" y="8271"/>
                    <a:pt x="9365" y="8351"/>
                    <a:pt x="9459" y="8351"/>
                  </a:cubicBezTo>
                  <a:cubicBezTo>
                    <a:pt x="9846" y="8364"/>
                    <a:pt x="10261" y="8458"/>
                    <a:pt x="10648" y="8257"/>
                  </a:cubicBezTo>
                  <a:cubicBezTo>
                    <a:pt x="10662" y="8057"/>
                    <a:pt x="10674" y="7870"/>
                    <a:pt x="10674" y="7683"/>
                  </a:cubicBezTo>
                  <a:close/>
                  <a:moveTo>
                    <a:pt x="3795" y="27162"/>
                  </a:moveTo>
                  <a:cubicBezTo>
                    <a:pt x="4075" y="27415"/>
                    <a:pt x="4342" y="27469"/>
                    <a:pt x="4662" y="27469"/>
                  </a:cubicBezTo>
                  <a:cubicBezTo>
                    <a:pt x="5063" y="27469"/>
                    <a:pt x="5451" y="27456"/>
                    <a:pt x="5838" y="27656"/>
                  </a:cubicBezTo>
                  <a:cubicBezTo>
                    <a:pt x="6092" y="27776"/>
                    <a:pt x="6413" y="27736"/>
                    <a:pt x="6693" y="27670"/>
                  </a:cubicBezTo>
                  <a:cubicBezTo>
                    <a:pt x="6853" y="26801"/>
                    <a:pt x="6853" y="26788"/>
                    <a:pt x="6399" y="26013"/>
                  </a:cubicBezTo>
                  <a:cubicBezTo>
                    <a:pt x="5571" y="25785"/>
                    <a:pt x="4716" y="25946"/>
                    <a:pt x="3834" y="25879"/>
                  </a:cubicBezTo>
                  <a:cubicBezTo>
                    <a:pt x="3741" y="26320"/>
                    <a:pt x="3768" y="26720"/>
                    <a:pt x="3795" y="27162"/>
                  </a:cubicBezTo>
                  <a:close/>
                  <a:moveTo>
                    <a:pt x="6199" y="5812"/>
                  </a:moveTo>
                  <a:cubicBezTo>
                    <a:pt x="6199" y="5064"/>
                    <a:pt x="6173" y="4396"/>
                    <a:pt x="6199" y="3714"/>
                  </a:cubicBezTo>
                  <a:cubicBezTo>
                    <a:pt x="6212" y="3167"/>
                    <a:pt x="6119" y="2646"/>
                    <a:pt x="5825" y="2138"/>
                  </a:cubicBezTo>
                  <a:cubicBezTo>
                    <a:pt x="5531" y="2098"/>
                    <a:pt x="5224" y="2045"/>
                    <a:pt x="4876" y="2218"/>
                  </a:cubicBezTo>
                  <a:cubicBezTo>
                    <a:pt x="4876" y="2820"/>
                    <a:pt x="4863" y="3420"/>
                    <a:pt x="4890" y="4008"/>
                  </a:cubicBezTo>
                  <a:cubicBezTo>
                    <a:pt x="4903" y="4610"/>
                    <a:pt x="4769" y="5237"/>
                    <a:pt x="4983" y="5852"/>
                  </a:cubicBezTo>
                  <a:cubicBezTo>
                    <a:pt x="5384" y="5879"/>
                    <a:pt x="5758" y="5919"/>
                    <a:pt x="6199" y="5812"/>
                  </a:cubicBezTo>
                  <a:close/>
                  <a:moveTo>
                    <a:pt x="8296" y="1056"/>
                  </a:moveTo>
                  <a:cubicBezTo>
                    <a:pt x="8056" y="789"/>
                    <a:pt x="7749" y="722"/>
                    <a:pt x="7402" y="722"/>
                  </a:cubicBezTo>
                  <a:cubicBezTo>
                    <a:pt x="5959" y="722"/>
                    <a:pt x="4516" y="722"/>
                    <a:pt x="3073" y="736"/>
                  </a:cubicBezTo>
                  <a:cubicBezTo>
                    <a:pt x="2952" y="736"/>
                    <a:pt x="2833" y="789"/>
                    <a:pt x="2672" y="816"/>
                  </a:cubicBezTo>
                  <a:cubicBezTo>
                    <a:pt x="2966" y="1163"/>
                    <a:pt x="3207" y="1310"/>
                    <a:pt x="3982" y="1644"/>
                  </a:cubicBezTo>
                  <a:cubicBezTo>
                    <a:pt x="4543" y="1350"/>
                    <a:pt x="4543" y="1350"/>
                    <a:pt x="5197" y="1336"/>
                  </a:cubicBezTo>
                  <a:cubicBezTo>
                    <a:pt x="5398" y="1336"/>
                    <a:pt x="5585" y="1336"/>
                    <a:pt x="5772" y="1350"/>
                  </a:cubicBezTo>
                  <a:cubicBezTo>
                    <a:pt x="6319" y="1350"/>
                    <a:pt x="6319" y="1350"/>
                    <a:pt x="6787" y="1737"/>
                  </a:cubicBezTo>
                  <a:cubicBezTo>
                    <a:pt x="7348" y="1644"/>
                    <a:pt x="7896" y="1511"/>
                    <a:pt x="8296" y="10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1"/>
            <p:cNvSpPr/>
            <p:nvPr/>
          </p:nvSpPr>
          <p:spPr>
            <a:xfrm>
              <a:off x="5417150" y="238125"/>
              <a:ext cx="292625" cy="970300"/>
            </a:xfrm>
            <a:custGeom>
              <a:avLst/>
              <a:gdLst/>
              <a:ahLst/>
              <a:cxnLst/>
              <a:rect l="l" t="t" r="r" b="b"/>
              <a:pathLst>
                <a:path w="11705" h="38812" extrusionOk="0">
                  <a:moveTo>
                    <a:pt x="7576" y="1056"/>
                  </a:moveTo>
                  <a:cubicBezTo>
                    <a:pt x="7857" y="1056"/>
                    <a:pt x="8057" y="1109"/>
                    <a:pt x="8217" y="1216"/>
                  </a:cubicBezTo>
                  <a:cubicBezTo>
                    <a:pt x="7896" y="1510"/>
                    <a:pt x="7483" y="1630"/>
                    <a:pt x="6988" y="1710"/>
                  </a:cubicBezTo>
                  <a:cubicBezTo>
                    <a:pt x="6560" y="1363"/>
                    <a:pt x="6494" y="1336"/>
                    <a:pt x="5933" y="1336"/>
                  </a:cubicBezTo>
                  <a:lnTo>
                    <a:pt x="5358" y="1336"/>
                  </a:lnTo>
                  <a:cubicBezTo>
                    <a:pt x="4704" y="1336"/>
                    <a:pt x="4650" y="1336"/>
                    <a:pt x="4129" y="1617"/>
                  </a:cubicBezTo>
                  <a:cubicBezTo>
                    <a:pt x="3608" y="1389"/>
                    <a:pt x="3368" y="1256"/>
                    <a:pt x="3167" y="1069"/>
                  </a:cubicBezTo>
                  <a:lnTo>
                    <a:pt x="3234" y="1069"/>
                  </a:lnTo>
                  <a:cubicBezTo>
                    <a:pt x="4383" y="1056"/>
                    <a:pt x="5559" y="1056"/>
                    <a:pt x="6681" y="1056"/>
                  </a:cubicBezTo>
                  <a:close/>
                  <a:moveTo>
                    <a:pt x="7563" y="709"/>
                  </a:moveTo>
                  <a:lnTo>
                    <a:pt x="6681" y="721"/>
                  </a:lnTo>
                  <a:lnTo>
                    <a:pt x="3234" y="721"/>
                  </a:lnTo>
                  <a:cubicBezTo>
                    <a:pt x="3127" y="721"/>
                    <a:pt x="3033" y="748"/>
                    <a:pt x="2940" y="775"/>
                  </a:cubicBezTo>
                  <a:cubicBezTo>
                    <a:pt x="2887" y="789"/>
                    <a:pt x="2846" y="802"/>
                    <a:pt x="2807" y="815"/>
                  </a:cubicBezTo>
                  <a:lnTo>
                    <a:pt x="2526" y="869"/>
                  </a:lnTo>
                  <a:lnTo>
                    <a:pt x="2713" y="1083"/>
                  </a:lnTo>
                  <a:cubicBezTo>
                    <a:pt x="3033" y="1470"/>
                    <a:pt x="3314" y="1630"/>
                    <a:pt x="4075" y="1964"/>
                  </a:cubicBezTo>
                  <a:lnTo>
                    <a:pt x="4155" y="1991"/>
                  </a:lnTo>
                  <a:lnTo>
                    <a:pt x="4223" y="1951"/>
                  </a:lnTo>
                  <a:cubicBezTo>
                    <a:pt x="4743" y="1671"/>
                    <a:pt x="4743" y="1671"/>
                    <a:pt x="5358" y="1671"/>
                  </a:cubicBezTo>
                  <a:lnTo>
                    <a:pt x="5933" y="1671"/>
                  </a:lnTo>
                  <a:cubicBezTo>
                    <a:pt x="6200" y="1683"/>
                    <a:pt x="6320" y="1683"/>
                    <a:pt x="6414" y="1724"/>
                  </a:cubicBezTo>
                  <a:cubicBezTo>
                    <a:pt x="6507" y="1751"/>
                    <a:pt x="6614" y="1844"/>
                    <a:pt x="6827" y="2031"/>
                  </a:cubicBezTo>
                  <a:lnTo>
                    <a:pt x="6895" y="2071"/>
                  </a:lnTo>
                  <a:lnTo>
                    <a:pt x="6975" y="2071"/>
                  </a:lnTo>
                  <a:cubicBezTo>
                    <a:pt x="7549" y="1977"/>
                    <a:pt x="8137" y="1831"/>
                    <a:pt x="8591" y="1323"/>
                  </a:cubicBezTo>
                  <a:lnTo>
                    <a:pt x="8685" y="1216"/>
                  </a:lnTo>
                  <a:lnTo>
                    <a:pt x="8591" y="1096"/>
                  </a:lnTo>
                  <a:cubicBezTo>
                    <a:pt x="8270" y="762"/>
                    <a:pt x="7883" y="709"/>
                    <a:pt x="7563" y="709"/>
                  </a:cubicBezTo>
                  <a:close/>
                  <a:moveTo>
                    <a:pt x="5559" y="2432"/>
                  </a:moveTo>
                  <a:cubicBezTo>
                    <a:pt x="5666" y="2432"/>
                    <a:pt x="5773" y="2445"/>
                    <a:pt x="5879" y="2458"/>
                  </a:cubicBezTo>
                  <a:cubicBezTo>
                    <a:pt x="6106" y="2886"/>
                    <a:pt x="6213" y="3327"/>
                    <a:pt x="6186" y="3874"/>
                  </a:cubicBezTo>
                  <a:cubicBezTo>
                    <a:pt x="6173" y="4343"/>
                    <a:pt x="6173" y="4810"/>
                    <a:pt x="6186" y="5304"/>
                  </a:cubicBezTo>
                  <a:lnTo>
                    <a:pt x="6186" y="5839"/>
                  </a:lnTo>
                  <a:cubicBezTo>
                    <a:pt x="6040" y="5866"/>
                    <a:pt x="5892" y="5878"/>
                    <a:pt x="5732" y="5878"/>
                  </a:cubicBezTo>
                  <a:cubicBezTo>
                    <a:pt x="5585" y="5878"/>
                    <a:pt x="5425" y="5866"/>
                    <a:pt x="5278" y="5852"/>
                  </a:cubicBezTo>
                  <a:cubicBezTo>
                    <a:pt x="5171" y="5492"/>
                    <a:pt x="5185" y="5130"/>
                    <a:pt x="5211" y="4743"/>
                  </a:cubicBezTo>
                  <a:cubicBezTo>
                    <a:pt x="5211" y="4556"/>
                    <a:pt x="5224" y="4355"/>
                    <a:pt x="5211" y="4156"/>
                  </a:cubicBezTo>
                  <a:cubicBezTo>
                    <a:pt x="5198" y="3755"/>
                    <a:pt x="5198" y="3340"/>
                    <a:pt x="5211" y="2939"/>
                  </a:cubicBezTo>
                  <a:lnTo>
                    <a:pt x="5211" y="2485"/>
                  </a:lnTo>
                  <a:cubicBezTo>
                    <a:pt x="5318" y="2445"/>
                    <a:pt x="5438" y="2432"/>
                    <a:pt x="5559" y="2432"/>
                  </a:cubicBezTo>
                  <a:close/>
                  <a:moveTo>
                    <a:pt x="5559" y="2084"/>
                  </a:moveTo>
                  <a:cubicBezTo>
                    <a:pt x="5345" y="2084"/>
                    <a:pt x="5144" y="2138"/>
                    <a:pt x="4957" y="2232"/>
                  </a:cubicBezTo>
                  <a:lnTo>
                    <a:pt x="4864" y="2271"/>
                  </a:lnTo>
                  <a:lnTo>
                    <a:pt x="4864" y="2378"/>
                  </a:lnTo>
                  <a:lnTo>
                    <a:pt x="4864" y="2926"/>
                  </a:lnTo>
                  <a:cubicBezTo>
                    <a:pt x="4864" y="3340"/>
                    <a:pt x="4864" y="3755"/>
                    <a:pt x="4877" y="4168"/>
                  </a:cubicBezTo>
                  <a:cubicBezTo>
                    <a:pt x="4877" y="4355"/>
                    <a:pt x="4877" y="4542"/>
                    <a:pt x="4864" y="4729"/>
                  </a:cubicBezTo>
                  <a:cubicBezTo>
                    <a:pt x="4850" y="5157"/>
                    <a:pt x="4823" y="5611"/>
                    <a:pt x="4984" y="6065"/>
                  </a:cubicBezTo>
                  <a:lnTo>
                    <a:pt x="5024" y="6172"/>
                  </a:lnTo>
                  <a:lnTo>
                    <a:pt x="5131" y="6172"/>
                  </a:lnTo>
                  <a:cubicBezTo>
                    <a:pt x="5331" y="6199"/>
                    <a:pt x="5532" y="6213"/>
                    <a:pt x="5732" y="6213"/>
                  </a:cubicBezTo>
                  <a:cubicBezTo>
                    <a:pt x="5972" y="6213"/>
                    <a:pt x="6186" y="6186"/>
                    <a:pt x="6387" y="6146"/>
                  </a:cubicBezTo>
                  <a:lnTo>
                    <a:pt x="6521" y="6106"/>
                  </a:lnTo>
                  <a:lnTo>
                    <a:pt x="6521" y="5972"/>
                  </a:lnTo>
                  <a:lnTo>
                    <a:pt x="6521" y="5304"/>
                  </a:lnTo>
                  <a:cubicBezTo>
                    <a:pt x="6521" y="4810"/>
                    <a:pt x="6521" y="4343"/>
                    <a:pt x="6534" y="3888"/>
                  </a:cubicBezTo>
                  <a:cubicBezTo>
                    <a:pt x="6547" y="3247"/>
                    <a:pt x="6427" y="2713"/>
                    <a:pt x="6147" y="2218"/>
                  </a:cubicBezTo>
                  <a:lnTo>
                    <a:pt x="6106" y="2152"/>
                  </a:lnTo>
                  <a:lnTo>
                    <a:pt x="5986" y="2125"/>
                  </a:lnTo>
                  <a:cubicBezTo>
                    <a:pt x="5853" y="2111"/>
                    <a:pt x="5719" y="2084"/>
                    <a:pt x="5559" y="2084"/>
                  </a:cubicBezTo>
                  <a:close/>
                  <a:moveTo>
                    <a:pt x="2338" y="6680"/>
                  </a:moveTo>
                  <a:cubicBezTo>
                    <a:pt x="2753" y="6680"/>
                    <a:pt x="3167" y="6733"/>
                    <a:pt x="3621" y="6840"/>
                  </a:cubicBezTo>
                  <a:cubicBezTo>
                    <a:pt x="3875" y="6894"/>
                    <a:pt x="4116" y="6894"/>
                    <a:pt x="4356" y="6894"/>
                  </a:cubicBezTo>
                  <a:lnTo>
                    <a:pt x="6988" y="6894"/>
                  </a:lnTo>
                  <a:cubicBezTo>
                    <a:pt x="7870" y="6894"/>
                    <a:pt x="8605" y="6894"/>
                    <a:pt x="9286" y="6881"/>
                  </a:cubicBezTo>
                  <a:lnTo>
                    <a:pt x="9339" y="6881"/>
                  </a:lnTo>
                  <a:cubicBezTo>
                    <a:pt x="9847" y="6881"/>
                    <a:pt x="10248" y="6974"/>
                    <a:pt x="10662" y="7175"/>
                  </a:cubicBezTo>
                  <a:lnTo>
                    <a:pt x="10662" y="7308"/>
                  </a:lnTo>
                  <a:lnTo>
                    <a:pt x="10662" y="7829"/>
                  </a:lnTo>
                  <a:cubicBezTo>
                    <a:pt x="10662" y="7963"/>
                    <a:pt x="10662" y="8083"/>
                    <a:pt x="10648" y="8230"/>
                  </a:cubicBezTo>
                  <a:lnTo>
                    <a:pt x="10648" y="8310"/>
                  </a:lnTo>
                  <a:cubicBezTo>
                    <a:pt x="10515" y="8351"/>
                    <a:pt x="10381" y="8377"/>
                    <a:pt x="10194" y="8377"/>
                  </a:cubicBezTo>
                  <a:cubicBezTo>
                    <a:pt x="10087" y="8377"/>
                    <a:pt x="9980" y="8363"/>
                    <a:pt x="9861" y="8363"/>
                  </a:cubicBezTo>
                  <a:cubicBezTo>
                    <a:pt x="9781" y="8351"/>
                    <a:pt x="9700" y="8351"/>
                    <a:pt x="9620" y="8337"/>
                  </a:cubicBezTo>
                  <a:cubicBezTo>
                    <a:pt x="9594" y="8337"/>
                    <a:pt x="9526" y="8297"/>
                    <a:pt x="9513" y="8270"/>
                  </a:cubicBezTo>
                  <a:cubicBezTo>
                    <a:pt x="9273" y="7816"/>
                    <a:pt x="8831" y="7816"/>
                    <a:pt x="8564" y="7816"/>
                  </a:cubicBezTo>
                  <a:lnTo>
                    <a:pt x="6414" y="7816"/>
                  </a:lnTo>
                  <a:cubicBezTo>
                    <a:pt x="5906" y="7789"/>
                    <a:pt x="5398" y="7763"/>
                    <a:pt x="4904" y="7722"/>
                  </a:cubicBezTo>
                  <a:cubicBezTo>
                    <a:pt x="4610" y="7709"/>
                    <a:pt x="4289" y="7683"/>
                    <a:pt x="3982" y="7669"/>
                  </a:cubicBezTo>
                  <a:cubicBezTo>
                    <a:pt x="3648" y="7656"/>
                    <a:pt x="3300" y="7642"/>
                    <a:pt x="2913" y="7642"/>
                  </a:cubicBezTo>
                  <a:lnTo>
                    <a:pt x="2833" y="7642"/>
                  </a:lnTo>
                  <a:cubicBezTo>
                    <a:pt x="2272" y="7642"/>
                    <a:pt x="2205" y="7695"/>
                    <a:pt x="1804" y="8123"/>
                  </a:cubicBezTo>
                  <a:cubicBezTo>
                    <a:pt x="1770" y="8129"/>
                    <a:pt x="1738" y="8131"/>
                    <a:pt x="1706" y="8131"/>
                  </a:cubicBezTo>
                  <a:cubicBezTo>
                    <a:pt x="1514" y="8131"/>
                    <a:pt x="1360" y="8027"/>
                    <a:pt x="1177" y="7843"/>
                  </a:cubicBezTo>
                  <a:cubicBezTo>
                    <a:pt x="1043" y="7442"/>
                    <a:pt x="1203" y="7095"/>
                    <a:pt x="1430" y="6747"/>
                  </a:cubicBezTo>
                  <a:cubicBezTo>
                    <a:pt x="1751" y="6707"/>
                    <a:pt x="2045" y="6680"/>
                    <a:pt x="2338" y="6680"/>
                  </a:cubicBezTo>
                  <a:close/>
                  <a:moveTo>
                    <a:pt x="2338" y="6333"/>
                  </a:moveTo>
                  <a:cubicBezTo>
                    <a:pt x="2005" y="6333"/>
                    <a:pt x="1658" y="6373"/>
                    <a:pt x="1296" y="6427"/>
                  </a:cubicBezTo>
                  <a:lnTo>
                    <a:pt x="1216" y="6440"/>
                  </a:lnTo>
                  <a:lnTo>
                    <a:pt x="1177" y="6507"/>
                  </a:lnTo>
                  <a:cubicBezTo>
                    <a:pt x="909" y="6921"/>
                    <a:pt x="642" y="7401"/>
                    <a:pt x="869" y="8003"/>
                  </a:cubicBezTo>
                  <a:lnTo>
                    <a:pt x="883" y="8043"/>
                  </a:lnTo>
                  <a:lnTo>
                    <a:pt x="909" y="8069"/>
                  </a:lnTo>
                  <a:cubicBezTo>
                    <a:pt x="1109" y="8270"/>
                    <a:pt x="1364" y="8470"/>
                    <a:pt x="1711" y="8470"/>
                  </a:cubicBezTo>
                  <a:cubicBezTo>
                    <a:pt x="1791" y="8470"/>
                    <a:pt x="1858" y="8470"/>
                    <a:pt x="1925" y="8457"/>
                  </a:cubicBezTo>
                  <a:lnTo>
                    <a:pt x="1978" y="8444"/>
                  </a:lnTo>
                  <a:lnTo>
                    <a:pt x="2018" y="8390"/>
                  </a:lnTo>
                  <a:cubicBezTo>
                    <a:pt x="2392" y="7976"/>
                    <a:pt x="2392" y="7976"/>
                    <a:pt x="2833" y="7976"/>
                  </a:cubicBezTo>
                  <a:lnTo>
                    <a:pt x="2913" y="7976"/>
                  </a:lnTo>
                  <a:cubicBezTo>
                    <a:pt x="3288" y="7976"/>
                    <a:pt x="3635" y="7989"/>
                    <a:pt x="3968" y="8003"/>
                  </a:cubicBezTo>
                  <a:cubicBezTo>
                    <a:pt x="4276" y="8030"/>
                    <a:pt x="4583" y="8043"/>
                    <a:pt x="4891" y="8069"/>
                  </a:cubicBezTo>
                  <a:cubicBezTo>
                    <a:pt x="5385" y="8096"/>
                    <a:pt x="5892" y="8137"/>
                    <a:pt x="6400" y="8150"/>
                  </a:cubicBezTo>
                  <a:cubicBezTo>
                    <a:pt x="6654" y="8164"/>
                    <a:pt x="6934" y="8164"/>
                    <a:pt x="7269" y="8164"/>
                  </a:cubicBezTo>
                  <a:lnTo>
                    <a:pt x="8017" y="8164"/>
                  </a:lnTo>
                  <a:cubicBezTo>
                    <a:pt x="8177" y="8164"/>
                    <a:pt x="8350" y="8150"/>
                    <a:pt x="8525" y="8150"/>
                  </a:cubicBezTo>
                  <a:lnTo>
                    <a:pt x="8564" y="8150"/>
                  </a:lnTo>
                  <a:cubicBezTo>
                    <a:pt x="8912" y="8150"/>
                    <a:pt x="9086" y="8190"/>
                    <a:pt x="9206" y="8431"/>
                  </a:cubicBezTo>
                  <a:cubicBezTo>
                    <a:pt x="9273" y="8564"/>
                    <a:pt x="9460" y="8671"/>
                    <a:pt x="9606" y="8684"/>
                  </a:cubicBezTo>
                  <a:cubicBezTo>
                    <a:pt x="9686" y="8684"/>
                    <a:pt x="9754" y="8698"/>
                    <a:pt x="9834" y="8698"/>
                  </a:cubicBezTo>
                  <a:cubicBezTo>
                    <a:pt x="9954" y="8711"/>
                    <a:pt x="10074" y="8711"/>
                    <a:pt x="10194" y="8711"/>
                  </a:cubicBezTo>
                  <a:cubicBezTo>
                    <a:pt x="10475" y="8711"/>
                    <a:pt x="10689" y="8671"/>
                    <a:pt x="10889" y="8577"/>
                  </a:cubicBezTo>
                  <a:lnTo>
                    <a:pt x="10969" y="8538"/>
                  </a:lnTo>
                  <a:lnTo>
                    <a:pt x="10983" y="8431"/>
                  </a:lnTo>
                  <a:cubicBezTo>
                    <a:pt x="10983" y="8363"/>
                    <a:pt x="10983" y="8310"/>
                    <a:pt x="10996" y="8244"/>
                  </a:cubicBezTo>
                  <a:cubicBezTo>
                    <a:pt x="10996" y="8110"/>
                    <a:pt x="11010" y="7976"/>
                    <a:pt x="11010" y="7843"/>
                  </a:cubicBezTo>
                  <a:lnTo>
                    <a:pt x="11010" y="7308"/>
                  </a:lnTo>
                  <a:lnTo>
                    <a:pt x="11010" y="7081"/>
                  </a:lnTo>
                  <a:lnTo>
                    <a:pt x="11010" y="6974"/>
                  </a:lnTo>
                  <a:lnTo>
                    <a:pt x="10916" y="6921"/>
                  </a:lnTo>
                  <a:cubicBezTo>
                    <a:pt x="10422" y="6667"/>
                    <a:pt x="9941" y="6546"/>
                    <a:pt x="9339" y="6546"/>
                  </a:cubicBezTo>
                  <a:lnTo>
                    <a:pt x="9273" y="6546"/>
                  </a:lnTo>
                  <a:cubicBezTo>
                    <a:pt x="8605" y="6546"/>
                    <a:pt x="7870" y="6560"/>
                    <a:pt x="6988" y="6560"/>
                  </a:cubicBezTo>
                  <a:cubicBezTo>
                    <a:pt x="6400" y="6560"/>
                    <a:pt x="5826" y="6560"/>
                    <a:pt x="5238" y="6546"/>
                  </a:cubicBezTo>
                  <a:lnTo>
                    <a:pt x="4356" y="6546"/>
                  </a:lnTo>
                  <a:cubicBezTo>
                    <a:pt x="4143" y="6546"/>
                    <a:pt x="3902" y="6546"/>
                    <a:pt x="3701" y="6507"/>
                  </a:cubicBezTo>
                  <a:cubicBezTo>
                    <a:pt x="3220" y="6386"/>
                    <a:pt x="2780" y="6333"/>
                    <a:pt x="2338" y="6333"/>
                  </a:cubicBezTo>
                  <a:close/>
                  <a:moveTo>
                    <a:pt x="3501" y="8711"/>
                  </a:moveTo>
                  <a:cubicBezTo>
                    <a:pt x="3715" y="8711"/>
                    <a:pt x="3902" y="8764"/>
                    <a:pt x="4075" y="8885"/>
                  </a:cubicBezTo>
                  <a:cubicBezTo>
                    <a:pt x="4236" y="8992"/>
                    <a:pt x="4449" y="9005"/>
                    <a:pt x="4663" y="9005"/>
                  </a:cubicBezTo>
                  <a:lnTo>
                    <a:pt x="8270" y="9005"/>
                  </a:lnTo>
                  <a:cubicBezTo>
                    <a:pt x="8364" y="10154"/>
                    <a:pt x="8391" y="15792"/>
                    <a:pt x="8297" y="16887"/>
                  </a:cubicBezTo>
                  <a:cubicBezTo>
                    <a:pt x="8297" y="16887"/>
                    <a:pt x="8284" y="16887"/>
                    <a:pt x="8284" y="16901"/>
                  </a:cubicBezTo>
                  <a:cubicBezTo>
                    <a:pt x="8190" y="16914"/>
                    <a:pt x="8083" y="16928"/>
                    <a:pt x="7990" y="16928"/>
                  </a:cubicBezTo>
                  <a:cubicBezTo>
                    <a:pt x="7590" y="16928"/>
                    <a:pt x="7189" y="16914"/>
                    <a:pt x="6801" y="16914"/>
                  </a:cubicBezTo>
                  <a:lnTo>
                    <a:pt x="5705" y="16914"/>
                  </a:lnTo>
                  <a:cubicBezTo>
                    <a:pt x="5411" y="16914"/>
                    <a:pt x="5198" y="16874"/>
                    <a:pt x="4984" y="16700"/>
                  </a:cubicBezTo>
                  <a:cubicBezTo>
                    <a:pt x="4850" y="16580"/>
                    <a:pt x="4743" y="16500"/>
                    <a:pt x="4597" y="16500"/>
                  </a:cubicBezTo>
                  <a:cubicBezTo>
                    <a:pt x="4449" y="16500"/>
                    <a:pt x="4330" y="16580"/>
                    <a:pt x="4116" y="16741"/>
                  </a:cubicBezTo>
                  <a:lnTo>
                    <a:pt x="4089" y="16767"/>
                  </a:lnTo>
                  <a:cubicBezTo>
                    <a:pt x="4075" y="16780"/>
                    <a:pt x="4062" y="16780"/>
                    <a:pt x="4049" y="16794"/>
                  </a:cubicBezTo>
                  <a:cubicBezTo>
                    <a:pt x="4009" y="16821"/>
                    <a:pt x="3942" y="16887"/>
                    <a:pt x="3915" y="16887"/>
                  </a:cubicBezTo>
                  <a:cubicBezTo>
                    <a:pt x="3822" y="16887"/>
                    <a:pt x="3742" y="16887"/>
                    <a:pt x="3662" y="16901"/>
                  </a:cubicBezTo>
                  <a:cubicBezTo>
                    <a:pt x="3541" y="16901"/>
                    <a:pt x="3407" y="16914"/>
                    <a:pt x="3274" y="16914"/>
                  </a:cubicBezTo>
                  <a:cubicBezTo>
                    <a:pt x="3074" y="16914"/>
                    <a:pt x="2913" y="16887"/>
                    <a:pt x="2753" y="16848"/>
                  </a:cubicBezTo>
                  <a:cubicBezTo>
                    <a:pt x="2673" y="16379"/>
                    <a:pt x="2659" y="15872"/>
                    <a:pt x="2713" y="15204"/>
                  </a:cubicBezTo>
                  <a:cubicBezTo>
                    <a:pt x="2726" y="15057"/>
                    <a:pt x="2753" y="14910"/>
                    <a:pt x="2766" y="14763"/>
                  </a:cubicBezTo>
                  <a:cubicBezTo>
                    <a:pt x="2793" y="14509"/>
                    <a:pt x="2833" y="14242"/>
                    <a:pt x="2833" y="13989"/>
                  </a:cubicBezTo>
                  <a:cubicBezTo>
                    <a:pt x="2873" y="12906"/>
                    <a:pt x="2900" y="11824"/>
                    <a:pt x="2926" y="10755"/>
                  </a:cubicBezTo>
                  <a:cubicBezTo>
                    <a:pt x="2940" y="10207"/>
                    <a:pt x="2953" y="9646"/>
                    <a:pt x="2967" y="9085"/>
                  </a:cubicBezTo>
                  <a:cubicBezTo>
                    <a:pt x="2967" y="9005"/>
                    <a:pt x="2980" y="8925"/>
                    <a:pt x="2994" y="8818"/>
                  </a:cubicBezTo>
                  <a:lnTo>
                    <a:pt x="2994" y="8791"/>
                  </a:lnTo>
                  <a:cubicBezTo>
                    <a:pt x="3167" y="8751"/>
                    <a:pt x="3341" y="8711"/>
                    <a:pt x="3501" y="8711"/>
                  </a:cubicBezTo>
                  <a:close/>
                  <a:moveTo>
                    <a:pt x="3501" y="8377"/>
                  </a:moveTo>
                  <a:cubicBezTo>
                    <a:pt x="3261" y="8377"/>
                    <a:pt x="3020" y="8431"/>
                    <a:pt x="2793" y="8484"/>
                  </a:cubicBezTo>
                  <a:lnTo>
                    <a:pt x="2673" y="8511"/>
                  </a:lnTo>
                  <a:lnTo>
                    <a:pt x="2659" y="8631"/>
                  </a:lnTo>
                  <a:cubicBezTo>
                    <a:pt x="2659" y="8684"/>
                    <a:pt x="2659" y="8737"/>
                    <a:pt x="2646" y="8778"/>
                  </a:cubicBezTo>
                  <a:cubicBezTo>
                    <a:pt x="2632" y="8885"/>
                    <a:pt x="2632" y="8978"/>
                    <a:pt x="2620" y="9072"/>
                  </a:cubicBezTo>
                  <a:lnTo>
                    <a:pt x="2579" y="10755"/>
                  </a:lnTo>
                  <a:cubicBezTo>
                    <a:pt x="2552" y="11810"/>
                    <a:pt x="2526" y="12906"/>
                    <a:pt x="2499" y="13975"/>
                  </a:cubicBezTo>
                  <a:cubicBezTo>
                    <a:pt x="2486" y="14215"/>
                    <a:pt x="2459" y="14469"/>
                    <a:pt x="2433" y="14723"/>
                  </a:cubicBezTo>
                  <a:cubicBezTo>
                    <a:pt x="2406" y="14870"/>
                    <a:pt x="2392" y="15017"/>
                    <a:pt x="2379" y="15177"/>
                  </a:cubicBezTo>
                  <a:cubicBezTo>
                    <a:pt x="2326" y="15672"/>
                    <a:pt x="2299" y="16340"/>
                    <a:pt x="2445" y="17021"/>
                  </a:cubicBezTo>
                  <a:lnTo>
                    <a:pt x="2472" y="17115"/>
                  </a:lnTo>
                  <a:lnTo>
                    <a:pt x="2552" y="17142"/>
                  </a:lnTo>
                  <a:cubicBezTo>
                    <a:pt x="2766" y="17222"/>
                    <a:pt x="2994" y="17248"/>
                    <a:pt x="3274" y="17248"/>
                  </a:cubicBezTo>
                  <a:cubicBezTo>
                    <a:pt x="3407" y="17248"/>
                    <a:pt x="3555" y="17248"/>
                    <a:pt x="3688" y="17234"/>
                  </a:cubicBezTo>
                  <a:cubicBezTo>
                    <a:pt x="3769" y="17234"/>
                    <a:pt x="3849" y="17222"/>
                    <a:pt x="3929" y="17222"/>
                  </a:cubicBezTo>
                  <a:cubicBezTo>
                    <a:pt x="4062" y="17222"/>
                    <a:pt x="4169" y="17142"/>
                    <a:pt x="4249" y="17061"/>
                  </a:cubicBezTo>
                  <a:cubicBezTo>
                    <a:pt x="4262" y="17061"/>
                    <a:pt x="4276" y="17047"/>
                    <a:pt x="4289" y="17035"/>
                  </a:cubicBezTo>
                  <a:lnTo>
                    <a:pt x="4316" y="17021"/>
                  </a:lnTo>
                  <a:cubicBezTo>
                    <a:pt x="4437" y="16928"/>
                    <a:pt x="4556" y="16834"/>
                    <a:pt x="4597" y="16834"/>
                  </a:cubicBezTo>
                  <a:cubicBezTo>
                    <a:pt x="4610" y="16834"/>
                    <a:pt x="4650" y="16860"/>
                    <a:pt x="4770" y="16954"/>
                  </a:cubicBezTo>
                  <a:cubicBezTo>
                    <a:pt x="5078" y="17208"/>
                    <a:pt x="5398" y="17248"/>
                    <a:pt x="5705" y="17248"/>
                  </a:cubicBezTo>
                  <a:cubicBezTo>
                    <a:pt x="6066" y="17248"/>
                    <a:pt x="6441" y="17248"/>
                    <a:pt x="6788" y="17261"/>
                  </a:cubicBezTo>
                  <a:lnTo>
                    <a:pt x="7990" y="17261"/>
                  </a:lnTo>
                  <a:cubicBezTo>
                    <a:pt x="8110" y="17261"/>
                    <a:pt x="8231" y="17248"/>
                    <a:pt x="8338" y="17234"/>
                  </a:cubicBezTo>
                  <a:cubicBezTo>
                    <a:pt x="8377" y="17222"/>
                    <a:pt x="8431" y="17222"/>
                    <a:pt x="8471" y="17208"/>
                  </a:cubicBezTo>
                  <a:lnTo>
                    <a:pt x="8605" y="17195"/>
                  </a:lnTo>
                  <a:lnTo>
                    <a:pt x="8618" y="17074"/>
                  </a:lnTo>
                  <a:cubicBezTo>
                    <a:pt x="8738" y="16286"/>
                    <a:pt x="8712" y="9580"/>
                    <a:pt x="8591" y="8805"/>
                  </a:cubicBezTo>
                  <a:lnTo>
                    <a:pt x="8564" y="8671"/>
                  </a:lnTo>
                  <a:lnTo>
                    <a:pt x="6026" y="8671"/>
                  </a:lnTo>
                  <a:cubicBezTo>
                    <a:pt x="5545" y="8671"/>
                    <a:pt x="5158" y="8671"/>
                    <a:pt x="4797" y="8657"/>
                  </a:cubicBezTo>
                  <a:lnTo>
                    <a:pt x="4663" y="8657"/>
                  </a:lnTo>
                  <a:cubicBezTo>
                    <a:pt x="4543" y="8657"/>
                    <a:pt x="4356" y="8657"/>
                    <a:pt x="4262" y="8604"/>
                  </a:cubicBezTo>
                  <a:cubicBezTo>
                    <a:pt x="4036" y="8444"/>
                    <a:pt x="3781" y="8377"/>
                    <a:pt x="3501" y="8377"/>
                  </a:cubicBezTo>
                  <a:close/>
                  <a:moveTo>
                    <a:pt x="7990" y="17890"/>
                  </a:moveTo>
                  <a:cubicBezTo>
                    <a:pt x="8070" y="17890"/>
                    <a:pt x="8163" y="17916"/>
                    <a:pt x="8258" y="17943"/>
                  </a:cubicBezTo>
                  <a:lnTo>
                    <a:pt x="8284" y="17943"/>
                  </a:lnTo>
                  <a:cubicBezTo>
                    <a:pt x="8377" y="18918"/>
                    <a:pt x="8418" y="24182"/>
                    <a:pt x="8338" y="25197"/>
                  </a:cubicBezTo>
                  <a:cubicBezTo>
                    <a:pt x="8270" y="25211"/>
                    <a:pt x="8190" y="25224"/>
                    <a:pt x="8124" y="25264"/>
                  </a:cubicBezTo>
                  <a:cubicBezTo>
                    <a:pt x="7789" y="25398"/>
                    <a:pt x="7522" y="25464"/>
                    <a:pt x="7269" y="25464"/>
                  </a:cubicBezTo>
                  <a:cubicBezTo>
                    <a:pt x="7041" y="25464"/>
                    <a:pt x="6827" y="25411"/>
                    <a:pt x="6614" y="25304"/>
                  </a:cubicBezTo>
                  <a:cubicBezTo>
                    <a:pt x="6467" y="25238"/>
                    <a:pt x="6307" y="25224"/>
                    <a:pt x="6159" y="25224"/>
                  </a:cubicBezTo>
                  <a:lnTo>
                    <a:pt x="4490" y="25224"/>
                  </a:lnTo>
                  <a:cubicBezTo>
                    <a:pt x="4410" y="25224"/>
                    <a:pt x="4303" y="25224"/>
                    <a:pt x="4223" y="25197"/>
                  </a:cubicBezTo>
                  <a:cubicBezTo>
                    <a:pt x="3915" y="25144"/>
                    <a:pt x="3621" y="25077"/>
                    <a:pt x="3300" y="25010"/>
                  </a:cubicBezTo>
                  <a:cubicBezTo>
                    <a:pt x="3194" y="24983"/>
                    <a:pt x="3101" y="24957"/>
                    <a:pt x="2994" y="24944"/>
                  </a:cubicBezTo>
                  <a:cubicBezTo>
                    <a:pt x="2846" y="24636"/>
                    <a:pt x="2726" y="24342"/>
                    <a:pt x="2726" y="23982"/>
                  </a:cubicBezTo>
                  <a:cubicBezTo>
                    <a:pt x="2753" y="22659"/>
                    <a:pt x="2753" y="21310"/>
                    <a:pt x="2766" y="20001"/>
                  </a:cubicBezTo>
                  <a:cubicBezTo>
                    <a:pt x="2766" y="19372"/>
                    <a:pt x="2780" y="18745"/>
                    <a:pt x="2780" y="18116"/>
                  </a:cubicBezTo>
                  <a:cubicBezTo>
                    <a:pt x="2780" y="18077"/>
                    <a:pt x="2793" y="18036"/>
                    <a:pt x="2807" y="17970"/>
                  </a:cubicBezTo>
                  <a:cubicBezTo>
                    <a:pt x="2819" y="17956"/>
                    <a:pt x="2819" y="17956"/>
                    <a:pt x="2833" y="17956"/>
                  </a:cubicBezTo>
                  <a:cubicBezTo>
                    <a:pt x="2926" y="17929"/>
                    <a:pt x="3020" y="17902"/>
                    <a:pt x="3101" y="17902"/>
                  </a:cubicBezTo>
                  <a:cubicBezTo>
                    <a:pt x="4624" y="17890"/>
                    <a:pt x="6133" y="17890"/>
                    <a:pt x="7602" y="17890"/>
                  </a:cubicBezTo>
                  <a:close/>
                  <a:moveTo>
                    <a:pt x="7602" y="17542"/>
                  </a:moveTo>
                  <a:cubicBezTo>
                    <a:pt x="6133" y="17542"/>
                    <a:pt x="4610" y="17555"/>
                    <a:pt x="3101" y="17569"/>
                  </a:cubicBezTo>
                  <a:cubicBezTo>
                    <a:pt x="2967" y="17569"/>
                    <a:pt x="2846" y="17596"/>
                    <a:pt x="2739" y="17622"/>
                  </a:cubicBezTo>
                  <a:lnTo>
                    <a:pt x="2620" y="17662"/>
                  </a:lnTo>
                  <a:lnTo>
                    <a:pt x="2499" y="17676"/>
                  </a:lnTo>
                  <a:lnTo>
                    <a:pt x="2486" y="17796"/>
                  </a:lnTo>
                  <a:cubicBezTo>
                    <a:pt x="2486" y="17836"/>
                    <a:pt x="2472" y="17876"/>
                    <a:pt x="2472" y="17916"/>
                  </a:cubicBezTo>
                  <a:cubicBezTo>
                    <a:pt x="2459" y="17983"/>
                    <a:pt x="2445" y="18050"/>
                    <a:pt x="2445" y="18116"/>
                  </a:cubicBezTo>
                  <a:cubicBezTo>
                    <a:pt x="2433" y="18745"/>
                    <a:pt x="2433" y="19372"/>
                    <a:pt x="2433" y="20001"/>
                  </a:cubicBezTo>
                  <a:cubicBezTo>
                    <a:pt x="2419" y="21310"/>
                    <a:pt x="2406" y="22659"/>
                    <a:pt x="2392" y="23982"/>
                  </a:cubicBezTo>
                  <a:cubicBezTo>
                    <a:pt x="2379" y="24436"/>
                    <a:pt x="2552" y="24796"/>
                    <a:pt x="2726" y="25170"/>
                  </a:cubicBezTo>
                  <a:lnTo>
                    <a:pt x="2766" y="25238"/>
                  </a:lnTo>
                  <a:lnTo>
                    <a:pt x="2846" y="25251"/>
                  </a:lnTo>
                  <a:cubicBezTo>
                    <a:pt x="2980" y="25277"/>
                    <a:pt x="3101" y="25304"/>
                    <a:pt x="3220" y="25331"/>
                  </a:cubicBezTo>
                  <a:cubicBezTo>
                    <a:pt x="3541" y="25411"/>
                    <a:pt x="3849" y="25478"/>
                    <a:pt x="4155" y="25532"/>
                  </a:cubicBezTo>
                  <a:cubicBezTo>
                    <a:pt x="4276" y="25558"/>
                    <a:pt x="4383" y="25558"/>
                    <a:pt x="4490" y="25558"/>
                  </a:cubicBezTo>
                  <a:lnTo>
                    <a:pt x="5385" y="25558"/>
                  </a:lnTo>
                  <a:cubicBezTo>
                    <a:pt x="5559" y="25558"/>
                    <a:pt x="5773" y="25558"/>
                    <a:pt x="5972" y="25571"/>
                  </a:cubicBezTo>
                  <a:lnTo>
                    <a:pt x="6093" y="25571"/>
                  </a:lnTo>
                  <a:cubicBezTo>
                    <a:pt x="6137" y="25571"/>
                    <a:pt x="6181" y="25570"/>
                    <a:pt x="6225" y="25570"/>
                  </a:cubicBezTo>
                  <a:cubicBezTo>
                    <a:pt x="6316" y="25570"/>
                    <a:pt x="6404" y="25576"/>
                    <a:pt x="6467" y="25612"/>
                  </a:cubicBezTo>
                  <a:cubicBezTo>
                    <a:pt x="6721" y="25745"/>
                    <a:pt x="6988" y="25799"/>
                    <a:pt x="7269" y="25799"/>
                  </a:cubicBezTo>
                  <a:cubicBezTo>
                    <a:pt x="7576" y="25799"/>
                    <a:pt x="7883" y="25731"/>
                    <a:pt x="8258" y="25571"/>
                  </a:cubicBezTo>
                  <a:cubicBezTo>
                    <a:pt x="8311" y="25558"/>
                    <a:pt x="8364" y="25532"/>
                    <a:pt x="8431" y="25518"/>
                  </a:cubicBezTo>
                  <a:cubicBezTo>
                    <a:pt x="8471" y="25518"/>
                    <a:pt x="8498" y="25505"/>
                    <a:pt x="8538" y="25491"/>
                  </a:cubicBezTo>
                  <a:lnTo>
                    <a:pt x="8644" y="25464"/>
                  </a:lnTo>
                  <a:lnTo>
                    <a:pt x="8658" y="25357"/>
                  </a:lnTo>
                  <a:cubicBezTo>
                    <a:pt x="8765" y="24650"/>
                    <a:pt x="8725" y="18410"/>
                    <a:pt x="8605" y="17769"/>
                  </a:cubicBezTo>
                  <a:lnTo>
                    <a:pt x="8591" y="17662"/>
                  </a:lnTo>
                  <a:lnTo>
                    <a:pt x="8471" y="17635"/>
                  </a:lnTo>
                  <a:cubicBezTo>
                    <a:pt x="8431" y="17635"/>
                    <a:pt x="8391" y="17622"/>
                    <a:pt x="8350" y="17609"/>
                  </a:cubicBezTo>
                  <a:cubicBezTo>
                    <a:pt x="8244" y="17582"/>
                    <a:pt x="8124" y="17542"/>
                    <a:pt x="7990" y="17542"/>
                  </a:cubicBezTo>
                  <a:close/>
                  <a:moveTo>
                    <a:pt x="5398" y="26212"/>
                  </a:moveTo>
                  <a:cubicBezTo>
                    <a:pt x="5719" y="26212"/>
                    <a:pt x="6079" y="26226"/>
                    <a:pt x="6441" y="26319"/>
                  </a:cubicBezTo>
                  <a:cubicBezTo>
                    <a:pt x="6654" y="26667"/>
                    <a:pt x="6747" y="26827"/>
                    <a:pt x="6774" y="26987"/>
                  </a:cubicBezTo>
                  <a:cubicBezTo>
                    <a:pt x="6801" y="27148"/>
                    <a:pt x="6774" y="27335"/>
                    <a:pt x="6708" y="27682"/>
                  </a:cubicBezTo>
                  <a:cubicBezTo>
                    <a:pt x="6587" y="27709"/>
                    <a:pt x="6480" y="27723"/>
                    <a:pt x="6373" y="27723"/>
                  </a:cubicBezTo>
                  <a:cubicBezTo>
                    <a:pt x="6266" y="27723"/>
                    <a:pt x="6159" y="27696"/>
                    <a:pt x="6079" y="27655"/>
                  </a:cubicBezTo>
                  <a:cubicBezTo>
                    <a:pt x="5705" y="27468"/>
                    <a:pt x="5345" y="27455"/>
                    <a:pt x="5037" y="27455"/>
                  </a:cubicBezTo>
                  <a:lnTo>
                    <a:pt x="4797" y="27455"/>
                  </a:lnTo>
                  <a:cubicBezTo>
                    <a:pt x="4517" y="27455"/>
                    <a:pt x="4316" y="27402"/>
                    <a:pt x="4129" y="27242"/>
                  </a:cubicBezTo>
                  <a:cubicBezTo>
                    <a:pt x="4102" y="26880"/>
                    <a:pt x="4075" y="26560"/>
                    <a:pt x="4143" y="26212"/>
                  </a:cubicBezTo>
                  <a:cubicBezTo>
                    <a:pt x="4262" y="26226"/>
                    <a:pt x="4396" y="26226"/>
                    <a:pt x="4543" y="26226"/>
                  </a:cubicBezTo>
                  <a:lnTo>
                    <a:pt x="4971" y="26226"/>
                  </a:lnTo>
                  <a:cubicBezTo>
                    <a:pt x="5117" y="26226"/>
                    <a:pt x="5265" y="26212"/>
                    <a:pt x="5398" y="26212"/>
                  </a:cubicBezTo>
                  <a:close/>
                  <a:moveTo>
                    <a:pt x="3862" y="25865"/>
                  </a:moveTo>
                  <a:lnTo>
                    <a:pt x="3835" y="25999"/>
                  </a:lnTo>
                  <a:cubicBezTo>
                    <a:pt x="3728" y="26453"/>
                    <a:pt x="3755" y="26854"/>
                    <a:pt x="3781" y="27268"/>
                  </a:cubicBezTo>
                  <a:lnTo>
                    <a:pt x="3795" y="27402"/>
                  </a:lnTo>
                  <a:lnTo>
                    <a:pt x="3849" y="27442"/>
                  </a:lnTo>
                  <a:cubicBezTo>
                    <a:pt x="4116" y="27696"/>
                    <a:pt x="4410" y="27803"/>
                    <a:pt x="4797" y="27803"/>
                  </a:cubicBezTo>
                  <a:lnTo>
                    <a:pt x="5037" y="27803"/>
                  </a:lnTo>
                  <a:cubicBezTo>
                    <a:pt x="5385" y="27803"/>
                    <a:pt x="5652" y="27830"/>
                    <a:pt x="5919" y="27963"/>
                  </a:cubicBezTo>
                  <a:cubicBezTo>
                    <a:pt x="6053" y="28029"/>
                    <a:pt x="6200" y="28070"/>
                    <a:pt x="6373" y="28070"/>
                  </a:cubicBezTo>
                  <a:cubicBezTo>
                    <a:pt x="6534" y="28070"/>
                    <a:pt x="6694" y="28043"/>
                    <a:pt x="6895" y="27990"/>
                  </a:cubicBezTo>
                  <a:lnTo>
                    <a:pt x="7002" y="27963"/>
                  </a:lnTo>
                  <a:lnTo>
                    <a:pt x="7014" y="27856"/>
                  </a:lnTo>
                  <a:cubicBezTo>
                    <a:pt x="7189" y="26948"/>
                    <a:pt x="7189" y="26894"/>
                    <a:pt x="6708" y="26079"/>
                  </a:cubicBezTo>
                  <a:lnTo>
                    <a:pt x="6667" y="26025"/>
                  </a:lnTo>
                  <a:lnTo>
                    <a:pt x="6601" y="25999"/>
                  </a:lnTo>
                  <a:cubicBezTo>
                    <a:pt x="6173" y="25892"/>
                    <a:pt x="5759" y="25879"/>
                    <a:pt x="5398" y="25879"/>
                  </a:cubicBezTo>
                  <a:lnTo>
                    <a:pt x="4971" y="25879"/>
                  </a:lnTo>
                  <a:cubicBezTo>
                    <a:pt x="4823" y="25879"/>
                    <a:pt x="4677" y="25892"/>
                    <a:pt x="4543" y="25892"/>
                  </a:cubicBezTo>
                  <a:cubicBezTo>
                    <a:pt x="4330" y="25892"/>
                    <a:pt x="4169" y="25879"/>
                    <a:pt x="4009" y="25865"/>
                  </a:cubicBezTo>
                  <a:close/>
                  <a:moveTo>
                    <a:pt x="7483" y="335"/>
                  </a:moveTo>
                  <a:cubicBezTo>
                    <a:pt x="7950" y="335"/>
                    <a:pt x="8258" y="401"/>
                    <a:pt x="8551" y="575"/>
                  </a:cubicBezTo>
                  <a:cubicBezTo>
                    <a:pt x="8685" y="655"/>
                    <a:pt x="8831" y="695"/>
                    <a:pt x="8979" y="748"/>
                  </a:cubicBezTo>
                  <a:cubicBezTo>
                    <a:pt x="9045" y="775"/>
                    <a:pt x="9113" y="802"/>
                    <a:pt x="9166" y="815"/>
                  </a:cubicBezTo>
                  <a:cubicBezTo>
                    <a:pt x="9353" y="896"/>
                    <a:pt x="9460" y="1003"/>
                    <a:pt x="9526" y="1163"/>
                  </a:cubicBezTo>
                  <a:cubicBezTo>
                    <a:pt x="9567" y="1270"/>
                    <a:pt x="9553" y="1377"/>
                    <a:pt x="9513" y="1457"/>
                  </a:cubicBezTo>
                  <a:cubicBezTo>
                    <a:pt x="9487" y="1523"/>
                    <a:pt x="9419" y="1576"/>
                    <a:pt x="9339" y="1590"/>
                  </a:cubicBezTo>
                  <a:cubicBezTo>
                    <a:pt x="8912" y="1710"/>
                    <a:pt x="8498" y="1884"/>
                    <a:pt x="8030" y="2152"/>
                  </a:cubicBezTo>
                  <a:cubicBezTo>
                    <a:pt x="7950" y="2191"/>
                    <a:pt x="7843" y="2218"/>
                    <a:pt x="7736" y="2232"/>
                  </a:cubicBezTo>
                  <a:cubicBezTo>
                    <a:pt x="7670" y="2258"/>
                    <a:pt x="7590" y="2271"/>
                    <a:pt x="7522" y="2285"/>
                  </a:cubicBezTo>
                  <a:cubicBezTo>
                    <a:pt x="7415" y="2325"/>
                    <a:pt x="7308" y="2351"/>
                    <a:pt x="7202" y="2392"/>
                  </a:cubicBezTo>
                  <a:lnTo>
                    <a:pt x="7082" y="2432"/>
                  </a:lnTo>
                  <a:lnTo>
                    <a:pt x="6988" y="2458"/>
                  </a:lnTo>
                  <a:lnTo>
                    <a:pt x="6975" y="2565"/>
                  </a:lnTo>
                  <a:cubicBezTo>
                    <a:pt x="6854" y="3220"/>
                    <a:pt x="6827" y="5344"/>
                    <a:pt x="6921" y="6012"/>
                  </a:cubicBezTo>
                  <a:lnTo>
                    <a:pt x="6948" y="6133"/>
                  </a:lnTo>
                  <a:lnTo>
                    <a:pt x="7068" y="6146"/>
                  </a:lnTo>
                  <a:cubicBezTo>
                    <a:pt x="7109" y="6160"/>
                    <a:pt x="7162" y="6160"/>
                    <a:pt x="7202" y="6172"/>
                  </a:cubicBezTo>
                  <a:cubicBezTo>
                    <a:pt x="7308" y="6186"/>
                    <a:pt x="7429" y="6213"/>
                    <a:pt x="7549" y="6213"/>
                  </a:cubicBezTo>
                  <a:lnTo>
                    <a:pt x="7923" y="6213"/>
                  </a:lnTo>
                  <a:cubicBezTo>
                    <a:pt x="8124" y="6226"/>
                    <a:pt x="8338" y="6226"/>
                    <a:pt x="8551" y="6226"/>
                  </a:cubicBezTo>
                  <a:cubicBezTo>
                    <a:pt x="8792" y="6226"/>
                    <a:pt x="9006" y="6213"/>
                    <a:pt x="9193" y="6199"/>
                  </a:cubicBezTo>
                  <a:lnTo>
                    <a:pt x="9433" y="6199"/>
                  </a:lnTo>
                  <a:cubicBezTo>
                    <a:pt x="9941" y="6199"/>
                    <a:pt x="10422" y="6306"/>
                    <a:pt x="10930" y="6413"/>
                  </a:cubicBezTo>
                  <a:lnTo>
                    <a:pt x="11076" y="6440"/>
                  </a:lnTo>
                  <a:cubicBezTo>
                    <a:pt x="11290" y="6480"/>
                    <a:pt x="11330" y="6560"/>
                    <a:pt x="11330" y="6721"/>
                  </a:cubicBezTo>
                  <a:cubicBezTo>
                    <a:pt x="11343" y="7255"/>
                    <a:pt x="11357" y="7882"/>
                    <a:pt x="11330" y="8511"/>
                  </a:cubicBezTo>
                  <a:cubicBezTo>
                    <a:pt x="11316" y="8818"/>
                    <a:pt x="11143" y="8978"/>
                    <a:pt x="10796" y="8992"/>
                  </a:cubicBezTo>
                  <a:lnTo>
                    <a:pt x="9980" y="8992"/>
                  </a:lnTo>
                  <a:cubicBezTo>
                    <a:pt x="9861" y="8992"/>
                    <a:pt x="9727" y="9005"/>
                    <a:pt x="9594" y="9019"/>
                  </a:cubicBezTo>
                  <a:cubicBezTo>
                    <a:pt x="9526" y="9019"/>
                    <a:pt x="9460" y="9031"/>
                    <a:pt x="9380" y="9031"/>
                  </a:cubicBezTo>
                  <a:lnTo>
                    <a:pt x="9232" y="9045"/>
                  </a:lnTo>
                  <a:lnTo>
                    <a:pt x="9219" y="9192"/>
                  </a:lnTo>
                  <a:cubicBezTo>
                    <a:pt x="9219" y="9272"/>
                    <a:pt x="9219" y="9339"/>
                    <a:pt x="9206" y="9405"/>
                  </a:cubicBezTo>
                  <a:cubicBezTo>
                    <a:pt x="9193" y="9539"/>
                    <a:pt x="9193" y="9673"/>
                    <a:pt x="9179" y="9793"/>
                  </a:cubicBezTo>
                  <a:lnTo>
                    <a:pt x="9179" y="13160"/>
                  </a:lnTo>
                  <a:lnTo>
                    <a:pt x="9179" y="17142"/>
                  </a:lnTo>
                  <a:cubicBezTo>
                    <a:pt x="9166" y="19426"/>
                    <a:pt x="9152" y="21750"/>
                    <a:pt x="9152" y="23995"/>
                  </a:cubicBezTo>
                  <a:lnTo>
                    <a:pt x="9139" y="24983"/>
                  </a:lnTo>
                  <a:cubicBezTo>
                    <a:pt x="9139" y="25158"/>
                    <a:pt x="9139" y="25345"/>
                    <a:pt x="9113" y="25532"/>
                  </a:cubicBezTo>
                  <a:cubicBezTo>
                    <a:pt x="9086" y="25812"/>
                    <a:pt x="9032" y="25865"/>
                    <a:pt x="8765" y="25879"/>
                  </a:cubicBezTo>
                  <a:lnTo>
                    <a:pt x="8751" y="25879"/>
                  </a:lnTo>
                  <a:cubicBezTo>
                    <a:pt x="8377" y="25892"/>
                    <a:pt x="7976" y="25906"/>
                    <a:pt x="7629" y="26239"/>
                  </a:cubicBezTo>
                  <a:lnTo>
                    <a:pt x="7590" y="26293"/>
                  </a:lnTo>
                  <a:lnTo>
                    <a:pt x="7590" y="26360"/>
                  </a:lnTo>
                  <a:lnTo>
                    <a:pt x="7590" y="26693"/>
                  </a:lnTo>
                  <a:lnTo>
                    <a:pt x="7590" y="27468"/>
                  </a:lnTo>
                  <a:cubicBezTo>
                    <a:pt x="7576" y="28257"/>
                    <a:pt x="7469" y="28350"/>
                    <a:pt x="6708" y="28391"/>
                  </a:cubicBezTo>
                  <a:lnTo>
                    <a:pt x="6587" y="28391"/>
                  </a:lnTo>
                  <a:cubicBezTo>
                    <a:pt x="6467" y="28391"/>
                    <a:pt x="6346" y="28404"/>
                    <a:pt x="6213" y="28404"/>
                  </a:cubicBezTo>
                  <a:cubicBezTo>
                    <a:pt x="6159" y="28417"/>
                    <a:pt x="6106" y="28430"/>
                    <a:pt x="6053" y="28457"/>
                  </a:cubicBezTo>
                  <a:lnTo>
                    <a:pt x="5972" y="28498"/>
                  </a:lnTo>
                  <a:lnTo>
                    <a:pt x="5879" y="28524"/>
                  </a:lnTo>
                  <a:lnTo>
                    <a:pt x="5866" y="28617"/>
                  </a:lnTo>
                  <a:cubicBezTo>
                    <a:pt x="5866" y="28658"/>
                    <a:pt x="5853" y="28697"/>
                    <a:pt x="5839" y="28738"/>
                  </a:cubicBezTo>
                  <a:cubicBezTo>
                    <a:pt x="5826" y="28845"/>
                    <a:pt x="5799" y="28965"/>
                    <a:pt x="5799" y="29085"/>
                  </a:cubicBezTo>
                  <a:lnTo>
                    <a:pt x="5785" y="29887"/>
                  </a:lnTo>
                  <a:cubicBezTo>
                    <a:pt x="5785" y="31357"/>
                    <a:pt x="5773" y="32892"/>
                    <a:pt x="5785" y="34403"/>
                  </a:cubicBezTo>
                  <a:cubicBezTo>
                    <a:pt x="5785" y="34843"/>
                    <a:pt x="5812" y="35284"/>
                    <a:pt x="5839" y="35725"/>
                  </a:cubicBezTo>
                  <a:cubicBezTo>
                    <a:pt x="5853" y="36086"/>
                    <a:pt x="5879" y="36473"/>
                    <a:pt x="5879" y="36847"/>
                  </a:cubicBezTo>
                  <a:cubicBezTo>
                    <a:pt x="5892" y="37315"/>
                    <a:pt x="5853" y="37796"/>
                    <a:pt x="5812" y="38197"/>
                  </a:cubicBezTo>
                  <a:cubicBezTo>
                    <a:pt x="5799" y="38290"/>
                    <a:pt x="5759" y="38370"/>
                    <a:pt x="5545" y="38437"/>
                  </a:cubicBezTo>
                  <a:cubicBezTo>
                    <a:pt x="5398" y="38290"/>
                    <a:pt x="5385" y="38117"/>
                    <a:pt x="5385" y="37903"/>
                  </a:cubicBezTo>
                  <a:lnTo>
                    <a:pt x="5385" y="37836"/>
                  </a:lnTo>
                  <a:cubicBezTo>
                    <a:pt x="5385" y="37515"/>
                    <a:pt x="5372" y="37182"/>
                    <a:pt x="5372" y="36861"/>
                  </a:cubicBezTo>
                  <a:cubicBezTo>
                    <a:pt x="5358" y="36246"/>
                    <a:pt x="5345" y="35605"/>
                    <a:pt x="5345" y="34977"/>
                  </a:cubicBezTo>
                  <a:cubicBezTo>
                    <a:pt x="5331" y="34029"/>
                    <a:pt x="5331" y="33053"/>
                    <a:pt x="5331" y="32118"/>
                  </a:cubicBezTo>
                  <a:cubicBezTo>
                    <a:pt x="5318" y="31182"/>
                    <a:pt x="5318" y="30220"/>
                    <a:pt x="5318" y="29259"/>
                  </a:cubicBezTo>
                  <a:lnTo>
                    <a:pt x="5318" y="29085"/>
                  </a:lnTo>
                  <a:cubicBezTo>
                    <a:pt x="5318" y="28845"/>
                    <a:pt x="5331" y="28564"/>
                    <a:pt x="5198" y="28270"/>
                  </a:cubicBezTo>
                  <a:lnTo>
                    <a:pt x="5144" y="28190"/>
                  </a:lnTo>
                  <a:lnTo>
                    <a:pt x="5051" y="28177"/>
                  </a:lnTo>
                  <a:cubicBezTo>
                    <a:pt x="4503" y="28163"/>
                    <a:pt x="4062" y="28083"/>
                    <a:pt x="3662" y="27949"/>
                  </a:cubicBezTo>
                  <a:cubicBezTo>
                    <a:pt x="3434" y="27869"/>
                    <a:pt x="3341" y="27749"/>
                    <a:pt x="3327" y="27522"/>
                  </a:cubicBezTo>
                  <a:lnTo>
                    <a:pt x="3327" y="27068"/>
                  </a:lnTo>
                  <a:cubicBezTo>
                    <a:pt x="3314" y="26948"/>
                    <a:pt x="3314" y="26827"/>
                    <a:pt x="3314" y="26707"/>
                  </a:cubicBezTo>
                  <a:cubicBezTo>
                    <a:pt x="3314" y="26520"/>
                    <a:pt x="3300" y="26333"/>
                    <a:pt x="3300" y="26132"/>
                  </a:cubicBezTo>
                  <a:cubicBezTo>
                    <a:pt x="3288" y="26052"/>
                    <a:pt x="3288" y="25959"/>
                    <a:pt x="3288" y="25865"/>
                  </a:cubicBezTo>
                  <a:lnTo>
                    <a:pt x="3274" y="25731"/>
                  </a:lnTo>
                  <a:lnTo>
                    <a:pt x="3140" y="25705"/>
                  </a:lnTo>
                  <a:cubicBezTo>
                    <a:pt x="3087" y="25705"/>
                    <a:pt x="3033" y="25692"/>
                    <a:pt x="2980" y="25678"/>
                  </a:cubicBezTo>
                  <a:cubicBezTo>
                    <a:pt x="2887" y="25665"/>
                    <a:pt x="2807" y="25651"/>
                    <a:pt x="2726" y="25639"/>
                  </a:cubicBezTo>
                  <a:cubicBezTo>
                    <a:pt x="2513" y="25585"/>
                    <a:pt x="2365" y="25464"/>
                    <a:pt x="2299" y="25291"/>
                  </a:cubicBezTo>
                  <a:lnTo>
                    <a:pt x="2272" y="25211"/>
                  </a:lnTo>
                  <a:cubicBezTo>
                    <a:pt x="2112" y="24823"/>
                    <a:pt x="1978" y="24449"/>
                    <a:pt x="1978" y="24035"/>
                  </a:cubicBezTo>
                  <a:cubicBezTo>
                    <a:pt x="1978" y="22231"/>
                    <a:pt x="1978" y="20414"/>
                    <a:pt x="1964" y="18651"/>
                  </a:cubicBezTo>
                  <a:cubicBezTo>
                    <a:pt x="1964" y="17435"/>
                    <a:pt x="1952" y="16192"/>
                    <a:pt x="1952" y="14963"/>
                  </a:cubicBezTo>
                  <a:cubicBezTo>
                    <a:pt x="1952" y="14750"/>
                    <a:pt x="1991" y="14523"/>
                    <a:pt x="2032" y="14295"/>
                  </a:cubicBezTo>
                  <a:lnTo>
                    <a:pt x="2071" y="14015"/>
                  </a:lnTo>
                  <a:cubicBezTo>
                    <a:pt x="2071" y="14001"/>
                    <a:pt x="2085" y="13975"/>
                    <a:pt x="2098" y="13948"/>
                  </a:cubicBezTo>
                  <a:cubicBezTo>
                    <a:pt x="2112" y="13894"/>
                    <a:pt x="2139" y="13828"/>
                    <a:pt x="2139" y="13748"/>
                  </a:cubicBezTo>
                  <a:cubicBezTo>
                    <a:pt x="2112" y="13387"/>
                    <a:pt x="2151" y="13039"/>
                    <a:pt x="2205" y="12653"/>
                  </a:cubicBezTo>
                  <a:cubicBezTo>
                    <a:pt x="2245" y="12225"/>
                    <a:pt x="2299" y="11771"/>
                    <a:pt x="2258" y="11303"/>
                  </a:cubicBezTo>
                  <a:cubicBezTo>
                    <a:pt x="2219" y="10996"/>
                    <a:pt x="2219" y="10675"/>
                    <a:pt x="2219" y="10367"/>
                  </a:cubicBezTo>
                  <a:cubicBezTo>
                    <a:pt x="2219" y="10194"/>
                    <a:pt x="2219" y="10020"/>
                    <a:pt x="2205" y="9847"/>
                  </a:cubicBezTo>
                  <a:cubicBezTo>
                    <a:pt x="2205" y="9660"/>
                    <a:pt x="2192" y="9473"/>
                    <a:pt x="2178" y="9286"/>
                  </a:cubicBezTo>
                  <a:cubicBezTo>
                    <a:pt x="2165" y="9192"/>
                    <a:pt x="2165" y="9085"/>
                    <a:pt x="2165" y="8992"/>
                  </a:cubicBezTo>
                  <a:lnTo>
                    <a:pt x="2151" y="8818"/>
                  </a:lnTo>
                  <a:lnTo>
                    <a:pt x="1978" y="8832"/>
                  </a:lnTo>
                  <a:cubicBezTo>
                    <a:pt x="1926" y="8836"/>
                    <a:pt x="1874" y="8838"/>
                    <a:pt x="1823" y="8838"/>
                  </a:cubicBezTo>
                  <a:cubicBezTo>
                    <a:pt x="1393" y="8838"/>
                    <a:pt x="1015" y="8689"/>
                    <a:pt x="669" y="8390"/>
                  </a:cubicBezTo>
                  <a:cubicBezTo>
                    <a:pt x="562" y="8297"/>
                    <a:pt x="482" y="8176"/>
                    <a:pt x="455" y="8096"/>
                  </a:cubicBezTo>
                  <a:cubicBezTo>
                    <a:pt x="348" y="7549"/>
                    <a:pt x="441" y="6988"/>
                    <a:pt x="749" y="6306"/>
                  </a:cubicBezTo>
                  <a:cubicBezTo>
                    <a:pt x="815" y="6160"/>
                    <a:pt x="963" y="5999"/>
                    <a:pt x="1177" y="5999"/>
                  </a:cubicBezTo>
                  <a:lnTo>
                    <a:pt x="1884" y="5999"/>
                  </a:lnTo>
                  <a:cubicBezTo>
                    <a:pt x="2486" y="5999"/>
                    <a:pt x="3033" y="5999"/>
                    <a:pt x="3528" y="6026"/>
                  </a:cubicBezTo>
                  <a:cubicBezTo>
                    <a:pt x="3635" y="6026"/>
                    <a:pt x="3755" y="6065"/>
                    <a:pt x="3902" y="6119"/>
                  </a:cubicBezTo>
                  <a:cubicBezTo>
                    <a:pt x="3968" y="6146"/>
                    <a:pt x="4049" y="6186"/>
                    <a:pt x="4129" y="6213"/>
                  </a:cubicBezTo>
                  <a:lnTo>
                    <a:pt x="4289" y="6253"/>
                  </a:lnTo>
                  <a:lnTo>
                    <a:pt x="4342" y="6106"/>
                  </a:lnTo>
                  <a:cubicBezTo>
                    <a:pt x="4503" y="5638"/>
                    <a:pt x="4490" y="5210"/>
                    <a:pt x="4463" y="4783"/>
                  </a:cubicBezTo>
                  <a:cubicBezTo>
                    <a:pt x="4463" y="4596"/>
                    <a:pt x="4449" y="4423"/>
                    <a:pt x="4463" y="4249"/>
                  </a:cubicBezTo>
                  <a:cubicBezTo>
                    <a:pt x="4476" y="3687"/>
                    <a:pt x="4476" y="3113"/>
                    <a:pt x="4449" y="2419"/>
                  </a:cubicBezTo>
                  <a:lnTo>
                    <a:pt x="4449" y="2244"/>
                  </a:lnTo>
                  <a:lnTo>
                    <a:pt x="4276" y="2258"/>
                  </a:lnTo>
                  <a:cubicBezTo>
                    <a:pt x="4209" y="2258"/>
                    <a:pt x="4143" y="2258"/>
                    <a:pt x="4089" y="2271"/>
                  </a:cubicBezTo>
                  <a:cubicBezTo>
                    <a:pt x="3995" y="2271"/>
                    <a:pt x="3915" y="2271"/>
                    <a:pt x="3835" y="2285"/>
                  </a:cubicBezTo>
                  <a:lnTo>
                    <a:pt x="3608" y="2285"/>
                  </a:lnTo>
                  <a:cubicBezTo>
                    <a:pt x="3461" y="2191"/>
                    <a:pt x="3314" y="2098"/>
                    <a:pt x="3167" y="2018"/>
                  </a:cubicBezTo>
                  <a:cubicBezTo>
                    <a:pt x="2846" y="1844"/>
                    <a:pt x="2539" y="1671"/>
                    <a:pt x="2338" y="1389"/>
                  </a:cubicBezTo>
                  <a:cubicBezTo>
                    <a:pt x="2178" y="1163"/>
                    <a:pt x="2151" y="882"/>
                    <a:pt x="2272" y="522"/>
                  </a:cubicBezTo>
                  <a:cubicBezTo>
                    <a:pt x="2312" y="401"/>
                    <a:pt x="2406" y="361"/>
                    <a:pt x="2486" y="361"/>
                  </a:cubicBezTo>
                  <a:cubicBezTo>
                    <a:pt x="2673" y="335"/>
                    <a:pt x="2860" y="335"/>
                    <a:pt x="3047" y="335"/>
                  </a:cubicBezTo>
                  <a:close/>
                  <a:moveTo>
                    <a:pt x="3047" y="0"/>
                  </a:moveTo>
                  <a:cubicBezTo>
                    <a:pt x="2860" y="0"/>
                    <a:pt x="2659" y="0"/>
                    <a:pt x="2459" y="14"/>
                  </a:cubicBezTo>
                  <a:cubicBezTo>
                    <a:pt x="2205" y="41"/>
                    <a:pt x="2018" y="187"/>
                    <a:pt x="1952" y="415"/>
                  </a:cubicBezTo>
                  <a:cubicBezTo>
                    <a:pt x="1804" y="896"/>
                    <a:pt x="1845" y="1270"/>
                    <a:pt x="2058" y="1590"/>
                  </a:cubicBezTo>
                  <a:cubicBezTo>
                    <a:pt x="2312" y="1938"/>
                    <a:pt x="2659" y="2138"/>
                    <a:pt x="3006" y="2325"/>
                  </a:cubicBezTo>
                  <a:cubicBezTo>
                    <a:pt x="3154" y="2405"/>
                    <a:pt x="3288" y="2472"/>
                    <a:pt x="3421" y="2565"/>
                  </a:cubicBezTo>
                  <a:cubicBezTo>
                    <a:pt x="3501" y="2619"/>
                    <a:pt x="3594" y="2632"/>
                    <a:pt x="3662" y="2632"/>
                  </a:cubicBezTo>
                  <a:cubicBezTo>
                    <a:pt x="3688" y="2632"/>
                    <a:pt x="3728" y="2619"/>
                    <a:pt x="3755" y="2619"/>
                  </a:cubicBezTo>
                  <a:lnTo>
                    <a:pt x="3835" y="2619"/>
                  </a:lnTo>
                  <a:cubicBezTo>
                    <a:pt x="3929" y="2619"/>
                    <a:pt x="4009" y="2619"/>
                    <a:pt x="4116" y="2606"/>
                  </a:cubicBezTo>
                  <a:cubicBezTo>
                    <a:pt x="4129" y="3206"/>
                    <a:pt x="4143" y="3728"/>
                    <a:pt x="4116" y="4236"/>
                  </a:cubicBezTo>
                  <a:cubicBezTo>
                    <a:pt x="4116" y="4423"/>
                    <a:pt x="4116" y="4610"/>
                    <a:pt x="4129" y="4797"/>
                  </a:cubicBezTo>
                  <a:cubicBezTo>
                    <a:pt x="4143" y="5144"/>
                    <a:pt x="4155" y="5492"/>
                    <a:pt x="4062" y="5825"/>
                  </a:cubicBezTo>
                  <a:cubicBezTo>
                    <a:pt x="4049" y="5812"/>
                    <a:pt x="4036" y="5812"/>
                    <a:pt x="4022" y="5812"/>
                  </a:cubicBezTo>
                  <a:cubicBezTo>
                    <a:pt x="3862" y="5745"/>
                    <a:pt x="3715" y="5691"/>
                    <a:pt x="3541" y="5679"/>
                  </a:cubicBezTo>
                  <a:cubicBezTo>
                    <a:pt x="3033" y="5665"/>
                    <a:pt x="2486" y="5652"/>
                    <a:pt x="1884" y="5652"/>
                  </a:cubicBezTo>
                  <a:cubicBezTo>
                    <a:pt x="1658" y="5652"/>
                    <a:pt x="1430" y="5652"/>
                    <a:pt x="1177" y="5665"/>
                  </a:cubicBezTo>
                  <a:cubicBezTo>
                    <a:pt x="856" y="5665"/>
                    <a:pt x="575" y="5852"/>
                    <a:pt x="441" y="6160"/>
                  </a:cubicBezTo>
                  <a:cubicBezTo>
                    <a:pt x="94" y="6908"/>
                    <a:pt x="1" y="7549"/>
                    <a:pt x="121" y="8164"/>
                  </a:cubicBezTo>
                  <a:cubicBezTo>
                    <a:pt x="174" y="8404"/>
                    <a:pt x="375" y="8591"/>
                    <a:pt x="441" y="8644"/>
                  </a:cubicBezTo>
                  <a:cubicBezTo>
                    <a:pt x="869" y="9005"/>
                    <a:pt x="1323" y="9179"/>
                    <a:pt x="1831" y="9179"/>
                  </a:cubicBezTo>
                  <a:lnTo>
                    <a:pt x="1831" y="9299"/>
                  </a:lnTo>
                  <a:cubicBezTo>
                    <a:pt x="1845" y="9500"/>
                    <a:pt x="1858" y="9687"/>
                    <a:pt x="1871" y="9860"/>
                  </a:cubicBezTo>
                  <a:lnTo>
                    <a:pt x="1871" y="10367"/>
                  </a:lnTo>
                  <a:cubicBezTo>
                    <a:pt x="1871" y="10688"/>
                    <a:pt x="1884" y="11009"/>
                    <a:pt x="1911" y="11343"/>
                  </a:cubicBezTo>
                  <a:cubicBezTo>
                    <a:pt x="1964" y="11771"/>
                    <a:pt x="1911" y="12184"/>
                    <a:pt x="1858" y="12612"/>
                  </a:cubicBezTo>
                  <a:cubicBezTo>
                    <a:pt x="1818" y="12986"/>
                    <a:pt x="1777" y="13374"/>
                    <a:pt x="1791" y="13761"/>
                  </a:cubicBezTo>
                  <a:cubicBezTo>
                    <a:pt x="1791" y="13775"/>
                    <a:pt x="1777" y="13814"/>
                    <a:pt x="1777" y="13828"/>
                  </a:cubicBezTo>
                  <a:cubicBezTo>
                    <a:pt x="1765" y="13868"/>
                    <a:pt x="1738" y="13921"/>
                    <a:pt x="1738" y="13975"/>
                  </a:cubicBezTo>
                  <a:cubicBezTo>
                    <a:pt x="1724" y="14055"/>
                    <a:pt x="1711" y="14149"/>
                    <a:pt x="1697" y="14242"/>
                  </a:cubicBezTo>
                  <a:cubicBezTo>
                    <a:pt x="1658" y="14469"/>
                    <a:pt x="1617" y="14710"/>
                    <a:pt x="1617" y="14963"/>
                  </a:cubicBezTo>
                  <a:cubicBezTo>
                    <a:pt x="1617" y="16192"/>
                    <a:pt x="1617" y="17435"/>
                    <a:pt x="1631" y="18651"/>
                  </a:cubicBezTo>
                  <a:cubicBezTo>
                    <a:pt x="1631" y="20414"/>
                    <a:pt x="1644" y="22231"/>
                    <a:pt x="1631" y="24021"/>
                  </a:cubicBezTo>
                  <a:cubicBezTo>
                    <a:pt x="1631" y="24516"/>
                    <a:pt x="1791" y="24930"/>
                    <a:pt x="1952" y="25331"/>
                  </a:cubicBezTo>
                  <a:lnTo>
                    <a:pt x="1978" y="25411"/>
                  </a:lnTo>
                  <a:cubicBezTo>
                    <a:pt x="2085" y="25692"/>
                    <a:pt x="2326" y="25892"/>
                    <a:pt x="2646" y="25972"/>
                  </a:cubicBezTo>
                  <a:cubicBezTo>
                    <a:pt x="2739" y="25986"/>
                    <a:pt x="2833" y="25999"/>
                    <a:pt x="2926" y="26025"/>
                  </a:cubicBezTo>
                  <a:lnTo>
                    <a:pt x="2953" y="26025"/>
                  </a:lnTo>
                  <a:lnTo>
                    <a:pt x="2953" y="26146"/>
                  </a:lnTo>
                  <a:cubicBezTo>
                    <a:pt x="2967" y="26346"/>
                    <a:pt x="2967" y="26520"/>
                    <a:pt x="2980" y="26707"/>
                  </a:cubicBezTo>
                  <a:lnTo>
                    <a:pt x="2980" y="27068"/>
                  </a:lnTo>
                  <a:cubicBezTo>
                    <a:pt x="2980" y="27215"/>
                    <a:pt x="2980" y="27375"/>
                    <a:pt x="2994" y="27522"/>
                  </a:cubicBezTo>
                  <a:cubicBezTo>
                    <a:pt x="3006" y="27910"/>
                    <a:pt x="3194" y="28150"/>
                    <a:pt x="3555" y="28270"/>
                  </a:cubicBezTo>
                  <a:cubicBezTo>
                    <a:pt x="3968" y="28417"/>
                    <a:pt x="4396" y="28484"/>
                    <a:pt x="4917" y="28510"/>
                  </a:cubicBezTo>
                  <a:cubicBezTo>
                    <a:pt x="4984" y="28697"/>
                    <a:pt x="4984" y="28884"/>
                    <a:pt x="4971" y="29085"/>
                  </a:cubicBezTo>
                  <a:lnTo>
                    <a:pt x="4971" y="29272"/>
                  </a:lnTo>
                  <a:cubicBezTo>
                    <a:pt x="4984" y="30220"/>
                    <a:pt x="4984" y="31182"/>
                    <a:pt x="4984" y="32118"/>
                  </a:cubicBezTo>
                  <a:cubicBezTo>
                    <a:pt x="4998" y="33067"/>
                    <a:pt x="4998" y="34029"/>
                    <a:pt x="4998" y="34991"/>
                  </a:cubicBezTo>
                  <a:cubicBezTo>
                    <a:pt x="5010" y="35618"/>
                    <a:pt x="5024" y="36246"/>
                    <a:pt x="5024" y="36861"/>
                  </a:cubicBezTo>
                  <a:cubicBezTo>
                    <a:pt x="5037" y="37194"/>
                    <a:pt x="5037" y="37515"/>
                    <a:pt x="5051" y="37850"/>
                  </a:cubicBezTo>
                  <a:lnTo>
                    <a:pt x="5051" y="37903"/>
                  </a:lnTo>
                  <a:cubicBezTo>
                    <a:pt x="5051" y="38170"/>
                    <a:pt x="5051" y="38491"/>
                    <a:pt x="5398" y="38758"/>
                  </a:cubicBezTo>
                  <a:lnTo>
                    <a:pt x="5452" y="38812"/>
                  </a:lnTo>
                  <a:lnTo>
                    <a:pt x="5532" y="38785"/>
                  </a:lnTo>
                  <a:cubicBezTo>
                    <a:pt x="5678" y="38758"/>
                    <a:pt x="6106" y="38664"/>
                    <a:pt x="6147" y="38237"/>
                  </a:cubicBezTo>
                  <a:cubicBezTo>
                    <a:pt x="6186" y="37823"/>
                    <a:pt x="6240" y="37328"/>
                    <a:pt x="6227" y="36834"/>
                  </a:cubicBezTo>
                  <a:cubicBezTo>
                    <a:pt x="6213" y="36460"/>
                    <a:pt x="6200" y="36072"/>
                    <a:pt x="6173" y="35698"/>
                  </a:cubicBezTo>
                  <a:cubicBezTo>
                    <a:pt x="6147" y="35271"/>
                    <a:pt x="6120" y="34830"/>
                    <a:pt x="6120" y="34403"/>
                  </a:cubicBezTo>
                  <a:cubicBezTo>
                    <a:pt x="6106" y="32892"/>
                    <a:pt x="6120" y="31357"/>
                    <a:pt x="6133" y="29887"/>
                  </a:cubicBezTo>
                  <a:lnTo>
                    <a:pt x="6133" y="29085"/>
                  </a:lnTo>
                  <a:cubicBezTo>
                    <a:pt x="6133" y="29005"/>
                    <a:pt x="6159" y="28898"/>
                    <a:pt x="6173" y="28818"/>
                  </a:cubicBezTo>
                  <a:cubicBezTo>
                    <a:pt x="6173" y="28804"/>
                    <a:pt x="6186" y="28791"/>
                    <a:pt x="6186" y="28778"/>
                  </a:cubicBezTo>
                  <a:lnTo>
                    <a:pt x="6186" y="28765"/>
                  </a:lnTo>
                  <a:cubicBezTo>
                    <a:pt x="6213" y="28765"/>
                    <a:pt x="6240" y="28751"/>
                    <a:pt x="6240" y="28751"/>
                  </a:cubicBezTo>
                  <a:cubicBezTo>
                    <a:pt x="6360" y="28738"/>
                    <a:pt x="6480" y="28738"/>
                    <a:pt x="6601" y="28724"/>
                  </a:cubicBezTo>
                  <a:lnTo>
                    <a:pt x="6721" y="28724"/>
                  </a:lnTo>
                  <a:cubicBezTo>
                    <a:pt x="7682" y="28685"/>
                    <a:pt x="7910" y="28444"/>
                    <a:pt x="7923" y="27468"/>
                  </a:cubicBezTo>
                  <a:lnTo>
                    <a:pt x="7923" y="26693"/>
                  </a:lnTo>
                  <a:lnTo>
                    <a:pt x="7923" y="26440"/>
                  </a:lnTo>
                  <a:cubicBezTo>
                    <a:pt x="8163" y="26239"/>
                    <a:pt x="8445" y="26226"/>
                    <a:pt x="8765" y="26226"/>
                  </a:cubicBezTo>
                  <a:lnTo>
                    <a:pt x="8778" y="26212"/>
                  </a:lnTo>
                  <a:cubicBezTo>
                    <a:pt x="9206" y="26200"/>
                    <a:pt x="9406" y="26025"/>
                    <a:pt x="9460" y="25571"/>
                  </a:cubicBezTo>
                  <a:cubicBezTo>
                    <a:pt x="9487" y="25371"/>
                    <a:pt x="9487" y="25170"/>
                    <a:pt x="9487" y="24983"/>
                  </a:cubicBezTo>
                  <a:lnTo>
                    <a:pt x="9487" y="23995"/>
                  </a:lnTo>
                  <a:cubicBezTo>
                    <a:pt x="9499" y="21750"/>
                    <a:pt x="9513" y="19426"/>
                    <a:pt x="9513" y="17154"/>
                  </a:cubicBezTo>
                  <a:cubicBezTo>
                    <a:pt x="9513" y="15818"/>
                    <a:pt x="9526" y="14469"/>
                    <a:pt x="9526" y="13160"/>
                  </a:cubicBezTo>
                  <a:lnTo>
                    <a:pt x="9526" y="9793"/>
                  </a:lnTo>
                  <a:cubicBezTo>
                    <a:pt x="9526" y="9687"/>
                    <a:pt x="9540" y="9566"/>
                    <a:pt x="9553" y="9432"/>
                  </a:cubicBezTo>
                  <a:lnTo>
                    <a:pt x="9553" y="9366"/>
                  </a:lnTo>
                  <a:cubicBezTo>
                    <a:pt x="9580" y="9352"/>
                    <a:pt x="9594" y="9352"/>
                    <a:pt x="9620" y="9352"/>
                  </a:cubicBezTo>
                  <a:cubicBezTo>
                    <a:pt x="9754" y="9339"/>
                    <a:pt x="9874" y="9325"/>
                    <a:pt x="9994" y="9325"/>
                  </a:cubicBezTo>
                  <a:lnTo>
                    <a:pt x="10342" y="9325"/>
                  </a:lnTo>
                  <a:cubicBezTo>
                    <a:pt x="10435" y="9339"/>
                    <a:pt x="10515" y="9339"/>
                    <a:pt x="10609" y="9339"/>
                  </a:cubicBezTo>
                  <a:cubicBezTo>
                    <a:pt x="10689" y="9339"/>
                    <a:pt x="10755" y="9339"/>
                    <a:pt x="10809" y="9325"/>
                  </a:cubicBezTo>
                  <a:cubicBezTo>
                    <a:pt x="11343" y="9299"/>
                    <a:pt x="11651" y="9005"/>
                    <a:pt x="11678" y="8524"/>
                  </a:cubicBezTo>
                  <a:cubicBezTo>
                    <a:pt x="11704" y="7896"/>
                    <a:pt x="11691" y="7255"/>
                    <a:pt x="11678" y="6707"/>
                  </a:cubicBezTo>
                  <a:cubicBezTo>
                    <a:pt x="11664" y="6373"/>
                    <a:pt x="11491" y="6186"/>
                    <a:pt x="11143" y="6106"/>
                  </a:cubicBezTo>
                  <a:lnTo>
                    <a:pt x="11010" y="6079"/>
                  </a:lnTo>
                  <a:cubicBezTo>
                    <a:pt x="10502" y="5972"/>
                    <a:pt x="9980" y="5852"/>
                    <a:pt x="9433" y="5852"/>
                  </a:cubicBezTo>
                  <a:cubicBezTo>
                    <a:pt x="9339" y="5852"/>
                    <a:pt x="9259" y="5866"/>
                    <a:pt x="9166" y="5866"/>
                  </a:cubicBezTo>
                  <a:cubicBezTo>
                    <a:pt x="8992" y="5878"/>
                    <a:pt x="8778" y="5878"/>
                    <a:pt x="8551" y="5878"/>
                  </a:cubicBezTo>
                  <a:lnTo>
                    <a:pt x="7923" y="5878"/>
                  </a:lnTo>
                  <a:cubicBezTo>
                    <a:pt x="7803" y="5878"/>
                    <a:pt x="7682" y="5866"/>
                    <a:pt x="7549" y="5866"/>
                  </a:cubicBezTo>
                  <a:cubicBezTo>
                    <a:pt x="7456" y="5866"/>
                    <a:pt x="7349" y="5852"/>
                    <a:pt x="7255" y="5839"/>
                  </a:cubicBezTo>
                  <a:lnTo>
                    <a:pt x="7242" y="5839"/>
                  </a:lnTo>
                  <a:cubicBezTo>
                    <a:pt x="7175" y="5130"/>
                    <a:pt x="7202" y="3393"/>
                    <a:pt x="7296" y="2725"/>
                  </a:cubicBezTo>
                  <a:cubicBezTo>
                    <a:pt x="7296" y="2713"/>
                    <a:pt x="7308" y="2713"/>
                    <a:pt x="7308" y="2713"/>
                  </a:cubicBezTo>
                  <a:cubicBezTo>
                    <a:pt x="7415" y="2686"/>
                    <a:pt x="7522" y="2645"/>
                    <a:pt x="7616" y="2619"/>
                  </a:cubicBezTo>
                  <a:cubicBezTo>
                    <a:pt x="7682" y="2592"/>
                    <a:pt x="7736" y="2579"/>
                    <a:pt x="7803" y="2565"/>
                  </a:cubicBezTo>
                  <a:cubicBezTo>
                    <a:pt x="7937" y="2538"/>
                    <a:pt x="8070" y="2512"/>
                    <a:pt x="8190" y="2445"/>
                  </a:cubicBezTo>
                  <a:cubicBezTo>
                    <a:pt x="8644" y="2191"/>
                    <a:pt x="9032" y="2031"/>
                    <a:pt x="9419" y="1924"/>
                  </a:cubicBezTo>
                  <a:cubicBezTo>
                    <a:pt x="9594" y="1884"/>
                    <a:pt x="9740" y="1777"/>
                    <a:pt x="9820" y="1617"/>
                  </a:cubicBezTo>
                  <a:cubicBezTo>
                    <a:pt x="9900" y="1457"/>
                    <a:pt x="9914" y="1243"/>
                    <a:pt x="9847" y="1056"/>
                  </a:cubicBezTo>
                  <a:cubicBezTo>
                    <a:pt x="9754" y="789"/>
                    <a:pt x="9567" y="615"/>
                    <a:pt x="9300" y="508"/>
                  </a:cubicBezTo>
                  <a:cubicBezTo>
                    <a:pt x="9232" y="481"/>
                    <a:pt x="9152" y="454"/>
                    <a:pt x="9086" y="428"/>
                  </a:cubicBezTo>
                  <a:cubicBezTo>
                    <a:pt x="8952" y="388"/>
                    <a:pt x="8831" y="335"/>
                    <a:pt x="8712" y="281"/>
                  </a:cubicBezTo>
                  <a:cubicBezTo>
                    <a:pt x="8284" y="27"/>
                    <a:pt x="7830" y="0"/>
                    <a:pt x="7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1"/>
            <p:cNvSpPr/>
            <p:nvPr/>
          </p:nvSpPr>
          <p:spPr>
            <a:xfrm>
              <a:off x="5513000" y="569450"/>
              <a:ext cx="34775" cy="17725"/>
            </a:xfrm>
            <a:custGeom>
              <a:avLst/>
              <a:gdLst/>
              <a:ahLst/>
              <a:cxnLst/>
              <a:rect l="l" t="t" r="r" b="b"/>
              <a:pathLst>
                <a:path w="1391" h="709" extrusionOk="0">
                  <a:moveTo>
                    <a:pt x="749" y="0"/>
                  </a:moveTo>
                  <a:cubicBezTo>
                    <a:pt x="856" y="27"/>
                    <a:pt x="1057" y="68"/>
                    <a:pt x="1257" y="134"/>
                  </a:cubicBezTo>
                  <a:cubicBezTo>
                    <a:pt x="1324" y="148"/>
                    <a:pt x="1377" y="255"/>
                    <a:pt x="1390" y="321"/>
                  </a:cubicBezTo>
                  <a:cubicBezTo>
                    <a:pt x="1390" y="374"/>
                    <a:pt x="1351" y="481"/>
                    <a:pt x="1297" y="508"/>
                  </a:cubicBezTo>
                  <a:cubicBezTo>
                    <a:pt x="909" y="709"/>
                    <a:pt x="508" y="695"/>
                    <a:pt x="134" y="508"/>
                  </a:cubicBezTo>
                  <a:cubicBezTo>
                    <a:pt x="68" y="468"/>
                    <a:pt x="1" y="321"/>
                    <a:pt x="15" y="241"/>
                  </a:cubicBezTo>
                  <a:cubicBezTo>
                    <a:pt x="28" y="161"/>
                    <a:pt x="148" y="68"/>
                    <a:pt x="241" y="41"/>
                  </a:cubicBezTo>
                  <a:cubicBezTo>
                    <a:pt x="362" y="0"/>
                    <a:pt x="508" y="14"/>
                    <a:pt x="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1"/>
            <p:cNvSpPr/>
            <p:nvPr/>
          </p:nvSpPr>
          <p:spPr>
            <a:xfrm>
              <a:off x="5516025" y="609525"/>
              <a:ext cx="33425" cy="21075"/>
            </a:xfrm>
            <a:custGeom>
              <a:avLst/>
              <a:gdLst/>
              <a:ahLst/>
              <a:cxnLst/>
              <a:rect l="l" t="t" r="r" b="b"/>
              <a:pathLst>
                <a:path w="1337" h="843" extrusionOk="0">
                  <a:moveTo>
                    <a:pt x="829" y="843"/>
                  </a:moveTo>
                  <a:cubicBezTo>
                    <a:pt x="548" y="843"/>
                    <a:pt x="321" y="668"/>
                    <a:pt x="107" y="442"/>
                  </a:cubicBezTo>
                  <a:cubicBezTo>
                    <a:pt x="1" y="335"/>
                    <a:pt x="81" y="94"/>
                    <a:pt x="227" y="54"/>
                  </a:cubicBezTo>
                  <a:cubicBezTo>
                    <a:pt x="334" y="27"/>
                    <a:pt x="455" y="0"/>
                    <a:pt x="548" y="27"/>
                  </a:cubicBezTo>
                  <a:cubicBezTo>
                    <a:pt x="749" y="94"/>
                    <a:pt x="936" y="201"/>
                    <a:pt x="1123" y="308"/>
                  </a:cubicBezTo>
                  <a:cubicBezTo>
                    <a:pt x="1243" y="374"/>
                    <a:pt x="1337" y="508"/>
                    <a:pt x="1256" y="642"/>
                  </a:cubicBezTo>
                  <a:cubicBezTo>
                    <a:pt x="1203" y="736"/>
                    <a:pt x="1055" y="775"/>
                    <a:pt x="949" y="829"/>
                  </a:cubicBezTo>
                  <a:cubicBezTo>
                    <a:pt x="922" y="843"/>
                    <a:pt x="895" y="829"/>
                    <a:pt x="829" y="8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1"/>
            <p:cNvSpPr/>
            <p:nvPr/>
          </p:nvSpPr>
          <p:spPr>
            <a:xfrm>
              <a:off x="5517025" y="535050"/>
              <a:ext cx="21075" cy="17725"/>
            </a:xfrm>
            <a:custGeom>
              <a:avLst/>
              <a:gdLst/>
              <a:ahLst/>
              <a:cxnLst/>
              <a:rect l="l" t="t" r="r" b="b"/>
              <a:pathLst>
                <a:path w="843" h="709" extrusionOk="0">
                  <a:moveTo>
                    <a:pt x="842" y="307"/>
                  </a:moveTo>
                  <a:cubicBezTo>
                    <a:pt x="428" y="655"/>
                    <a:pt x="241" y="708"/>
                    <a:pt x="67" y="494"/>
                  </a:cubicBezTo>
                  <a:cubicBezTo>
                    <a:pt x="0" y="414"/>
                    <a:pt x="0" y="241"/>
                    <a:pt x="41" y="134"/>
                  </a:cubicBezTo>
                  <a:cubicBezTo>
                    <a:pt x="54" y="67"/>
                    <a:pt x="228" y="1"/>
                    <a:pt x="294" y="13"/>
                  </a:cubicBezTo>
                  <a:cubicBezTo>
                    <a:pt x="454" y="67"/>
                    <a:pt x="615" y="188"/>
                    <a:pt x="842" y="3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1"/>
            <p:cNvSpPr/>
            <p:nvPr/>
          </p:nvSpPr>
          <p:spPr>
            <a:xfrm>
              <a:off x="5518700" y="482950"/>
              <a:ext cx="15050" cy="10700"/>
            </a:xfrm>
            <a:custGeom>
              <a:avLst/>
              <a:gdLst/>
              <a:ahLst/>
              <a:cxnLst/>
              <a:rect l="l" t="t" r="r" b="b"/>
              <a:pathLst>
                <a:path w="602" h="428" extrusionOk="0">
                  <a:moveTo>
                    <a:pt x="81" y="54"/>
                  </a:moveTo>
                  <a:cubicBezTo>
                    <a:pt x="161" y="40"/>
                    <a:pt x="280" y="0"/>
                    <a:pt x="387" y="13"/>
                  </a:cubicBezTo>
                  <a:cubicBezTo>
                    <a:pt x="521" y="13"/>
                    <a:pt x="601" y="227"/>
                    <a:pt x="508" y="321"/>
                  </a:cubicBezTo>
                  <a:cubicBezTo>
                    <a:pt x="455" y="387"/>
                    <a:pt x="334" y="428"/>
                    <a:pt x="241" y="414"/>
                  </a:cubicBezTo>
                  <a:cubicBezTo>
                    <a:pt x="93" y="387"/>
                    <a:pt x="0" y="241"/>
                    <a:pt x="81" y="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1"/>
            <p:cNvSpPr/>
            <p:nvPr/>
          </p:nvSpPr>
          <p:spPr>
            <a:xfrm>
              <a:off x="5506325" y="805600"/>
              <a:ext cx="46125" cy="17700"/>
            </a:xfrm>
            <a:custGeom>
              <a:avLst/>
              <a:gdLst/>
              <a:ahLst/>
              <a:cxnLst/>
              <a:rect l="l" t="t" r="r" b="b"/>
              <a:pathLst>
                <a:path w="1845" h="708" extrusionOk="0">
                  <a:moveTo>
                    <a:pt x="976" y="0"/>
                  </a:moveTo>
                  <a:cubicBezTo>
                    <a:pt x="1150" y="27"/>
                    <a:pt x="1417" y="40"/>
                    <a:pt x="1684" y="93"/>
                  </a:cubicBezTo>
                  <a:cubicBezTo>
                    <a:pt x="1751" y="107"/>
                    <a:pt x="1844" y="241"/>
                    <a:pt x="1844" y="321"/>
                  </a:cubicBezTo>
                  <a:cubicBezTo>
                    <a:pt x="1844" y="414"/>
                    <a:pt x="1764" y="548"/>
                    <a:pt x="1684" y="561"/>
                  </a:cubicBezTo>
                  <a:cubicBezTo>
                    <a:pt x="1190" y="708"/>
                    <a:pt x="682" y="695"/>
                    <a:pt x="175" y="588"/>
                  </a:cubicBezTo>
                  <a:cubicBezTo>
                    <a:pt x="107" y="574"/>
                    <a:pt x="1" y="414"/>
                    <a:pt x="14" y="348"/>
                  </a:cubicBezTo>
                  <a:cubicBezTo>
                    <a:pt x="41" y="227"/>
                    <a:pt x="148" y="80"/>
                    <a:pt x="241" y="67"/>
                  </a:cubicBezTo>
                  <a:cubicBezTo>
                    <a:pt x="442" y="13"/>
                    <a:pt x="669" y="27"/>
                    <a:pt x="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1"/>
            <p:cNvSpPr/>
            <p:nvPr/>
          </p:nvSpPr>
          <p:spPr>
            <a:xfrm>
              <a:off x="5515350" y="773525"/>
              <a:ext cx="31075" cy="12375"/>
            </a:xfrm>
            <a:custGeom>
              <a:avLst/>
              <a:gdLst/>
              <a:ahLst/>
              <a:cxnLst/>
              <a:rect l="l" t="t" r="r" b="b"/>
              <a:pathLst>
                <a:path w="1243" h="495" extrusionOk="0">
                  <a:moveTo>
                    <a:pt x="642" y="1"/>
                  </a:moveTo>
                  <a:cubicBezTo>
                    <a:pt x="776" y="14"/>
                    <a:pt x="883" y="1"/>
                    <a:pt x="976" y="40"/>
                  </a:cubicBezTo>
                  <a:cubicBezTo>
                    <a:pt x="1070" y="81"/>
                    <a:pt x="1203" y="147"/>
                    <a:pt x="1216" y="227"/>
                  </a:cubicBezTo>
                  <a:cubicBezTo>
                    <a:pt x="1243" y="375"/>
                    <a:pt x="1096" y="455"/>
                    <a:pt x="963" y="468"/>
                  </a:cubicBezTo>
                  <a:cubicBezTo>
                    <a:pt x="722" y="495"/>
                    <a:pt x="482" y="495"/>
                    <a:pt x="254" y="482"/>
                  </a:cubicBezTo>
                  <a:cubicBezTo>
                    <a:pt x="174" y="468"/>
                    <a:pt x="54" y="375"/>
                    <a:pt x="40" y="295"/>
                  </a:cubicBezTo>
                  <a:cubicBezTo>
                    <a:pt x="1" y="134"/>
                    <a:pt x="134" y="54"/>
                    <a:pt x="268" y="27"/>
                  </a:cubicBezTo>
                  <a:cubicBezTo>
                    <a:pt x="402" y="1"/>
                    <a:pt x="535"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1"/>
            <p:cNvSpPr/>
            <p:nvPr/>
          </p:nvSpPr>
          <p:spPr>
            <a:xfrm>
              <a:off x="5516700" y="738800"/>
              <a:ext cx="26750" cy="15700"/>
            </a:xfrm>
            <a:custGeom>
              <a:avLst/>
              <a:gdLst/>
              <a:ahLst/>
              <a:cxnLst/>
              <a:rect l="l" t="t" r="r" b="b"/>
              <a:pathLst>
                <a:path w="1070" h="628" extrusionOk="0">
                  <a:moveTo>
                    <a:pt x="1069" y="467"/>
                  </a:moveTo>
                  <a:cubicBezTo>
                    <a:pt x="748" y="628"/>
                    <a:pt x="481" y="601"/>
                    <a:pt x="227" y="535"/>
                  </a:cubicBezTo>
                  <a:cubicBezTo>
                    <a:pt x="80" y="508"/>
                    <a:pt x="0" y="387"/>
                    <a:pt x="27" y="241"/>
                  </a:cubicBezTo>
                  <a:cubicBezTo>
                    <a:pt x="54" y="80"/>
                    <a:pt x="161" y="0"/>
                    <a:pt x="307" y="13"/>
                  </a:cubicBezTo>
                  <a:cubicBezTo>
                    <a:pt x="467" y="40"/>
                    <a:pt x="654" y="27"/>
                    <a:pt x="788" y="107"/>
                  </a:cubicBezTo>
                  <a:cubicBezTo>
                    <a:pt x="909" y="161"/>
                    <a:pt x="962" y="321"/>
                    <a:pt x="1069" y="4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1"/>
            <p:cNvSpPr/>
            <p:nvPr/>
          </p:nvSpPr>
          <p:spPr>
            <a:xfrm>
              <a:off x="5521025" y="698725"/>
              <a:ext cx="24075" cy="17700"/>
            </a:xfrm>
            <a:custGeom>
              <a:avLst/>
              <a:gdLst/>
              <a:ahLst/>
              <a:cxnLst/>
              <a:rect l="l" t="t" r="r" b="b"/>
              <a:pathLst>
                <a:path w="963" h="708" extrusionOk="0">
                  <a:moveTo>
                    <a:pt x="415" y="0"/>
                  </a:moveTo>
                  <a:cubicBezTo>
                    <a:pt x="588" y="54"/>
                    <a:pt x="736" y="54"/>
                    <a:pt x="829" y="120"/>
                  </a:cubicBezTo>
                  <a:cubicBezTo>
                    <a:pt x="909" y="173"/>
                    <a:pt x="962" y="307"/>
                    <a:pt x="950" y="387"/>
                  </a:cubicBezTo>
                  <a:cubicBezTo>
                    <a:pt x="950" y="481"/>
                    <a:pt x="882" y="627"/>
                    <a:pt x="816" y="654"/>
                  </a:cubicBezTo>
                  <a:cubicBezTo>
                    <a:pt x="668" y="695"/>
                    <a:pt x="495" y="708"/>
                    <a:pt x="348" y="681"/>
                  </a:cubicBezTo>
                  <a:cubicBezTo>
                    <a:pt x="175" y="654"/>
                    <a:pt x="0" y="374"/>
                    <a:pt x="81" y="253"/>
                  </a:cubicBezTo>
                  <a:cubicBezTo>
                    <a:pt x="161" y="134"/>
                    <a:pt x="308" y="8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4" name="Google Shape;2824;p21"/>
          <p:cNvGrpSpPr/>
          <p:nvPr/>
        </p:nvGrpSpPr>
        <p:grpSpPr>
          <a:xfrm rot="-5400000">
            <a:off x="1502772" y="2129381"/>
            <a:ext cx="267225" cy="836375"/>
            <a:chOff x="5861700" y="331300"/>
            <a:chExt cx="267225" cy="836375"/>
          </a:xfrm>
        </p:grpSpPr>
        <p:sp>
          <p:nvSpPr>
            <p:cNvPr id="2825" name="Google Shape;2825;p21"/>
            <p:cNvSpPr/>
            <p:nvPr/>
          </p:nvSpPr>
          <p:spPr>
            <a:xfrm>
              <a:off x="5886100" y="355025"/>
              <a:ext cx="216450" cy="692725"/>
            </a:xfrm>
            <a:custGeom>
              <a:avLst/>
              <a:gdLst/>
              <a:ahLst/>
              <a:cxnLst/>
              <a:rect l="l" t="t" r="r" b="b"/>
              <a:pathLst>
                <a:path w="8658" h="27709" extrusionOk="0">
                  <a:moveTo>
                    <a:pt x="4222" y="27709"/>
                  </a:moveTo>
                  <a:cubicBezTo>
                    <a:pt x="4021" y="27068"/>
                    <a:pt x="3781" y="26426"/>
                    <a:pt x="3647" y="25772"/>
                  </a:cubicBezTo>
                  <a:cubicBezTo>
                    <a:pt x="3528" y="25224"/>
                    <a:pt x="3166" y="24917"/>
                    <a:pt x="2766" y="24636"/>
                  </a:cubicBezTo>
                  <a:cubicBezTo>
                    <a:pt x="2459" y="24436"/>
                    <a:pt x="2124" y="24262"/>
                    <a:pt x="1817" y="24048"/>
                  </a:cubicBezTo>
                  <a:cubicBezTo>
                    <a:pt x="1429" y="23795"/>
                    <a:pt x="1096" y="23487"/>
                    <a:pt x="1002" y="22979"/>
                  </a:cubicBezTo>
                  <a:cubicBezTo>
                    <a:pt x="936" y="22685"/>
                    <a:pt x="856" y="22379"/>
                    <a:pt x="708" y="22111"/>
                  </a:cubicBezTo>
                  <a:cubicBezTo>
                    <a:pt x="508" y="21737"/>
                    <a:pt x="468" y="21349"/>
                    <a:pt x="468" y="20949"/>
                  </a:cubicBezTo>
                  <a:cubicBezTo>
                    <a:pt x="468" y="20788"/>
                    <a:pt x="494" y="20628"/>
                    <a:pt x="428" y="20482"/>
                  </a:cubicBezTo>
                  <a:cubicBezTo>
                    <a:pt x="161" y="19867"/>
                    <a:pt x="241" y="19212"/>
                    <a:pt x="241" y="18571"/>
                  </a:cubicBezTo>
                  <a:cubicBezTo>
                    <a:pt x="241" y="17422"/>
                    <a:pt x="294" y="16273"/>
                    <a:pt x="67" y="15138"/>
                  </a:cubicBezTo>
                  <a:cubicBezTo>
                    <a:pt x="1" y="14803"/>
                    <a:pt x="27" y="14456"/>
                    <a:pt x="27" y="14122"/>
                  </a:cubicBezTo>
                  <a:cubicBezTo>
                    <a:pt x="13" y="11196"/>
                    <a:pt x="27" y="8283"/>
                    <a:pt x="13" y="5371"/>
                  </a:cubicBezTo>
                  <a:cubicBezTo>
                    <a:pt x="13" y="4904"/>
                    <a:pt x="54" y="4449"/>
                    <a:pt x="254" y="4022"/>
                  </a:cubicBezTo>
                  <a:cubicBezTo>
                    <a:pt x="387" y="3741"/>
                    <a:pt x="455" y="3434"/>
                    <a:pt x="535" y="3140"/>
                  </a:cubicBezTo>
                  <a:cubicBezTo>
                    <a:pt x="722" y="2485"/>
                    <a:pt x="936" y="1831"/>
                    <a:pt x="1323" y="1283"/>
                  </a:cubicBezTo>
                  <a:cubicBezTo>
                    <a:pt x="1524" y="1029"/>
                    <a:pt x="1804" y="816"/>
                    <a:pt x="2098" y="655"/>
                  </a:cubicBezTo>
                  <a:cubicBezTo>
                    <a:pt x="2352" y="495"/>
                    <a:pt x="2659" y="388"/>
                    <a:pt x="2966" y="347"/>
                  </a:cubicBezTo>
                  <a:cubicBezTo>
                    <a:pt x="4315" y="187"/>
                    <a:pt x="5651" y="0"/>
                    <a:pt x="7014" y="80"/>
                  </a:cubicBezTo>
                  <a:cubicBezTo>
                    <a:pt x="7548" y="121"/>
                    <a:pt x="7910" y="441"/>
                    <a:pt x="8097" y="842"/>
                  </a:cubicBezTo>
                  <a:cubicBezTo>
                    <a:pt x="8430" y="1496"/>
                    <a:pt x="8658" y="2191"/>
                    <a:pt x="8644" y="2966"/>
                  </a:cubicBezTo>
                  <a:cubicBezTo>
                    <a:pt x="8631" y="8164"/>
                    <a:pt x="8644" y="13374"/>
                    <a:pt x="8631" y="18584"/>
                  </a:cubicBezTo>
                  <a:cubicBezTo>
                    <a:pt x="8631" y="18985"/>
                    <a:pt x="8604" y="19372"/>
                    <a:pt x="8484" y="19773"/>
                  </a:cubicBezTo>
                  <a:cubicBezTo>
                    <a:pt x="8364" y="20147"/>
                    <a:pt x="8391" y="20575"/>
                    <a:pt x="8417" y="20963"/>
                  </a:cubicBezTo>
                  <a:cubicBezTo>
                    <a:pt x="8484" y="21804"/>
                    <a:pt x="8270" y="22566"/>
                    <a:pt x="7869" y="23273"/>
                  </a:cubicBezTo>
                  <a:cubicBezTo>
                    <a:pt x="7442" y="24035"/>
                    <a:pt x="7121" y="24837"/>
                    <a:pt x="6574" y="25518"/>
                  </a:cubicBezTo>
                  <a:cubicBezTo>
                    <a:pt x="6453" y="25678"/>
                    <a:pt x="6426" y="25919"/>
                    <a:pt x="6399" y="26132"/>
                  </a:cubicBezTo>
                  <a:cubicBezTo>
                    <a:pt x="6373" y="26506"/>
                    <a:pt x="6399" y="26880"/>
                    <a:pt x="6373" y="27242"/>
                  </a:cubicBezTo>
                  <a:cubicBezTo>
                    <a:pt x="6346" y="27536"/>
                    <a:pt x="6173" y="27696"/>
                    <a:pt x="5879" y="27696"/>
                  </a:cubicBezTo>
                  <a:cubicBezTo>
                    <a:pt x="5345" y="27709"/>
                    <a:pt x="4823" y="27709"/>
                    <a:pt x="4222" y="27709"/>
                  </a:cubicBezTo>
                  <a:close/>
                  <a:moveTo>
                    <a:pt x="1777" y="13347"/>
                  </a:moveTo>
                  <a:lnTo>
                    <a:pt x="1750" y="13347"/>
                  </a:lnTo>
                  <a:lnTo>
                    <a:pt x="1750" y="20227"/>
                  </a:lnTo>
                  <a:cubicBezTo>
                    <a:pt x="1750" y="20494"/>
                    <a:pt x="1723" y="20829"/>
                    <a:pt x="1857" y="21029"/>
                  </a:cubicBezTo>
                  <a:cubicBezTo>
                    <a:pt x="2325" y="21750"/>
                    <a:pt x="2926" y="22325"/>
                    <a:pt x="3875" y="22311"/>
                  </a:cubicBezTo>
                  <a:cubicBezTo>
                    <a:pt x="4182" y="22311"/>
                    <a:pt x="4489" y="22325"/>
                    <a:pt x="4796" y="22311"/>
                  </a:cubicBezTo>
                  <a:cubicBezTo>
                    <a:pt x="5425" y="22299"/>
                    <a:pt x="5945" y="21964"/>
                    <a:pt x="6119" y="21363"/>
                  </a:cubicBezTo>
                  <a:cubicBezTo>
                    <a:pt x="6399" y="20428"/>
                    <a:pt x="6734" y="19493"/>
                    <a:pt x="6654" y="18478"/>
                  </a:cubicBezTo>
                  <a:cubicBezTo>
                    <a:pt x="6640" y="18264"/>
                    <a:pt x="6654" y="18050"/>
                    <a:pt x="6654" y="17836"/>
                  </a:cubicBezTo>
                  <a:cubicBezTo>
                    <a:pt x="6667" y="17061"/>
                    <a:pt x="6547" y="16286"/>
                    <a:pt x="6880" y="15538"/>
                  </a:cubicBezTo>
                  <a:cubicBezTo>
                    <a:pt x="6948" y="15405"/>
                    <a:pt x="6907" y="15231"/>
                    <a:pt x="6907" y="15084"/>
                  </a:cubicBezTo>
                  <a:cubicBezTo>
                    <a:pt x="6921" y="13093"/>
                    <a:pt x="6921" y="11116"/>
                    <a:pt x="6907" y="9125"/>
                  </a:cubicBezTo>
                  <a:cubicBezTo>
                    <a:pt x="6907" y="8885"/>
                    <a:pt x="6894" y="8631"/>
                    <a:pt x="6787" y="8417"/>
                  </a:cubicBezTo>
                  <a:cubicBezTo>
                    <a:pt x="6654" y="8083"/>
                    <a:pt x="6654" y="7749"/>
                    <a:pt x="6640" y="7415"/>
                  </a:cubicBezTo>
                  <a:cubicBezTo>
                    <a:pt x="6640" y="6641"/>
                    <a:pt x="6734" y="5866"/>
                    <a:pt x="6387" y="5130"/>
                  </a:cubicBezTo>
                  <a:cubicBezTo>
                    <a:pt x="6453" y="4583"/>
                    <a:pt x="6066" y="4262"/>
                    <a:pt x="5692" y="4008"/>
                  </a:cubicBezTo>
                  <a:cubicBezTo>
                    <a:pt x="5318" y="3741"/>
                    <a:pt x="4890" y="3554"/>
                    <a:pt x="4463" y="3381"/>
                  </a:cubicBezTo>
                  <a:cubicBezTo>
                    <a:pt x="4235" y="3287"/>
                    <a:pt x="3982" y="3313"/>
                    <a:pt x="3754" y="3461"/>
                  </a:cubicBezTo>
                  <a:cubicBezTo>
                    <a:pt x="3407" y="3675"/>
                    <a:pt x="3047" y="3848"/>
                    <a:pt x="2712" y="4075"/>
                  </a:cubicBezTo>
                  <a:cubicBezTo>
                    <a:pt x="2498" y="4236"/>
                    <a:pt x="2218" y="4436"/>
                    <a:pt x="2165" y="4663"/>
                  </a:cubicBezTo>
                  <a:cubicBezTo>
                    <a:pt x="2017" y="5291"/>
                    <a:pt x="1750" y="5878"/>
                    <a:pt x="1764" y="6560"/>
                  </a:cubicBezTo>
                  <a:cubicBezTo>
                    <a:pt x="1804" y="8818"/>
                    <a:pt x="1777" y="11076"/>
                    <a:pt x="1777" y="133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1"/>
            <p:cNvSpPr/>
            <p:nvPr/>
          </p:nvSpPr>
          <p:spPr>
            <a:xfrm>
              <a:off x="5995300" y="1065100"/>
              <a:ext cx="45800" cy="76525"/>
            </a:xfrm>
            <a:custGeom>
              <a:avLst/>
              <a:gdLst/>
              <a:ahLst/>
              <a:cxnLst/>
              <a:rect l="l" t="t" r="r" b="b"/>
              <a:pathLst>
                <a:path w="1832" h="3061" extrusionOk="0">
                  <a:moveTo>
                    <a:pt x="15" y="68"/>
                  </a:moveTo>
                  <a:cubicBezTo>
                    <a:pt x="629" y="27"/>
                    <a:pt x="1150" y="1"/>
                    <a:pt x="1698" y="107"/>
                  </a:cubicBezTo>
                  <a:cubicBezTo>
                    <a:pt x="1832" y="896"/>
                    <a:pt x="1764" y="1671"/>
                    <a:pt x="1725" y="2432"/>
                  </a:cubicBezTo>
                  <a:cubicBezTo>
                    <a:pt x="1698" y="2806"/>
                    <a:pt x="1176" y="3061"/>
                    <a:pt x="776" y="2900"/>
                  </a:cubicBezTo>
                  <a:cubicBezTo>
                    <a:pt x="428" y="2779"/>
                    <a:pt x="188" y="2553"/>
                    <a:pt x="108" y="2192"/>
                  </a:cubicBezTo>
                  <a:cubicBezTo>
                    <a:pt x="54" y="1885"/>
                    <a:pt x="27" y="1577"/>
                    <a:pt x="15" y="1270"/>
                  </a:cubicBezTo>
                  <a:cubicBezTo>
                    <a:pt x="1" y="896"/>
                    <a:pt x="15" y="522"/>
                    <a:pt x="15" y="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1"/>
            <p:cNvSpPr/>
            <p:nvPr/>
          </p:nvSpPr>
          <p:spPr>
            <a:xfrm>
              <a:off x="5949225" y="462275"/>
              <a:ext cx="91200" cy="431550"/>
            </a:xfrm>
            <a:custGeom>
              <a:avLst/>
              <a:gdLst/>
              <a:ahLst/>
              <a:cxnLst/>
              <a:rect l="l" t="t" r="r" b="b"/>
              <a:pathLst>
                <a:path w="3648" h="17262" extrusionOk="0">
                  <a:moveTo>
                    <a:pt x="1480" y="0"/>
                  </a:moveTo>
                  <a:cubicBezTo>
                    <a:pt x="1327" y="0"/>
                    <a:pt x="1172" y="43"/>
                    <a:pt x="1015" y="172"/>
                  </a:cubicBezTo>
                  <a:cubicBezTo>
                    <a:pt x="855" y="306"/>
                    <a:pt x="615" y="333"/>
                    <a:pt x="294" y="439"/>
                  </a:cubicBezTo>
                  <a:cubicBezTo>
                    <a:pt x="187" y="1495"/>
                    <a:pt x="14" y="2497"/>
                    <a:pt x="14" y="3512"/>
                  </a:cubicBezTo>
                  <a:cubicBezTo>
                    <a:pt x="0" y="7507"/>
                    <a:pt x="41" y="11502"/>
                    <a:pt x="53" y="15497"/>
                  </a:cubicBezTo>
                  <a:cubicBezTo>
                    <a:pt x="53" y="15643"/>
                    <a:pt x="27" y="15804"/>
                    <a:pt x="67" y="15951"/>
                  </a:cubicBezTo>
                  <a:cubicBezTo>
                    <a:pt x="121" y="16165"/>
                    <a:pt x="160" y="16405"/>
                    <a:pt x="294" y="16552"/>
                  </a:cubicBezTo>
                  <a:cubicBezTo>
                    <a:pt x="654" y="16937"/>
                    <a:pt x="1039" y="17262"/>
                    <a:pt x="1651" y="17262"/>
                  </a:cubicBezTo>
                  <a:cubicBezTo>
                    <a:pt x="1675" y="17262"/>
                    <a:pt x="1699" y="17261"/>
                    <a:pt x="1724" y="17260"/>
                  </a:cubicBezTo>
                  <a:cubicBezTo>
                    <a:pt x="2339" y="17246"/>
                    <a:pt x="2739" y="17047"/>
                    <a:pt x="2913" y="16459"/>
                  </a:cubicBezTo>
                  <a:cubicBezTo>
                    <a:pt x="3100" y="15857"/>
                    <a:pt x="3313" y="15242"/>
                    <a:pt x="3340" y="14588"/>
                  </a:cubicBezTo>
                  <a:cubicBezTo>
                    <a:pt x="3354" y="14134"/>
                    <a:pt x="3340" y="13666"/>
                    <a:pt x="3340" y="13199"/>
                  </a:cubicBezTo>
                  <a:cubicBezTo>
                    <a:pt x="3354" y="12490"/>
                    <a:pt x="3274" y="11783"/>
                    <a:pt x="3581" y="11101"/>
                  </a:cubicBezTo>
                  <a:cubicBezTo>
                    <a:pt x="3648" y="10941"/>
                    <a:pt x="3621" y="10727"/>
                    <a:pt x="3621" y="10540"/>
                  </a:cubicBezTo>
                  <a:lnTo>
                    <a:pt x="3621" y="5156"/>
                  </a:lnTo>
                  <a:cubicBezTo>
                    <a:pt x="3621" y="4942"/>
                    <a:pt x="3648" y="4702"/>
                    <a:pt x="3554" y="4515"/>
                  </a:cubicBezTo>
                  <a:cubicBezTo>
                    <a:pt x="3313" y="4047"/>
                    <a:pt x="3354" y="3566"/>
                    <a:pt x="3354" y="3072"/>
                  </a:cubicBezTo>
                  <a:cubicBezTo>
                    <a:pt x="3340" y="2751"/>
                    <a:pt x="3393" y="2443"/>
                    <a:pt x="3340" y="2137"/>
                  </a:cubicBezTo>
                  <a:cubicBezTo>
                    <a:pt x="3260" y="1683"/>
                    <a:pt x="3180" y="1228"/>
                    <a:pt x="2993" y="814"/>
                  </a:cubicBezTo>
                  <a:cubicBezTo>
                    <a:pt x="2846" y="480"/>
                    <a:pt x="2552" y="213"/>
                    <a:pt x="2164" y="133"/>
                  </a:cubicBezTo>
                  <a:cubicBezTo>
                    <a:pt x="1934" y="93"/>
                    <a:pt x="1708" y="0"/>
                    <a:pt x="1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1"/>
            <p:cNvSpPr/>
            <p:nvPr/>
          </p:nvSpPr>
          <p:spPr>
            <a:xfrm>
              <a:off x="5865725" y="334975"/>
              <a:ext cx="259550" cy="829375"/>
            </a:xfrm>
            <a:custGeom>
              <a:avLst/>
              <a:gdLst/>
              <a:ahLst/>
              <a:cxnLst/>
              <a:rect l="l" t="t" r="r" b="b"/>
              <a:pathLst>
                <a:path w="10382" h="33175" extrusionOk="0">
                  <a:moveTo>
                    <a:pt x="10341" y="11584"/>
                  </a:moveTo>
                  <a:lnTo>
                    <a:pt x="10341" y="19586"/>
                  </a:lnTo>
                  <a:cubicBezTo>
                    <a:pt x="10341" y="20014"/>
                    <a:pt x="10355" y="20441"/>
                    <a:pt x="10168" y="20856"/>
                  </a:cubicBezTo>
                  <a:cubicBezTo>
                    <a:pt x="10061" y="21070"/>
                    <a:pt x="10100" y="21337"/>
                    <a:pt x="10087" y="21590"/>
                  </a:cubicBezTo>
                  <a:cubicBezTo>
                    <a:pt x="10073" y="21952"/>
                    <a:pt x="10087" y="22326"/>
                    <a:pt x="10073" y="22700"/>
                  </a:cubicBezTo>
                  <a:cubicBezTo>
                    <a:pt x="10073" y="22953"/>
                    <a:pt x="10020" y="23207"/>
                    <a:pt x="9806" y="23368"/>
                  </a:cubicBezTo>
                  <a:cubicBezTo>
                    <a:pt x="9539" y="23594"/>
                    <a:pt x="9419" y="23915"/>
                    <a:pt x="9299" y="24236"/>
                  </a:cubicBezTo>
                  <a:cubicBezTo>
                    <a:pt x="9099" y="24690"/>
                    <a:pt x="8898" y="25144"/>
                    <a:pt x="8684" y="25585"/>
                  </a:cubicBezTo>
                  <a:cubicBezTo>
                    <a:pt x="8444" y="26093"/>
                    <a:pt x="8190" y="26587"/>
                    <a:pt x="8257" y="27175"/>
                  </a:cubicBezTo>
                  <a:cubicBezTo>
                    <a:pt x="8270" y="27228"/>
                    <a:pt x="8270" y="27308"/>
                    <a:pt x="8244" y="27362"/>
                  </a:cubicBezTo>
                  <a:cubicBezTo>
                    <a:pt x="7882" y="28124"/>
                    <a:pt x="8016" y="28938"/>
                    <a:pt x="7989" y="29740"/>
                  </a:cubicBezTo>
                  <a:cubicBezTo>
                    <a:pt x="7989" y="30114"/>
                    <a:pt x="7963" y="30488"/>
                    <a:pt x="8003" y="30849"/>
                  </a:cubicBezTo>
                  <a:cubicBezTo>
                    <a:pt x="8069" y="31370"/>
                    <a:pt x="7856" y="31838"/>
                    <a:pt x="7683" y="32278"/>
                  </a:cubicBezTo>
                  <a:cubicBezTo>
                    <a:pt x="7469" y="32839"/>
                    <a:pt x="6921" y="33067"/>
                    <a:pt x="6347" y="33133"/>
                  </a:cubicBezTo>
                  <a:cubicBezTo>
                    <a:pt x="6065" y="33174"/>
                    <a:pt x="5785" y="33133"/>
                    <a:pt x="5504" y="33133"/>
                  </a:cubicBezTo>
                  <a:cubicBezTo>
                    <a:pt x="5198" y="33133"/>
                    <a:pt x="4943" y="32987"/>
                    <a:pt x="4850" y="32706"/>
                  </a:cubicBezTo>
                  <a:cubicBezTo>
                    <a:pt x="4636" y="32025"/>
                    <a:pt x="4302" y="31370"/>
                    <a:pt x="4355" y="30648"/>
                  </a:cubicBezTo>
                  <a:cubicBezTo>
                    <a:pt x="4423" y="29793"/>
                    <a:pt x="4129" y="29006"/>
                    <a:pt x="3981" y="28190"/>
                  </a:cubicBezTo>
                  <a:cubicBezTo>
                    <a:pt x="3942" y="27990"/>
                    <a:pt x="3862" y="27777"/>
                    <a:pt x="3835" y="27576"/>
                  </a:cubicBezTo>
                  <a:cubicBezTo>
                    <a:pt x="3728" y="26881"/>
                    <a:pt x="3393" y="26360"/>
                    <a:pt x="2793" y="26013"/>
                  </a:cubicBezTo>
                  <a:cubicBezTo>
                    <a:pt x="2766" y="25999"/>
                    <a:pt x="2739" y="25986"/>
                    <a:pt x="2699" y="25972"/>
                  </a:cubicBezTo>
                  <a:cubicBezTo>
                    <a:pt x="1644" y="25572"/>
                    <a:pt x="1109" y="24743"/>
                    <a:pt x="882" y="23688"/>
                  </a:cubicBezTo>
                  <a:cubicBezTo>
                    <a:pt x="748" y="23127"/>
                    <a:pt x="415" y="22606"/>
                    <a:pt x="534" y="21991"/>
                  </a:cubicBezTo>
                  <a:cubicBezTo>
                    <a:pt x="160" y="20936"/>
                    <a:pt x="308" y="19841"/>
                    <a:pt x="308" y="18758"/>
                  </a:cubicBezTo>
                  <a:cubicBezTo>
                    <a:pt x="294" y="17863"/>
                    <a:pt x="214" y="16968"/>
                    <a:pt x="94" y="16086"/>
                  </a:cubicBezTo>
                  <a:cubicBezTo>
                    <a:pt x="41" y="15658"/>
                    <a:pt x="14" y="15218"/>
                    <a:pt x="0" y="14791"/>
                  </a:cubicBezTo>
                  <a:cubicBezTo>
                    <a:pt x="0" y="11905"/>
                    <a:pt x="14" y="9019"/>
                    <a:pt x="0" y="6146"/>
                  </a:cubicBezTo>
                  <a:cubicBezTo>
                    <a:pt x="0" y="5599"/>
                    <a:pt x="67" y="5104"/>
                    <a:pt x="294" y="4610"/>
                  </a:cubicBezTo>
                  <a:cubicBezTo>
                    <a:pt x="481" y="4156"/>
                    <a:pt x="628" y="3675"/>
                    <a:pt x="721" y="3194"/>
                  </a:cubicBezTo>
                  <a:cubicBezTo>
                    <a:pt x="828" y="2726"/>
                    <a:pt x="1042" y="2325"/>
                    <a:pt x="1202" y="1898"/>
                  </a:cubicBezTo>
                  <a:cubicBezTo>
                    <a:pt x="1496" y="1163"/>
                    <a:pt x="2071" y="802"/>
                    <a:pt x="2766" y="562"/>
                  </a:cubicBezTo>
                  <a:cubicBezTo>
                    <a:pt x="2939" y="495"/>
                    <a:pt x="3113" y="388"/>
                    <a:pt x="3287" y="388"/>
                  </a:cubicBezTo>
                  <a:cubicBezTo>
                    <a:pt x="4115" y="348"/>
                    <a:pt x="4904" y="0"/>
                    <a:pt x="5745" y="14"/>
                  </a:cubicBezTo>
                  <a:cubicBezTo>
                    <a:pt x="6480" y="14"/>
                    <a:pt x="7228" y="0"/>
                    <a:pt x="7976" y="14"/>
                  </a:cubicBezTo>
                  <a:cubicBezTo>
                    <a:pt x="8591" y="27"/>
                    <a:pt x="9419" y="562"/>
                    <a:pt x="9673" y="1110"/>
                  </a:cubicBezTo>
                  <a:cubicBezTo>
                    <a:pt x="10087" y="2018"/>
                    <a:pt x="10381" y="2927"/>
                    <a:pt x="10355" y="3969"/>
                  </a:cubicBezTo>
                  <a:cubicBezTo>
                    <a:pt x="10301" y="6507"/>
                    <a:pt x="10341" y="9046"/>
                    <a:pt x="10341" y="11584"/>
                  </a:cubicBezTo>
                  <a:close/>
                  <a:moveTo>
                    <a:pt x="5037" y="28511"/>
                  </a:moveTo>
                  <a:cubicBezTo>
                    <a:pt x="5638" y="28511"/>
                    <a:pt x="6160" y="28511"/>
                    <a:pt x="6694" y="28498"/>
                  </a:cubicBezTo>
                  <a:cubicBezTo>
                    <a:pt x="6988" y="28498"/>
                    <a:pt x="7161" y="28338"/>
                    <a:pt x="7188" y="28044"/>
                  </a:cubicBezTo>
                  <a:cubicBezTo>
                    <a:pt x="7214" y="27682"/>
                    <a:pt x="7188" y="27308"/>
                    <a:pt x="7214" y="26934"/>
                  </a:cubicBezTo>
                  <a:cubicBezTo>
                    <a:pt x="7241" y="26721"/>
                    <a:pt x="7268" y="26480"/>
                    <a:pt x="7389" y="26320"/>
                  </a:cubicBezTo>
                  <a:cubicBezTo>
                    <a:pt x="7936" y="25639"/>
                    <a:pt x="8257" y="24837"/>
                    <a:pt x="8684" y="24075"/>
                  </a:cubicBezTo>
                  <a:cubicBezTo>
                    <a:pt x="9085" y="23368"/>
                    <a:pt x="9299" y="22606"/>
                    <a:pt x="9232" y="21765"/>
                  </a:cubicBezTo>
                  <a:cubicBezTo>
                    <a:pt x="9206" y="21377"/>
                    <a:pt x="9179" y="20949"/>
                    <a:pt x="9299" y="20575"/>
                  </a:cubicBezTo>
                  <a:cubicBezTo>
                    <a:pt x="9419" y="20174"/>
                    <a:pt x="9446" y="19787"/>
                    <a:pt x="9446" y="19386"/>
                  </a:cubicBezTo>
                  <a:cubicBezTo>
                    <a:pt x="9459" y="14176"/>
                    <a:pt x="9446" y="8966"/>
                    <a:pt x="9459" y="3768"/>
                  </a:cubicBezTo>
                  <a:cubicBezTo>
                    <a:pt x="9473" y="2993"/>
                    <a:pt x="9245" y="2298"/>
                    <a:pt x="8912" y="1644"/>
                  </a:cubicBezTo>
                  <a:cubicBezTo>
                    <a:pt x="8725" y="1243"/>
                    <a:pt x="8363" y="923"/>
                    <a:pt x="7829" y="882"/>
                  </a:cubicBezTo>
                  <a:cubicBezTo>
                    <a:pt x="6466" y="802"/>
                    <a:pt x="5130" y="989"/>
                    <a:pt x="3781" y="1149"/>
                  </a:cubicBezTo>
                  <a:cubicBezTo>
                    <a:pt x="3474" y="1190"/>
                    <a:pt x="3167" y="1297"/>
                    <a:pt x="2913" y="1457"/>
                  </a:cubicBezTo>
                  <a:cubicBezTo>
                    <a:pt x="2619" y="1618"/>
                    <a:pt x="2339" y="1831"/>
                    <a:pt x="2138" y="2085"/>
                  </a:cubicBezTo>
                  <a:cubicBezTo>
                    <a:pt x="1751" y="2633"/>
                    <a:pt x="1537" y="3287"/>
                    <a:pt x="1350" y="3942"/>
                  </a:cubicBezTo>
                  <a:cubicBezTo>
                    <a:pt x="1270" y="4236"/>
                    <a:pt x="1202" y="4543"/>
                    <a:pt x="1069" y="4824"/>
                  </a:cubicBezTo>
                  <a:cubicBezTo>
                    <a:pt x="869" y="5251"/>
                    <a:pt x="828" y="5706"/>
                    <a:pt x="828" y="6173"/>
                  </a:cubicBezTo>
                  <a:cubicBezTo>
                    <a:pt x="842" y="9085"/>
                    <a:pt x="828" y="11998"/>
                    <a:pt x="842" y="14924"/>
                  </a:cubicBezTo>
                  <a:cubicBezTo>
                    <a:pt x="842" y="15258"/>
                    <a:pt x="816" y="15605"/>
                    <a:pt x="882" y="15940"/>
                  </a:cubicBezTo>
                  <a:cubicBezTo>
                    <a:pt x="1109" y="17075"/>
                    <a:pt x="1056" y="18224"/>
                    <a:pt x="1056" y="19373"/>
                  </a:cubicBezTo>
                  <a:cubicBezTo>
                    <a:pt x="1056" y="20014"/>
                    <a:pt x="976" y="20669"/>
                    <a:pt x="1243" y="21284"/>
                  </a:cubicBezTo>
                  <a:cubicBezTo>
                    <a:pt x="1309" y="21430"/>
                    <a:pt x="1283" y="21590"/>
                    <a:pt x="1283" y="21751"/>
                  </a:cubicBezTo>
                  <a:cubicBezTo>
                    <a:pt x="1283" y="22151"/>
                    <a:pt x="1323" y="22539"/>
                    <a:pt x="1523" y="22913"/>
                  </a:cubicBezTo>
                  <a:cubicBezTo>
                    <a:pt x="1671" y="23181"/>
                    <a:pt x="1751" y="23487"/>
                    <a:pt x="1817" y="23781"/>
                  </a:cubicBezTo>
                  <a:cubicBezTo>
                    <a:pt x="1911" y="24289"/>
                    <a:pt x="2244" y="24597"/>
                    <a:pt x="2632" y="24850"/>
                  </a:cubicBezTo>
                  <a:cubicBezTo>
                    <a:pt x="2939" y="25064"/>
                    <a:pt x="3274" y="25238"/>
                    <a:pt x="3581" y="25438"/>
                  </a:cubicBezTo>
                  <a:cubicBezTo>
                    <a:pt x="3981" y="25719"/>
                    <a:pt x="4343" y="26026"/>
                    <a:pt x="4462" y="26574"/>
                  </a:cubicBezTo>
                  <a:cubicBezTo>
                    <a:pt x="4596" y="27228"/>
                    <a:pt x="4836" y="27870"/>
                    <a:pt x="5037" y="28511"/>
                  </a:cubicBezTo>
                  <a:close/>
                  <a:moveTo>
                    <a:pt x="5198" y="29273"/>
                  </a:moveTo>
                  <a:cubicBezTo>
                    <a:pt x="5198" y="29727"/>
                    <a:pt x="5184" y="30101"/>
                    <a:pt x="5198" y="30475"/>
                  </a:cubicBezTo>
                  <a:cubicBezTo>
                    <a:pt x="5210" y="30782"/>
                    <a:pt x="5237" y="31090"/>
                    <a:pt x="5291" y="31397"/>
                  </a:cubicBezTo>
                  <a:cubicBezTo>
                    <a:pt x="5371" y="31758"/>
                    <a:pt x="5611" y="31984"/>
                    <a:pt x="5959" y="32105"/>
                  </a:cubicBezTo>
                  <a:cubicBezTo>
                    <a:pt x="6359" y="32266"/>
                    <a:pt x="6881" y="32011"/>
                    <a:pt x="6908" y="31637"/>
                  </a:cubicBezTo>
                  <a:cubicBezTo>
                    <a:pt x="6947" y="30876"/>
                    <a:pt x="7015" y="30101"/>
                    <a:pt x="6881" y="29312"/>
                  </a:cubicBezTo>
                  <a:cubicBezTo>
                    <a:pt x="6333" y="29206"/>
                    <a:pt x="5812" y="29232"/>
                    <a:pt x="5198" y="29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1"/>
            <p:cNvSpPr/>
            <p:nvPr/>
          </p:nvSpPr>
          <p:spPr>
            <a:xfrm>
              <a:off x="5861700" y="331300"/>
              <a:ext cx="267225" cy="836375"/>
            </a:xfrm>
            <a:custGeom>
              <a:avLst/>
              <a:gdLst/>
              <a:ahLst/>
              <a:cxnLst/>
              <a:rect l="l" t="t" r="r" b="b"/>
              <a:pathLst>
                <a:path w="10689" h="33455" extrusionOk="0">
                  <a:moveTo>
                    <a:pt x="7282" y="1163"/>
                  </a:moveTo>
                  <a:cubicBezTo>
                    <a:pt x="7523" y="1163"/>
                    <a:pt x="7763" y="1177"/>
                    <a:pt x="7990" y="1190"/>
                  </a:cubicBezTo>
                  <a:cubicBezTo>
                    <a:pt x="8512" y="1216"/>
                    <a:pt x="8805" y="1564"/>
                    <a:pt x="8939" y="1858"/>
                  </a:cubicBezTo>
                  <a:cubicBezTo>
                    <a:pt x="9299" y="2566"/>
                    <a:pt x="9474" y="3247"/>
                    <a:pt x="9474" y="3915"/>
                  </a:cubicBezTo>
                  <a:cubicBezTo>
                    <a:pt x="9460" y="7629"/>
                    <a:pt x="9460" y="11423"/>
                    <a:pt x="9460" y="15084"/>
                  </a:cubicBezTo>
                  <a:lnTo>
                    <a:pt x="9460" y="19533"/>
                  </a:lnTo>
                  <a:cubicBezTo>
                    <a:pt x="9460" y="19988"/>
                    <a:pt x="9420" y="20348"/>
                    <a:pt x="9313" y="20668"/>
                  </a:cubicBezTo>
                  <a:cubicBezTo>
                    <a:pt x="9192" y="21069"/>
                    <a:pt x="9206" y="21511"/>
                    <a:pt x="9246" y="21924"/>
                  </a:cubicBezTo>
                  <a:cubicBezTo>
                    <a:pt x="9299" y="22686"/>
                    <a:pt x="9126" y="23421"/>
                    <a:pt x="8711" y="24156"/>
                  </a:cubicBezTo>
                  <a:cubicBezTo>
                    <a:pt x="8565" y="24396"/>
                    <a:pt x="8444" y="24650"/>
                    <a:pt x="8325" y="24890"/>
                  </a:cubicBezTo>
                  <a:cubicBezTo>
                    <a:pt x="8057" y="25398"/>
                    <a:pt x="7790" y="25920"/>
                    <a:pt x="7429" y="26374"/>
                  </a:cubicBezTo>
                  <a:cubicBezTo>
                    <a:pt x="7282" y="26561"/>
                    <a:pt x="7256" y="26814"/>
                    <a:pt x="7229" y="27068"/>
                  </a:cubicBezTo>
                  <a:cubicBezTo>
                    <a:pt x="7215" y="27256"/>
                    <a:pt x="7215" y="27455"/>
                    <a:pt x="7215" y="27642"/>
                  </a:cubicBezTo>
                  <a:cubicBezTo>
                    <a:pt x="7202" y="27817"/>
                    <a:pt x="7202" y="28004"/>
                    <a:pt x="7188" y="28177"/>
                  </a:cubicBezTo>
                  <a:cubicBezTo>
                    <a:pt x="7176" y="28391"/>
                    <a:pt x="7069" y="28485"/>
                    <a:pt x="6841" y="28497"/>
                  </a:cubicBezTo>
                  <a:cubicBezTo>
                    <a:pt x="6654" y="28497"/>
                    <a:pt x="6454" y="28511"/>
                    <a:pt x="6200" y="28511"/>
                  </a:cubicBezTo>
                  <a:cubicBezTo>
                    <a:pt x="6053" y="28511"/>
                    <a:pt x="5893" y="28497"/>
                    <a:pt x="5733" y="28497"/>
                  </a:cubicBezTo>
                  <a:lnTo>
                    <a:pt x="5305" y="28497"/>
                  </a:lnTo>
                  <a:cubicBezTo>
                    <a:pt x="5252" y="28337"/>
                    <a:pt x="5198" y="28191"/>
                    <a:pt x="5158" y="28030"/>
                  </a:cubicBezTo>
                  <a:cubicBezTo>
                    <a:pt x="5011" y="27589"/>
                    <a:pt x="4864" y="27149"/>
                    <a:pt x="4771" y="26694"/>
                  </a:cubicBezTo>
                  <a:cubicBezTo>
                    <a:pt x="4637" y="26066"/>
                    <a:pt x="4210" y="25732"/>
                    <a:pt x="3822" y="25465"/>
                  </a:cubicBezTo>
                  <a:cubicBezTo>
                    <a:pt x="3661" y="25345"/>
                    <a:pt x="3488" y="25252"/>
                    <a:pt x="3314" y="25145"/>
                  </a:cubicBezTo>
                  <a:cubicBezTo>
                    <a:pt x="3168" y="25064"/>
                    <a:pt x="3020" y="24970"/>
                    <a:pt x="2886" y="24877"/>
                  </a:cubicBezTo>
                  <a:cubicBezTo>
                    <a:pt x="2539" y="24650"/>
                    <a:pt x="2218" y="24370"/>
                    <a:pt x="2125" y="23902"/>
                  </a:cubicBezTo>
                  <a:cubicBezTo>
                    <a:pt x="2058" y="23541"/>
                    <a:pt x="1951" y="23234"/>
                    <a:pt x="1818" y="22993"/>
                  </a:cubicBezTo>
                  <a:cubicBezTo>
                    <a:pt x="1618" y="22619"/>
                    <a:pt x="1591" y="22232"/>
                    <a:pt x="1591" y="21898"/>
                  </a:cubicBezTo>
                  <a:lnTo>
                    <a:pt x="1591" y="21817"/>
                  </a:lnTo>
                  <a:cubicBezTo>
                    <a:pt x="1604" y="21671"/>
                    <a:pt x="1604" y="21524"/>
                    <a:pt x="1550" y="21377"/>
                  </a:cubicBezTo>
                  <a:cubicBezTo>
                    <a:pt x="1337" y="20909"/>
                    <a:pt x="1351" y="20415"/>
                    <a:pt x="1363" y="19894"/>
                  </a:cubicBezTo>
                  <a:cubicBezTo>
                    <a:pt x="1363" y="19774"/>
                    <a:pt x="1377" y="19640"/>
                    <a:pt x="1377" y="19520"/>
                  </a:cubicBezTo>
                  <a:cubicBezTo>
                    <a:pt x="1363" y="19320"/>
                    <a:pt x="1377" y="19106"/>
                    <a:pt x="1377" y="18905"/>
                  </a:cubicBezTo>
                  <a:cubicBezTo>
                    <a:pt x="1377" y="17970"/>
                    <a:pt x="1377" y="17008"/>
                    <a:pt x="1190" y="16060"/>
                  </a:cubicBezTo>
                  <a:cubicBezTo>
                    <a:pt x="1137" y="15805"/>
                    <a:pt x="1150" y="15525"/>
                    <a:pt x="1150" y="15258"/>
                  </a:cubicBezTo>
                  <a:lnTo>
                    <a:pt x="1150" y="15071"/>
                  </a:lnTo>
                  <a:lnTo>
                    <a:pt x="1150" y="11263"/>
                  </a:lnTo>
                  <a:cubicBezTo>
                    <a:pt x="1150" y="9647"/>
                    <a:pt x="1150" y="7964"/>
                    <a:pt x="1137" y="6320"/>
                  </a:cubicBezTo>
                  <a:cubicBezTo>
                    <a:pt x="1137" y="5906"/>
                    <a:pt x="1164" y="5465"/>
                    <a:pt x="1377" y="5037"/>
                  </a:cubicBezTo>
                  <a:cubicBezTo>
                    <a:pt x="1470" y="4823"/>
                    <a:pt x="1524" y="4597"/>
                    <a:pt x="1591" y="4383"/>
                  </a:cubicBezTo>
                  <a:cubicBezTo>
                    <a:pt x="1604" y="4303"/>
                    <a:pt x="1631" y="4209"/>
                    <a:pt x="1657" y="4129"/>
                  </a:cubicBezTo>
                  <a:cubicBezTo>
                    <a:pt x="1858" y="3448"/>
                    <a:pt x="2058" y="2846"/>
                    <a:pt x="2432" y="2326"/>
                  </a:cubicBezTo>
                  <a:cubicBezTo>
                    <a:pt x="2580" y="2125"/>
                    <a:pt x="2820" y="1925"/>
                    <a:pt x="3141" y="1724"/>
                  </a:cubicBezTo>
                  <a:cubicBezTo>
                    <a:pt x="3394" y="1590"/>
                    <a:pt x="3688" y="1483"/>
                    <a:pt x="3955" y="1457"/>
                  </a:cubicBezTo>
                  <a:lnTo>
                    <a:pt x="4249" y="1417"/>
                  </a:lnTo>
                  <a:cubicBezTo>
                    <a:pt x="5252" y="1296"/>
                    <a:pt x="6267" y="1163"/>
                    <a:pt x="7282" y="1163"/>
                  </a:cubicBezTo>
                  <a:close/>
                  <a:moveTo>
                    <a:pt x="7282" y="869"/>
                  </a:moveTo>
                  <a:cubicBezTo>
                    <a:pt x="6253" y="869"/>
                    <a:pt x="5211" y="990"/>
                    <a:pt x="4210" y="1123"/>
                  </a:cubicBezTo>
                  <a:lnTo>
                    <a:pt x="3929" y="1150"/>
                  </a:lnTo>
                  <a:cubicBezTo>
                    <a:pt x="3608" y="1190"/>
                    <a:pt x="3287" y="1296"/>
                    <a:pt x="2993" y="1471"/>
                  </a:cubicBezTo>
                  <a:cubicBezTo>
                    <a:pt x="2619" y="1684"/>
                    <a:pt x="2352" y="1898"/>
                    <a:pt x="2179" y="2151"/>
                  </a:cubicBezTo>
                  <a:cubicBezTo>
                    <a:pt x="1778" y="2700"/>
                    <a:pt x="1577" y="3327"/>
                    <a:pt x="1363" y="4036"/>
                  </a:cubicBezTo>
                  <a:cubicBezTo>
                    <a:pt x="1337" y="4129"/>
                    <a:pt x="1310" y="4223"/>
                    <a:pt x="1297" y="4303"/>
                  </a:cubicBezTo>
                  <a:cubicBezTo>
                    <a:pt x="1244" y="4517"/>
                    <a:pt x="1190" y="4717"/>
                    <a:pt x="1096" y="4904"/>
                  </a:cubicBezTo>
                  <a:cubicBezTo>
                    <a:pt x="870" y="5385"/>
                    <a:pt x="843" y="5866"/>
                    <a:pt x="843" y="6320"/>
                  </a:cubicBezTo>
                  <a:lnTo>
                    <a:pt x="843" y="11263"/>
                  </a:lnTo>
                  <a:lnTo>
                    <a:pt x="843" y="15071"/>
                  </a:lnTo>
                  <a:lnTo>
                    <a:pt x="843" y="15258"/>
                  </a:lnTo>
                  <a:cubicBezTo>
                    <a:pt x="843" y="15538"/>
                    <a:pt x="843" y="15832"/>
                    <a:pt x="896" y="16113"/>
                  </a:cubicBezTo>
                  <a:cubicBezTo>
                    <a:pt x="1083" y="17035"/>
                    <a:pt x="1069" y="17984"/>
                    <a:pt x="1069" y="18905"/>
                  </a:cubicBezTo>
                  <a:lnTo>
                    <a:pt x="1069" y="19520"/>
                  </a:lnTo>
                  <a:cubicBezTo>
                    <a:pt x="1069" y="19640"/>
                    <a:pt x="1069" y="19774"/>
                    <a:pt x="1057" y="19894"/>
                  </a:cubicBezTo>
                  <a:cubicBezTo>
                    <a:pt x="1057" y="20415"/>
                    <a:pt x="1043" y="20962"/>
                    <a:pt x="1270" y="21497"/>
                  </a:cubicBezTo>
                  <a:cubicBezTo>
                    <a:pt x="1297" y="21577"/>
                    <a:pt x="1297" y="21698"/>
                    <a:pt x="1297" y="21805"/>
                  </a:cubicBezTo>
                  <a:lnTo>
                    <a:pt x="1297" y="21898"/>
                  </a:lnTo>
                  <a:cubicBezTo>
                    <a:pt x="1283" y="22259"/>
                    <a:pt x="1310" y="22699"/>
                    <a:pt x="1550" y="23141"/>
                  </a:cubicBezTo>
                  <a:cubicBezTo>
                    <a:pt x="1671" y="23354"/>
                    <a:pt x="1764" y="23622"/>
                    <a:pt x="1832" y="23969"/>
                  </a:cubicBezTo>
                  <a:cubicBezTo>
                    <a:pt x="1938" y="24543"/>
                    <a:pt x="2339" y="24877"/>
                    <a:pt x="2713" y="25131"/>
                  </a:cubicBezTo>
                  <a:cubicBezTo>
                    <a:pt x="2860" y="25225"/>
                    <a:pt x="3007" y="25318"/>
                    <a:pt x="3168" y="25412"/>
                  </a:cubicBezTo>
                  <a:cubicBezTo>
                    <a:pt x="3328" y="25505"/>
                    <a:pt x="3501" y="25612"/>
                    <a:pt x="3649" y="25719"/>
                  </a:cubicBezTo>
                  <a:cubicBezTo>
                    <a:pt x="4089" y="26013"/>
                    <a:pt x="4370" y="26294"/>
                    <a:pt x="4477" y="26761"/>
                  </a:cubicBezTo>
                  <a:cubicBezTo>
                    <a:pt x="4570" y="27215"/>
                    <a:pt x="4717" y="27683"/>
                    <a:pt x="4864" y="28123"/>
                  </a:cubicBezTo>
                  <a:cubicBezTo>
                    <a:pt x="4931" y="28310"/>
                    <a:pt x="4985" y="28511"/>
                    <a:pt x="5051" y="28698"/>
                  </a:cubicBezTo>
                  <a:lnTo>
                    <a:pt x="5078" y="28805"/>
                  </a:lnTo>
                  <a:lnTo>
                    <a:pt x="6855" y="28805"/>
                  </a:lnTo>
                  <a:cubicBezTo>
                    <a:pt x="7229" y="28791"/>
                    <a:pt x="7469" y="28565"/>
                    <a:pt x="7496" y="28204"/>
                  </a:cubicBezTo>
                  <a:cubicBezTo>
                    <a:pt x="7509" y="28017"/>
                    <a:pt x="7509" y="27829"/>
                    <a:pt x="7509" y="27642"/>
                  </a:cubicBezTo>
                  <a:cubicBezTo>
                    <a:pt x="7509" y="27469"/>
                    <a:pt x="7509" y="27268"/>
                    <a:pt x="7536" y="27095"/>
                  </a:cubicBezTo>
                  <a:cubicBezTo>
                    <a:pt x="7550" y="26935"/>
                    <a:pt x="7562" y="26694"/>
                    <a:pt x="7657" y="26574"/>
                  </a:cubicBezTo>
                  <a:cubicBezTo>
                    <a:pt x="8043" y="26093"/>
                    <a:pt x="8325" y="25545"/>
                    <a:pt x="8592" y="25024"/>
                  </a:cubicBezTo>
                  <a:cubicBezTo>
                    <a:pt x="8711" y="24783"/>
                    <a:pt x="8832" y="24543"/>
                    <a:pt x="8966" y="24302"/>
                  </a:cubicBezTo>
                  <a:cubicBezTo>
                    <a:pt x="9420" y="23515"/>
                    <a:pt x="9607" y="22726"/>
                    <a:pt x="9540" y="21898"/>
                  </a:cubicBezTo>
                  <a:cubicBezTo>
                    <a:pt x="9513" y="21511"/>
                    <a:pt x="9500" y="21110"/>
                    <a:pt x="9607" y="20763"/>
                  </a:cubicBezTo>
                  <a:cubicBezTo>
                    <a:pt x="9741" y="20308"/>
                    <a:pt x="9767" y="19867"/>
                    <a:pt x="9767" y="19533"/>
                  </a:cubicBezTo>
                  <a:lnTo>
                    <a:pt x="9767" y="15084"/>
                  </a:lnTo>
                  <a:cubicBezTo>
                    <a:pt x="9767" y="11423"/>
                    <a:pt x="9767" y="7629"/>
                    <a:pt x="9780" y="3915"/>
                  </a:cubicBezTo>
                  <a:cubicBezTo>
                    <a:pt x="9780" y="3194"/>
                    <a:pt x="9593" y="2486"/>
                    <a:pt x="9219" y="1724"/>
                  </a:cubicBezTo>
                  <a:cubicBezTo>
                    <a:pt x="8966" y="1216"/>
                    <a:pt x="8524" y="922"/>
                    <a:pt x="8004" y="883"/>
                  </a:cubicBezTo>
                  <a:cubicBezTo>
                    <a:pt x="7776" y="869"/>
                    <a:pt x="7536" y="869"/>
                    <a:pt x="7282" y="869"/>
                  </a:cubicBezTo>
                  <a:close/>
                  <a:moveTo>
                    <a:pt x="6187" y="29540"/>
                  </a:moveTo>
                  <a:cubicBezTo>
                    <a:pt x="6454" y="29540"/>
                    <a:pt x="6695" y="29553"/>
                    <a:pt x="6908" y="29593"/>
                  </a:cubicBezTo>
                  <a:cubicBezTo>
                    <a:pt x="7001" y="30208"/>
                    <a:pt x="6962" y="30822"/>
                    <a:pt x="6935" y="31424"/>
                  </a:cubicBezTo>
                  <a:cubicBezTo>
                    <a:pt x="6921" y="31544"/>
                    <a:pt x="6921" y="31664"/>
                    <a:pt x="6908" y="31784"/>
                  </a:cubicBezTo>
                  <a:cubicBezTo>
                    <a:pt x="6908" y="31971"/>
                    <a:pt x="6654" y="32145"/>
                    <a:pt x="6374" y="32145"/>
                  </a:cubicBezTo>
                  <a:cubicBezTo>
                    <a:pt x="6307" y="32145"/>
                    <a:pt x="6226" y="32145"/>
                    <a:pt x="6173" y="32119"/>
                  </a:cubicBezTo>
                  <a:cubicBezTo>
                    <a:pt x="5852" y="31998"/>
                    <a:pt x="5665" y="31798"/>
                    <a:pt x="5599" y="31504"/>
                  </a:cubicBezTo>
                  <a:cubicBezTo>
                    <a:pt x="5546" y="31210"/>
                    <a:pt x="5519" y="30902"/>
                    <a:pt x="5519" y="30608"/>
                  </a:cubicBezTo>
                  <a:cubicBezTo>
                    <a:pt x="5505" y="30368"/>
                    <a:pt x="5505" y="30115"/>
                    <a:pt x="5505" y="29833"/>
                  </a:cubicBezTo>
                  <a:lnTo>
                    <a:pt x="5505" y="29553"/>
                  </a:lnTo>
                  <a:cubicBezTo>
                    <a:pt x="5746" y="29540"/>
                    <a:pt x="5973" y="29540"/>
                    <a:pt x="6187" y="29540"/>
                  </a:cubicBezTo>
                  <a:close/>
                  <a:moveTo>
                    <a:pt x="6187" y="29233"/>
                  </a:moveTo>
                  <a:cubicBezTo>
                    <a:pt x="5946" y="29233"/>
                    <a:pt x="5719" y="29246"/>
                    <a:pt x="5465" y="29260"/>
                  </a:cubicBezTo>
                  <a:lnTo>
                    <a:pt x="5211" y="29272"/>
                  </a:lnTo>
                  <a:lnTo>
                    <a:pt x="5211" y="29420"/>
                  </a:lnTo>
                  <a:cubicBezTo>
                    <a:pt x="5211" y="29566"/>
                    <a:pt x="5211" y="29700"/>
                    <a:pt x="5198" y="29833"/>
                  </a:cubicBezTo>
                  <a:cubicBezTo>
                    <a:pt x="5198" y="30115"/>
                    <a:pt x="5198" y="30368"/>
                    <a:pt x="5211" y="30622"/>
                  </a:cubicBezTo>
                  <a:cubicBezTo>
                    <a:pt x="5225" y="30916"/>
                    <a:pt x="5238" y="31250"/>
                    <a:pt x="5305" y="31570"/>
                  </a:cubicBezTo>
                  <a:cubicBezTo>
                    <a:pt x="5385" y="31958"/>
                    <a:pt x="5653" y="32238"/>
                    <a:pt x="6066" y="32399"/>
                  </a:cubicBezTo>
                  <a:cubicBezTo>
                    <a:pt x="6160" y="32439"/>
                    <a:pt x="6267" y="32452"/>
                    <a:pt x="6374" y="32452"/>
                  </a:cubicBezTo>
                  <a:cubicBezTo>
                    <a:pt x="6868" y="32452"/>
                    <a:pt x="7202" y="32119"/>
                    <a:pt x="7215" y="31798"/>
                  </a:cubicBezTo>
                  <a:cubicBezTo>
                    <a:pt x="7215" y="31677"/>
                    <a:pt x="7229" y="31557"/>
                    <a:pt x="7229" y="31451"/>
                  </a:cubicBezTo>
                  <a:cubicBezTo>
                    <a:pt x="7269" y="30795"/>
                    <a:pt x="7309" y="30127"/>
                    <a:pt x="7188" y="29433"/>
                  </a:cubicBezTo>
                  <a:lnTo>
                    <a:pt x="7176" y="29340"/>
                  </a:lnTo>
                  <a:lnTo>
                    <a:pt x="7069" y="29313"/>
                  </a:lnTo>
                  <a:cubicBezTo>
                    <a:pt x="6801" y="29260"/>
                    <a:pt x="6520" y="29233"/>
                    <a:pt x="6187" y="29233"/>
                  </a:cubicBezTo>
                  <a:close/>
                  <a:moveTo>
                    <a:pt x="7389" y="308"/>
                  </a:moveTo>
                  <a:cubicBezTo>
                    <a:pt x="7683" y="308"/>
                    <a:pt x="7924" y="308"/>
                    <a:pt x="8137" y="322"/>
                  </a:cubicBezTo>
                  <a:cubicBezTo>
                    <a:pt x="8699" y="322"/>
                    <a:pt x="9474" y="829"/>
                    <a:pt x="9700" y="1323"/>
                  </a:cubicBezTo>
                  <a:cubicBezTo>
                    <a:pt x="10181" y="2365"/>
                    <a:pt x="10382" y="3220"/>
                    <a:pt x="10368" y="4102"/>
                  </a:cubicBezTo>
                  <a:cubicBezTo>
                    <a:pt x="10329" y="5919"/>
                    <a:pt x="10329" y="7763"/>
                    <a:pt x="10341" y="9540"/>
                  </a:cubicBezTo>
                  <a:lnTo>
                    <a:pt x="10341" y="11731"/>
                  </a:lnTo>
                  <a:lnTo>
                    <a:pt x="10341" y="11878"/>
                  </a:lnTo>
                  <a:lnTo>
                    <a:pt x="10341" y="13388"/>
                  </a:lnTo>
                  <a:lnTo>
                    <a:pt x="10341" y="19733"/>
                  </a:lnTo>
                  <a:lnTo>
                    <a:pt x="10341" y="19827"/>
                  </a:lnTo>
                  <a:cubicBezTo>
                    <a:pt x="10341" y="20214"/>
                    <a:pt x="10355" y="20588"/>
                    <a:pt x="10181" y="20936"/>
                  </a:cubicBezTo>
                  <a:cubicBezTo>
                    <a:pt x="10101" y="21137"/>
                    <a:pt x="10101" y="21350"/>
                    <a:pt x="10101" y="21564"/>
                  </a:cubicBezTo>
                  <a:lnTo>
                    <a:pt x="10101" y="21724"/>
                  </a:lnTo>
                  <a:cubicBezTo>
                    <a:pt x="10088" y="21978"/>
                    <a:pt x="10088" y="22232"/>
                    <a:pt x="10088" y="22473"/>
                  </a:cubicBezTo>
                  <a:lnTo>
                    <a:pt x="10088" y="22847"/>
                  </a:lnTo>
                  <a:cubicBezTo>
                    <a:pt x="10088" y="23114"/>
                    <a:pt x="10021" y="23287"/>
                    <a:pt x="9874" y="23408"/>
                  </a:cubicBezTo>
                  <a:cubicBezTo>
                    <a:pt x="9593" y="23634"/>
                    <a:pt x="9474" y="23928"/>
                    <a:pt x="9353" y="24222"/>
                  </a:cubicBezTo>
                  <a:cubicBezTo>
                    <a:pt x="9340" y="24249"/>
                    <a:pt x="9326" y="24290"/>
                    <a:pt x="9313" y="24316"/>
                  </a:cubicBezTo>
                  <a:cubicBezTo>
                    <a:pt x="9139" y="24744"/>
                    <a:pt x="8939" y="25184"/>
                    <a:pt x="8699" y="25665"/>
                  </a:cubicBezTo>
                  <a:lnTo>
                    <a:pt x="8699" y="25679"/>
                  </a:lnTo>
                  <a:cubicBezTo>
                    <a:pt x="8458" y="26187"/>
                    <a:pt x="8204" y="26707"/>
                    <a:pt x="8271" y="27336"/>
                  </a:cubicBezTo>
                  <a:cubicBezTo>
                    <a:pt x="8284" y="27389"/>
                    <a:pt x="8271" y="27429"/>
                    <a:pt x="8271" y="27443"/>
                  </a:cubicBezTo>
                  <a:cubicBezTo>
                    <a:pt x="7977" y="28057"/>
                    <a:pt x="7990" y="28711"/>
                    <a:pt x="8004" y="29340"/>
                  </a:cubicBezTo>
                  <a:lnTo>
                    <a:pt x="8004" y="29887"/>
                  </a:lnTo>
                  <a:lnTo>
                    <a:pt x="8004" y="30101"/>
                  </a:lnTo>
                  <a:cubicBezTo>
                    <a:pt x="7990" y="30409"/>
                    <a:pt x="7977" y="30715"/>
                    <a:pt x="8017" y="31023"/>
                  </a:cubicBezTo>
                  <a:cubicBezTo>
                    <a:pt x="8070" y="31437"/>
                    <a:pt x="7910" y="31825"/>
                    <a:pt x="7763" y="32199"/>
                  </a:cubicBezTo>
                  <a:cubicBezTo>
                    <a:pt x="7750" y="32265"/>
                    <a:pt x="7723" y="32318"/>
                    <a:pt x="7696" y="32372"/>
                  </a:cubicBezTo>
                  <a:cubicBezTo>
                    <a:pt x="7536" y="32799"/>
                    <a:pt x="7149" y="33054"/>
                    <a:pt x="6481" y="33134"/>
                  </a:cubicBezTo>
                  <a:cubicBezTo>
                    <a:pt x="6414" y="33147"/>
                    <a:pt x="6333" y="33147"/>
                    <a:pt x="6226" y="33147"/>
                  </a:cubicBezTo>
                  <a:lnTo>
                    <a:pt x="5959" y="33147"/>
                  </a:lnTo>
                  <a:cubicBezTo>
                    <a:pt x="5866" y="33134"/>
                    <a:pt x="5759" y="33134"/>
                    <a:pt x="5665" y="33134"/>
                  </a:cubicBezTo>
                  <a:cubicBezTo>
                    <a:pt x="5412" y="33134"/>
                    <a:pt x="5225" y="33013"/>
                    <a:pt x="5158" y="32799"/>
                  </a:cubicBezTo>
                  <a:cubicBezTo>
                    <a:pt x="5104" y="32639"/>
                    <a:pt x="5051" y="32479"/>
                    <a:pt x="4997" y="32332"/>
                  </a:cubicBezTo>
                  <a:cubicBezTo>
                    <a:pt x="4810" y="31825"/>
                    <a:pt x="4623" y="31330"/>
                    <a:pt x="4664" y="30809"/>
                  </a:cubicBezTo>
                  <a:cubicBezTo>
                    <a:pt x="4717" y="30195"/>
                    <a:pt x="4584" y="29607"/>
                    <a:pt x="4450" y="29046"/>
                  </a:cubicBezTo>
                  <a:cubicBezTo>
                    <a:pt x="4397" y="28805"/>
                    <a:pt x="4329" y="28551"/>
                    <a:pt x="4290" y="28310"/>
                  </a:cubicBezTo>
                  <a:cubicBezTo>
                    <a:pt x="4276" y="28204"/>
                    <a:pt x="4249" y="28097"/>
                    <a:pt x="4222" y="28004"/>
                  </a:cubicBezTo>
                  <a:cubicBezTo>
                    <a:pt x="4183" y="27897"/>
                    <a:pt x="4156" y="27790"/>
                    <a:pt x="4142" y="27696"/>
                  </a:cubicBezTo>
                  <a:cubicBezTo>
                    <a:pt x="4023" y="26948"/>
                    <a:pt x="3649" y="26387"/>
                    <a:pt x="3020" y="26026"/>
                  </a:cubicBezTo>
                  <a:lnTo>
                    <a:pt x="3007" y="26026"/>
                  </a:lnTo>
                  <a:cubicBezTo>
                    <a:pt x="2981" y="26000"/>
                    <a:pt x="2954" y="25986"/>
                    <a:pt x="2913" y="25973"/>
                  </a:cubicBezTo>
                  <a:cubicBezTo>
                    <a:pt x="1992" y="25626"/>
                    <a:pt x="1431" y="24917"/>
                    <a:pt x="1190" y="23809"/>
                  </a:cubicBezTo>
                  <a:cubicBezTo>
                    <a:pt x="1150" y="23622"/>
                    <a:pt x="1083" y="23435"/>
                    <a:pt x="1016" y="23248"/>
                  </a:cubicBezTo>
                  <a:cubicBezTo>
                    <a:pt x="896" y="22886"/>
                    <a:pt x="776" y="22539"/>
                    <a:pt x="843" y="22165"/>
                  </a:cubicBezTo>
                  <a:lnTo>
                    <a:pt x="843" y="22125"/>
                  </a:lnTo>
                  <a:lnTo>
                    <a:pt x="829" y="22085"/>
                  </a:lnTo>
                  <a:cubicBezTo>
                    <a:pt x="549" y="21297"/>
                    <a:pt x="576" y="20455"/>
                    <a:pt x="602" y="19640"/>
                  </a:cubicBezTo>
                  <a:cubicBezTo>
                    <a:pt x="602" y="19400"/>
                    <a:pt x="615" y="19159"/>
                    <a:pt x="615" y="18905"/>
                  </a:cubicBezTo>
                  <a:cubicBezTo>
                    <a:pt x="615" y="18117"/>
                    <a:pt x="549" y="17289"/>
                    <a:pt x="401" y="16206"/>
                  </a:cubicBezTo>
                  <a:cubicBezTo>
                    <a:pt x="348" y="15766"/>
                    <a:pt x="321" y="15338"/>
                    <a:pt x="321" y="14938"/>
                  </a:cubicBezTo>
                  <a:cubicBezTo>
                    <a:pt x="309" y="13614"/>
                    <a:pt x="309" y="12278"/>
                    <a:pt x="321" y="10969"/>
                  </a:cubicBezTo>
                  <a:cubicBezTo>
                    <a:pt x="321" y="9433"/>
                    <a:pt x="321" y="7857"/>
                    <a:pt x="309" y="6293"/>
                  </a:cubicBezTo>
                  <a:cubicBezTo>
                    <a:pt x="309" y="5719"/>
                    <a:pt x="401" y="5251"/>
                    <a:pt x="589" y="4811"/>
                  </a:cubicBezTo>
                  <a:cubicBezTo>
                    <a:pt x="776" y="4396"/>
                    <a:pt x="923" y="3902"/>
                    <a:pt x="1030" y="3368"/>
                  </a:cubicBezTo>
                  <a:cubicBezTo>
                    <a:pt x="1096" y="3047"/>
                    <a:pt x="1230" y="2766"/>
                    <a:pt x="1363" y="2459"/>
                  </a:cubicBezTo>
                  <a:cubicBezTo>
                    <a:pt x="1417" y="2338"/>
                    <a:pt x="1457" y="2219"/>
                    <a:pt x="1511" y="2098"/>
                  </a:cubicBezTo>
                  <a:cubicBezTo>
                    <a:pt x="1751" y="1497"/>
                    <a:pt x="2192" y="1123"/>
                    <a:pt x="2981" y="842"/>
                  </a:cubicBezTo>
                  <a:cubicBezTo>
                    <a:pt x="3034" y="829"/>
                    <a:pt x="3087" y="803"/>
                    <a:pt x="3141" y="776"/>
                  </a:cubicBezTo>
                  <a:cubicBezTo>
                    <a:pt x="3261" y="735"/>
                    <a:pt x="3355" y="682"/>
                    <a:pt x="3461" y="682"/>
                  </a:cubicBezTo>
                  <a:cubicBezTo>
                    <a:pt x="3848" y="669"/>
                    <a:pt x="4236" y="575"/>
                    <a:pt x="4610" y="495"/>
                  </a:cubicBezTo>
                  <a:cubicBezTo>
                    <a:pt x="5038" y="402"/>
                    <a:pt x="5452" y="308"/>
                    <a:pt x="5866" y="308"/>
                  </a:cubicBezTo>
                  <a:close/>
                  <a:moveTo>
                    <a:pt x="5906" y="1"/>
                  </a:moveTo>
                  <a:cubicBezTo>
                    <a:pt x="5439" y="1"/>
                    <a:pt x="4985" y="108"/>
                    <a:pt x="4557" y="201"/>
                  </a:cubicBezTo>
                  <a:cubicBezTo>
                    <a:pt x="4183" y="281"/>
                    <a:pt x="3809" y="361"/>
                    <a:pt x="3435" y="375"/>
                  </a:cubicBezTo>
                  <a:cubicBezTo>
                    <a:pt x="3287" y="388"/>
                    <a:pt x="3154" y="441"/>
                    <a:pt x="3020" y="495"/>
                  </a:cubicBezTo>
                  <a:cubicBezTo>
                    <a:pt x="2967" y="522"/>
                    <a:pt x="2927" y="548"/>
                    <a:pt x="2874" y="562"/>
                  </a:cubicBezTo>
                  <a:cubicBezTo>
                    <a:pt x="2299" y="762"/>
                    <a:pt x="1577" y="1109"/>
                    <a:pt x="1230" y="1991"/>
                  </a:cubicBezTo>
                  <a:cubicBezTo>
                    <a:pt x="1176" y="2112"/>
                    <a:pt x="1137" y="2219"/>
                    <a:pt x="1083" y="2338"/>
                  </a:cubicBezTo>
                  <a:cubicBezTo>
                    <a:pt x="950" y="2646"/>
                    <a:pt x="816" y="2953"/>
                    <a:pt x="736" y="3314"/>
                  </a:cubicBezTo>
                  <a:cubicBezTo>
                    <a:pt x="629" y="3822"/>
                    <a:pt x="482" y="4289"/>
                    <a:pt x="309" y="4690"/>
                  </a:cubicBezTo>
                  <a:cubicBezTo>
                    <a:pt x="108" y="5171"/>
                    <a:pt x="1" y="5678"/>
                    <a:pt x="1" y="6293"/>
                  </a:cubicBezTo>
                  <a:cubicBezTo>
                    <a:pt x="15" y="7857"/>
                    <a:pt x="15" y="9433"/>
                    <a:pt x="15" y="10969"/>
                  </a:cubicBezTo>
                  <a:lnTo>
                    <a:pt x="15" y="14938"/>
                  </a:lnTo>
                  <a:cubicBezTo>
                    <a:pt x="15" y="15351"/>
                    <a:pt x="41" y="15793"/>
                    <a:pt x="108" y="16247"/>
                  </a:cubicBezTo>
                  <a:cubicBezTo>
                    <a:pt x="241" y="17316"/>
                    <a:pt x="309" y="18130"/>
                    <a:pt x="309" y="18905"/>
                  </a:cubicBezTo>
                  <a:cubicBezTo>
                    <a:pt x="309" y="19145"/>
                    <a:pt x="309" y="19400"/>
                    <a:pt x="295" y="19640"/>
                  </a:cubicBezTo>
                  <a:cubicBezTo>
                    <a:pt x="268" y="20469"/>
                    <a:pt x="255" y="21310"/>
                    <a:pt x="535" y="22152"/>
                  </a:cubicBezTo>
                  <a:cubicBezTo>
                    <a:pt x="469" y="22592"/>
                    <a:pt x="602" y="22980"/>
                    <a:pt x="736" y="23354"/>
                  </a:cubicBezTo>
                  <a:cubicBezTo>
                    <a:pt x="789" y="23528"/>
                    <a:pt x="856" y="23702"/>
                    <a:pt x="896" y="23875"/>
                  </a:cubicBezTo>
                  <a:cubicBezTo>
                    <a:pt x="1164" y="25091"/>
                    <a:pt x="1791" y="25866"/>
                    <a:pt x="2820" y="26253"/>
                  </a:cubicBezTo>
                  <a:cubicBezTo>
                    <a:pt x="2820" y="26267"/>
                    <a:pt x="2847" y="26267"/>
                    <a:pt x="2860" y="26280"/>
                  </a:cubicBezTo>
                  <a:lnTo>
                    <a:pt x="2874" y="26294"/>
                  </a:lnTo>
                  <a:cubicBezTo>
                    <a:pt x="3421" y="26614"/>
                    <a:pt x="3742" y="27081"/>
                    <a:pt x="3848" y="27736"/>
                  </a:cubicBezTo>
                  <a:cubicBezTo>
                    <a:pt x="3862" y="27856"/>
                    <a:pt x="3889" y="27963"/>
                    <a:pt x="3929" y="28084"/>
                  </a:cubicBezTo>
                  <a:cubicBezTo>
                    <a:pt x="3955" y="28177"/>
                    <a:pt x="3982" y="28271"/>
                    <a:pt x="3996" y="28364"/>
                  </a:cubicBezTo>
                  <a:cubicBezTo>
                    <a:pt x="4035" y="28618"/>
                    <a:pt x="4103" y="28872"/>
                    <a:pt x="4156" y="29112"/>
                  </a:cubicBezTo>
                  <a:cubicBezTo>
                    <a:pt x="4290" y="29673"/>
                    <a:pt x="4410" y="30208"/>
                    <a:pt x="4370" y="30783"/>
                  </a:cubicBezTo>
                  <a:cubicBezTo>
                    <a:pt x="4317" y="31370"/>
                    <a:pt x="4516" y="31918"/>
                    <a:pt x="4703" y="32439"/>
                  </a:cubicBezTo>
                  <a:cubicBezTo>
                    <a:pt x="4771" y="32586"/>
                    <a:pt x="4824" y="32746"/>
                    <a:pt x="4878" y="32893"/>
                  </a:cubicBezTo>
                  <a:cubicBezTo>
                    <a:pt x="4985" y="33227"/>
                    <a:pt x="5278" y="33428"/>
                    <a:pt x="5665" y="33441"/>
                  </a:cubicBezTo>
                  <a:lnTo>
                    <a:pt x="5946" y="33441"/>
                  </a:lnTo>
                  <a:cubicBezTo>
                    <a:pt x="6039" y="33441"/>
                    <a:pt x="6133" y="33455"/>
                    <a:pt x="6226" y="33455"/>
                  </a:cubicBezTo>
                  <a:cubicBezTo>
                    <a:pt x="6347" y="33455"/>
                    <a:pt x="6440" y="33441"/>
                    <a:pt x="6520" y="33441"/>
                  </a:cubicBezTo>
                  <a:cubicBezTo>
                    <a:pt x="7295" y="33334"/>
                    <a:pt x="7790" y="33013"/>
                    <a:pt x="7990" y="32479"/>
                  </a:cubicBezTo>
                  <a:cubicBezTo>
                    <a:pt x="8004" y="32425"/>
                    <a:pt x="8031" y="32372"/>
                    <a:pt x="8043" y="32318"/>
                  </a:cubicBezTo>
                  <a:cubicBezTo>
                    <a:pt x="8218" y="31905"/>
                    <a:pt x="8378" y="31477"/>
                    <a:pt x="8311" y="30982"/>
                  </a:cubicBezTo>
                  <a:cubicBezTo>
                    <a:pt x="8284" y="30702"/>
                    <a:pt x="8298" y="30395"/>
                    <a:pt x="8298" y="30115"/>
                  </a:cubicBezTo>
                  <a:cubicBezTo>
                    <a:pt x="8298" y="30034"/>
                    <a:pt x="8311" y="29967"/>
                    <a:pt x="8311" y="29887"/>
                  </a:cubicBezTo>
                  <a:cubicBezTo>
                    <a:pt x="8311" y="29700"/>
                    <a:pt x="8311" y="29513"/>
                    <a:pt x="8298" y="29326"/>
                  </a:cubicBezTo>
                  <a:cubicBezTo>
                    <a:pt x="8284" y="28711"/>
                    <a:pt x="8284" y="28123"/>
                    <a:pt x="8538" y="27576"/>
                  </a:cubicBezTo>
                  <a:cubicBezTo>
                    <a:pt x="8578" y="27482"/>
                    <a:pt x="8578" y="27375"/>
                    <a:pt x="8578" y="27309"/>
                  </a:cubicBezTo>
                  <a:cubicBezTo>
                    <a:pt x="8512" y="26761"/>
                    <a:pt x="8738" y="26306"/>
                    <a:pt x="8979" y="25813"/>
                  </a:cubicBezTo>
                  <a:lnTo>
                    <a:pt x="8979" y="25799"/>
                  </a:lnTo>
                  <a:cubicBezTo>
                    <a:pt x="9206" y="25318"/>
                    <a:pt x="9406" y="24864"/>
                    <a:pt x="9593" y="24436"/>
                  </a:cubicBezTo>
                  <a:cubicBezTo>
                    <a:pt x="9607" y="24409"/>
                    <a:pt x="9620" y="24370"/>
                    <a:pt x="9634" y="24343"/>
                  </a:cubicBezTo>
                  <a:cubicBezTo>
                    <a:pt x="9741" y="24062"/>
                    <a:pt x="9848" y="23821"/>
                    <a:pt x="10074" y="23634"/>
                  </a:cubicBezTo>
                  <a:cubicBezTo>
                    <a:pt x="10288" y="23461"/>
                    <a:pt x="10382" y="23207"/>
                    <a:pt x="10395" y="22847"/>
                  </a:cubicBezTo>
                  <a:lnTo>
                    <a:pt x="10395" y="22473"/>
                  </a:lnTo>
                  <a:lnTo>
                    <a:pt x="10395" y="21737"/>
                  </a:lnTo>
                  <a:lnTo>
                    <a:pt x="10395" y="21564"/>
                  </a:lnTo>
                  <a:cubicBezTo>
                    <a:pt x="10395" y="21390"/>
                    <a:pt x="10395" y="21203"/>
                    <a:pt x="10462" y="21069"/>
                  </a:cubicBezTo>
                  <a:cubicBezTo>
                    <a:pt x="10649" y="20656"/>
                    <a:pt x="10649" y="20228"/>
                    <a:pt x="10649" y="19827"/>
                  </a:cubicBezTo>
                  <a:lnTo>
                    <a:pt x="10649" y="19733"/>
                  </a:lnTo>
                  <a:lnTo>
                    <a:pt x="10649" y="13388"/>
                  </a:lnTo>
                  <a:lnTo>
                    <a:pt x="10649" y="11731"/>
                  </a:lnTo>
                  <a:lnTo>
                    <a:pt x="10649" y="11584"/>
                  </a:lnTo>
                  <a:cubicBezTo>
                    <a:pt x="10649" y="10903"/>
                    <a:pt x="10649" y="10208"/>
                    <a:pt x="10635" y="9540"/>
                  </a:cubicBezTo>
                  <a:cubicBezTo>
                    <a:pt x="10635" y="7763"/>
                    <a:pt x="10622" y="5919"/>
                    <a:pt x="10662" y="4116"/>
                  </a:cubicBezTo>
                  <a:cubicBezTo>
                    <a:pt x="10689" y="3181"/>
                    <a:pt x="10475" y="2285"/>
                    <a:pt x="9981" y="1203"/>
                  </a:cubicBezTo>
                  <a:cubicBezTo>
                    <a:pt x="9700" y="602"/>
                    <a:pt x="8805" y="28"/>
                    <a:pt x="8137" y="14"/>
                  </a:cubicBezTo>
                  <a:cubicBezTo>
                    <a:pt x="7924" y="14"/>
                    <a:pt x="7683" y="1"/>
                    <a:pt x="7389" y="1"/>
                  </a:cubicBezTo>
                  <a:cubicBezTo>
                    <a:pt x="7242" y="1"/>
                    <a:pt x="7082" y="14"/>
                    <a:pt x="6935" y="14"/>
                  </a:cubicBezTo>
                  <a:lnTo>
                    <a:pt x="6481" y="14"/>
                  </a:lnTo>
                  <a:cubicBezTo>
                    <a:pt x="6253" y="14"/>
                    <a:pt x="6080" y="14"/>
                    <a:pt x="5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1"/>
            <p:cNvSpPr/>
            <p:nvPr/>
          </p:nvSpPr>
          <p:spPr>
            <a:xfrm>
              <a:off x="5929175" y="437175"/>
              <a:ext cx="130625" cy="476000"/>
            </a:xfrm>
            <a:custGeom>
              <a:avLst/>
              <a:gdLst/>
              <a:ahLst/>
              <a:cxnLst/>
              <a:rect l="l" t="t" r="r" b="b"/>
              <a:pathLst>
                <a:path w="5225" h="19040" extrusionOk="0">
                  <a:moveTo>
                    <a:pt x="54" y="10061"/>
                  </a:moveTo>
                  <a:cubicBezTo>
                    <a:pt x="54" y="7790"/>
                    <a:pt x="81" y="5532"/>
                    <a:pt x="41" y="3274"/>
                  </a:cubicBezTo>
                  <a:cubicBezTo>
                    <a:pt x="27" y="2592"/>
                    <a:pt x="294" y="2005"/>
                    <a:pt x="442" y="1377"/>
                  </a:cubicBezTo>
                  <a:cubicBezTo>
                    <a:pt x="495" y="1150"/>
                    <a:pt x="775" y="950"/>
                    <a:pt x="989" y="789"/>
                  </a:cubicBezTo>
                  <a:cubicBezTo>
                    <a:pt x="1324" y="562"/>
                    <a:pt x="1684" y="389"/>
                    <a:pt x="2031" y="175"/>
                  </a:cubicBezTo>
                  <a:cubicBezTo>
                    <a:pt x="2259" y="27"/>
                    <a:pt x="2512" y="1"/>
                    <a:pt x="2740" y="95"/>
                  </a:cubicBezTo>
                  <a:cubicBezTo>
                    <a:pt x="3167" y="268"/>
                    <a:pt x="3595" y="455"/>
                    <a:pt x="3969" y="722"/>
                  </a:cubicBezTo>
                  <a:cubicBezTo>
                    <a:pt x="4343" y="976"/>
                    <a:pt x="4730" y="1297"/>
                    <a:pt x="4664" y="1844"/>
                  </a:cubicBezTo>
                  <a:cubicBezTo>
                    <a:pt x="5011" y="2580"/>
                    <a:pt x="4917" y="3355"/>
                    <a:pt x="4917" y="4129"/>
                  </a:cubicBezTo>
                  <a:cubicBezTo>
                    <a:pt x="4931" y="4463"/>
                    <a:pt x="4931" y="4797"/>
                    <a:pt x="5064" y="5131"/>
                  </a:cubicBezTo>
                  <a:cubicBezTo>
                    <a:pt x="5171" y="5345"/>
                    <a:pt x="5184" y="5599"/>
                    <a:pt x="5184" y="5839"/>
                  </a:cubicBezTo>
                  <a:cubicBezTo>
                    <a:pt x="5198" y="7830"/>
                    <a:pt x="5198" y="9807"/>
                    <a:pt x="5184" y="11798"/>
                  </a:cubicBezTo>
                  <a:cubicBezTo>
                    <a:pt x="5184" y="11945"/>
                    <a:pt x="5225" y="12119"/>
                    <a:pt x="5157" y="12252"/>
                  </a:cubicBezTo>
                  <a:cubicBezTo>
                    <a:pt x="4824" y="13000"/>
                    <a:pt x="4944" y="13775"/>
                    <a:pt x="4931" y="14550"/>
                  </a:cubicBezTo>
                  <a:cubicBezTo>
                    <a:pt x="4931" y="14764"/>
                    <a:pt x="4917" y="14978"/>
                    <a:pt x="4931" y="15192"/>
                  </a:cubicBezTo>
                  <a:cubicBezTo>
                    <a:pt x="5011" y="16207"/>
                    <a:pt x="4676" y="17142"/>
                    <a:pt x="4396" y="18077"/>
                  </a:cubicBezTo>
                  <a:cubicBezTo>
                    <a:pt x="4222" y="18678"/>
                    <a:pt x="3702" y="19013"/>
                    <a:pt x="3073" y="19025"/>
                  </a:cubicBezTo>
                  <a:cubicBezTo>
                    <a:pt x="2766" y="19039"/>
                    <a:pt x="2459" y="19025"/>
                    <a:pt x="2152" y="19025"/>
                  </a:cubicBezTo>
                  <a:cubicBezTo>
                    <a:pt x="1203" y="19039"/>
                    <a:pt x="602" y="18464"/>
                    <a:pt x="134" y="17743"/>
                  </a:cubicBezTo>
                  <a:cubicBezTo>
                    <a:pt x="0" y="17543"/>
                    <a:pt x="27" y="17208"/>
                    <a:pt x="27" y="16941"/>
                  </a:cubicBezTo>
                  <a:lnTo>
                    <a:pt x="27" y="10061"/>
                  </a:lnTo>
                  <a:close/>
                  <a:moveTo>
                    <a:pt x="1096" y="1443"/>
                  </a:moveTo>
                  <a:cubicBezTo>
                    <a:pt x="989" y="2499"/>
                    <a:pt x="816" y="3501"/>
                    <a:pt x="816" y="4516"/>
                  </a:cubicBezTo>
                  <a:cubicBezTo>
                    <a:pt x="802" y="8511"/>
                    <a:pt x="843" y="12506"/>
                    <a:pt x="855" y="16501"/>
                  </a:cubicBezTo>
                  <a:cubicBezTo>
                    <a:pt x="855" y="16647"/>
                    <a:pt x="829" y="16808"/>
                    <a:pt x="869" y="16955"/>
                  </a:cubicBezTo>
                  <a:cubicBezTo>
                    <a:pt x="923" y="17169"/>
                    <a:pt x="962" y="17409"/>
                    <a:pt x="1096" y="17556"/>
                  </a:cubicBezTo>
                  <a:cubicBezTo>
                    <a:pt x="1470" y="17957"/>
                    <a:pt x="1871" y="18291"/>
                    <a:pt x="2526" y="18264"/>
                  </a:cubicBezTo>
                  <a:cubicBezTo>
                    <a:pt x="3141" y="18250"/>
                    <a:pt x="3541" y="18051"/>
                    <a:pt x="3715" y="17463"/>
                  </a:cubicBezTo>
                  <a:cubicBezTo>
                    <a:pt x="3902" y="16861"/>
                    <a:pt x="4115" y="16246"/>
                    <a:pt x="4142" y="15592"/>
                  </a:cubicBezTo>
                  <a:cubicBezTo>
                    <a:pt x="4156" y="15138"/>
                    <a:pt x="4142" y="14670"/>
                    <a:pt x="4142" y="14203"/>
                  </a:cubicBezTo>
                  <a:cubicBezTo>
                    <a:pt x="4156" y="13494"/>
                    <a:pt x="4076" y="12787"/>
                    <a:pt x="4383" y="12105"/>
                  </a:cubicBezTo>
                  <a:cubicBezTo>
                    <a:pt x="4450" y="11945"/>
                    <a:pt x="4423" y="11731"/>
                    <a:pt x="4423" y="11544"/>
                  </a:cubicBezTo>
                  <a:lnTo>
                    <a:pt x="4423" y="6160"/>
                  </a:lnTo>
                  <a:cubicBezTo>
                    <a:pt x="4423" y="5946"/>
                    <a:pt x="4450" y="5706"/>
                    <a:pt x="4356" y="5519"/>
                  </a:cubicBezTo>
                  <a:cubicBezTo>
                    <a:pt x="4115" y="5051"/>
                    <a:pt x="4156" y="4570"/>
                    <a:pt x="4156" y="4076"/>
                  </a:cubicBezTo>
                  <a:cubicBezTo>
                    <a:pt x="4142" y="3755"/>
                    <a:pt x="4195" y="3447"/>
                    <a:pt x="4142" y="3141"/>
                  </a:cubicBezTo>
                  <a:cubicBezTo>
                    <a:pt x="4062" y="2687"/>
                    <a:pt x="3982" y="2232"/>
                    <a:pt x="3795" y="1818"/>
                  </a:cubicBezTo>
                  <a:cubicBezTo>
                    <a:pt x="3648" y="1484"/>
                    <a:pt x="3354" y="1217"/>
                    <a:pt x="2966" y="1137"/>
                  </a:cubicBezTo>
                  <a:cubicBezTo>
                    <a:pt x="2579" y="1069"/>
                    <a:pt x="2205" y="856"/>
                    <a:pt x="1817" y="1176"/>
                  </a:cubicBezTo>
                  <a:cubicBezTo>
                    <a:pt x="1657" y="1310"/>
                    <a:pt x="1417" y="1337"/>
                    <a:pt x="1096" y="14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1"/>
            <p:cNvSpPr/>
            <p:nvPr/>
          </p:nvSpPr>
          <p:spPr>
            <a:xfrm>
              <a:off x="5925825" y="434175"/>
              <a:ext cx="137325" cy="482650"/>
            </a:xfrm>
            <a:custGeom>
              <a:avLst/>
              <a:gdLst/>
              <a:ahLst/>
              <a:cxnLst/>
              <a:rect l="l" t="t" r="r" b="b"/>
              <a:pathLst>
                <a:path w="5493" h="19306" extrusionOk="0">
                  <a:moveTo>
                    <a:pt x="2420" y="1283"/>
                  </a:moveTo>
                  <a:cubicBezTo>
                    <a:pt x="2553" y="1283"/>
                    <a:pt x="2687" y="1310"/>
                    <a:pt x="2833" y="1350"/>
                  </a:cubicBezTo>
                  <a:cubicBezTo>
                    <a:pt x="2900" y="1364"/>
                    <a:pt x="2981" y="1390"/>
                    <a:pt x="3074" y="1403"/>
                  </a:cubicBezTo>
                  <a:cubicBezTo>
                    <a:pt x="3394" y="1471"/>
                    <a:pt x="3661" y="1684"/>
                    <a:pt x="3795" y="1991"/>
                  </a:cubicBezTo>
                  <a:cubicBezTo>
                    <a:pt x="3969" y="2379"/>
                    <a:pt x="4049" y="2833"/>
                    <a:pt x="4130" y="3287"/>
                  </a:cubicBezTo>
                  <a:cubicBezTo>
                    <a:pt x="4156" y="3475"/>
                    <a:pt x="4142" y="3674"/>
                    <a:pt x="4142" y="3888"/>
                  </a:cubicBezTo>
                  <a:cubicBezTo>
                    <a:pt x="4142" y="3982"/>
                    <a:pt x="4130" y="4089"/>
                    <a:pt x="4130" y="4196"/>
                  </a:cubicBezTo>
                  <a:lnTo>
                    <a:pt x="4130" y="4383"/>
                  </a:lnTo>
                  <a:cubicBezTo>
                    <a:pt x="4130" y="4823"/>
                    <a:pt x="4130" y="5265"/>
                    <a:pt x="4356" y="5719"/>
                  </a:cubicBezTo>
                  <a:cubicBezTo>
                    <a:pt x="4410" y="5826"/>
                    <a:pt x="4410" y="5986"/>
                    <a:pt x="4410" y="6159"/>
                  </a:cubicBezTo>
                  <a:lnTo>
                    <a:pt x="4410" y="6280"/>
                  </a:lnTo>
                  <a:cubicBezTo>
                    <a:pt x="4410" y="8124"/>
                    <a:pt x="4410" y="9954"/>
                    <a:pt x="4397" y="11664"/>
                  </a:cubicBezTo>
                  <a:cubicBezTo>
                    <a:pt x="4397" y="11717"/>
                    <a:pt x="4410" y="11771"/>
                    <a:pt x="4410" y="11811"/>
                  </a:cubicBezTo>
                  <a:cubicBezTo>
                    <a:pt x="4410" y="11945"/>
                    <a:pt x="4410" y="12065"/>
                    <a:pt x="4383" y="12159"/>
                  </a:cubicBezTo>
                  <a:cubicBezTo>
                    <a:pt x="4116" y="12733"/>
                    <a:pt x="4116" y="13334"/>
                    <a:pt x="4130" y="13922"/>
                  </a:cubicBezTo>
                  <a:lnTo>
                    <a:pt x="4130" y="14323"/>
                  </a:lnTo>
                  <a:lnTo>
                    <a:pt x="4130" y="14897"/>
                  </a:lnTo>
                  <a:lnTo>
                    <a:pt x="4130" y="15712"/>
                  </a:lnTo>
                  <a:cubicBezTo>
                    <a:pt x="4103" y="16286"/>
                    <a:pt x="3929" y="16835"/>
                    <a:pt x="3756" y="17369"/>
                  </a:cubicBezTo>
                  <a:cubicBezTo>
                    <a:pt x="3742" y="17435"/>
                    <a:pt x="3729" y="17489"/>
                    <a:pt x="3702" y="17542"/>
                  </a:cubicBezTo>
                  <a:cubicBezTo>
                    <a:pt x="3555" y="18023"/>
                    <a:pt x="3248" y="18224"/>
                    <a:pt x="2646" y="18237"/>
                  </a:cubicBezTo>
                  <a:cubicBezTo>
                    <a:pt x="2621" y="18238"/>
                    <a:pt x="2596" y="18239"/>
                    <a:pt x="2572" y="18239"/>
                  </a:cubicBezTo>
                  <a:cubicBezTo>
                    <a:pt x="2066" y="18239"/>
                    <a:pt x="1719" y="17977"/>
                    <a:pt x="1337" y="17569"/>
                  </a:cubicBezTo>
                  <a:cubicBezTo>
                    <a:pt x="1244" y="17476"/>
                    <a:pt x="1203" y="17289"/>
                    <a:pt x="1164" y="17115"/>
                  </a:cubicBezTo>
                  <a:cubicBezTo>
                    <a:pt x="1164" y="17088"/>
                    <a:pt x="1150" y="17075"/>
                    <a:pt x="1150" y="17048"/>
                  </a:cubicBezTo>
                  <a:cubicBezTo>
                    <a:pt x="1123" y="16968"/>
                    <a:pt x="1137" y="16861"/>
                    <a:pt x="1137" y="16767"/>
                  </a:cubicBezTo>
                  <a:lnTo>
                    <a:pt x="1137" y="16621"/>
                  </a:lnTo>
                  <a:cubicBezTo>
                    <a:pt x="1137" y="15552"/>
                    <a:pt x="1123" y="14483"/>
                    <a:pt x="1123" y="13427"/>
                  </a:cubicBezTo>
                  <a:cubicBezTo>
                    <a:pt x="1110" y="10541"/>
                    <a:pt x="1084" y="7563"/>
                    <a:pt x="1096" y="4636"/>
                  </a:cubicBezTo>
                  <a:cubicBezTo>
                    <a:pt x="1110" y="3955"/>
                    <a:pt x="1190" y="3287"/>
                    <a:pt x="1271" y="2566"/>
                  </a:cubicBezTo>
                  <a:cubicBezTo>
                    <a:pt x="1310" y="2285"/>
                    <a:pt x="1337" y="1978"/>
                    <a:pt x="1377" y="1684"/>
                  </a:cubicBezTo>
                  <a:cubicBezTo>
                    <a:pt x="1444" y="1658"/>
                    <a:pt x="1511" y="1644"/>
                    <a:pt x="1577" y="1617"/>
                  </a:cubicBezTo>
                  <a:cubicBezTo>
                    <a:pt x="1764" y="1563"/>
                    <a:pt x="1925" y="1524"/>
                    <a:pt x="2045" y="1417"/>
                  </a:cubicBezTo>
                  <a:cubicBezTo>
                    <a:pt x="2165" y="1323"/>
                    <a:pt x="2272" y="1283"/>
                    <a:pt x="2420" y="1283"/>
                  </a:cubicBezTo>
                  <a:close/>
                  <a:moveTo>
                    <a:pt x="2420" y="976"/>
                  </a:moveTo>
                  <a:cubicBezTo>
                    <a:pt x="2206" y="976"/>
                    <a:pt x="2019" y="1043"/>
                    <a:pt x="1845" y="1189"/>
                  </a:cubicBezTo>
                  <a:cubicBezTo>
                    <a:pt x="1778" y="1243"/>
                    <a:pt x="1645" y="1283"/>
                    <a:pt x="1497" y="1323"/>
                  </a:cubicBezTo>
                  <a:cubicBezTo>
                    <a:pt x="1404" y="1350"/>
                    <a:pt x="1297" y="1390"/>
                    <a:pt x="1177" y="1430"/>
                  </a:cubicBezTo>
                  <a:lnTo>
                    <a:pt x="1084" y="1457"/>
                  </a:lnTo>
                  <a:lnTo>
                    <a:pt x="1084" y="1551"/>
                  </a:lnTo>
                  <a:cubicBezTo>
                    <a:pt x="1043" y="1884"/>
                    <a:pt x="1003" y="2219"/>
                    <a:pt x="963" y="2539"/>
                  </a:cubicBezTo>
                  <a:cubicBezTo>
                    <a:pt x="883" y="3220"/>
                    <a:pt x="802" y="3929"/>
                    <a:pt x="802" y="4636"/>
                  </a:cubicBezTo>
                  <a:cubicBezTo>
                    <a:pt x="790" y="7563"/>
                    <a:pt x="802" y="10541"/>
                    <a:pt x="816" y="13427"/>
                  </a:cubicBezTo>
                  <a:cubicBezTo>
                    <a:pt x="829" y="14496"/>
                    <a:pt x="829" y="15552"/>
                    <a:pt x="843" y="16621"/>
                  </a:cubicBezTo>
                  <a:cubicBezTo>
                    <a:pt x="843" y="16660"/>
                    <a:pt x="843" y="16701"/>
                    <a:pt x="829" y="16754"/>
                  </a:cubicBezTo>
                  <a:cubicBezTo>
                    <a:pt x="829" y="16874"/>
                    <a:pt x="829" y="16995"/>
                    <a:pt x="856" y="17115"/>
                  </a:cubicBezTo>
                  <a:cubicBezTo>
                    <a:pt x="856" y="17141"/>
                    <a:pt x="870" y="17168"/>
                    <a:pt x="870" y="17182"/>
                  </a:cubicBezTo>
                  <a:cubicBezTo>
                    <a:pt x="923" y="17396"/>
                    <a:pt x="977" y="17622"/>
                    <a:pt x="1123" y="17770"/>
                  </a:cubicBezTo>
                  <a:cubicBezTo>
                    <a:pt x="1470" y="18144"/>
                    <a:pt x="1898" y="18545"/>
                    <a:pt x="2607" y="18545"/>
                  </a:cubicBezTo>
                  <a:lnTo>
                    <a:pt x="2660" y="18545"/>
                  </a:lnTo>
                  <a:cubicBezTo>
                    <a:pt x="3394" y="18518"/>
                    <a:pt x="3809" y="18237"/>
                    <a:pt x="3996" y="17636"/>
                  </a:cubicBezTo>
                  <a:cubicBezTo>
                    <a:pt x="4009" y="17583"/>
                    <a:pt x="4036" y="17515"/>
                    <a:pt x="4049" y="17462"/>
                  </a:cubicBezTo>
                  <a:cubicBezTo>
                    <a:pt x="4223" y="16901"/>
                    <a:pt x="4410" y="16327"/>
                    <a:pt x="4424" y="15725"/>
                  </a:cubicBezTo>
                  <a:cubicBezTo>
                    <a:pt x="4436" y="15445"/>
                    <a:pt x="4436" y="15164"/>
                    <a:pt x="4436" y="14884"/>
                  </a:cubicBezTo>
                  <a:cubicBezTo>
                    <a:pt x="4436" y="14710"/>
                    <a:pt x="4424" y="14510"/>
                    <a:pt x="4436" y="14323"/>
                  </a:cubicBezTo>
                  <a:lnTo>
                    <a:pt x="4436" y="13922"/>
                  </a:lnTo>
                  <a:cubicBezTo>
                    <a:pt x="4424" y="13347"/>
                    <a:pt x="4424" y="12800"/>
                    <a:pt x="4650" y="12278"/>
                  </a:cubicBezTo>
                  <a:cubicBezTo>
                    <a:pt x="4717" y="12132"/>
                    <a:pt x="4717" y="11958"/>
                    <a:pt x="4704" y="11797"/>
                  </a:cubicBezTo>
                  <a:lnTo>
                    <a:pt x="4704" y="11664"/>
                  </a:lnTo>
                  <a:lnTo>
                    <a:pt x="4704" y="6280"/>
                  </a:lnTo>
                  <a:lnTo>
                    <a:pt x="4704" y="6159"/>
                  </a:lnTo>
                  <a:cubicBezTo>
                    <a:pt x="4717" y="5972"/>
                    <a:pt x="4717" y="5759"/>
                    <a:pt x="4623" y="5572"/>
                  </a:cubicBezTo>
                  <a:cubicBezTo>
                    <a:pt x="4436" y="5197"/>
                    <a:pt x="4436" y="4797"/>
                    <a:pt x="4436" y="4383"/>
                  </a:cubicBezTo>
                  <a:lnTo>
                    <a:pt x="4436" y="4196"/>
                  </a:lnTo>
                  <a:lnTo>
                    <a:pt x="4436" y="3888"/>
                  </a:lnTo>
                  <a:cubicBezTo>
                    <a:pt x="4450" y="3674"/>
                    <a:pt x="4463" y="3461"/>
                    <a:pt x="4424" y="3234"/>
                  </a:cubicBezTo>
                  <a:cubicBezTo>
                    <a:pt x="4343" y="2766"/>
                    <a:pt x="4263" y="2299"/>
                    <a:pt x="4076" y="1871"/>
                  </a:cubicBezTo>
                  <a:cubicBezTo>
                    <a:pt x="3902" y="1471"/>
                    <a:pt x="3542" y="1189"/>
                    <a:pt x="3127" y="1109"/>
                  </a:cubicBezTo>
                  <a:cubicBezTo>
                    <a:pt x="3047" y="1096"/>
                    <a:pt x="2981" y="1083"/>
                    <a:pt x="2900" y="1056"/>
                  </a:cubicBezTo>
                  <a:cubicBezTo>
                    <a:pt x="2753" y="1016"/>
                    <a:pt x="2593" y="976"/>
                    <a:pt x="2420" y="976"/>
                  </a:cubicBezTo>
                  <a:close/>
                  <a:moveTo>
                    <a:pt x="2612" y="312"/>
                  </a:moveTo>
                  <a:cubicBezTo>
                    <a:pt x="2679" y="312"/>
                    <a:pt x="2744" y="324"/>
                    <a:pt x="2806" y="348"/>
                  </a:cubicBezTo>
                  <a:cubicBezTo>
                    <a:pt x="3221" y="521"/>
                    <a:pt x="3661" y="708"/>
                    <a:pt x="4023" y="963"/>
                  </a:cubicBezTo>
                  <a:cubicBezTo>
                    <a:pt x="4397" y="1230"/>
                    <a:pt x="4704" y="1483"/>
                    <a:pt x="4650" y="1951"/>
                  </a:cubicBezTo>
                  <a:lnTo>
                    <a:pt x="4650" y="1991"/>
                  </a:lnTo>
                  <a:lnTo>
                    <a:pt x="4664" y="2032"/>
                  </a:lnTo>
                  <a:cubicBezTo>
                    <a:pt x="4917" y="2579"/>
                    <a:pt x="4917" y="3167"/>
                    <a:pt x="4904" y="3781"/>
                  </a:cubicBezTo>
                  <a:lnTo>
                    <a:pt x="4904" y="4249"/>
                  </a:lnTo>
                  <a:lnTo>
                    <a:pt x="4904" y="4303"/>
                  </a:lnTo>
                  <a:cubicBezTo>
                    <a:pt x="4917" y="4636"/>
                    <a:pt x="4917" y="4971"/>
                    <a:pt x="5065" y="5304"/>
                  </a:cubicBezTo>
                  <a:cubicBezTo>
                    <a:pt x="5158" y="5505"/>
                    <a:pt x="5172" y="5759"/>
                    <a:pt x="5172" y="5972"/>
                  </a:cubicBezTo>
                  <a:lnTo>
                    <a:pt x="5172" y="11384"/>
                  </a:lnTo>
                  <a:lnTo>
                    <a:pt x="5172" y="11918"/>
                  </a:lnTo>
                  <a:lnTo>
                    <a:pt x="5172" y="12038"/>
                  </a:lnTo>
                  <a:cubicBezTo>
                    <a:pt x="5185" y="12145"/>
                    <a:pt x="5185" y="12252"/>
                    <a:pt x="5158" y="12319"/>
                  </a:cubicBezTo>
                  <a:cubicBezTo>
                    <a:pt x="4891" y="12920"/>
                    <a:pt x="4904" y="13534"/>
                    <a:pt x="4917" y="14136"/>
                  </a:cubicBezTo>
                  <a:lnTo>
                    <a:pt x="4917" y="14656"/>
                  </a:lnTo>
                  <a:lnTo>
                    <a:pt x="4917" y="14790"/>
                  </a:lnTo>
                  <a:cubicBezTo>
                    <a:pt x="4904" y="14964"/>
                    <a:pt x="4904" y="15151"/>
                    <a:pt x="4917" y="15324"/>
                  </a:cubicBezTo>
                  <a:cubicBezTo>
                    <a:pt x="4985" y="16206"/>
                    <a:pt x="4730" y="17048"/>
                    <a:pt x="4477" y="17863"/>
                  </a:cubicBezTo>
                  <a:cubicBezTo>
                    <a:pt x="4450" y="17957"/>
                    <a:pt x="4424" y="18064"/>
                    <a:pt x="4397" y="18157"/>
                  </a:cubicBezTo>
                  <a:cubicBezTo>
                    <a:pt x="4236" y="18664"/>
                    <a:pt x="3782" y="18985"/>
                    <a:pt x="3207" y="18999"/>
                  </a:cubicBezTo>
                  <a:lnTo>
                    <a:pt x="2259" y="18999"/>
                  </a:lnTo>
                  <a:cubicBezTo>
                    <a:pt x="1524" y="18999"/>
                    <a:pt x="950" y="18625"/>
                    <a:pt x="389" y="17783"/>
                  </a:cubicBezTo>
                  <a:cubicBezTo>
                    <a:pt x="309" y="17649"/>
                    <a:pt x="309" y="17409"/>
                    <a:pt x="309" y="17195"/>
                  </a:cubicBezTo>
                  <a:lnTo>
                    <a:pt x="309" y="17061"/>
                  </a:lnTo>
                  <a:lnTo>
                    <a:pt x="309" y="11758"/>
                  </a:lnTo>
                  <a:lnTo>
                    <a:pt x="309" y="10328"/>
                  </a:lnTo>
                  <a:lnTo>
                    <a:pt x="348" y="10328"/>
                  </a:lnTo>
                  <a:lnTo>
                    <a:pt x="348" y="10181"/>
                  </a:lnTo>
                  <a:lnTo>
                    <a:pt x="348" y="8297"/>
                  </a:lnTo>
                  <a:cubicBezTo>
                    <a:pt x="348" y="6694"/>
                    <a:pt x="362" y="5024"/>
                    <a:pt x="335" y="3394"/>
                  </a:cubicBezTo>
                  <a:cubicBezTo>
                    <a:pt x="321" y="2953"/>
                    <a:pt x="442" y="2552"/>
                    <a:pt x="562" y="2125"/>
                  </a:cubicBezTo>
                  <a:cubicBezTo>
                    <a:pt x="615" y="1938"/>
                    <a:pt x="669" y="1738"/>
                    <a:pt x="722" y="1537"/>
                  </a:cubicBezTo>
                  <a:cubicBezTo>
                    <a:pt x="763" y="1364"/>
                    <a:pt x="1030" y="1163"/>
                    <a:pt x="1217" y="1029"/>
                  </a:cubicBezTo>
                  <a:cubicBezTo>
                    <a:pt x="1390" y="909"/>
                    <a:pt x="1577" y="802"/>
                    <a:pt x="1778" y="696"/>
                  </a:cubicBezTo>
                  <a:cubicBezTo>
                    <a:pt x="1939" y="615"/>
                    <a:pt x="2085" y="521"/>
                    <a:pt x="2245" y="428"/>
                  </a:cubicBezTo>
                  <a:cubicBezTo>
                    <a:pt x="2365" y="351"/>
                    <a:pt x="2491" y="312"/>
                    <a:pt x="2612" y="312"/>
                  </a:cubicBezTo>
                  <a:close/>
                  <a:moveTo>
                    <a:pt x="2607" y="1"/>
                  </a:moveTo>
                  <a:cubicBezTo>
                    <a:pt x="2420" y="1"/>
                    <a:pt x="2245" y="67"/>
                    <a:pt x="2072" y="174"/>
                  </a:cubicBezTo>
                  <a:cubicBezTo>
                    <a:pt x="1939" y="268"/>
                    <a:pt x="1778" y="348"/>
                    <a:pt x="1631" y="428"/>
                  </a:cubicBezTo>
                  <a:cubicBezTo>
                    <a:pt x="1431" y="535"/>
                    <a:pt x="1230" y="655"/>
                    <a:pt x="1043" y="789"/>
                  </a:cubicBezTo>
                  <a:cubicBezTo>
                    <a:pt x="802" y="949"/>
                    <a:pt x="482" y="1177"/>
                    <a:pt x="428" y="1471"/>
                  </a:cubicBezTo>
                  <a:cubicBezTo>
                    <a:pt x="375" y="1658"/>
                    <a:pt x="321" y="1857"/>
                    <a:pt x="268" y="2044"/>
                  </a:cubicBezTo>
                  <a:cubicBezTo>
                    <a:pt x="148" y="2472"/>
                    <a:pt x="15" y="2913"/>
                    <a:pt x="28" y="3394"/>
                  </a:cubicBezTo>
                  <a:cubicBezTo>
                    <a:pt x="54" y="5024"/>
                    <a:pt x="54" y="6694"/>
                    <a:pt x="41" y="8297"/>
                  </a:cubicBezTo>
                  <a:lnTo>
                    <a:pt x="41" y="10021"/>
                  </a:lnTo>
                  <a:lnTo>
                    <a:pt x="1" y="10021"/>
                  </a:lnTo>
                  <a:lnTo>
                    <a:pt x="1" y="10181"/>
                  </a:lnTo>
                  <a:lnTo>
                    <a:pt x="1" y="11758"/>
                  </a:lnTo>
                  <a:cubicBezTo>
                    <a:pt x="1" y="13495"/>
                    <a:pt x="1" y="15285"/>
                    <a:pt x="15" y="17061"/>
                  </a:cubicBezTo>
                  <a:lnTo>
                    <a:pt x="15" y="17195"/>
                  </a:lnTo>
                  <a:cubicBezTo>
                    <a:pt x="1" y="17449"/>
                    <a:pt x="1" y="17743"/>
                    <a:pt x="134" y="17943"/>
                  </a:cubicBezTo>
                  <a:cubicBezTo>
                    <a:pt x="549" y="18584"/>
                    <a:pt x="1164" y="19306"/>
                    <a:pt x="2259" y="19306"/>
                  </a:cubicBezTo>
                  <a:lnTo>
                    <a:pt x="2820" y="19306"/>
                  </a:lnTo>
                  <a:cubicBezTo>
                    <a:pt x="2927" y="19306"/>
                    <a:pt x="3074" y="19306"/>
                    <a:pt x="3207" y="19293"/>
                  </a:cubicBezTo>
                  <a:cubicBezTo>
                    <a:pt x="3929" y="19279"/>
                    <a:pt x="4490" y="18878"/>
                    <a:pt x="4677" y="18237"/>
                  </a:cubicBezTo>
                  <a:cubicBezTo>
                    <a:pt x="4717" y="18144"/>
                    <a:pt x="4744" y="18050"/>
                    <a:pt x="4771" y="17943"/>
                  </a:cubicBezTo>
                  <a:cubicBezTo>
                    <a:pt x="5024" y="17102"/>
                    <a:pt x="5291" y="16233"/>
                    <a:pt x="5225" y="15312"/>
                  </a:cubicBezTo>
                  <a:cubicBezTo>
                    <a:pt x="5211" y="15137"/>
                    <a:pt x="5211" y="14964"/>
                    <a:pt x="5211" y="14790"/>
                  </a:cubicBezTo>
                  <a:lnTo>
                    <a:pt x="5211" y="14670"/>
                  </a:lnTo>
                  <a:cubicBezTo>
                    <a:pt x="5225" y="14483"/>
                    <a:pt x="5211" y="14309"/>
                    <a:pt x="5211" y="14136"/>
                  </a:cubicBezTo>
                  <a:cubicBezTo>
                    <a:pt x="5198" y="13534"/>
                    <a:pt x="5198" y="12973"/>
                    <a:pt x="5439" y="12439"/>
                  </a:cubicBezTo>
                  <a:cubicBezTo>
                    <a:pt x="5492" y="12305"/>
                    <a:pt x="5492" y="12159"/>
                    <a:pt x="5478" y="12025"/>
                  </a:cubicBezTo>
                  <a:lnTo>
                    <a:pt x="5478" y="11918"/>
                  </a:lnTo>
                  <a:lnTo>
                    <a:pt x="5478" y="11384"/>
                  </a:lnTo>
                  <a:cubicBezTo>
                    <a:pt x="5478" y="9606"/>
                    <a:pt x="5478" y="7776"/>
                    <a:pt x="5466" y="5959"/>
                  </a:cubicBezTo>
                  <a:cubicBezTo>
                    <a:pt x="5466" y="5732"/>
                    <a:pt x="5452" y="5438"/>
                    <a:pt x="5345" y="5185"/>
                  </a:cubicBezTo>
                  <a:cubicBezTo>
                    <a:pt x="5211" y="4904"/>
                    <a:pt x="5211" y="4610"/>
                    <a:pt x="5211" y="4303"/>
                  </a:cubicBezTo>
                  <a:lnTo>
                    <a:pt x="5211" y="4236"/>
                  </a:lnTo>
                  <a:lnTo>
                    <a:pt x="5211" y="3781"/>
                  </a:lnTo>
                  <a:cubicBezTo>
                    <a:pt x="5211" y="3181"/>
                    <a:pt x="5225" y="2539"/>
                    <a:pt x="4958" y="1938"/>
                  </a:cubicBezTo>
                  <a:cubicBezTo>
                    <a:pt x="4997" y="1296"/>
                    <a:pt x="4490" y="936"/>
                    <a:pt x="4196" y="722"/>
                  </a:cubicBezTo>
                  <a:cubicBezTo>
                    <a:pt x="3809" y="441"/>
                    <a:pt x="3355" y="254"/>
                    <a:pt x="2927" y="67"/>
                  </a:cubicBezTo>
                  <a:cubicBezTo>
                    <a:pt x="2820" y="28"/>
                    <a:pt x="2713" y="1"/>
                    <a:pt x="2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1"/>
            <p:cNvSpPr/>
            <p:nvPr/>
          </p:nvSpPr>
          <p:spPr>
            <a:xfrm>
              <a:off x="5966250" y="655950"/>
              <a:ext cx="49125" cy="102550"/>
            </a:xfrm>
            <a:custGeom>
              <a:avLst/>
              <a:gdLst/>
              <a:ahLst/>
              <a:cxnLst/>
              <a:rect l="l" t="t" r="r" b="b"/>
              <a:pathLst>
                <a:path w="1965" h="4102" extrusionOk="0">
                  <a:moveTo>
                    <a:pt x="883" y="3101"/>
                  </a:moveTo>
                  <a:cubicBezTo>
                    <a:pt x="682" y="2726"/>
                    <a:pt x="1" y="2566"/>
                    <a:pt x="455" y="1911"/>
                  </a:cubicBezTo>
                  <a:cubicBezTo>
                    <a:pt x="602" y="2018"/>
                    <a:pt x="749" y="2125"/>
                    <a:pt x="922" y="2245"/>
                  </a:cubicBezTo>
                  <a:cubicBezTo>
                    <a:pt x="1150" y="2058"/>
                    <a:pt x="1109" y="1845"/>
                    <a:pt x="1002" y="1658"/>
                  </a:cubicBezTo>
                  <a:cubicBezTo>
                    <a:pt x="829" y="1337"/>
                    <a:pt x="642" y="1016"/>
                    <a:pt x="468" y="735"/>
                  </a:cubicBezTo>
                  <a:cubicBezTo>
                    <a:pt x="535" y="589"/>
                    <a:pt x="562" y="495"/>
                    <a:pt x="615" y="429"/>
                  </a:cubicBezTo>
                  <a:cubicBezTo>
                    <a:pt x="722" y="308"/>
                    <a:pt x="829" y="201"/>
                    <a:pt x="963" y="67"/>
                  </a:cubicBezTo>
                  <a:cubicBezTo>
                    <a:pt x="1296" y="147"/>
                    <a:pt x="1684" y="1"/>
                    <a:pt x="1951" y="268"/>
                  </a:cubicBezTo>
                  <a:cubicBezTo>
                    <a:pt x="1925" y="696"/>
                    <a:pt x="1911" y="1097"/>
                    <a:pt x="1871" y="1471"/>
                  </a:cubicBezTo>
                  <a:cubicBezTo>
                    <a:pt x="1857" y="1617"/>
                    <a:pt x="1804" y="1791"/>
                    <a:pt x="1711" y="1871"/>
                  </a:cubicBezTo>
                  <a:cubicBezTo>
                    <a:pt x="1510" y="2032"/>
                    <a:pt x="1471" y="2219"/>
                    <a:pt x="1483" y="2445"/>
                  </a:cubicBezTo>
                  <a:cubicBezTo>
                    <a:pt x="1510" y="2620"/>
                    <a:pt x="1551" y="2819"/>
                    <a:pt x="1510" y="2994"/>
                  </a:cubicBezTo>
                  <a:cubicBezTo>
                    <a:pt x="1471" y="3247"/>
                    <a:pt x="1564" y="3368"/>
                    <a:pt x="1738" y="3528"/>
                  </a:cubicBezTo>
                  <a:cubicBezTo>
                    <a:pt x="1964" y="3742"/>
                    <a:pt x="1857" y="4009"/>
                    <a:pt x="1564" y="4049"/>
                  </a:cubicBezTo>
                  <a:cubicBezTo>
                    <a:pt x="1376" y="4089"/>
                    <a:pt x="1189" y="4102"/>
                    <a:pt x="1002" y="4075"/>
                  </a:cubicBezTo>
                  <a:cubicBezTo>
                    <a:pt x="548" y="4036"/>
                    <a:pt x="455" y="3728"/>
                    <a:pt x="749" y="3314"/>
                  </a:cubicBezTo>
                  <a:cubicBezTo>
                    <a:pt x="803" y="3247"/>
                    <a:pt x="842" y="3167"/>
                    <a:pt x="883" y="31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1"/>
            <p:cNvSpPr/>
            <p:nvPr/>
          </p:nvSpPr>
          <p:spPr>
            <a:xfrm>
              <a:off x="5977625" y="584800"/>
              <a:ext cx="39750" cy="30750"/>
            </a:xfrm>
            <a:custGeom>
              <a:avLst/>
              <a:gdLst/>
              <a:ahLst/>
              <a:cxnLst/>
              <a:rect l="l" t="t" r="r" b="b"/>
              <a:pathLst>
                <a:path w="1590" h="1230" extrusionOk="0">
                  <a:moveTo>
                    <a:pt x="187" y="268"/>
                  </a:moveTo>
                  <a:cubicBezTo>
                    <a:pt x="521" y="188"/>
                    <a:pt x="815" y="81"/>
                    <a:pt x="1109" y="41"/>
                  </a:cubicBezTo>
                  <a:cubicBezTo>
                    <a:pt x="1349" y="1"/>
                    <a:pt x="1523" y="188"/>
                    <a:pt x="1550" y="415"/>
                  </a:cubicBezTo>
                  <a:cubicBezTo>
                    <a:pt x="1589" y="856"/>
                    <a:pt x="1283" y="1230"/>
                    <a:pt x="868" y="1230"/>
                  </a:cubicBezTo>
                  <a:cubicBezTo>
                    <a:pt x="654" y="1230"/>
                    <a:pt x="441" y="1176"/>
                    <a:pt x="267" y="1150"/>
                  </a:cubicBezTo>
                  <a:cubicBezTo>
                    <a:pt x="0" y="870"/>
                    <a:pt x="93" y="602"/>
                    <a:pt x="187" y="2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1"/>
            <p:cNvSpPr/>
            <p:nvPr/>
          </p:nvSpPr>
          <p:spPr>
            <a:xfrm>
              <a:off x="5982625" y="787550"/>
              <a:ext cx="38425" cy="23425"/>
            </a:xfrm>
            <a:custGeom>
              <a:avLst/>
              <a:gdLst/>
              <a:ahLst/>
              <a:cxnLst/>
              <a:rect l="l" t="t" r="r" b="b"/>
              <a:pathLst>
                <a:path w="1537" h="937" extrusionOk="0">
                  <a:moveTo>
                    <a:pt x="1283" y="936"/>
                  </a:moveTo>
                  <a:cubicBezTo>
                    <a:pt x="828" y="869"/>
                    <a:pt x="401" y="922"/>
                    <a:pt x="148" y="521"/>
                  </a:cubicBezTo>
                  <a:cubicBezTo>
                    <a:pt x="53" y="388"/>
                    <a:pt x="0" y="241"/>
                    <a:pt x="134" y="121"/>
                  </a:cubicBezTo>
                  <a:cubicBezTo>
                    <a:pt x="214" y="54"/>
                    <a:pt x="361" y="1"/>
                    <a:pt x="454" y="28"/>
                  </a:cubicBezTo>
                  <a:cubicBezTo>
                    <a:pt x="695" y="67"/>
                    <a:pt x="935" y="147"/>
                    <a:pt x="1149" y="227"/>
                  </a:cubicBezTo>
                  <a:cubicBezTo>
                    <a:pt x="1256" y="268"/>
                    <a:pt x="1363" y="361"/>
                    <a:pt x="1430" y="455"/>
                  </a:cubicBezTo>
                  <a:cubicBezTo>
                    <a:pt x="1484" y="548"/>
                    <a:pt x="1537" y="696"/>
                    <a:pt x="1496" y="776"/>
                  </a:cubicBezTo>
                  <a:cubicBezTo>
                    <a:pt x="1470" y="869"/>
                    <a:pt x="1323" y="909"/>
                    <a:pt x="1283" y="9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5" name="Google Shape;2835;p21"/>
          <p:cNvGrpSpPr/>
          <p:nvPr/>
        </p:nvGrpSpPr>
        <p:grpSpPr>
          <a:xfrm>
            <a:off x="3292267" y="2254937"/>
            <a:ext cx="602390" cy="585264"/>
            <a:chOff x="1490975" y="458200"/>
            <a:chExt cx="1180925" cy="1147351"/>
          </a:xfrm>
        </p:grpSpPr>
        <p:sp>
          <p:nvSpPr>
            <p:cNvPr id="2836" name="Google Shape;2836;p21"/>
            <p:cNvSpPr/>
            <p:nvPr/>
          </p:nvSpPr>
          <p:spPr>
            <a:xfrm>
              <a:off x="1545344" y="764415"/>
              <a:ext cx="1076204" cy="734417"/>
            </a:xfrm>
            <a:custGeom>
              <a:avLst/>
              <a:gdLst/>
              <a:ahLst/>
              <a:cxnLst/>
              <a:rect l="l" t="t" r="r" b="b"/>
              <a:pathLst>
                <a:path w="21417" h="14616" extrusionOk="0">
                  <a:moveTo>
                    <a:pt x="10876" y="0"/>
                  </a:moveTo>
                  <a:cubicBezTo>
                    <a:pt x="12625" y="0"/>
                    <a:pt x="14362" y="0"/>
                    <a:pt x="16113" y="13"/>
                  </a:cubicBezTo>
                  <a:cubicBezTo>
                    <a:pt x="17168" y="13"/>
                    <a:pt x="18237" y="66"/>
                    <a:pt x="19266" y="333"/>
                  </a:cubicBezTo>
                  <a:cubicBezTo>
                    <a:pt x="19480" y="387"/>
                    <a:pt x="19693" y="440"/>
                    <a:pt x="19893" y="521"/>
                  </a:cubicBezTo>
                  <a:cubicBezTo>
                    <a:pt x="20228" y="668"/>
                    <a:pt x="20481" y="895"/>
                    <a:pt x="20602" y="1256"/>
                  </a:cubicBezTo>
                  <a:cubicBezTo>
                    <a:pt x="20722" y="1657"/>
                    <a:pt x="20855" y="2031"/>
                    <a:pt x="20869" y="2444"/>
                  </a:cubicBezTo>
                  <a:cubicBezTo>
                    <a:pt x="20882" y="3447"/>
                    <a:pt x="20935" y="4462"/>
                    <a:pt x="21003" y="5464"/>
                  </a:cubicBezTo>
                  <a:cubicBezTo>
                    <a:pt x="21056" y="6172"/>
                    <a:pt x="21163" y="6867"/>
                    <a:pt x="21256" y="7562"/>
                  </a:cubicBezTo>
                  <a:cubicBezTo>
                    <a:pt x="21377" y="8323"/>
                    <a:pt x="21416" y="9085"/>
                    <a:pt x="21323" y="9846"/>
                  </a:cubicBezTo>
                  <a:cubicBezTo>
                    <a:pt x="21216" y="10754"/>
                    <a:pt x="21122" y="11677"/>
                    <a:pt x="21029" y="12598"/>
                  </a:cubicBezTo>
                  <a:lnTo>
                    <a:pt x="20949" y="12999"/>
                  </a:lnTo>
                  <a:cubicBezTo>
                    <a:pt x="20789" y="13761"/>
                    <a:pt x="20294" y="14121"/>
                    <a:pt x="19533" y="14255"/>
                  </a:cubicBezTo>
                  <a:cubicBezTo>
                    <a:pt x="17569" y="14602"/>
                    <a:pt x="15591" y="14616"/>
                    <a:pt x="13601" y="14522"/>
                  </a:cubicBezTo>
                  <a:cubicBezTo>
                    <a:pt x="12572" y="14468"/>
                    <a:pt x="11530" y="14456"/>
                    <a:pt x="10502" y="14429"/>
                  </a:cubicBezTo>
                  <a:cubicBezTo>
                    <a:pt x="9873" y="14415"/>
                    <a:pt x="9246" y="14415"/>
                    <a:pt x="8617" y="14429"/>
                  </a:cubicBezTo>
                  <a:cubicBezTo>
                    <a:pt x="7201" y="14468"/>
                    <a:pt x="5799" y="14375"/>
                    <a:pt x="4396" y="14148"/>
                  </a:cubicBezTo>
                  <a:cubicBezTo>
                    <a:pt x="3822" y="14055"/>
                    <a:pt x="3261" y="14028"/>
                    <a:pt x="2686" y="13961"/>
                  </a:cubicBezTo>
                  <a:cubicBezTo>
                    <a:pt x="2498" y="13934"/>
                    <a:pt x="2311" y="13907"/>
                    <a:pt x="2124" y="13868"/>
                  </a:cubicBezTo>
                  <a:cubicBezTo>
                    <a:pt x="1777" y="13800"/>
                    <a:pt x="1537" y="13601"/>
                    <a:pt x="1430" y="13253"/>
                  </a:cubicBezTo>
                  <a:cubicBezTo>
                    <a:pt x="1016" y="11810"/>
                    <a:pt x="575" y="10380"/>
                    <a:pt x="174" y="8951"/>
                  </a:cubicBezTo>
                  <a:cubicBezTo>
                    <a:pt x="67" y="8617"/>
                    <a:pt x="54" y="8243"/>
                    <a:pt x="54" y="7895"/>
                  </a:cubicBezTo>
                  <a:cubicBezTo>
                    <a:pt x="27" y="6426"/>
                    <a:pt x="27" y="4956"/>
                    <a:pt x="1" y="3486"/>
                  </a:cubicBezTo>
                  <a:cubicBezTo>
                    <a:pt x="1" y="2779"/>
                    <a:pt x="201" y="2150"/>
                    <a:pt x="508" y="1523"/>
                  </a:cubicBezTo>
                  <a:cubicBezTo>
                    <a:pt x="802" y="935"/>
                    <a:pt x="1283" y="615"/>
                    <a:pt x="1898" y="521"/>
                  </a:cubicBezTo>
                  <a:cubicBezTo>
                    <a:pt x="2258" y="467"/>
                    <a:pt x="2566" y="321"/>
                    <a:pt x="2913" y="240"/>
                  </a:cubicBezTo>
                  <a:cubicBezTo>
                    <a:pt x="3421" y="107"/>
                    <a:pt x="3968" y="53"/>
                    <a:pt x="4516" y="40"/>
                  </a:cubicBezTo>
                  <a:cubicBezTo>
                    <a:pt x="5464" y="13"/>
                    <a:pt x="6414" y="40"/>
                    <a:pt x="7375" y="40"/>
                  </a:cubicBezTo>
                  <a:lnTo>
                    <a:pt x="10876" y="40"/>
                  </a:lnTo>
                  <a:close/>
                  <a:moveTo>
                    <a:pt x="12719" y="8711"/>
                  </a:moveTo>
                  <a:cubicBezTo>
                    <a:pt x="12960" y="8737"/>
                    <a:pt x="13147" y="8750"/>
                    <a:pt x="13320" y="8764"/>
                  </a:cubicBezTo>
                  <a:cubicBezTo>
                    <a:pt x="13655" y="8777"/>
                    <a:pt x="13975" y="8818"/>
                    <a:pt x="14296" y="8818"/>
                  </a:cubicBezTo>
                  <a:cubicBezTo>
                    <a:pt x="14736" y="8804"/>
                    <a:pt x="14870" y="8657"/>
                    <a:pt x="14884" y="8203"/>
                  </a:cubicBezTo>
                  <a:cubicBezTo>
                    <a:pt x="14911" y="7722"/>
                    <a:pt x="14897" y="7227"/>
                    <a:pt x="14897" y="6746"/>
                  </a:cubicBezTo>
                  <a:cubicBezTo>
                    <a:pt x="14884" y="6346"/>
                    <a:pt x="14697" y="6052"/>
                    <a:pt x="14349" y="5891"/>
                  </a:cubicBezTo>
                  <a:cubicBezTo>
                    <a:pt x="14136" y="5798"/>
                    <a:pt x="13881" y="5758"/>
                    <a:pt x="13655" y="5731"/>
                  </a:cubicBezTo>
                  <a:cubicBezTo>
                    <a:pt x="13254" y="5691"/>
                    <a:pt x="12839" y="5772"/>
                    <a:pt x="12412" y="5665"/>
                  </a:cubicBezTo>
                  <a:cubicBezTo>
                    <a:pt x="12372" y="5490"/>
                    <a:pt x="12358" y="5330"/>
                    <a:pt x="12319" y="5184"/>
                  </a:cubicBezTo>
                  <a:cubicBezTo>
                    <a:pt x="12198" y="4676"/>
                    <a:pt x="12078" y="4181"/>
                    <a:pt x="11931" y="3687"/>
                  </a:cubicBezTo>
                  <a:cubicBezTo>
                    <a:pt x="11784" y="3219"/>
                    <a:pt x="11437" y="2979"/>
                    <a:pt x="10942" y="2979"/>
                  </a:cubicBezTo>
                  <a:cubicBezTo>
                    <a:pt x="10434" y="2966"/>
                    <a:pt x="9914" y="2966"/>
                    <a:pt x="9392" y="2993"/>
                  </a:cubicBezTo>
                  <a:cubicBezTo>
                    <a:pt x="8872" y="3019"/>
                    <a:pt x="8751" y="3153"/>
                    <a:pt x="8751" y="3700"/>
                  </a:cubicBezTo>
                  <a:cubicBezTo>
                    <a:pt x="8738" y="4275"/>
                    <a:pt x="8751" y="4849"/>
                    <a:pt x="8738" y="5424"/>
                  </a:cubicBezTo>
                  <a:cubicBezTo>
                    <a:pt x="8738" y="5597"/>
                    <a:pt x="8698" y="5772"/>
                    <a:pt x="8671" y="5945"/>
                  </a:cubicBezTo>
                  <a:cubicBezTo>
                    <a:pt x="8017" y="5945"/>
                    <a:pt x="7429" y="5932"/>
                    <a:pt x="6827" y="5945"/>
                  </a:cubicBezTo>
                  <a:cubicBezTo>
                    <a:pt x="6280" y="5959"/>
                    <a:pt x="6132" y="6092"/>
                    <a:pt x="6146" y="6627"/>
                  </a:cubicBezTo>
                  <a:cubicBezTo>
                    <a:pt x="6173" y="7188"/>
                    <a:pt x="6213" y="7762"/>
                    <a:pt x="6307" y="8323"/>
                  </a:cubicBezTo>
                  <a:cubicBezTo>
                    <a:pt x="6400" y="8925"/>
                    <a:pt x="6667" y="9151"/>
                    <a:pt x="7295" y="9218"/>
                  </a:cubicBezTo>
                  <a:cubicBezTo>
                    <a:pt x="7482" y="9231"/>
                    <a:pt x="7669" y="9231"/>
                    <a:pt x="7856" y="9231"/>
                  </a:cubicBezTo>
                  <a:cubicBezTo>
                    <a:pt x="8177" y="9245"/>
                    <a:pt x="8511" y="9245"/>
                    <a:pt x="8804" y="9245"/>
                  </a:cubicBezTo>
                  <a:cubicBezTo>
                    <a:pt x="8872" y="9365"/>
                    <a:pt x="8925" y="9432"/>
                    <a:pt x="8965" y="9512"/>
                  </a:cubicBezTo>
                  <a:cubicBezTo>
                    <a:pt x="9152" y="9873"/>
                    <a:pt x="9232" y="10273"/>
                    <a:pt x="9246" y="10688"/>
                  </a:cubicBezTo>
                  <a:cubicBezTo>
                    <a:pt x="9273" y="11128"/>
                    <a:pt x="9513" y="11342"/>
                    <a:pt x="9941" y="11476"/>
                  </a:cubicBezTo>
                  <a:cubicBezTo>
                    <a:pt x="10635" y="11677"/>
                    <a:pt x="11330" y="11663"/>
                    <a:pt x="12038" y="11623"/>
                  </a:cubicBezTo>
                  <a:cubicBezTo>
                    <a:pt x="12492" y="11597"/>
                    <a:pt x="12652" y="11410"/>
                    <a:pt x="12666" y="10929"/>
                  </a:cubicBezTo>
                  <a:cubicBezTo>
                    <a:pt x="12679" y="10421"/>
                    <a:pt x="12666" y="9899"/>
                    <a:pt x="12666" y="9379"/>
                  </a:cubicBezTo>
                  <a:cubicBezTo>
                    <a:pt x="12679" y="9178"/>
                    <a:pt x="12706" y="8964"/>
                    <a:pt x="12719" y="87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1"/>
            <p:cNvSpPr/>
            <p:nvPr/>
          </p:nvSpPr>
          <p:spPr>
            <a:xfrm>
              <a:off x="1838698" y="499203"/>
              <a:ext cx="416271" cy="230335"/>
            </a:xfrm>
            <a:custGeom>
              <a:avLst/>
              <a:gdLst/>
              <a:ahLst/>
              <a:cxnLst/>
              <a:rect l="l" t="t" r="r" b="b"/>
              <a:pathLst>
                <a:path w="8284" h="4584" extrusionOk="0">
                  <a:moveTo>
                    <a:pt x="923" y="4583"/>
                  </a:moveTo>
                  <a:lnTo>
                    <a:pt x="95" y="4583"/>
                  </a:lnTo>
                  <a:cubicBezTo>
                    <a:pt x="41" y="4503"/>
                    <a:pt x="1" y="4450"/>
                    <a:pt x="1" y="4409"/>
                  </a:cubicBezTo>
                  <a:cubicBezTo>
                    <a:pt x="1" y="4129"/>
                    <a:pt x="1" y="3862"/>
                    <a:pt x="27" y="3595"/>
                  </a:cubicBezTo>
                  <a:cubicBezTo>
                    <a:pt x="121" y="2913"/>
                    <a:pt x="68" y="2205"/>
                    <a:pt x="375" y="1537"/>
                  </a:cubicBezTo>
                  <a:cubicBezTo>
                    <a:pt x="656" y="935"/>
                    <a:pt x="1069" y="535"/>
                    <a:pt x="1698" y="442"/>
                  </a:cubicBezTo>
                  <a:cubicBezTo>
                    <a:pt x="3314" y="214"/>
                    <a:pt x="4931" y="0"/>
                    <a:pt x="6561" y="241"/>
                  </a:cubicBezTo>
                  <a:cubicBezTo>
                    <a:pt x="6828" y="281"/>
                    <a:pt x="7095" y="335"/>
                    <a:pt x="7362" y="415"/>
                  </a:cubicBezTo>
                  <a:cubicBezTo>
                    <a:pt x="7843" y="575"/>
                    <a:pt x="8123" y="896"/>
                    <a:pt x="8150" y="1430"/>
                  </a:cubicBezTo>
                  <a:cubicBezTo>
                    <a:pt x="8177" y="1938"/>
                    <a:pt x="8244" y="2459"/>
                    <a:pt x="8271" y="2966"/>
                  </a:cubicBezTo>
                  <a:cubicBezTo>
                    <a:pt x="8284" y="3447"/>
                    <a:pt x="8271" y="3942"/>
                    <a:pt x="8271" y="4436"/>
                  </a:cubicBezTo>
                  <a:cubicBezTo>
                    <a:pt x="7897" y="4530"/>
                    <a:pt x="7562" y="4516"/>
                    <a:pt x="7188" y="4476"/>
                  </a:cubicBezTo>
                  <a:cubicBezTo>
                    <a:pt x="7081" y="3942"/>
                    <a:pt x="6948" y="3447"/>
                    <a:pt x="6868" y="2939"/>
                  </a:cubicBezTo>
                  <a:cubicBezTo>
                    <a:pt x="6734" y="2058"/>
                    <a:pt x="6146" y="1724"/>
                    <a:pt x="5398" y="1710"/>
                  </a:cubicBezTo>
                  <a:cubicBezTo>
                    <a:pt x="4450" y="1698"/>
                    <a:pt x="3501" y="1710"/>
                    <a:pt x="2553" y="1724"/>
                  </a:cubicBezTo>
                  <a:cubicBezTo>
                    <a:pt x="2312" y="1724"/>
                    <a:pt x="2072" y="1817"/>
                    <a:pt x="1831" y="1844"/>
                  </a:cubicBezTo>
                  <a:cubicBezTo>
                    <a:pt x="1283" y="1938"/>
                    <a:pt x="1016" y="2298"/>
                    <a:pt x="950" y="2793"/>
                  </a:cubicBezTo>
                  <a:cubicBezTo>
                    <a:pt x="882" y="3207"/>
                    <a:pt x="909" y="3648"/>
                    <a:pt x="896" y="4088"/>
                  </a:cubicBezTo>
                  <a:cubicBezTo>
                    <a:pt x="896" y="4222"/>
                    <a:pt x="909" y="4356"/>
                    <a:pt x="923" y="458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1"/>
            <p:cNvSpPr/>
            <p:nvPr/>
          </p:nvSpPr>
          <p:spPr>
            <a:xfrm>
              <a:off x="2316062" y="1534373"/>
              <a:ext cx="137635" cy="27586"/>
            </a:xfrm>
            <a:custGeom>
              <a:avLst/>
              <a:gdLst/>
              <a:ahLst/>
              <a:cxnLst/>
              <a:rect l="l" t="t" r="r" b="b"/>
              <a:pathLst>
                <a:path w="2739" h="549" extrusionOk="0">
                  <a:moveTo>
                    <a:pt x="2672" y="134"/>
                  </a:moveTo>
                  <a:cubicBezTo>
                    <a:pt x="2738" y="362"/>
                    <a:pt x="2712" y="522"/>
                    <a:pt x="2485" y="535"/>
                  </a:cubicBezTo>
                  <a:cubicBezTo>
                    <a:pt x="1776" y="549"/>
                    <a:pt x="1069" y="549"/>
                    <a:pt x="374" y="549"/>
                  </a:cubicBezTo>
                  <a:cubicBezTo>
                    <a:pt x="160" y="535"/>
                    <a:pt x="27" y="415"/>
                    <a:pt x="0" y="188"/>
                  </a:cubicBezTo>
                  <a:cubicBezTo>
                    <a:pt x="508" y="27"/>
                    <a:pt x="1643" y="0"/>
                    <a:pt x="2672" y="134"/>
                  </a:cubicBezTo>
                  <a:close/>
                </a:path>
              </a:pathLst>
            </a:custGeom>
            <a:solidFill>
              <a:srgbClr val="8CB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1"/>
            <p:cNvSpPr/>
            <p:nvPr/>
          </p:nvSpPr>
          <p:spPr>
            <a:xfrm>
              <a:off x="1735989" y="1518947"/>
              <a:ext cx="141705" cy="26229"/>
            </a:xfrm>
            <a:custGeom>
              <a:avLst/>
              <a:gdLst/>
              <a:ahLst/>
              <a:cxnLst/>
              <a:rect l="l" t="t" r="r" b="b"/>
              <a:pathLst>
                <a:path w="2820" h="522" extrusionOk="0">
                  <a:moveTo>
                    <a:pt x="2819" y="455"/>
                  </a:moveTo>
                  <a:cubicBezTo>
                    <a:pt x="2753" y="468"/>
                    <a:pt x="2700" y="508"/>
                    <a:pt x="2632" y="508"/>
                  </a:cubicBezTo>
                  <a:cubicBezTo>
                    <a:pt x="1952" y="508"/>
                    <a:pt x="1284" y="521"/>
                    <a:pt x="602" y="508"/>
                  </a:cubicBezTo>
                  <a:cubicBezTo>
                    <a:pt x="428" y="495"/>
                    <a:pt x="254" y="428"/>
                    <a:pt x="81" y="361"/>
                  </a:cubicBezTo>
                  <a:cubicBezTo>
                    <a:pt x="28" y="348"/>
                    <a:pt x="1" y="214"/>
                    <a:pt x="1" y="161"/>
                  </a:cubicBezTo>
                  <a:cubicBezTo>
                    <a:pt x="14" y="94"/>
                    <a:pt x="108" y="27"/>
                    <a:pt x="161" y="14"/>
                  </a:cubicBezTo>
                  <a:cubicBezTo>
                    <a:pt x="295" y="1"/>
                    <a:pt x="428" y="14"/>
                    <a:pt x="562" y="27"/>
                  </a:cubicBezTo>
                  <a:lnTo>
                    <a:pt x="2566" y="268"/>
                  </a:lnTo>
                  <a:cubicBezTo>
                    <a:pt x="2673" y="281"/>
                    <a:pt x="2793" y="281"/>
                    <a:pt x="2819" y="455"/>
                  </a:cubicBezTo>
                  <a:close/>
                </a:path>
              </a:pathLst>
            </a:custGeom>
            <a:solidFill>
              <a:srgbClr val="8CB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1"/>
            <p:cNvSpPr/>
            <p:nvPr/>
          </p:nvSpPr>
          <p:spPr>
            <a:xfrm>
              <a:off x="1889700" y="942244"/>
              <a:ext cx="368684" cy="375349"/>
            </a:xfrm>
            <a:custGeom>
              <a:avLst/>
              <a:gdLst/>
              <a:ahLst/>
              <a:cxnLst/>
              <a:rect l="l" t="t" r="r" b="b"/>
              <a:pathLst>
                <a:path w="7337" h="7470" extrusionOk="0">
                  <a:moveTo>
                    <a:pt x="2393" y="4931"/>
                  </a:moveTo>
                  <a:cubicBezTo>
                    <a:pt x="1631" y="4971"/>
                    <a:pt x="950" y="5065"/>
                    <a:pt x="268" y="4917"/>
                  </a:cubicBezTo>
                  <a:cubicBezTo>
                    <a:pt x="1" y="4370"/>
                    <a:pt x="41" y="3809"/>
                    <a:pt x="54" y="3194"/>
                  </a:cubicBezTo>
                  <a:cubicBezTo>
                    <a:pt x="802" y="3074"/>
                    <a:pt x="1511" y="3061"/>
                    <a:pt x="2259" y="3168"/>
                  </a:cubicBezTo>
                  <a:cubicBezTo>
                    <a:pt x="2500" y="2967"/>
                    <a:pt x="2526" y="2660"/>
                    <a:pt x="2526" y="2366"/>
                  </a:cubicBezTo>
                  <a:cubicBezTo>
                    <a:pt x="2539" y="1925"/>
                    <a:pt x="2539" y="1497"/>
                    <a:pt x="2539" y="1057"/>
                  </a:cubicBezTo>
                  <a:lnTo>
                    <a:pt x="2539" y="229"/>
                  </a:lnTo>
                  <a:cubicBezTo>
                    <a:pt x="3100" y="1"/>
                    <a:pt x="3635" y="81"/>
                    <a:pt x="4156" y="161"/>
                  </a:cubicBezTo>
                  <a:cubicBezTo>
                    <a:pt x="4276" y="175"/>
                    <a:pt x="4424" y="362"/>
                    <a:pt x="4463" y="496"/>
                  </a:cubicBezTo>
                  <a:cubicBezTo>
                    <a:pt x="4597" y="936"/>
                    <a:pt x="4691" y="1390"/>
                    <a:pt x="4798" y="1845"/>
                  </a:cubicBezTo>
                  <a:cubicBezTo>
                    <a:pt x="4824" y="2005"/>
                    <a:pt x="4810" y="2165"/>
                    <a:pt x="4851" y="2326"/>
                  </a:cubicBezTo>
                  <a:cubicBezTo>
                    <a:pt x="4917" y="2700"/>
                    <a:pt x="5065" y="2847"/>
                    <a:pt x="5452" y="2860"/>
                  </a:cubicBezTo>
                  <a:cubicBezTo>
                    <a:pt x="5893" y="2874"/>
                    <a:pt x="6321" y="2847"/>
                    <a:pt x="6761" y="2874"/>
                  </a:cubicBezTo>
                  <a:cubicBezTo>
                    <a:pt x="7202" y="2887"/>
                    <a:pt x="7309" y="3007"/>
                    <a:pt x="7322" y="3475"/>
                  </a:cubicBezTo>
                  <a:cubicBezTo>
                    <a:pt x="7336" y="3809"/>
                    <a:pt x="7336" y="4130"/>
                    <a:pt x="7336" y="4490"/>
                  </a:cubicBezTo>
                  <a:cubicBezTo>
                    <a:pt x="7135" y="4517"/>
                    <a:pt x="6975" y="4570"/>
                    <a:pt x="6828" y="4557"/>
                  </a:cubicBezTo>
                  <a:cubicBezTo>
                    <a:pt x="6428" y="4517"/>
                    <a:pt x="6027" y="4450"/>
                    <a:pt x="5612" y="4410"/>
                  </a:cubicBezTo>
                  <a:cubicBezTo>
                    <a:pt x="5318" y="4383"/>
                    <a:pt x="5145" y="4530"/>
                    <a:pt x="5131" y="4824"/>
                  </a:cubicBezTo>
                  <a:cubicBezTo>
                    <a:pt x="5118" y="5398"/>
                    <a:pt x="5131" y="5973"/>
                    <a:pt x="5118" y="6535"/>
                  </a:cubicBezTo>
                  <a:cubicBezTo>
                    <a:pt x="5118" y="6802"/>
                    <a:pt x="5158" y="7082"/>
                    <a:pt x="5024" y="7363"/>
                  </a:cubicBezTo>
                  <a:cubicBezTo>
                    <a:pt x="4383" y="7470"/>
                    <a:pt x="3782" y="7429"/>
                    <a:pt x="3154" y="7162"/>
                  </a:cubicBezTo>
                  <a:cubicBezTo>
                    <a:pt x="2994" y="6414"/>
                    <a:pt x="2767" y="5666"/>
                    <a:pt x="2393" y="49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1"/>
            <p:cNvSpPr/>
            <p:nvPr/>
          </p:nvSpPr>
          <p:spPr>
            <a:xfrm>
              <a:off x="1501025" y="467647"/>
              <a:ext cx="1160775" cy="1127855"/>
            </a:xfrm>
            <a:custGeom>
              <a:avLst/>
              <a:gdLst/>
              <a:ahLst/>
              <a:cxnLst/>
              <a:rect l="l" t="t" r="r" b="b"/>
              <a:pathLst>
                <a:path w="23100" h="22446" extrusionOk="0">
                  <a:moveTo>
                    <a:pt x="8605" y="21243"/>
                  </a:moveTo>
                  <a:cubicBezTo>
                    <a:pt x="8097" y="22098"/>
                    <a:pt x="8097" y="22098"/>
                    <a:pt x="7108" y="22098"/>
                  </a:cubicBezTo>
                  <a:lnTo>
                    <a:pt x="5398" y="22098"/>
                  </a:lnTo>
                  <a:cubicBezTo>
                    <a:pt x="5197" y="22098"/>
                    <a:pt x="5010" y="22098"/>
                    <a:pt x="4823" y="22058"/>
                  </a:cubicBezTo>
                  <a:cubicBezTo>
                    <a:pt x="4410" y="21992"/>
                    <a:pt x="3982" y="21684"/>
                    <a:pt x="3995" y="21203"/>
                  </a:cubicBezTo>
                  <a:cubicBezTo>
                    <a:pt x="3995" y="21096"/>
                    <a:pt x="3968" y="20989"/>
                    <a:pt x="3956" y="20855"/>
                  </a:cubicBezTo>
                  <a:cubicBezTo>
                    <a:pt x="3541" y="20775"/>
                    <a:pt x="3140" y="20709"/>
                    <a:pt x="2753" y="20615"/>
                  </a:cubicBezTo>
                  <a:cubicBezTo>
                    <a:pt x="2139" y="20495"/>
                    <a:pt x="1711" y="20161"/>
                    <a:pt x="1524" y="19546"/>
                  </a:cubicBezTo>
                  <a:cubicBezTo>
                    <a:pt x="1083" y="18064"/>
                    <a:pt x="615" y="16594"/>
                    <a:pt x="201" y="15098"/>
                  </a:cubicBezTo>
                  <a:cubicBezTo>
                    <a:pt x="67" y="14630"/>
                    <a:pt x="54" y="14122"/>
                    <a:pt x="40" y="13641"/>
                  </a:cubicBezTo>
                  <a:cubicBezTo>
                    <a:pt x="14" y="12225"/>
                    <a:pt x="14" y="10809"/>
                    <a:pt x="14" y="9392"/>
                  </a:cubicBezTo>
                  <a:cubicBezTo>
                    <a:pt x="1" y="8404"/>
                    <a:pt x="334" y="7522"/>
                    <a:pt x="842" y="6708"/>
                  </a:cubicBezTo>
                  <a:cubicBezTo>
                    <a:pt x="1203" y="6106"/>
                    <a:pt x="1804" y="5839"/>
                    <a:pt x="2432" y="5639"/>
                  </a:cubicBezTo>
                  <a:cubicBezTo>
                    <a:pt x="2766" y="5532"/>
                    <a:pt x="3113" y="5452"/>
                    <a:pt x="3461" y="5398"/>
                  </a:cubicBezTo>
                  <a:cubicBezTo>
                    <a:pt x="3915" y="5331"/>
                    <a:pt x="4383" y="5291"/>
                    <a:pt x="4837" y="5265"/>
                  </a:cubicBezTo>
                  <a:cubicBezTo>
                    <a:pt x="5211" y="5251"/>
                    <a:pt x="5585" y="5291"/>
                    <a:pt x="6013" y="5211"/>
                  </a:cubicBezTo>
                  <a:cubicBezTo>
                    <a:pt x="6013" y="5051"/>
                    <a:pt x="6026" y="4930"/>
                    <a:pt x="6013" y="4797"/>
                  </a:cubicBezTo>
                  <a:cubicBezTo>
                    <a:pt x="5933" y="3781"/>
                    <a:pt x="6066" y="2806"/>
                    <a:pt x="6440" y="1845"/>
                  </a:cubicBezTo>
                  <a:cubicBezTo>
                    <a:pt x="6761" y="1043"/>
                    <a:pt x="7349" y="575"/>
                    <a:pt x="8151" y="348"/>
                  </a:cubicBezTo>
                  <a:cubicBezTo>
                    <a:pt x="8338" y="295"/>
                    <a:pt x="8525" y="241"/>
                    <a:pt x="8712" y="227"/>
                  </a:cubicBezTo>
                  <a:cubicBezTo>
                    <a:pt x="9900" y="147"/>
                    <a:pt x="11103" y="40"/>
                    <a:pt x="12292" y="14"/>
                  </a:cubicBezTo>
                  <a:cubicBezTo>
                    <a:pt x="12880" y="1"/>
                    <a:pt x="13481" y="147"/>
                    <a:pt x="14069" y="227"/>
                  </a:cubicBezTo>
                  <a:cubicBezTo>
                    <a:pt x="14229" y="254"/>
                    <a:pt x="14376" y="322"/>
                    <a:pt x="14537" y="388"/>
                  </a:cubicBezTo>
                  <a:cubicBezTo>
                    <a:pt x="15205" y="655"/>
                    <a:pt x="15618" y="1150"/>
                    <a:pt x="15645" y="1871"/>
                  </a:cubicBezTo>
                  <a:cubicBezTo>
                    <a:pt x="15672" y="2913"/>
                    <a:pt x="15953" y="3968"/>
                    <a:pt x="15739" y="5024"/>
                  </a:cubicBezTo>
                  <a:cubicBezTo>
                    <a:pt x="16073" y="5197"/>
                    <a:pt x="16407" y="5131"/>
                    <a:pt x="16728" y="5131"/>
                  </a:cubicBezTo>
                  <a:cubicBezTo>
                    <a:pt x="17863" y="5158"/>
                    <a:pt x="19012" y="5224"/>
                    <a:pt x="20134" y="5452"/>
                  </a:cubicBezTo>
                  <a:cubicBezTo>
                    <a:pt x="20442" y="5505"/>
                    <a:pt x="20775" y="5585"/>
                    <a:pt x="21069" y="5719"/>
                  </a:cubicBezTo>
                  <a:cubicBezTo>
                    <a:pt x="21604" y="5959"/>
                    <a:pt x="22004" y="6320"/>
                    <a:pt x="22218" y="6907"/>
                  </a:cubicBezTo>
                  <a:cubicBezTo>
                    <a:pt x="22499" y="7696"/>
                    <a:pt x="22619" y="8484"/>
                    <a:pt x="22686" y="9299"/>
                  </a:cubicBezTo>
                  <a:cubicBezTo>
                    <a:pt x="22806" y="10929"/>
                    <a:pt x="22954" y="12559"/>
                    <a:pt x="23073" y="14189"/>
                  </a:cubicBezTo>
                  <a:cubicBezTo>
                    <a:pt x="23100" y="14362"/>
                    <a:pt x="23087" y="14563"/>
                    <a:pt x="23073" y="14736"/>
                  </a:cubicBezTo>
                  <a:cubicBezTo>
                    <a:pt x="22993" y="15552"/>
                    <a:pt x="22940" y="16366"/>
                    <a:pt x="22833" y="17182"/>
                  </a:cubicBezTo>
                  <a:cubicBezTo>
                    <a:pt x="22753" y="17903"/>
                    <a:pt x="22646" y="18638"/>
                    <a:pt x="22459" y="19346"/>
                  </a:cubicBezTo>
                  <a:cubicBezTo>
                    <a:pt x="22245" y="20187"/>
                    <a:pt x="21630" y="20656"/>
                    <a:pt x="20789" y="20816"/>
                  </a:cubicBezTo>
                  <a:cubicBezTo>
                    <a:pt x="20415" y="20896"/>
                    <a:pt x="20041" y="20949"/>
                    <a:pt x="19626" y="21016"/>
                  </a:cubicBezTo>
                  <a:cubicBezTo>
                    <a:pt x="19626" y="21324"/>
                    <a:pt x="19613" y="21617"/>
                    <a:pt x="19600" y="21911"/>
                  </a:cubicBezTo>
                  <a:cubicBezTo>
                    <a:pt x="19573" y="22285"/>
                    <a:pt x="19466" y="22419"/>
                    <a:pt x="19106" y="22432"/>
                  </a:cubicBezTo>
                  <a:cubicBezTo>
                    <a:pt x="18732" y="22446"/>
                    <a:pt x="18344" y="22432"/>
                    <a:pt x="17970" y="22432"/>
                  </a:cubicBezTo>
                  <a:cubicBezTo>
                    <a:pt x="17476" y="22432"/>
                    <a:pt x="16981" y="22446"/>
                    <a:pt x="16500" y="22432"/>
                  </a:cubicBezTo>
                  <a:cubicBezTo>
                    <a:pt x="15966" y="22405"/>
                    <a:pt x="15805" y="22272"/>
                    <a:pt x="15632" y="21751"/>
                  </a:cubicBezTo>
                  <a:cubicBezTo>
                    <a:pt x="15592" y="21617"/>
                    <a:pt x="15552" y="21497"/>
                    <a:pt x="15499" y="21350"/>
                  </a:cubicBezTo>
                  <a:cubicBezTo>
                    <a:pt x="14737" y="21176"/>
                    <a:pt x="13976" y="21297"/>
                    <a:pt x="13213" y="21243"/>
                  </a:cubicBezTo>
                  <a:cubicBezTo>
                    <a:pt x="12426" y="21203"/>
                    <a:pt x="11637" y="21217"/>
                    <a:pt x="10849" y="21217"/>
                  </a:cubicBezTo>
                  <a:cubicBezTo>
                    <a:pt x="10087" y="21229"/>
                    <a:pt x="9326" y="21190"/>
                    <a:pt x="8605" y="21243"/>
                  </a:cubicBezTo>
                  <a:close/>
                  <a:moveTo>
                    <a:pt x="11758" y="5906"/>
                  </a:moveTo>
                  <a:lnTo>
                    <a:pt x="11758" y="5946"/>
                  </a:lnTo>
                  <a:lnTo>
                    <a:pt x="8257" y="5946"/>
                  </a:lnTo>
                  <a:cubicBezTo>
                    <a:pt x="7296" y="5946"/>
                    <a:pt x="6346" y="5919"/>
                    <a:pt x="5398" y="5946"/>
                  </a:cubicBezTo>
                  <a:cubicBezTo>
                    <a:pt x="4850" y="5959"/>
                    <a:pt x="4303" y="6013"/>
                    <a:pt x="3795" y="6146"/>
                  </a:cubicBezTo>
                  <a:cubicBezTo>
                    <a:pt x="3448" y="6227"/>
                    <a:pt x="3140" y="6373"/>
                    <a:pt x="2780" y="6427"/>
                  </a:cubicBezTo>
                  <a:cubicBezTo>
                    <a:pt x="2165" y="6521"/>
                    <a:pt x="1684" y="6841"/>
                    <a:pt x="1390" y="7429"/>
                  </a:cubicBezTo>
                  <a:cubicBezTo>
                    <a:pt x="1083" y="8056"/>
                    <a:pt x="883" y="8685"/>
                    <a:pt x="883" y="9392"/>
                  </a:cubicBezTo>
                  <a:cubicBezTo>
                    <a:pt x="909" y="10862"/>
                    <a:pt x="909" y="12332"/>
                    <a:pt x="936" y="13801"/>
                  </a:cubicBezTo>
                  <a:cubicBezTo>
                    <a:pt x="936" y="14149"/>
                    <a:pt x="949" y="14523"/>
                    <a:pt x="1056" y="14857"/>
                  </a:cubicBezTo>
                  <a:cubicBezTo>
                    <a:pt x="1457" y="16286"/>
                    <a:pt x="1898" y="17716"/>
                    <a:pt x="2312" y="19159"/>
                  </a:cubicBezTo>
                  <a:cubicBezTo>
                    <a:pt x="2419" y="19507"/>
                    <a:pt x="2659" y="19706"/>
                    <a:pt x="3006" y="19774"/>
                  </a:cubicBezTo>
                  <a:cubicBezTo>
                    <a:pt x="3193" y="19813"/>
                    <a:pt x="3380" y="19840"/>
                    <a:pt x="3568" y="19867"/>
                  </a:cubicBezTo>
                  <a:cubicBezTo>
                    <a:pt x="4143" y="19934"/>
                    <a:pt x="4704" y="19961"/>
                    <a:pt x="5278" y="20054"/>
                  </a:cubicBezTo>
                  <a:cubicBezTo>
                    <a:pt x="6681" y="20281"/>
                    <a:pt x="8083" y="20374"/>
                    <a:pt x="9499" y="20335"/>
                  </a:cubicBezTo>
                  <a:cubicBezTo>
                    <a:pt x="10128" y="20321"/>
                    <a:pt x="10755" y="20321"/>
                    <a:pt x="11384" y="20335"/>
                  </a:cubicBezTo>
                  <a:cubicBezTo>
                    <a:pt x="12412" y="20362"/>
                    <a:pt x="13454" y="20374"/>
                    <a:pt x="14483" y="20428"/>
                  </a:cubicBezTo>
                  <a:cubicBezTo>
                    <a:pt x="16473" y="20522"/>
                    <a:pt x="18451" y="20508"/>
                    <a:pt x="20415" y="20161"/>
                  </a:cubicBezTo>
                  <a:cubicBezTo>
                    <a:pt x="21176" y="20027"/>
                    <a:pt x="21671" y="19667"/>
                    <a:pt x="21831" y="18905"/>
                  </a:cubicBezTo>
                  <a:lnTo>
                    <a:pt x="21911" y="18504"/>
                  </a:lnTo>
                  <a:cubicBezTo>
                    <a:pt x="22004" y="17583"/>
                    <a:pt x="22098" y="16660"/>
                    <a:pt x="22205" y="15752"/>
                  </a:cubicBezTo>
                  <a:cubicBezTo>
                    <a:pt x="22298" y="14991"/>
                    <a:pt x="22259" y="14229"/>
                    <a:pt x="22138" y="13468"/>
                  </a:cubicBezTo>
                  <a:cubicBezTo>
                    <a:pt x="22045" y="12773"/>
                    <a:pt x="21938" y="12078"/>
                    <a:pt x="21885" y="11370"/>
                  </a:cubicBezTo>
                  <a:cubicBezTo>
                    <a:pt x="21817" y="10368"/>
                    <a:pt x="21764" y="9353"/>
                    <a:pt x="21751" y="8350"/>
                  </a:cubicBezTo>
                  <a:cubicBezTo>
                    <a:pt x="21737" y="7937"/>
                    <a:pt x="21604" y="7563"/>
                    <a:pt x="21484" y="7162"/>
                  </a:cubicBezTo>
                  <a:cubicBezTo>
                    <a:pt x="21363" y="6801"/>
                    <a:pt x="21110" y="6574"/>
                    <a:pt x="20775" y="6427"/>
                  </a:cubicBezTo>
                  <a:cubicBezTo>
                    <a:pt x="20575" y="6346"/>
                    <a:pt x="20362" y="6293"/>
                    <a:pt x="20148" y="6239"/>
                  </a:cubicBezTo>
                  <a:cubicBezTo>
                    <a:pt x="19119" y="5972"/>
                    <a:pt x="18050" y="5919"/>
                    <a:pt x="16995" y="5919"/>
                  </a:cubicBezTo>
                  <a:cubicBezTo>
                    <a:pt x="15244" y="5906"/>
                    <a:pt x="13507" y="5906"/>
                    <a:pt x="11758" y="5906"/>
                  </a:cubicBezTo>
                  <a:close/>
                  <a:moveTo>
                    <a:pt x="7643" y="5211"/>
                  </a:moveTo>
                  <a:cubicBezTo>
                    <a:pt x="7629" y="4984"/>
                    <a:pt x="7616" y="4850"/>
                    <a:pt x="7616" y="4716"/>
                  </a:cubicBezTo>
                  <a:cubicBezTo>
                    <a:pt x="7629" y="4276"/>
                    <a:pt x="7602" y="3835"/>
                    <a:pt x="7670" y="3421"/>
                  </a:cubicBezTo>
                  <a:cubicBezTo>
                    <a:pt x="7736" y="2926"/>
                    <a:pt x="8003" y="2566"/>
                    <a:pt x="8551" y="2472"/>
                  </a:cubicBezTo>
                  <a:cubicBezTo>
                    <a:pt x="8792" y="2445"/>
                    <a:pt x="9032" y="2352"/>
                    <a:pt x="9273" y="2352"/>
                  </a:cubicBezTo>
                  <a:cubicBezTo>
                    <a:pt x="10221" y="2338"/>
                    <a:pt x="11170" y="2326"/>
                    <a:pt x="12118" y="2338"/>
                  </a:cubicBezTo>
                  <a:cubicBezTo>
                    <a:pt x="12866" y="2352"/>
                    <a:pt x="13454" y="2686"/>
                    <a:pt x="13588" y="3567"/>
                  </a:cubicBezTo>
                  <a:cubicBezTo>
                    <a:pt x="13668" y="4075"/>
                    <a:pt x="13801" y="4570"/>
                    <a:pt x="13908" y="5104"/>
                  </a:cubicBezTo>
                  <a:cubicBezTo>
                    <a:pt x="14282" y="5144"/>
                    <a:pt x="14617" y="5158"/>
                    <a:pt x="14991" y="5064"/>
                  </a:cubicBezTo>
                  <a:cubicBezTo>
                    <a:pt x="14991" y="4570"/>
                    <a:pt x="15004" y="4075"/>
                    <a:pt x="14991" y="3594"/>
                  </a:cubicBezTo>
                  <a:cubicBezTo>
                    <a:pt x="14964" y="3087"/>
                    <a:pt x="14897" y="2566"/>
                    <a:pt x="14870" y="2058"/>
                  </a:cubicBezTo>
                  <a:cubicBezTo>
                    <a:pt x="14843" y="1524"/>
                    <a:pt x="14563" y="1203"/>
                    <a:pt x="14082" y="1043"/>
                  </a:cubicBezTo>
                  <a:cubicBezTo>
                    <a:pt x="13815" y="963"/>
                    <a:pt x="13548" y="909"/>
                    <a:pt x="13281" y="869"/>
                  </a:cubicBezTo>
                  <a:cubicBezTo>
                    <a:pt x="11651" y="628"/>
                    <a:pt x="10034" y="842"/>
                    <a:pt x="8418" y="1070"/>
                  </a:cubicBezTo>
                  <a:cubicBezTo>
                    <a:pt x="7789" y="1163"/>
                    <a:pt x="7376" y="1563"/>
                    <a:pt x="7095" y="2165"/>
                  </a:cubicBezTo>
                  <a:cubicBezTo>
                    <a:pt x="6788" y="2833"/>
                    <a:pt x="6841" y="3541"/>
                    <a:pt x="6747" y="4223"/>
                  </a:cubicBezTo>
                  <a:cubicBezTo>
                    <a:pt x="6721" y="4490"/>
                    <a:pt x="6721" y="4757"/>
                    <a:pt x="6721" y="5037"/>
                  </a:cubicBezTo>
                  <a:cubicBezTo>
                    <a:pt x="6721" y="5078"/>
                    <a:pt x="6761" y="5131"/>
                    <a:pt x="6815" y="5211"/>
                  </a:cubicBezTo>
                  <a:close/>
                  <a:moveTo>
                    <a:pt x="8338" y="5171"/>
                  </a:moveTo>
                  <a:cubicBezTo>
                    <a:pt x="8498" y="5211"/>
                    <a:pt x="8578" y="5238"/>
                    <a:pt x="8658" y="5238"/>
                  </a:cubicBezTo>
                  <a:cubicBezTo>
                    <a:pt x="10034" y="5238"/>
                    <a:pt x="11423" y="5238"/>
                    <a:pt x="12800" y="5224"/>
                  </a:cubicBezTo>
                  <a:cubicBezTo>
                    <a:pt x="12893" y="5224"/>
                    <a:pt x="12987" y="5171"/>
                    <a:pt x="13133" y="5117"/>
                  </a:cubicBezTo>
                  <a:cubicBezTo>
                    <a:pt x="13026" y="4583"/>
                    <a:pt x="12933" y="4075"/>
                    <a:pt x="12827" y="3567"/>
                  </a:cubicBezTo>
                  <a:cubicBezTo>
                    <a:pt x="12773" y="3314"/>
                    <a:pt x="12586" y="3154"/>
                    <a:pt x="12319" y="3113"/>
                  </a:cubicBezTo>
                  <a:cubicBezTo>
                    <a:pt x="12105" y="3087"/>
                    <a:pt x="11877" y="3074"/>
                    <a:pt x="11664" y="3074"/>
                  </a:cubicBezTo>
                  <a:cubicBezTo>
                    <a:pt x="10942" y="3060"/>
                    <a:pt x="10208" y="3074"/>
                    <a:pt x="9473" y="3074"/>
                  </a:cubicBezTo>
                  <a:cubicBezTo>
                    <a:pt x="9286" y="3074"/>
                    <a:pt x="9099" y="3074"/>
                    <a:pt x="8912" y="3100"/>
                  </a:cubicBezTo>
                  <a:cubicBezTo>
                    <a:pt x="8525" y="3154"/>
                    <a:pt x="8364" y="3300"/>
                    <a:pt x="8338" y="3674"/>
                  </a:cubicBezTo>
                  <a:cubicBezTo>
                    <a:pt x="8311" y="4155"/>
                    <a:pt x="8338" y="4636"/>
                    <a:pt x="8338" y="5171"/>
                  </a:cubicBezTo>
                  <a:close/>
                  <a:moveTo>
                    <a:pt x="18892" y="21363"/>
                  </a:moveTo>
                  <a:cubicBezTo>
                    <a:pt x="17863" y="21229"/>
                    <a:pt x="16728" y="21256"/>
                    <a:pt x="16220" y="21417"/>
                  </a:cubicBezTo>
                  <a:cubicBezTo>
                    <a:pt x="16247" y="21644"/>
                    <a:pt x="16380" y="21764"/>
                    <a:pt x="16594" y="21778"/>
                  </a:cubicBezTo>
                  <a:cubicBezTo>
                    <a:pt x="17289" y="21778"/>
                    <a:pt x="17996" y="21778"/>
                    <a:pt x="18705" y="21764"/>
                  </a:cubicBezTo>
                  <a:cubicBezTo>
                    <a:pt x="18932" y="21751"/>
                    <a:pt x="18958" y="21591"/>
                    <a:pt x="18892" y="21363"/>
                  </a:cubicBezTo>
                  <a:close/>
                  <a:moveTo>
                    <a:pt x="7495" y="21377"/>
                  </a:moveTo>
                  <a:cubicBezTo>
                    <a:pt x="7469" y="21203"/>
                    <a:pt x="7349" y="21203"/>
                    <a:pt x="7242" y="21190"/>
                  </a:cubicBezTo>
                  <a:lnTo>
                    <a:pt x="5238" y="20949"/>
                  </a:lnTo>
                  <a:cubicBezTo>
                    <a:pt x="5104" y="20936"/>
                    <a:pt x="4971" y="20923"/>
                    <a:pt x="4837" y="20936"/>
                  </a:cubicBezTo>
                  <a:cubicBezTo>
                    <a:pt x="4784" y="20949"/>
                    <a:pt x="4690" y="21016"/>
                    <a:pt x="4677" y="21083"/>
                  </a:cubicBezTo>
                  <a:cubicBezTo>
                    <a:pt x="4677" y="21136"/>
                    <a:pt x="4704" y="21270"/>
                    <a:pt x="4757" y="21283"/>
                  </a:cubicBezTo>
                  <a:cubicBezTo>
                    <a:pt x="4930" y="21350"/>
                    <a:pt x="5104" y="21417"/>
                    <a:pt x="5278" y="21430"/>
                  </a:cubicBezTo>
                  <a:cubicBezTo>
                    <a:pt x="5960" y="21443"/>
                    <a:pt x="6628" y="21430"/>
                    <a:pt x="7308" y="21430"/>
                  </a:cubicBezTo>
                  <a:cubicBezTo>
                    <a:pt x="7376" y="21430"/>
                    <a:pt x="7429" y="21390"/>
                    <a:pt x="7495" y="213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1"/>
            <p:cNvSpPr/>
            <p:nvPr/>
          </p:nvSpPr>
          <p:spPr>
            <a:xfrm>
              <a:off x="1490975" y="458200"/>
              <a:ext cx="1180925" cy="1147351"/>
            </a:xfrm>
            <a:custGeom>
              <a:avLst/>
              <a:gdLst/>
              <a:ahLst/>
              <a:cxnLst/>
              <a:rect l="l" t="t" r="r" b="b"/>
              <a:pathLst>
                <a:path w="23501" h="22834" extrusionOk="0">
                  <a:moveTo>
                    <a:pt x="11985" y="1164"/>
                  </a:moveTo>
                  <a:cubicBezTo>
                    <a:pt x="12505" y="1164"/>
                    <a:pt x="12986" y="1190"/>
                    <a:pt x="13454" y="1258"/>
                  </a:cubicBezTo>
                  <a:cubicBezTo>
                    <a:pt x="13695" y="1297"/>
                    <a:pt x="13948" y="1351"/>
                    <a:pt x="14215" y="1431"/>
                  </a:cubicBezTo>
                  <a:cubicBezTo>
                    <a:pt x="14643" y="1564"/>
                    <a:pt x="14844" y="1819"/>
                    <a:pt x="14870" y="2259"/>
                  </a:cubicBezTo>
                  <a:cubicBezTo>
                    <a:pt x="14883" y="2500"/>
                    <a:pt x="14897" y="2754"/>
                    <a:pt x="14924" y="3007"/>
                  </a:cubicBezTo>
                  <a:cubicBezTo>
                    <a:pt x="14950" y="3262"/>
                    <a:pt x="14977" y="3529"/>
                    <a:pt x="14977" y="3796"/>
                  </a:cubicBezTo>
                  <a:cubicBezTo>
                    <a:pt x="14990" y="4130"/>
                    <a:pt x="14990" y="4450"/>
                    <a:pt x="14990" y="4798"/>
                  </a:cubicBezTo>
                  <a:lnTo>
                    <a:pt x="14990" y="5091"/>
                  </a:lnTo>
                  <a:cubicBezTo>
                    <a:pt x="14870" y="5105"/>
                    <a:pt x="14737" y="5118"/>
                    <a:pt x="14616" y="5118"/>
                  </a:cubicBezTo>
                  <a:cubicBezTo>
                    <a:pt x="14509" y="5118"/>
                    <a:pt x="14402" y="5118"/>
                    <a:pt x="14282" y="5105"/>
                  </a:cubicBezTo>
                  <a:cubicBezTo>
                    <a:pt x="14256" y="4985"/>
                    <a:pt x="14229" y="4865"/>
                    <a:pt x="14202" y="4758"/>
                  </a:cubicBezTo>
                  <a:cubicBezTo>
                    <a:pt x="14122" y="4397"/>
                    <a:pt x="14055" y="4063"/>
                    <a:pt x="14001" y="3729"/>
                  </a:cubicBezTo>
                  <a:cubicBezTo>
                    <a:pt x="13855" y="2820"/>
                    <a:pt x="13280" y="2339"/>
                    <a:pt x="12318" y="2326"/>
                  </a:cubicBezTo>
                  <a:cubicBezTo>
                    <a:pt x="11985" y="2313"/>
                    <a:pt x="11637" y="2313"/>
                    <a:pt x="11263" y="2313"/>
                  </a:cubicBezTo>
                  <a:cubicBezTo>
                    <a:pt x="10715" y="2313"/>
                    <a:pt x="10154" y="2326"/>
                    <a:pt x="9459" y="2339"/>
                  </a:cubicBezTo>
                  <a:cubicBezTo>
                    <a:pt x="9286" y="2339"/>
                    <a:pt x="9125" y="2366"/>
                    <a:pt x="8965" y="2407"/>
                  </a:cubicBezTo>
                  <a:cubicBezTo>
                    <a:pt x="8885" y="2433"/>
                    <a:pt x="8791" y="2446"/>
                    <a:pt x="8711" y="2460"/>
                  </a:cubicBezTo>
                  <a:cubicBezTo>
                    <a:pt x="8123" y="2553"/>
                    <a:pt x="7749" y="2941"/>
                    <a:pt x="7669" y="3568"/>
                  </a:cubicBezTo>
                  <a:cubicBezTo>
                    <a:pt x="7615" y="3903"/>
                    <a:pt x="7615" y="4236"/>
                    <a:pt x="7615" y="4557"/>
                  </a:cubicBezTo>
                  <a:cubicBezTo>
                    <a:pt x="7615" y="4664"/>
                    <a:pt x="7615" y="4785"/>
                    <a:pt x="7602" y="4892"/>
                  </a:cubicBezTo>
                  <a:cubicBezTo>
                    <a:pt x="7602" y="4985"/>
                    <a:pt x="7615" y="5079"/>
                    <a:pt x="7615" y="5198"/>
                  </a:cubicBezTo>
                  <a:lnTo>
                    <a:pt x="7121" y="5198"/>
                  </a:lnTo>
                  <a:lnTo>
                    <a:pt x="7121" y="5186"/>
                  </a:lnTo>
                  <a:lnTo>
                    <a:pt x="7121" y="5065"/>
                  </a:lnTo>
                  <a:cubicBezTo>
                    <a:pt x="7134" y="4851"/>
                    <a:pt x="7134" y="4637"/>
                    <a:pt x="7161" y="4437"/>
                  </a:cubicBezTo>
                  <a:cubicBezTo>
                    <a:pt x="7175" y="4236"/>
                    <a:pt x="7202" y="4049"/>
                    <a:pt x="7214" y="3850"/>
                  </a:cubicBezTo>
                  <a:cubicBezTo>
                    <a:pt x="7241" y="3355"/>
                    <a:pt x="7282" y="2888"/>
                    <a:pt x="7482" y="2446"/>
                  </a:cubicBezTo>
                  <a:cubicBezTo>
                    <a:pt x="7763" y="1858"/>
                    <a:pt x="8137" y="1538"/>
                    <a:pt x="8644" y="1471"/>
                  </a:cubicBezTo>
                  <a:cubicBezTo>
                    <a:pt x="9619" y="1324"/>
                    <a:pt x="10822" y="1164"/>
                    <a:pt x="11985" y="1164"/>
                  </a:cubicBezTo>
                  <a:close/>
                  <a:moveTo>
                    <a:pt x="11864" y="3462"/>
                  </a:moveTo>
                  <a:cubicBezTo>
                    <a:pt x="12077" y="3462"/>
                    <a:pt x="12291" y="3488"/>
                    <a:pt x="12492" y="3515"/>
                  </a:cubicBezTo>
                  <a:cubicBezTo>
                    <a:pt x="12679" y="3529"/>
                    <a:pt x="12786" y="3636"/>
                    <a:pt x="12826" y="3809"/>
                  </a:cubicBezTo>
                  <a:cubicBezTo>
                    <a:pt x="12893" y="4156"/>
                    <a:pt x="12959" y="4504"/>
                    <a:pt x="13027" y="4865"/>
                  </a:cubicBezTo>
                  <a:cubicBezTo>
                    <a:pt x="13053" y="4972"/>
                    <a:pt x="13066" y="5079"/>
                    <a:pt x="13093" y="5172"/>
                  </a:cubicBezTo>
                  <a:cubicBezTo>
                    <a:pt x="13053" y="5186"/>
                    <a:pt x="13013" y="5212"/>
                    <a:pt x="13000" y="5212"/>
                  </a:cubicBezTo>
                  <a:cubicBezTo>
                    <a:pt x="11797" y="5212"/>
                    <a:pt x="10474" y="5225"/>
                    <a:pt x="8858" y="5225"/>
                  </a:cubicBezTo>
                  <a:cubicBezTo>
                    <a:pt x="8832" y="5225"/>
                    <a:pt x="8791" y="5212"/>
                    <a:pt x="8737" y="5198"/>
                  </a:cubicBezTo>
                  <a:lnTo>
                    <a:pt x="8737" y="4878"/>
                  </a:lnTo>
                  <a:cubicBezTo>
                    <a:pt x="8725" y="4530"/>
                    <a:pt x="8725" y="4197"/>
                    <a:pt x="8751" y="3876"/>
                  </a:cubicBezTo>
                  <a:cubicBezTo>
                    <a:pt x="8764" y="3622"/>
                    <a:pt x="8818" y="3542"/>
                    <a:pt x="9138" y="3502"/>
                  </a:cubicBezTo>
                  <a:cubicBezTo>
                    <a:pt x="9312" y="3475"/>
                    <a:pt x="9512" y="3462"/>
                    <a:pt x="9673" y="3462"/>
                  </a:cubicBezTo>
                  <a:close/>
                  <a:moveTo>
                    <a:pt x="11985" y="750"/>
                  </a:moveTo>
                  <a:cubicBezTo>
                    <a:pt x="10795" y="750"/>
                    <a:pt x="9566" y="910"/>
                    <a:pt x="8591" y="1057"/>
                  </a:cubicBezTo>
                  <a:cubicBezTo>
                    <a:pt x="7936" y="1151"/>
                    <a:pt x="7442" y="1552"/>
                    <a:pt x="7108" y="2273"/>
                  </a:cubicBezTo>
                  <a:cubicBezTo>
                    <a:pt x="6867" y="2781"/>
                    <a:pt x="6828" y="3315"/>
                    <a:pt x="6801" y="3823"/>
                  </a:cubicBezTo>
                  <a:cubicBezTo>
                    <a:pt x="6787" y="4010"/>
                    <a:pt x="6760" y="4197"/>
                    <a:pt x="6747" y="4384"/>
                  </a:cubicBezTo>
                  <a:cubicBezTo>
                    <a:pt x="6707" y="4611"/>
                    <a:pt x="6707" y="4838"/>
                    <a:pt x="6707" y="5065"/>
                  </a:cubicBezTo>
                  <a:lnTo>
                    <a:pt x="6707" y="5212"/>
                  </a:lnTo>
                  <a:cubicBezTo>
                    <a:pt x="6707" y="5305"/>
                    <a:pt x="6747" y="5373"/>
                    <a:pt x="6787" y="5426"/>
                  </a:cubicBezTo>
                  <a:cubicBezTo>
                    <a:pt x="6801" y="5453"/>
                    <a:pt x="6814" y="5479"/>
                    <a:pt x="6828" y="5492"/>
                  </a:cubicBezTo>
                  <a:lnTo>
                    <a:pt x="6881" y="5613"/>
                  </a:lnTo>
                  <a:lnTo>
                    <a:pt x="8069" y="5613"/>
                  </a:lnTo>
                  <a:lnTo>
                    <a:pt x="8057" y="5385"/>
                  </a:lnTo>
                  <a:cubicBezTo>
                    <a:pt x="8043" y="5305"/>
                    <a:pt x="8043" y="5225"/>
                    <a:pt x="8043" y="5172"/>
                  </a:cubicBezTo>
                  <a:cubicBezTo>
                    <a:pt x="8030" y="5065"/>
                    <a:pt x="8016" y="4985"/>
                    <a:pt x="8016" y="4904"/>
                  </a:cubicBezTo>
                  <a:cubicBezTo>
                    <a:pt x="8030" y="4785"/>
                    <a:pt x="8030" y="4678"/>
                    <a:pt x="8030" y="4557"/>
                  </a:cubicBezTo>
                  <a:cubicBezTo>
                    <a:pt x="8030" y="4236"/>
                    <a:pt x="8030" y="3930"/>
                    <a:pt x="8069" y="3636"/>
                  </a:cubicBezTo>
                  <a:cubicBezTo>
                    <a:pt x="8137" y="3182"/>
                    <a:pt x="8377" y="2941"/>
                    <a:pt x="8778" y="2874"/>
                  </a:cubicBezTo>
                  <a:cubicBezTo>
                    <a:pt x="8871" y="2861"/>
                    <a:pt x="8965" y="2834"/>
                    <a:pt x="9058" y="2820"/>
                  </a:cubicBezTo>
                  <a:cubicBezTo>
                    <a:pt x="9206" y="2781"/>
                    <a:pt x="9339" y="2754"/>
                    <a:pt x="9473" y="2754"/>
                  </a:cubicBezTo>
                  <a:cubicBezTo>
                    <a:pt x="10154" y="2740"/>
                    <a:pt x="10715" y="2727"/>
                    <a:pt x="11263" y="2727"/>
                  </a:cubicBezTo>
                  <a:cubicBezTo>
                    <a:pt x="11637" y="2727"/>
                    <a:pt x="11985" y="2740"/>
                    <a:pt x="12318" y="2740"/>
                  </a:cubicBezTo>
                  <a:cubicBezTo>
                    <a:pt x="13066" y="2754"/>
                    <a:pt x="13481" y="3101"/>
                    <a:pt x="13588" y="3796"/>
                  </a:cubicBezTo>
                  <a:cubicBezTo>
                    <a:pt x="13641" y="4143"/>
                    <a:pt x="13721" y="4491"/>
                    <a:pt x="13801" y="4851"/>
                  </a:cubicBezTo>
                  <a:cubicBezTo>
                    <a:pt x="13828" y="4998"/>
                    <a:pt x="13868" y="5172"/>
                    <a:pt x="13908" y="5332"/>
                  </a:cubicBezTo>
                  <a:lnTo>
                    <a:pt x="13935" y="5479"/>
                  </a:lnTo>
                  <a:lnTo>
                    <a:pt x="14082" y="5492"/>
                  </a:lnTo>
                  <a:cubicBezTo>
                    <a:pt x="14282" y="5519"/>
                    <a:pt x="14456" y="5533"/>
                    <a:pt x="14616" y="5533"/>
                  </a:cubicBezTo>
                  <a:cubicBezTo>
                    <a:pt x="14830" y="5533"/>
                    <a:pt x="15043" y="5506"/>
                    <a:pt x="15244" y="5453"/>
                  </a:cubicBezTo>
                  <a:lnTo>
                    <a:pt x="15405" y="5412"/>
                  </a:lnTo>
                  <a:lnTo>
                    <a:pt x="15405" y="5252"/>
                  </a:lnTo>
                  <a:lnTo>
                    <a:pt x="15405" y="4798"/>
                  </a:lnTo>
                  <a:cubicBezTo>
                    <a:pt x="15405" y="4450"/>
                    <a:pt x="15418" y="4117"/>
                    <a:pt x="15391" y="3782"/>
                  </a:cubicBezTo>
                  <a:cubicBezTo>
                    <a:pt x="15391" y="3502"/>
                    <a:pt x="15364" y="3235"/>
                    <a:pt x="15337" y="2968"/>
                  </a:cubicBezTo>
                  <a:cubicBezTo>
                    <a:pt x="15311" y="2727"/>
                    <a:pt x="15298" y="2473"/>
                    <a:pt x="15284" y="2232"/>
                  </a:cubicBezTo>
                  <a:cubicBezTo>
                    <a:pt x="15257" y="1632"/>
                    <a:pt x="14924" y="1217"/>
                    <a:pt x="14336" y="1030"/>
                  </a:cubicBezTo>
                  <a:cubicBezTo>
                    <a:pt x="14055" y="950"/>
                    <a:pt x="13775" y="884"/>
                    <a:pt x="13520" y="843"/>
                  </a:cubicBezTo>
                  <a:cubicBezTo>
                    <a:pt x="13027" y="777"/>
                    <a:pt x="12519" y="750"/>
                    <a:pt x="11985" y="750"/>
                  </a:cubicBezTo>
                  <a:close/>
                  <a:moveTo>
                    <a:pt x="9673" y="3048"/>
                  </a:moveTo>
                  <a:cubicBezTo>
                    <a:pt x="9500" y="3048"/>
                    <a:pt x="9286" y="3061"/>
                    <a:pt x="9072" y="3087"/>
                  </a:cubicBezTo>
                  <a:cubicBezTo>
                    <a:pt x="8591" y="3155"/>
                    <a:pt x="8363" y="3381"/>
                    <a:pt x="8337" y="3850"/>
                  </a:cubicBezTo>
                  <a:cubicBezTo>
                    <a:pt x="8310" y="4197"/>
                    <a:pt x="8310" y="4530"/>
                    <a:pt x="8324" y="4892"/>
                  </a:cubicBezTo>
                  <a:lnTo>
                    <a:pt x="8324" y="5359"/>
                  </a:lnTo>
                  <a:lnTo>
                    <a:pt x="8324" y="5519"/>
                  </a:lnTo>
                  <a:lnTo>
                    <a:pt x="8484" y="5560"/>
                  </a:lnTo>
                  <a:cubicBezTo>
                    <a:pt x="8538" y="5572"/>
                    <a:pt x="8591" y="5586"/>
                    <a:pt x="8631" y="5599"/>
                  </a:cubicBezTo>
                  <a:cubicBezTo>
                    <a:pt x="8711" y="5626"/>
                    <a:pt x="8778" y="5640"/>
                    <a:pt x="8858" y="5640"/>
                  </a:cubicBezTo>
                  <a:cubicBezTo>
                    <a:pt x="10474" y="5640"/>
                    <a:pt x="11797" y="5626"/>
                    <a:pt x="13000" y="5626"/>
                  </a:cubicBezTo>
                  <a:cubicBezTo>
                    <a:pt x="13107" y="5626"/>
                    <a:pt x="13200" y="5586"/>
                    <a:pt x="13280" y="5546"/>
                  </a:cubicBezTo>
                  <a:lnTo>
                    <a:pt x="13401" y="5506"/>
                  </a:lnTo>
                  <a:lnTo>
                    <a:pt x="13561" y="5439"/>
                  </a:lnTo>
                  <a:lnTo>
                    <a:pt x="13534" y="5266"/>
                  </a:lnTo>
                  <a:cubicBezTo>
                    <a:pt x="13494" y="5105"/>
                    <a:pt x="13467" y="4945"/>
                    <a:pt x="13440" y="4785"/>
                  </a:cubicBezTo>
                  <a:cubicBezTo>
                    <a:pt x="13374" y="4423"/>
                    <a:pt x="13307" y="4076"/>
                    <a:pt x="13226" y="3716"/>
                  </a:cubicBezTo>
                  <a:cubicBezTo>
                    <a:pt x="13146" y="3369"/>
                    <a:pt x="12906" y="3141"/>
                    <a:pt x="12546" y="3101"/>
                  </a:cubicBezTo>
                  <a:cubicBezTo>
                    <a:pt x="12332" y="3075"/>
                    <a:pt x="12104" y="3048"/>
                    <a:pt x="11864" y="3048"/>
                  </a:cubicBezTo>
                  <a:close/>
                  <a:moveTo>
                    <a:pt x="17195" y="6308"/>
                  </a:moveTo>
                  <a:cubicBezTo>
                    <a:pt x="18130" y="6308"/>
                    <a:pt x="19226" y="6361"/>
                    <a:pt x="20294" y="6628"/>
                  </a:cubicBezTo>
                  <a:cubicBezTo>
                    <a:pt x="20494" y="6668"/>
                    <a:pt x="20708" y="6721"/>
                    <a:pt x="20895" y="6802"/>
                  </a:cubicBezTo>
                  <a:cubicBezTo>
                    <a:pt x="21203" y="6949"/>
                    <a:pt x="21390" y="7136"/>
                    <a:pt x="21483" y="7416"/>
                  </a:cubicBezTo>
                  <a:lnTo>
                    <a:pt x="21497" y="7470"/>
                  </a:lnTo>
                  <a:cubicBezTo>
                    <a:pt x="21617" y="7831"/>
                    <a:pt x="21737" y="8178"/>
                    <a:pt x="21737" y="8538"/>
                  </a:cubicBezTo>
                  <a:cubicBezTo>
                    <a:pt x="21764" y="9568"/>
                    <a:pt x="21804" y="10596"/>
                    <a:pt x="21884" y="11572"/>
                  </a:cubicBezTo>
                  <a:cubicBezTo>
                    <a:pt x="21924" y="12266"/>
                    <a:pt x="22031" y="12947"/>
                    <a:pt x="22138" y="13683"/>
                  </a:cubicBezTo>
                  <a:cubicBezTo>
                    <a:pt x="22258" y="14538"/>
                    <a:pt x="22285" y="15245"/>
                    <a:pt x="22204" y="15913"/>
                  </a:cubicBezTo>
                  <a:cubicBezTo>
                    <a:pt x="22124" y="16488"/>
                    <a:pt x="22071" y="17076"/>
                    <a:pt x="22005" y="17637"/>
                  </a:cubicBezTo>
                  <a:cubicBezTo>
                    <a:pt x="21978" y="17984"/>
                    <a:pt x="21937" y="18332"/>
                    <a:pt x="21898" y="18665"/>
                  </a:cubicBezTo>
                  <a:cubicBezTo>
                    <a:pt x="21884" y="18772"/>
                    <a:pt x="21857" y="18879"/>
                    <a:pt x="21830" y="19000"/>
                  </a:cubicBezTo>
                  <a:lnTo>
                    <a:pt x="21830" y="19053"/>
                  </a:lnTo>
                  <a:cubicBezTo>
                    <a:pt x="21684" y="19681"/>
                    <a:pt x="21310" y="20015"/>
                    <a:pt x="20588" y="20149"/>
                  </a:cubicBezTo>
                  <a:cubicBezTo>
                    <a:pt x="19386" y="20349"/>
                    <a:pt x="18090" y="20456"/>
                    <a:pt x="16607" y="20456"/>
                  </a:cubicBezTo>
                  <a:cubicBezTo>
                    <a:pt x="16019" y="20456"/>
                    <a:pt x="15391" y="20443"/>
                    <a:pt x="14696" y="20402"/>
                  </a:cubicBezTo>
                  <a:cubicBezTo>
                    <a:pt x="13681" y="20363"/>
                    <a:pt x="12653" y="20336"/>
                    <a:pt x="11664" y="20322"/>
                  </a:cubicBezTo>
                  <a:lnTo>
                    <a:pt x="11584" y="20322"/>
                  </a:lnTo>
                  <a:cubicBezTo>
                    <a:pt x="11183" y="20309"/>
                    <a:pt x="10862" y="20309"/>
                    <a:pt x="10554" y="20309"/>
                  </a:cubicBezTo>
                  <a:cubicBezTo>
                    <a:pt x="10248" y="20309"/>
                    <a:pt x="9967" y="20309"/>
                    <a:pt x="9699" y="20322"/>
                  </a:cubicBezTo>
                  <a:lnTo>
                    <a:pt x="9099" y="20322"/>
                  </a:lnTo>
                  <a:cubicBezTo>
                    <a:pt x="7936" y="20322"/>
                    <a:pt x="6733" y="20229"/>
                    <a:pt x="5504" y="20042"/>
                  </a:cubicBezTo>
                  <a:cubicBezTo>
                    <a:pt x="5144" y="19975"/>
                    <a:pt x="4770" y="19948"/>
                    <a:pt x="4409" y="19908"/>
                  </a:cubicBezTo>
                  <a:cubicBezTo>
                    <a:pt x="4209" y="19894"/>
                    <a:pt x="3995" y="19868"/>
                    <a:pt x="3794" y="19855"/>
                  </a:cubicBezTo>
                  <a:cubicBezTo>
                    <a:pt x="3621" y="19828"/>
                    <a:pt x="3461" y="19801"/>
                    <a:pt x="3287" y="19761"/>
                  </a:cubicBezTo>
                  <a:lnTo>
                    <a:pt x="3247" y="19748"/>
                  </a:lnTo>
                  <a:cubicBezTo>
                    <a:pt x="2966" y="19695"/>
                    <a:pt x="2793" y="19547"/>
                    <a:pt x="2713" y="19280"/>
                  </a:cubicBezTo>
                  <a:cubicBezTo>
                    <a:pt x="2579" y="18813"/>
                    <a:pt x="2445" y="18345"/>
                    <a:pt x="2298" y="17890"/>
                  </a:cubicBezTo>
                  <a:cubicBezTo>
                    <a:pt x="2018" y="16942"/>
                    <a:pt x="1724" y="15954"/>
                    <a:pt x="1457" y="14978"/>
                  </a:cubicBezTo>
                  <a:cubicBezTo>
                    <a:pt x="1363" y="14671"/>
                    <a:pt x="1350" y="14337"/>
                    <a:pt x="1350" y="13989"/>
                  </a:cubicBezTo>
                  <a:cubicBezTo>
                    <a:pt x="1336" y="13188"/>
                    <a:pt x="1323" y="12373"/>
                    <a:pt x="1323" y="11584"/>
                  </a:cubicBezTo>
                  <a:cubicBezTo>
                    <a:pt x="1309" y="10930"/>
                    <a:pt x="1309" y="10248"/>
                    <a:pt x="1296" y="9580"/>
                  </a:cubicBezTo>
                  <a:cubicBezTo>
                    <a:pt x="1283" y="8993"/>
                    <a:pt x="1443" y="8405"/>
                    <a:pt x="1777" y="7710"/>
                  </a:cubicBezTo>
                  <a:cubicBezTo>
                    <a:pt x="2031" y="7202"/>
                    <a:pt x="2432" y="6908"/>
                    <a:pt x="3007" y="6828"/>
                  </a:cubicBezTo>
                  <a:cubicBezTo>
                    <a:pt x="3247" y="6789"/>
                    <a:pt x="3461" y="6721"/>
                    <a:pt x="3661" y="6641"/>
                  </a:cubicBezTo>
                  <a:cubicBezTo>
                    <a:pt x="3794" y="6602"/>
                    <a:pt x="3915" y="6561"/>
                    <a:pt x="4035" y="6534"/>
                  </a:cubicBezTo>
                  <a:cubicBezTo>
                    <a:pt x="4489" y="6415"/>
                    <a:pt x="5011" y="6347"/>
                    <a:pt x="5598" y="6334"/>
                  </a:cubicBezTo>
                  <a:cubicBezTo>
                    <a:pt x="5852" y="6334"/>
                    <a:pt x="6133" y="6321"/>
                    <a:pt x="6440" y="6321"/>
                  </a:cubicBezTo>
                  <a:cubicBezTo>
                    <a:pt x="6787" y="6321"/>
                    <a:pt x="7148" y="6334"/>
                    <a:pt x="7496" y="6334"/>
                  </a:cubicBezTo>
                  <a:cubicBezTo>
                    <a:pt x="7816" y="6334"/>
                    <a:pt x="8137" y="6347"/>
                    <a:pt x="8457" y="6347"/>
                  </a:cubicBezTo>
                  <a:lnTo>
                    <a:pt x="12172" y="6347"/>
                  </a:lnTo>
                  <a:lnTo>
                    <a:pt x="12172" y="6308"/>
                  </a:lnTo>
                  <a:close/>
                  <a:moveTo>
                    <a:pt x="11757" y="5893"/>
                  </a:moveTo>
                  <a:lnTo>
                    <a:pt x="11757" y="5934"/>
                  </a:lnTo>
                  <a:lnTo>
                    <a:pt x="8457" y="5934"/>
                  </a:lnTo>
                  <a:cubicBezTo>
                    <a:pt x="8137" y="5934"/>
                    <a:pt x="7816" y="5920"/>
                    <a:pt x="7496" y="5920"/>
                  </a:cubicBezTo>
                  <a:cubicBezTo>
                    <a:pt x="7148" y="5920"/>
                    <a:pt x="6787" y="5907"/>
                    <a:pt x="6440" y="5907"/>
                  </a:cubicBezTo>
                  <a:cubicBezTo>
                    <a:pt x="6119" y="5907"/>
                    <a:pt x="5852" y="5920"/>
                    <a:pt x="5585" y="5920"/>
                  </a:cubicBezTo>
                  <a:cubicBezTo>
                    <a:pt x="4970" y="5934"/>
                    <a:pt x="4423" y="6000"/>
                    <a:pt x="3942" y="6134"/>
                  </a:cubicBezTo>
                  <a:cubicBezTo>
                    <a:pt x="3794" y="6160"/>
                    <a:pt x="3661" y="6214"/>
                    <a:pt x="3527" y="6254"/>
                  </a:cubicBezTo>
                  <a:cubicBezTo>
                    <a:pt x="3340" y="6321"/>
                    <a:pt x="3153" y="6388"/>
                    <a:pt x="2953" y="6415"/>
                  </a:cubicBezTo>
                  <a:cubicBezTo>
                    <a:pt x="2232" y="6522"/>
                    <a:pt x="1710" y="6896"/>
                    <a:pt x="1403" y="7537"/>
                  </a:cubicBezTo>
                  <a:cubicBezTo>
                    <a:pt x="1042" y="8271"/>
                    <a:pt x="869" y="8926"/>
                    <a:pt x="882" y="9580"/>
                  </a:cubicBezTo>
                  <a:cubicBezTo>
                    <a:pt x="896" y="10248"/>
                    <a:pt x="896" y="10930"/>
                    <a:pt x="896" y="11584"/>
                  </a:cubicBezTo>
                  <a:cubicBezTo>
                    <a:pt x="908" y="12373"/>
                    <a:pt x="908" y="13188"/>
                    <a:pt x="922" y="13989"/>
                  </a:cubicBezTo>
                  <a:cubicBezTo>
                    <a:pt x="935" y="14351"/>
                    <a:pt x="949" y="14737"/>
                    <a:pt x="1056" y="15099"/>
                  </a:cubicBezTo>
                  <a:cubicBezTo>
                    <a:pt x="1323" y="16073"/>
                    <a:pt x="1617" y="17062"/>
                    <a:pt x="1911" y="18011"/>
                  </a:cubicBezTo>
                  <a:cubicBezTo>
                    <a:pt x="2045" y="18465"/>
                    <a:pt x="2178" y="18933"/>
                    <a:pt x="2325" y="19401"/>
                  </a:cubicBezTo>
                  <a:cubicBezTo>
                    <a:pt x="2445" y="19814"/>
                    <a:pt x="2725" y="20069"/>
                    <a:pt x="3167" y="20162"/>
                  </a:cubicBezTo>
                  <a:lnTo>
                    <a:pt x="3206" y="20176"/>
                  </a:lnTo>
                  <a:cubicBezTo>
                    <a:pt x="3381" y="20202"/>
                    <a:pt x="3568" y="20242"/>
                    <a:pt x="3741" y="20269"/>
                  </a:cubicBezTo>
                  <a:cubicBezTo>
                    <a:pt x="3955" y="20282"/>
                    <a:pt x="4168" y="20309"/>
                    <a:pt x="4369" y="20322"/>
                  </a:cubicBezTo>
                  <a:cubicBezTo>
                    <a:pt x="4717" y="20363"/>
                    <a:pt x="5091" y="20389"/>
                    <a:pt x="5438" y="20443"/>
                  </a:cubicBezTo>
                  <a:cubicBezTo>
                    <a:pt x="6680" y="20643"/>
                    <a:pt x="7923" y="20749"/>
                    <a:pt x="9099" y="20749"/>
                  </a:cubicBezTo>
                  <a:cubicBezTo>
                    <a:pt x="9299" y="20749"/>
                    <a:pt x="9500" y="20737"/>
                    <a:pt x="9713" y="20737"/>
                  </a:cubicBezTo>
                  <a:cubicBezTo>
                    <a:pt x="9980" y="20723"/>
                    <a:pt x="10248" y="20723"/>
                    <a:pt x="10554" y="20723"/>
                  </a:cubicBezTo>
                  <a:cubicBezTo>
                    <a:pt x="10862" y="20723"/>
                    <a:pt x="11183" y="20723"/>
                    <a:pt x="11570" y="20737"/>
                  </a:cubicBezTo>
                  <a:lnTo>
                    <a:pt x="11664" y="20737"/>
                  </a:lnTo>
                  <a:cubicBezTo>
                    <a:pt x="12653" y="20763"/>
                    <a:pt x="13668" y="20776"/>
                    <a:pt x="14669" y="20830"/>
                  </a:cubicBezTo>
                  <a:cubicBezTo>
                    <a:pt x="15378" y="20856"/>
                    <a:pt x="16019" y="20870"/>
                    <a:pt x="16607" y="20870"/>
                  </a:cubicBezTo>
                  <a:cubicBezTo>
                    <a:pt x="18116" y="20870"/>
                    <a:pt x="19439" y="20763"/>
                    <a:pt x="20655" y="20562"/>
                  </a:cubicBezTo>
                  <a:cubicBezTo>
                    <a:pt x="21536" y="20402"/>
                    <a:pt x="22058" y="19935"/>
                    <a:pt x="22231" y="19133"/>
                  </a:cubicBezTo>
                  <a:lnTo>
                    <a:pt x="22245" y="19093"/>
                  </a:lnTo>
                  <a:cubicBezTo>
                    <a:pt x="22272" y="18973"/>
                    <a:pt x="22298" y="18840"/>
                    <a:pt x="22311" y="18719"/>
                  </a:cubicBezTo>
                  <a:cubicBezTo>
                    <a:pt x="22352" y="18371"/>
                    <a:pt x="22391" y="18024"/>
                    <a:pt x="22418" y="17677"/>
                  </a:cubicBezTo>
                  <a:cubicBezTo>
                    <a:pt x="22486" y="17116"/>
                    <a:pt x="22539" y="16528"/>
                    <a:pt x="22619" y="15967"/>
                  </a:cubicBezTo>
                  <a:cubicBezTo>
                    <a:pt x="22699" y="15259"/>
                    <a:pt x="22673" y="14511"/>
                    <a:pt x="22552" y="13629"/>
                  </a:cubicBezTo>
                  <a:cubicBezTo>
                    <a:pt x="22432" y="12894"/>
                    <a:pt x="22338" y="12226"/>
                    <a:pt x="22298" y="11545"/>
                  </a:cubicBezTo>
                  <a:cubicBezTo>
                    <a:pt x="22218" y="10569"/>
                    <a:pt x="22178" y="9554"/>
                    <a:pt x="22151" y="8538"/>
                  </a:cubicBezTo>
                  <a:cubicBezTo>
                    <a:pt x="22151" y="8098"/>
                    <a:pt x="22017" y="7710"/>
                    <a:pt x="21898" y="7350"/>
                  </a:cubicBezTo>
                  <a:lnTo>
                    <a:pt x="21884" y="7296"/>
                  </a:lnTo>
                  <a:cubicBezTo>
                    <a:pt x="21750" y="6896"/>
                    <a:pt x="21483" y="6615"/>
                    <a:pt x="21055" y="6427"/>
                  </a:cubicBezTo>
                  <a:cubicBezTo>
                    <a:pt x="20842" y="6334"/>
                    <a:pt x="20601" y="6267"/>
                    <a:pt x="20401" y="6214"/>
                  </a:cubicBezTo>
                  <a:cubicBezTo>
                    <a:pt x="19279" y="5934"/>
                    <a:pt x="18157" y="5893"/>
                    <a:pt x="17195" y="5893"/>
                  </a:cubicBezTo>
                  <a:close/>
                  <a:moveTo>
                    <a:pt x="5157" y="21324"/>
                  </a:moveTo>
                  <a:cubicBezTo>
                    <a:pt x="5237" y="21324"/>
                    <a:pt x="5331" y="21337"/>
                    <a:pt x="5411" y="21337"/>
                  </a:cubicBezTo>
                  <a:cubicBezTo>
                    <a:pt x="5598" y="21364"/>
                    <a:pt x="5798" y="21391"/>
                    <a:pt x="6026" y="21417"/>
                  </a:cubicBezTo>
                  <a:cubicBezTo>
                    <a:pt x="5839" y="21417"/>
                    <a:pt x="5652" y="21405"/>
                    <a:pt x="5492" y="21405"/>
                  </a:cubicBezTo>
                  <a:cubicBezTo>
                    <a:pt x="5385" y="21405"/>
                    <a:pt x="5264" y="21364"/>
                    <a:pt x="5157" y="21324"/>
                  </a:cubicBezTo>
                  <a:close/>
                  <a:moveTo>
                    <a:pt x="17769" y="21672"/>
                  </a:moveTo>
                  <a:cubicBezTo>
                    <a:pt x="18143" y="21672"/>
                    <a:pt x="18544" y="21699"/>
                    <a:pt x="18918" y="21738"/>
                  </a:cubicBezTo>
                  <a:lnTo>
                    <a:pt x="18905" y="21738"/>
                  </a:lnTo>
                  <a:cubicBezTo>
                    <a:pt x="18451" y="21752"/>
                    <a:pt x="17983" y="21752"/>
                    <a:pt x="17475" y="21752"/>
                  </a:cubicBezTo>
                  <a:lnTo>
                    <a:pt x="16727" y="21752"/>
                  </a:lnTo>
                  <a:cubicBezTo>
                    <a:pt x="16994" y="21699"/>
                    <a:pt x="17355" y="21672"/>
                    <a:pt x="17769" y="21672"/>
                  </a:cubicBezTo>
                  <a:close/>
                  <a:moveTo>
                    <a:pt x="5171" y="20910"/>
                  </a:moveTo>
                  <a:cubicBezTo>
                    <a:pt x="5117" y="20910"/>
                    <a:pt x="5064" y="20910"/>
                    <a:pt x="5011" y="20924"/>
                  </a:cubicBezTo>
                  <a:cubicBezTo>
                    <a:pt x="4863" y="20937"/>
                    <a:pt x="4703" y="21084"/>
                    <a:pt x="4676" y="21230"/>
                  </a:cubicBezTo>
                  <a:cubicBezTo>
                    <a:pt x="4649" y="21364"/>
                    <a:pt x="4717" y="21605"/>
                    <a:pt x="4877" y="21672"/>
                  </a:cubicBezTo>
                  <a:cubicBezTo>
                    <a:pt x="5050" y="21738"/>
                    <a:pt x="5251" y="21818"/>
                    <a:pt x="5478" y="21818"/>
                  </a:cubicBezTo>
                  <a:cubicBezTo>
                    <a:pt x="5732" y="21832"/>
                    <a:pt x="5999" y="21832"/>
                    <a:pt x="6306" y="21832"/>
                  </a:cubicBezTo>
                  <a:lnTo>
                    <a:pt x="7241" y="21832"/>
                  </a:lnTo>
                  <a:lnTo>
                    <a:pt x="7508" y="21818"/>
                  </a:lnTo>
                  <a:cubicBezTo>
                    <a:pt x="7589" y="21818"/>
                    <a:pt x="7656" y="21792"/>
                    <a:pt x="7709" y="21779"/>
                  </a:cubicBezTo>
                  <a:cubicBezTo>
                    <a:pt x="7722" y="21779"/>
                    <a:pt x="7736" y="21765"/>
                    <a:pt x="7749" y="21765"/>
                  </a:cubicBezTo>
                  <a:lnTo>
                    <a:pt x="7936" y="21711"/>
                  </a:lnTo>
                  <a:lnTo>
                    <a:pt x="7896" y="21524"/>
                  </a:lnTo>
                  <a:cubicBezTo>
                    <a:pt x="7856" y="21218"/>
                    <a:pt x="7589" y="21191"/>
                    <a:pt x="7496" y="21177"/>
                  </a:cubicBezTo>
                  <a:lnTo>
                    <a:pt x="7469" y="21177"/>
                  </a:lnTo>
                  <a:cubicBezTo>
                    <a:pt x="6733" y="21070"/>
                    <a:pt x="6012" y="20990"/>
                    <a:pt x="5465" y="20924"/>
                  </a:cubicBezTo>
                  <a:cubicBezTo>
                    <a:pt x="5371" y="20924"/>
                    <a:pt x="5278" y="20910"/>
                    <a:pt x="5171" y="20910"/>
                  </a:cubicBezTo>
                  <a:close/>
                  <a:moveTo>
                    <a:pt x="17769" y="21257"/>
                  </a:moveTo>
                  <a:cubicBezTo>
                    <a:pt x="17154" y="21257"/>
                    <a:pt x="16661" y="21311"/>
                    <a:pt x="16367" y="21405"/>
                  </a:cubicBezTo>
                  <a:lnTo>
                    <a:pt x="16206" y="21458"/>
                  </a:lnTo>
                  <a:lnTo>
                    <a:pt x="16219" y="21618"/>
                  </a:lnTo>
                  <a:cubicBezTo>
                    <a:pt x="16233" y="21952"/>
                    <a:pt x="16460" y="22166"/>
                    <a:pt x="16780" y="22166"/>
                  </a:cubicBezTo>
                  <a:lnTo>
                    <a:pt x="17475" y="22166"/>
                  </a:lnTo>
                  <a:cubicBezTo>
                    <a:pt x="17983" y="22166"/>
                    <a:pt x="18451" y="22166"/>
                    <a:pt x="18918" y="22153"/>
                  </a:cubicBezTo>
                  <a:cubicBezTo>
                    <a:pt x="19092" y="22153"/>
                    <a:pt x="19199" y="22073"/>
                    <a:pt x="19252" y="22005"/>
                  </a:cubicBezTo>
                  <a:cubicBezTo>
                    <a:pt x="19333" y="21886"/>
                    <a:pt x="19359" y="21711"/>
                    <a:pt x="19292" y="21498"/>
                  </a:cubicBezTo>
                  <a:lnTo>
                    <a:pt x="19265" y="21364"/>
                  </a:lnTo>
                  <a:lnTo>
                    <a:pt x="19119" y="21337"/>
                  </a:lnTo>
                  <a:cubicBezTo>
                    <a:pt x="18677" y="21284"/>
                    <a:pt x="18210" y="21257"/>
                    <a:pt x="17769" y="21257"/>
                  </a:cubicBezTo>
                  <a:close/>
                  <a:moveTo>
                    <a:pt x="12584" y="414"/>
                  </a:moveTo>
                  <a:cubicBezTo>
                    <a:pt x="12981" y="414"/>
                    <a:pt x="13378" y="488"/>
                    <a:pt x="13775" y="549"/>
                  </a:cubicBezTo>
                  <a:cubicBezTo>
                    <a:pt x="13921" y="576"/>
                    <a:pt x="14082" y="602"/>
                    <a:pt x="14242" y="629"/>
                  </a:cubicBezTo>
                  <a:cubicBezTo>
                    <a:pt x="14349" y="643"/>
                    <a:pt x="14456" y="683"/>
                    <a:pt x="14576" y="736"/>
                  </a:cubicBezTo>
                  <a:cubicBezTo>
                    <a:pt x="14603" y="750"/>
                    <a:pt x="14630" y="750"/>
                    <a:pt x="14657" y="763"/>
                  </a:cubicBezTo>
                  <a:cubicBezTo>
                    <a:pt x="15084" y="937"/>
                    <a:pt x="15605" y="1297"/>
                    <a:pt x="15631" y="2059"/>
                  </a:cubicBezTo>
                  <a:cubicBezTo>
                    <a:pt x="15645" y="2407"/>
                    <a:pt x="15685" y="2754"/>
                    <a:pt x="15725" y="3101"/>
                  </a:cubicBezTo>
                  <a:cubicBezTo>
                    <a:pt x="15805" y="3809"/>
                    <a:pt x="15872" y="4491"/>
                    <a:pt x="15725" y="5172"/>
                  </a:cubicBezTo>
                  <a:lnTo>
                    <a:pt x="15699" y="5319"/>
                  </a:lnTo>
                  <a:lnTo>
                    <a:pt x="15832" y="5399"/>
                  </a:lnTo>
                  <a:cubicBezTo>
                    <a:pt x="16086" y="5519"/>
                    <a:pt x="16326" y="5546"/>
                    <a:pt x="16500" y="5546"/>
                  </a:cubicBezTo>
                  <a:cubicBezTo>
                    <a:pt x="16566" y="5546"/>
                    <a:pt x="16634" y="5533"/>
                    <a:pt x="16700" y="5533"/>
                  </a:cubicBezTo>
                  <a:lnTo>
                    <a:pt x="16914" y="5533"/>
                  </a:lnTo>
                  <a:cubicBezTo>
                    <a:pt x="17849" y="5546"/>
                    <a:pt x="19078" y="5599"/>
                    <a:pt x="20294" y="5840"/>
                  </a:cubicBezTo>
                  <a:cubicBezTo>
                    <a:pt x="20655" y="5907"/>
                    <a:pt x="20949" y="6000"/>
                    <a:pt x="21176" y="6094"/>
                  </a:cubicBezTo>
                  <a:cubicBezTo>
                    <a:pt x="21711" y="6334"/>
                    <a:pt x="22031" y="6668"/>
                    <a:pt x="22218" y="7176"/>
                  </a:cubicBezTo>
                  <a:cubicBezTo>
                    <a:pt x="22525" y="8004"/>
                    <a:pt x="22619" y="8859"/>
                    <a:pt x="22673" y="9500"/>
                  </a:cubicBezTo>
                  <a:cubicBezTo>
                    <a:pt x="22753" y="10449"/>
                    <a:pt x="22819" y="11397"/>
                    <a:pt x="22899" y="12320"/>
                  </a:cubicBezTo>
                  <a:cubicBezTo>
                    <a:pt x="22953" y="12988"/>
                    <a:pt x="23020" y="13695"/>
                    <a:pt x="23073" y="14390"/>
                  </a:cubicBezTo>
                  <a:cubicBezTo>
                    <a:pt x="23086" y="14564"/>
                    <a:pt x="23073" y="14737"/>
                    <a:pt x="23059" y="14912"/>
                  </a:cubicBezTo>
                  <a:cubicBezTo>
                    <a:pt x="23047" y="15112"/>
                    <a:pt x="23033" y="15312"/>
                    <a:pt x="23006" y="15500"/>
                  </a:cubicBezTo>
                  <a:cubicBezTo>
                    <a:pt x="22966" y="16100"/>
                    <a:pt x="22913" y="16729"/>
                    <a:pt x="22833" y="17343"/>
                  </a:cubicBezTo>
                  <a:cubicBezTo>
                    <a:pt x="22739" y="18038"/>
                    <a:pt x="22646" y="18772"/>
                    <a:pt x="22459" y="19481"/>
                  </a:cubicBezTo>
                  <a:cubicBezTo>
                    <a:pt x="22285" y="20188"/>
                    <a:pt x="21777" y="20643"/>
                    <a:pt x="20949" y="20803"/>
                  </a:cubicBezTo>
                  <a:cubicBezTo>
                    <a:pt x="20695" y="20856"/>
                    <a:pt x="20455" y="20897"/>
                    <a:pt x="20188" y="20937"/>
                  </a:cubicBezTo>
                  <a:cubicBezTo>
                    <a:pt x="20054" y="20950"/>
                    <a:pt x="19933" y="20977"/>
                    <a:pt x="19800" y="20990"/>
                  </a:cubicBezTo>
                  <a:lnTo>
                    <a:pt x="19626" y="21017"/>
                  </a:lnTo>
                  <a:lnTo>
                    <a:pt x="19626" y="21191"/>
                  </a:lnTo>
                  <a:cubicBezTo>
                    <a:pt x="19626" y="21284"/>
                    <a:pt x="19613" y="21391"/>
                    <a:pt x="19613" y="21485"/>
                  </a:cubicBezTo>
                  <a:cubicBezTo>
                    <a:pt x="19613" y="21699"/>
                    <a:pt x="19600" y="21898"/>
                    <a:pt x="19600" y="22099"/>
                  </a:cubicBezTo>
                  <a:cubicBezTo>
                    <a:pt x="19573" y="22367"/>
                    <a:pt x="19520" y="22406"/>
                    <a:pt x="19292" y="22406"/>
                  </a:cubicBezTo>
                  <a:cubicBezTo>
                    <a:pt x="19145" y="22420"/>
                    <a:pt x="18985" y="22420"/>
                    <a:pt x="18771" y="22420"/>
                  </a:cubicBezTo>
                  <a:lnTo>
                    <a:pt x="17622" y="22420"/>
                  </a:lnTo>
                  <a:cubicBezTo>
                    <a:pt x="17275" y="22420"/>
                    <a:pt x="16994" y="22420"/>
                    <a:pt x="16700" y="22406"/>
                  </a:cubicBezTo>
                  <a:cubicBezTo>
                    <a:pt x="16273" y="22393"/>
                    <a:pt x="16180" y="22313"/>
                    <a:pt x="16032" y="21872"/>
                  </a:cubicBezTo>
                  <a:cubicBezTo>
                    <a:pt x="16005" y="21779"/>
                    <a:pt x="15966" y="21699"/>
                    <a:pt x="15939" y="21605"/>
                  </a:cubicBezTo>
                  <a:cubicBezTo>
                    <a:pt x="15925" y="21551"/>
                    <a:pt x="15912" y="21512"/>
                    <a:pt x="15886" y="21471"/>
                  </a:cubicBezTo>
                  <a:lnTo>
                    <a:pt x="15845" y="21351"/>
                  </a:lnTo>
                  <a:lnTo>
                    <a:pt x="15738" y="21337"/>
                  </a:lnTo>
                  <a:cubicBezTo>
                    <a:pt x="15337" y="21244"/>
                    <a:pt x="14950" y="21230"/>
                    <a:pt x="14630" y="21230"/>
                  </a:cubicBezTo>
                  <a:lnTo>
                    <a:pt x="14242" y="21230"/>
                  </a:lnTo>
                  <a:cubicBezTo>
                    <a:pt x="14122" y="21230"/>
                    <a:pt x="13989" y="21244"/>
                    <a:pt x="13868" y="21244"/>
                  </a:cubicBezTo>
                  <a:cubicBezTo>
                    <a:pt x="13695" y="21244"/>
                    <a:pt x="13561" y="21230"/>
                    <a:pt x="13427" y="21230"/>
                  </a:cubicBezTo>
                  <a:cubicBezTo>
                    <a:pt x="13080" y="21204"/>
                    <a:pt x="12706" y="21191"/>
                    <a:pt x="12211" y="21191"/>
                  </a:cubicBezTo>
                  <a:cubicBezTo>
                    <a:pt x="11997" y="21191"/>
                    <a:pt x="11771" y="21191"/>
                    <a:pt x="11557" y="21204"/>
                  </a:cubicBezTo>
                  <a:lnTo>
                    <a:pt x="10408" y="21204"/>
                  </a:lnTo>
                  <a:cubicBezTo>
                    <a:pt x="10234" y="21191"/>
                    <a:pt x="10047" y="21191"/>
                    <a:pt x="9874" y="21191"/>
                  </a:cubicBezTo>
                  <a:cubicBezTo>
                    <a:pt x="9432" y="21191"/>
                    <a:pt x="9099" y="21204"/>
                    <a:pt x="8791" y="21230"/>
                  </a:cubicBezTo>
                  <a:lnTo>
                    <a:pt x="8684" y="21230"/>
                  </a:lnTo>
                  <a:lnTo>
                    <a:pt x="8618" y="21324"/>
                  </a:lnTo>
                  <a:cubicBezTo>
                    <a:pt x="8390" y="21725"/>
                    <a:pt x="8270" y="21925"/>
                    <a:pt x="8137" y="22005"/>
                  </a:cubicBezTo>
                  <a:cubicBezTo>
                    <a:pt x="7989" y="22085"/>
                    <a:pt x="7763" y="22085"/>
                    <a:pt x="7308" y="22085"/>
                  </a:cubicBezTo>
                  <a:lnTo>
                    <a:pt x="6908" y="22085"/>
                  </a:lnTo>
                  <a:cubicBezTo>
                    <a:pt x="6493" y="22085"/>
                    <a:pt x="6053" y="22085"/>
                    <a:pt x="5598" y="22073"/>
                  </a:cubicBezTo>
                  <a:lnTo>
                    <a:pt x="5531" y="22073"/>
                  </a:lnTo>
                  <a:cubicBezTo>
                    <a:pt x="5358" y="22073"/>
                    <a:pt x="5210" y="22073"/>
                    <a:pt x="5064" y="22046"/>
                  </a:cubicBezTo>
                  <a:cubicBezTo>
                    <a:pt x="4743" y="21992"/>
                    <a:pt x="4396" y="21765"/>
                    <a:pt x="4396" y="21391"/>
                  </a:cubicBezTo>
                  <a:cubicBezTo>
                    <a:pt x="4396" y="21298"/>
                    <a:pt x="4382" y="21218"/>
                    <a:pt x="4369" y="21137"/>
                  </a:cubicBezTo>
                  <a:cubicBezTo>
                    <a:pt x="4369" y="21097"/>
                    <a:pt x="4355" y="21057"/>
                    <a:pt x="4355" y="21017"/>
                  </a:cubicBezTo>
                  <a:lnTo>
                    <a:pt x="4343" y="20870"/>
                  </a:lnTo>
                  <a:lnTo>
                    <a:pt x="4195" y="20844"/>
                  </a:lnTo>
                  <a:cubicBezTo>
                    <a:pt x="4075" y="20817"/>
                    <a:pt x="3955" y="20790"/>
                    <a:pt x="3835" y="20776"/>
                  </a:cubicBezTo>
                  <a:cubicBezTo>
                    <a:pt x="3541" y="20710"/>
                    <a:pt x="3274" y="20656"/>
                    <a:pt x="2993" y="20603"/>
                  </a:cubicBezTo>
                  <a:cubicBezTo>
                    <a:pt x="2419" y="20482"/>
                    <a:pt x="2071" y="20188"/>
                    <a:pt x="1924" y="19681"/>
                  </a:cubicBezTo>
                  <a:cubicBezTo>
                    <a:pt x="1790" y="19253"/>
                    <a:pt x="1671" y="18826"/>
                    <a:pt x="1537" y="18398"/>
                  </a:cubicBezTo>
                  <a:cubicBezTo>
                    <a:pt x="1216" y="17370"/>
                    <a:pt x="896" y="16287"/>
                    <a:pt x="602" y="15232"/>
                  </a:cubicBezTo>
                  <a:cubicBezTo>
                    <a:pt x="481" y="14791"/>
                    <a:pt x="454" y="14297"/>
                    <a:pt x="454" y="13829"/>
                  </a:cubicBezTo>
                  <a:cubicBezTo>
                    <a:pt x="428" y="12840"/>
                    <a:pt x="428" y="11839"/>
                    <a:pt x="428" y="10877"/>
                  </a:cubicBezTo>
                  <a:cubicBezTo>
                    <a:pt x="428" y="10449"/>
                    <a:pt x="415" y="10008"/>
                    <a:pt x="415" y="9580"/>
                  </a:cubicBezTo>
                  <a:cubicBezTo>
                    <a:pt x="415" y="8739"/>
                    <a:pt x="668" y="7884"/>
                    <a:pt x="1216" y="7002"/>
                  </a:cubicBezTo>
                  <a:cubicBezTo>
                    <a:pt x="1523" y="6495"/>
                    <a:pt x="2031" y="6240"/>
                    <a:pt x="2699" y="6027"/>
                  </a:cubicBezTo>
                  <a:cubicBezTo>
                    <a:pt x="3060" y="5907"/>
                    <a:pt x="3381" y="5840"/>
                    <a:pt x="3687" y="5786"/>
                  </a:cubicBezTo>
                  <a:cubicBezTo>
                    <a:pt x="4168" y="5720"/>
                    <a:pt x="4649" y="5679"/>
                    <a:pt x="5050" y="5666"/>
                  </a:cubicBezTo>
                  <a:cubicBezTo>
                    <a:pt x="5117" y="5653"/>
                    <a:pt x="5198" y="5653"/>
                    <a:pt x="5291" y="5653"/>
                  </a:cubicBezTo>
                  <a:lnTo>
                    <a:pt x="5585" y="5653"/>
                  </a:lnTo>
                  <a:cubicBezTo>
                    <a:pt x="5785" y="5653"/>
                    <a:pt x="6012" y="5653"/>
                    <a:pt x="6253" y="5613"/>
                  </a:cubicBezTo>
                  <a:lnTo>
                    <a:pt x="6427" y="5572"/>
                  </a:lnTo>
                  <a:lnTo>
                    <a:pt x="6427" y="5399"/>
                  </a:lnTo>
                  <a:lnTo>
                    <a:pt x="6427" y="5252"/>
                  </a:lnTo>
                  <a:lnTo>
                    <a:pt x="6427" y="4972"/>
                  </a:lnTo>
                  <a:cubicBezTo>
                    <a:pt x="6333" y="3956"/>
                    <a:pt x="6480" y="3021"/>
                    <a:pt x="6840" y="2113"/>
                  </a:cubicBezTo>
                  <a:cubicBezTo>
                    <a:pt x="7121" y="1391"/>
                    <a:pt x="7629" y="950"/>
                    <a:pt x="8404" y="736"/>
                  </a:cubicBezTo>
                  <a:lnTo>
                    <a:pt x="8417" y="736"/>
                  </a:lnTo>
                  <a:cubicBezTo>
                    <a:pt x="8591" y="683"/>
                    <a:pt x="8764" y="643"/>
                    <a:pt x="8925" y="629"/>
                  </a:cubicBezTo>
                  <a:cubicBezTo>
                    <a:pt x="9206" y="602"/>
                    <a:pt x="9473" y="590"/>
                    <a:pt x="9753" y="563"/>
                  </a:cubicBezTo>
                  <a:cubicBezTo>
                    <a:pt x="10649" y="496"/>
                    <a:pt x="11584" y="429"/>
                    <a:pt x="12492" y="415"/>
                  </a:cubicBezTo>
                  <a:cubicBezTo>
                    <a:pt x="12523" y="415"/>
                    <a:pt x="12554" y="414"/>
                    <a:pt x="12584" y="414"/>
                  </a:cubicBezTo>
                  <a:close/>
                  <a:moveTo>
                    <a:pt x="12597" y="0"/>
                  </a:moveTo>
                  <a:cubicBezTo>
                    <a:pt x="12562" y="0"/>
                    <a:pt x="12527" y="1"/>
                    <a:pt x="12492" y="2"/>
                  </a:cubicBezTo>
                  <a:cubicBezTo>
                    <a:pt x="11570" y="15"/>
                    <a:pt x="10622" y="82"/>
                    <a:pt x="9726" y="148"/>
                  </a:cubicBezTo>
                  <a:cubicBezTo>
                    <a:pt x="9446" y="175"/>
                    <a:pt x="9165" y="189"/>
                    <a:pt x="8898" y="216"/>
                  </a:cubicBezTo>
                  <a:cubicBezTo>
                    <a:pt x="8684" y="228"/>
                    <a:pt x="8497" y="282"/>
                    <a:pt x="8310" y="335"/>
                  </a:cubicBezTo>
                  <a:lnTo>
                    <a:pt x="8297" y="335"/>
                  </a:lnTo>
                  <a:cubicBezTo>
                    <a:pt x="7401" y="576"/>
                    <a:pt x="6787" y="1124"/>
                    <a:pt x="6453" y="1952"/>
                  </a:cubicBezTo>
                  <a:cubicBezTo>
                    <a:pt x="6065" y="2914"/>
                    <a:pt x="5919" y="3943"/>
                    <a:pt x="6012" y="5011"/>
                  </a:cubicBezTo>
                  <a:lnTo>
                    <a:pt x="6012" y="5225"/>
                  </a:lnTo>
                  <a:cubicBezTo>
                    <a:pt x="5812" y="5239"/>
                    <a:pt x="5625" y="5239"/>
                    <a:pt x="5438" y="5239"/>
                  </a:cubicBezTo>
                  <a:lnTo>
                    <a:pt x="5291" y="5239"/>
                  </a:lnTo>
                  <a:cubicBezTo>
                    <a:pt x="5184" y="5239"/>
                    <a:pt x="5104" y="5239"/>
                    <a:pt x="5023" y="5252"/>
                  </a:cubicBezTo>
                  <a:cubicBezTo>
                    <a:pt x="4610" y="5266"/>
                    <a:pt x="4129" y="5305"/>
                    <a:pt x="3634" y="5373"/>
                  </a:cubicBezTo>
                  <a:cubicBezTo>
                    <a:pt x="3300" y="5426"/>
                    <a:pt x="2953" y="5506"/>
                    <a:pt x="2579" y="5626"/>
                  </a:cubicBezTo>
                  <a:cubicBezTo>
                    <a:pt x="1924" y="5840"/>
                    <a:pt x="1270" y="6134"/>
                    <a:pt x="869" y="6789"/>
                  </a:cubicBezTo>
                  <a:cubicBezTo>
                    <a:pt x="281" y="7737"/>
                    <a:pt x="0" y="8659"/>
                    <a:pt x="0" y="9580"/>
                  </a:cubicBezTo>
                  <a:cubicBezTo>
                    <a:pt x="0" y="10022"/>
                    <a:pt x="0" y="10449"/>
                    <a:pt x="14" y="10877"/>
                  </a:cubicBezTo>
                  <a:cubicBezTo>
                    <a:pt x="14" y="11852"/>
                    <a:pt x="14" y="12854"/>
                    <a:pt x="41" y="13829"/>
                  </a:cubicBezTo>
                  <a:cubicBezTo>
                    <a:pt x="41" y="14324"/>
                    <a:pt x="67" y="14858"/>
                    <a:pt x="201" y="15339"/>
                  </a:cubicBezTo>
                  <a:cubicBezTo>
                    <a:pt x="495" y="16408"/>
                    <a:pt x="828" y="17490"/>
                    <a:pt x="1136" y="18519"/>
                  </a:cubicBezTo>
                  <a:cubicBezTo>
                    <a:pt x="1270" y="18946"/>
                    <a:pt x="1403" y="19374"/>
                    <a:pt x="1523" y="19801"/>
                  </a:cubicBezTo>
                  <a:cubicBezTo>
                    <a:pt x="1724" y="20456"/>
                    <a:pt x="2191" y="20856"/>
                    <a:pt x="2900" y="21017"/>
                  </a:cubicBezTo>
                  <a:cubicBezTo>
                    <a:pt x="3180" y="21070"/>
                    <a:pt x="3474" y="21124"/>
                    <a:pt x="3755" y="21177"/>
                  </a:cubicBezTo>
                  <a:cubicBezTo>
                    <a:pt x="3821" y="21191"/>
                    <a:pt x="3888" y="21204"/>
                    <a:pt x="3968" y="21218"/>
                  </a:cubicBezTo>
                  <a:cubicBezTo>
                    <a:pt x="3981" y="21284"/>
                    <a:pt x="3981" y="21337"/>
                    <a:pt x="3981" y="21378"/>
                  </a:cubicBezTo>
                  <a:cubicBezTo>
                    <a:pt x="3968" y="21818"/>
                    <a:pt x="4289" y="22326"/>
                    <a:pt x="4984" y="22460"/>
                  </a:cubicBezTo>
                  <a:cubicBezTo>
                    <a:pt x="5171" y="22486"/>
                    <a:pt x="5344" y="22486"/>
                    <a:pt x="5531" y="22486"/>
                  </a:cubicBezTo>
                  <a:lnTo>
                    <a:pt x="5598" y="22486"/>
                  </a:lnTo>
                  <a:cubicBezTo>
                    <a:pt x="6039" y="22500"/>
                    <a:pt x="6493" y="22500"/>
                    <a:pt x="6908" y="22500"/>
                  </a:cubicBezTo>
                  <a:lnTo>
                    <a:pt x="7308" y="22500"/>
                  </a:lnTo>
                  <a:cubicBezTo>
                    <a:pt x="8337" y="22500"/>
                    <a:pt x="8431" y="22460"/>
                    <a:pt x="8925" y="21631"/>
                  </a:cubicBezTo>
                  <a:cubicBezTo>
                    <a:pt x="9192" y="21618"/>
                    <a:pt x="9486" y="21618"/>
                    <a:pt x="9874" y="21618"/>
                  </a:cubicBezTo>
                  <a:lnTo>
                    <a:pt x="11570" y="21618"/>
                  </a:lnTo>
                  <a:cubicBezTo>
                    <a:pt x="11771" y="21618"/>
                    <a:pt x="11997" y="21605"/>
                    <a:pt x="12211" y="21605"/>
                  </a:cubicBezTo>
                  <a:cubicBezTo>
                    <a:pt x="12692" y="21605"/>
                    <a:pt x="13053" y="21618"/>
                    <a:pt x="13401" y="21645"/>
                  </a:cubicBezTo>
                  <a:cubicBezTo>
                    <a:pt x="13547" y="21645"/>
                    <a:pt x="13695" y="21658"/>
                    <a:pt x="13868" y="21658"/>
                  </a:cubicBezTo>
                  <a:cubicBezTo>
                    <a:pt x="13989" y="21658"/>
                    <a:pt x="14122" y="21658"/>
                    <a:pt x="14256" y="21645"/>
                  </a:cubicBezTo>
                  <a:lnTo>
                    <a:pt x="14630" y="21645"/>
                  </a:lnTo>
                  <a:cubicBezTo>
                    <a:pt x="14897" y="21645"/>
                    <a:pt x="15218" y="21658"/>
                    <a:pt x="15538" y="21711"/>
                  </a:cubicBezTo>
                  <a:cubicBezTo>
                    <a:pt x="15538" y="21725"/>
                    <a:pt x="15538" y="21738"/>
                    <a:pt x="15551" y="21738"/>
                  </a:cubicBezTo>
                  <a:cubicBezTo>
                    <a:pt x="15578" y="21832"/>
                    <a:pt x="15605" y="21912"/>
                    <a:pt x="15631" y="21992"/>
                  </a:cubicBezTo>
                  <a:cubicBezTo>
                    <a:pt x="15832" y="22607"/>
                    <a:pt x="16073" y="22807"/>
                    <a:pt x="16687" y="22821"/>
                  </a:cubicBezTo>
                  <a:cubicBezTo>
                    <a:pt x="16981" y="22834"/>
                    <a:pt x="17275" y="22834"/>
                    <a:pt x="17622" y="22834"/>
                  </a:cubicBezTo>
                  <a:lnTo>
                    <a:pt x="18771" y="22834"/>
                  </a:lnTo>
                  <a:cubicBezTo>
                    <a:pt x="18985" y="22834"/>
                    <a:pt x="19158" y="22834"/>
                    <a:pt x="19319" y="22821"/>
                  </a:cubicBezTo>
                  <a:cubicBezTo>
                    <a:pt x="19773" y="22807"/>
                    <a:pt x="19974" y="22593"/>
                    <a:pt x="20013" y="22112"/>
                  </a:cubicBezTo>
                  <a:cubicBezTo>
                    <a:pt x="20027" y="21912"/>
                    <a:pt x="20027" y="21711"/>
                    <a:pt x="20027" y="21485"/>
                  </a:cubicBezTo>
                  <a:cubicBezTo>
                    <a:pt x="20027" y="21458"/>
                    <a:pt x="20040" y="21417"/>
                    <a:pt x="20040" y="21378"/>
                  </a:cubicBezTo>
                  <a:cubicBezTo>
                    <a:pt x="20107" y="21364"/>
                    <a:pt x="20174" y="21351"/>
                    <a:pt x="20241" y="21351"/>
                  </a:cubicBezTo>
                  <a:cubicBezTo>
                    <a:pt x="20521" y="21298"/>
                    <a:pt x="20775" y="21271"/>
                    <a:pt x="21029" y="21218"/>
                  </a:cubicBezTo>
                  <a:cubicBezTo>
                    <a:pt x="22005" y="21017"/>
                    <a:pt x="22646" y="20456"/>
                    <a:pt x="22872" y="19588"/>
                  </a:cubicBezTo>
                  <a:cubicBezTo>
                    <a:pt x="23047" y="18852"/>
                    <a:pt x="23154" y="18104"/>
                    <a:pt x="23246" y="17397"/>
                  </a:cubicBezTo>
                  <a:cubicBezTo>
                    <a:pt x="23327" y="16768"/>
                    <a:pt x="23380" y="16141"/>
                    <a:pt x="23421" y="15539"/>
                  </a:cubicBezTo>
                  <a:cubicBezTo>
                    <a:pt x="23447" y="15339"/>
                    <a:pt x="23460" y="15152"/>
                    <a:pt x="23474" y="14951"/>
                  </a:cubicBezTo>
                  <a:cubicBezTo>
                    <a:pt x="23487" y="14764"/>
                    <a:pt x="23501" y="14564"/>
                    <a:pt x="23487" y="14351"/>
                  </a:cubicBezTo>
                  <a:cubicBezTo>
                    <a:pt x="23434" y="13669"/>
                    <a:pt x="23367" y="12961"/>
                    <a:pt x="23314" y="12279"/>
                  </a:cubicBezTo>
                  <a:cubicBezTo>
                    <a:pt x="23246" y="11358"/>
                    <a:pt x="23166" y="10409"/>
                    <a:pt x="23086" y="9474"/>
                  </a:cubicBezTo>
                  <a:cubicBezTo>
                    <a:pt x="23033" y="8793"/>
                    <a:pt x="22940" y="7911"/>
                    <a:pt x="22605" y="7029"/>
                  </a:cubicBezTo>
                  <a:cubicBezTo>
                    <a:pt x="22391" y="6415"/>
                    <a:pt x="21978" y="5987"/>
                    <a:pt x="21349" y="5720"/>
                  </a:cubicBezTo>
                  <a:cubicBezTo>
                    <a:pt x="21082" y="5599"/>
                    <a:pt x="20775" y="5506"/>
                    <a:pt x="20375" y="5426"/>
                  </a:cubicBezTo>
                  <a:cubicBezTo>
                    <a:pt x="19132" y="5186"/>
                    <a:pt x="17876" y="5132"/>
                    <a:pt x="16928" y="5118"/>
                  </a:cubicBezTo>
                  <a:lnTo>
                    <a:pt x="16687" y="5118"/>
                  </a:lnTo>
                  <a:cubicBezTo>
                    <a:pt x="16620" y="5118"/>
                    <a:pt x="16566" y="5132"/>
                    <a:pt x="16500" y="5132"/>
                  </a:cubicBezTo>
                  <a:cubicBezTo>
                    <a:pt x="16406" y="5132"/>
                    <a:pt x="16286" y="5118"/>
                    <a:pt x="16166" y="5079"/>
                  </a:cubicBezTo>
                  <a:cubicBezTo>
                    <a:pt x="16286" y="4397"/>
                    <a:pt x="16206" y="3716"/>
                    <a:pt x="16139" y="3048"/>
                  </a:cubicBezTo>
                  <a:cubicBezTo>
                    <a:pt x="16099" y="2713"/>
                    <a:pt x="16059" y="2380"/>
                    <a:pt x="16046" y="2045"/>
                  </a:cubicBezTo>
                  <a:cubicBezTo>
                    <a:pt x="16019" y="1270"/>
                    <a:pt x="15578" y="683"/>
                    <a:pt x="14817" y="376"/>
                  </a:cubicBezTo>
                  <a:cubicBezTo>
                    <a:pt x="14790" y="362"/>
                    <a:pt x="14763" y="362"/>
                    <a:pt x="14737" y="349"/>
                  </a:cubicBezTo>
                  <a:cubicBezTo>
                    <a:pt x="14603" y="296"/>
                    <a:pt x="14456" y="228"/>
                    <a:pt x="14295" y="216"/>
                  </a:cubicBezTo>
                  <a:cubicBezTo>
                    <a:pt x="14149" y="189"/>
                    <a:pt x="13989" y="162"/>
                    <a:pt x="13841" y="135"/>
                  </a:cubicBezTo>
                  <a:cubicBezTo>
                    <a:pt x="13435" y="73"/>
                    <a:pt x="13017" y="0"/>
                    <a:pt x="12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1"/>
            <p:cNvSpPr/>
            <p:nvPr/>
          </p:nvSpPr>
          <p:spPr>
            <a:xfrm>
              <a:off x="1853471" y="913401"/>
              <a:ext cx="441145" cy="437756"/>
            </a:xfrm>
            <a:custGeom>
              <a:avLst/>
              <a:gdLst/>
              <a:ahLst/>
              <a:cxnLst/>
              <a:rect l="l" t="t" r="r" b="b"/>
              <a:pathLst>
                <a:path w="8779" h="8712" extrusionOk="0">
                  <a:moveTo>
                    <a:pt x="6587" y="5746"/>
                  </a:moveTo>
                  <a:cubicBezTo>
                    <a:pt x="6574" y="5999"/>
                    <a:pt x="6547" y="6213"/>
                    <a:pt x="6534" y="6414"/>
                  </a:cubicBezTo>
                  <a:cubicBezTo>
                    <a:pt x="6534" y="6934"/>
                    <a:pt x="6547" y="7456"/>
                    <a:pt x="6534" y="7964"/>
                  </a:cubicBezTo>
                  <a:cubicBezTo>
                    <a:pt x="6520" y="8445"/>
                    <a:pt x="6360" y="8632"/>
                    <a:pt x="5906" y="8658"/>
                  </a:cubicBezTo>
                  <a:cubicBezTo>
                    <a:pt x="5198" y="8698"/>
                    <a:pt x="4503" y="8712"/>
                    <a:pt x="3809" y="8511"/>
                  </a:cubicBezTo>
                  <a:cubicBezTo>
                    <a:pt x="3381" y="8377"/>
                    <a:pt x="3141" y="8163"/>
                    <a:pt x="3114" y="7723"/>
                  </a:cubicBezTo>
                  <a:cubicBezTo>
                    <a:pt x="3100" y="7308"/>
                    <a:pt x="3020" y="6908"/>
                    <a:pt x="2833" y="6547"/>
                  </a:cubicBezTo>
                  <a:cubicBezTo>
                    <a:pt x="2793" y="6467"/>
                    <a:pt x="2740" y="6400"/>
                    <a:pt x="2672" y="6280"/>
                  </a:cubicBezTo>
                  <a:cubicBezTo>
                    <a:pt x="2379" y="6280"/>
                    <a:pt x="2045" y="6280"/>
                    <a:pt x="1724" y="6266"/>
                  </a:cubicBezTo>
                  <a:cubicBezTo>
                    <a:pt x="1537" y="6266"/>
                    <a:pt x="1350" y="6266"/>
                    <a:pt x="1163" y="6253"/>
                  </a:cubicBezTo>
                  <a:cubicBezTo>
                    <a:pt x="535" y="6186"/>
                    <a:pt x="268" y="5960"/>
                    <a:pt x="175" y="5358"/>
                  </a:cubicBezTo>
                  <a:cubicBezTo>
                    <a:pt x="81" y="4797"/>
                    <a:pt x="41" y="4223"/>
                    <a:pt x="14" y="3662"/>
                  </a:cubicBezTo>
                  <a:cubicBezTo>
                    <a:pt x="0" y="3127"/>
                    <a:pt x="148" y="2994"/>
                    <a:pt x="695" y="2980"/>
                  </a:cubicBezTo>
                  <a:cubicBezTo>
                    <a:pt x="1297" y="2967"/>
                    <a:pt x="1885" y="2980"/>
                    <a:pt x="2539" y="2980"/>
                  </a:cubicBezTo>
                  <a:cubicBezTo>
                    <a:pt x="2566" y="2807"/>
                    <a:pt x="2606" y="2632"/>
                    <a:pt x="2606" y="2459"/>
                  </a:cubicBezTo>
                  <a:cubicBezTo>
                    <a:pt x="2619" y="1884"/>
                    <a:pt x="2606" y="1310"/>
                    <a:pt x="2619" y="735"/>
                  </a:cubicBezTo>
                  <a:cubicBezTo>
                    <a:pt x="2619" y="188"/>
                    <a:pt x="2740" y="54"/>
                    <a:pt x="3260" y="28"/>
                  </a:cubicBezTo>
                  <a:cubicBezTo>
                    <a:pt x="3782" y="1"/>
                    <a:pt x="4302" y="1"/>
                    <a:pt x="4810" y="14"/>
                  </a:cubicBezTo>
                  <a:cubicBezTo>
                    <a:pt x="5305" y="14"/>
                    <a:pt x="5652" y="254"/>
                    <a:pt x="5799" y="722"/>
                  </a:cubicBezTo>
                  <a:cubicBezTo>
                    <a:pt x="5946" y="1216"/>
                    <a:pt x="6066" y="1711"/>
                    <a:pt x="6187" y="2219"/>
                  </a:cubicBezTo>
                  <a:cubicBezTo>
                    <a:pt x="6226" y="2365"/>
                    <a:pt x="6240" y="2525"/>
                    <a:pt x="6280" y="2700"/>
                  </a:cubicBezTo>
                  <a:cubicBezTo>
                    <a:pt x="6707" y="2807"/>
                    <a:pt x="7122" y="2726"/>
                    <a:pt x="7523" y="2766"/>
                  </a:cubicBezTo>
                  <a:cubicBezTo>
                    <a:pt x="7749" y="2793"/>
                    <a:pt x="8004" y="2833"/>
                    <a:pt x="8217" y="2926"/>
                  </a:cubicBezTo>
                  <a:cubicBezTo>
                    <a:pt x="8565" y="3087"/>
                    <a:pt x="8752" y="3381"/>
                    <a:pt x="8765" y="3781"/>
                  </a:cubicBezTo>
                  <a:cubicBezTo>
                    <a:pt x="8765" y="4262"/>
                    <a:pt x="8779" y="4757"/>
                    <a:pt x="8752" y="5238"/>
                  </a:cubicBezTo>
                  <a:cubicBezTo>
                    <a:pt x="8738" y="5692"/>
                    <a:pt x="8604" y="5839"/>
                    <a:pt x="8164" y="5853"/>
                  </a:cubicBezTo>
                  <a:cubicBezTo>
                    <a:pt x="7843" y="5853"/>
                    <a:pt x="7523" y="5812"/>
                    <a:pt x="7188" y="5799"/>
                  </a:cubicBezTo>
                  <a:cubicBezTo>
                    <a:pt x="7015" y="5785"/>
                    <a:pt x="6828" y="5772"/>
                    <a:pt x="6587" y="5746"/>
                  </a:cubicBezTo>
                  <a:close/>
                  <a:moveTo>
                    <a:pt x="3114" y="5505"/>
                  </a:moveTo>
                  <a:cubicBezTo>
                    <a:pt x="3488" y="6240"/>
                    <a:pt x="3715" y="6988"/>
                    <a:pt x="3875" y="7736"/>
                  </a:cubicBezTo>
                  <a:cubicBezTo>
                    <a:pt x="4503" y="8003"/>
                    <a:pt x="5104" y="8044"/>
                    <a:pt x="5745" y="7937"/>
                  </a:cubicBezTo>
                  <a:cubicBezTo>
                    <a:pt x="5879" y="7656"/>
                    <a:pt x="5839" y="7376"/>
                    <a:pt x="5839" y="7109"/>
                  </a:cubicBezTo>
                  <a:cubicBezTo>
                    <a:pt x="5852" y="6547"/>
                    <a:pt x="5839" y="5972"/>
                    <a:pt x="5852" y="5398"/>
                  </a:cubicBezTo>
                  <a:cubicBezTo>
                    <a:pt x="5866" y="5104"/>
                    <a:pt x="6039" y="4957"/>
                    <a:pt x="6333" y="4984"/>
                  </a:cubicBezTo>
                  <a:cubicBezTo>
                    <a:pt x="6748" y="5024"/>
                    <a:pt x="7149" y="5091"/>
                    <a:pt x="7549" y="5131"/>
                  </a:cubicBezTo>
                  <a:cubicBezTo>
                    <a:pt x="7696" y="5144"/>
                    <a:pt x="7856" y="5091"/>
                    <a:pt x="8057" y="5064"/>
                  </a:cubicBezTo>
                  <a:cubicBezTo>
                    <a:pt x="8057" y="4704"/>
                    <a:pt x="8057" y="4383"/>
                    <a:pt x="8043" y="4049"/>
                  </a:cubicBezTo>
                  <a:cubicBezTo>
                    <a:pt x="8030" y="3581"/>
                    <a:pt x="7923" y="3461"/>
                    <a:pt x="7482" y="3448"/>
                  </a:cubicBezTo>
                  <a:cubicBezTo>
                    <a:pt x="7042" y="3421"/>
                    <a:pt x="6614" y="3448"/>
                    <a:pt x="6173" y="3434"/>
                  </a:cubicBezTo>
                  <a:cubicBezTo>
                    <a:pt x="5786" y="3421"/>
                    <a:pt x="5638" y="3274"/>
                    <a:pt x="5572" y="2900"/>
                  </a:cubicBezTo>
                  <a:cubicBezTo>
                    <a:pt x="5531" y="2739"/>
                    <a:pt x="5545" y="2579"/>
                    <a:pt x="5519" y="2419"/>
                  </a:cubicBezTo>
                  <a:cubicBezTo>
                    <a:pt x="5412" y="1964"/>
                    <a:pt x="5318" y="1510"/>
                    <a:pt x="5184" y="1070"/>
                  </a:cubicBezTo>
                  <a:cubicBezTo>
                    <a:pt x="5145" y="936"/>
                    <a:pt x="4997" y="749"/>
                    <a:pt x="4877" y="735"/>
                  </a:cubicBezTo>
                  <a:cubicBezTo>
                    <a:pt x="4356" y="655"/>
                    <a:pt x="3821" y="575"/>
                    <a:pt x="3260" y="803"/>
                  </a:cubicBezTo>
                  <a:lnTo>
                    <a:pt x="3260" y="1631"/>
                  </a:lnTo>
                  <a:cubicBezTo>
                    <a:pt x="3260" y="2071"/>
                    <a:pt x="3260" y="2499"/>
                    <a:pt x="3247" y="2940"/>
                  </a:cubicBezTo>
                  <a:cubicBezTo>
                    <a:pt x="3247" y="3234"/>
                    <a:pt x="3221" y="3541"/>
                    <a:pt x="2980" y="3742"/>
                  </a:cubicBezTo>
                  <a:cubicBezTo>
                    <a:pt x="2232" y="3635"/>
                    <a:pt x="1523" y="3648"/>
                    <a:pt x="775" y="3768"/>
                  </a:cubicBezTo>
                  <a:cubicBezTo>
                    <a:pt x="762" y="4383"/>
                    <a:pt x="722" y="4944"/>
                    <a:pt x="989" y="5491"/>
                  </a:cubicBezTo>
                  <a:cubicBezTo>
                    <a:pt x="1671" y="5639"/>
                    <a:pt x="2352" y="5545"/>
                    <a:pt x="3114" y="55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1"/>
            <p:cNvSpPr/>
            <p:nvPr/>
          </p:nvSpPr>
          <p:spPr>
            <a:xfrm>
              <a:off x="1844778" y="904005"/>
              <a:ext cx="459235" cy="455242"/>
            </a:xfrm>
            <a:custGeom>
              <a:avLst/>
              <a:gdLst/>
              <a:ahLst/>
              <a:cxnLst/>
              <a:rect l="l" t="t" r="r" b="b"/>
              <a:pathLst>
                <a:path w="9139" h="9060" extrusionOk="0">
                  <a:moveTo>
                    <a:pt x="4235" y="1029"/>
                  </a:moveTo>
                  <a:cubicBezTo>
                    <a:pt x="4489" y="1029"/>
                    <a:pt x="4756" y="1070"/>
                    <a:pt x="4997" y="1109"/>
                  </a:cubicBezTo>
                  <a:lnTo>
                    <a:pt x="5024" y="1109"/>
                  </a:lnTo>
                  <a:cubicBezTo>
                    <a:pt x="5063" y="1123"/>
                    <a:pt x="5157" y="1230"/>
                    <a:pt x="5184" y="1310"/>
                  </a:cubicBezTo>
                  <a:cubicBezTo>
                    <a:pt x="5304" y="1711"/>
                    <a:pt x="5384" y="2125"/>
                    <a:pt x="5478" y="2525"/>
                  </a:cubicBezTo>
                  <a:lnTo>
                    <a:pt x="5505" y="2646"/>
                  </a:lnTo>
                  <a:cubicBezTo>
                    <a:pt x="5517" y="2712"/>
                    <a:pt x="5517" y="2793"/>
                    <a:pt x="5531" y="2873"/>
                  </a:cubicBezTo>
                  <a:cubicBezTo>
                    <a:pt x="5531" y="2953"/>
                    <a:pt x="5544" y="3033"/>
                    <a:pt x="5558" y="3127"/>
                  </a:cubicBezTo>
                  <a:cubicBezTo>
                    <a:pt x="5638" y="3594"/>
                    <a:pt x="5865" y="3795"/>
                    <a:pt x="6333" y="3808"/>
                  </a:cubicBezTo>
                  <a:lnTo>
                    <a:pt x="7188" y="3808"/>
                  </a:lnTo>
                  <a:cubicBezTo>
                    <a:pt x="7308" y="3808"/>
                    <a:pt x="7482" y="3808"/>
                    <a:pt x="7642" y="3822"/>
                  </a:cubicBezTo>
                  <a:cubicBezTo>
                    <a:pt x="7815" y="3822"/>
                    <a:pt x="7922" y="3849"/>
                    <a:pt x="7963" y="3902"/>
                  </a:cubicBezTo>
                  <a:cubicBezTo>
                    <a:pt x="8002" y="3942"/>
                    <a:pt x="8029" y="4062"/>
                    <a:pt x="8029" y="4249"/>
                  </a:cubicBezTo>
                  <a:cubicBezTo>
                    <a:pt x="8043" y="4463"/>
                    <a:pt x="8043" y="4690"/>
                    <a:pt x="8043" y="4917"/>
                  </a:cubicBezTo>
                  <a:cubicBezTo>
                    <a:pt x="8043" y="4971"/>
                    <a:pt x="8029" y="5037"/>
                    <a:pt x="8029" y="5091"/>
                  </a:cubicBezTo>
                  <a:lnTo>
                    <a:pt x="8016" y="5104"/>
                  </a:lnTo>
                  <a:cubicBezTo>
                    <a:pt x="7922" y="5117"/>
                    <a:pt x="7842" y="5131"/>
                    <a:pt x="7776" y="5131"/>
                  </a:cubicBezTo>
                  <a:lnTo>
                    <a:pt x="7749" y="5131"/>
                  </a:lnTo>
                  <a:cubicBezTo>
                    <a:pt x="7535" y="5104"/>
                    <a:pt x="7322" y="5078"/>
                    <a:pt x="7121" y="5051"/>
                  </a:cubicBezTo>
                  <a:cubicBezTo>
                    <a:pt x="6921" y="5024"/>
                    <a:pt x="6720" y="4998"/>
                    <a:pt x="6533" y="4984"/>
                  </a:cubicBezTo>
                  <a:lnTo>
                    <a:pt x="6440" y="4984"/>
                  </a:lnTo>
                  <a:cubicBezTo>
                    <a:pt x="6079" y="4984"/>
                    <a:pt x="5852" y="5211"/>
                    <a:pt x="5838" y="5585"/>
                  </a:cubicBezTo>
                  <a:cubicBezTo>
                    <a:pt x="5825" y="5933"/>
                    <a:pt x="5825" y="6280"/>
                    <a:pt x="5825" y="6628"/>
                  </a:cubicBezTo>
                  <a:lnTo>
                    <a:pt x="5825" y="7296"/>
                  </a:lnTo>
                  <a:lnTo>
                    <a:pt x="5825" y="7469"/>
                  </a:lnTo>
                  <a:cubicBezTo>
                    <a:pt x="5825" y="7643"/>
                    <a:pt x="5838" y="7803"/>
                    <a:pt x="5785" y="7950"/>
                  </a:cubicBezTo>
                  <a:cubicBezTo>
                    <a:pt x="5598" y="7976"/>
                    <a:pt x="5437" y="7990"/>
                    <a:pt x="5264" y="7990"/>
                  </a:cubicBezTo>
                  <a:cubicBezTo>
                    <a:pt x="4903" y="7990"/>
                    <a:pt x="4556" y="7923"/>
                    <a:pt x="4208" y="7789"/>
                  </a:cubicBezTo>
                  <a:cubicBezTo>
                    <a:pt x="4021" y="6948"/>
                    <a:pt x="3781" y="6253"/>
                    <a:pt x="3447" y="5612"/>
                  </a:cubicBezTo>
                  <a:lnTo>
                    <a:pt x="3394" y="5505"/>
                  </a:lnTo>
                  <a:lnTo>
                    <a:pt x="3273" y="5505"/>
                  </a:lnTo>
                  <a:cubicBezTo>
                    <a:pt x="3127" y="5518"/>
                    <a:pt x="2993" y="5532"/>
                    <a:pt x="2859" y="5532"/>
                  </a:cubicBezTo>
                  <a:cubicBezTo>
                    <a:pt x="2578" y="5559"/>
                    <a:pt x="2311" y="5572"/>
                    <a:pt x="2044" y="5572"/>
                  </a:cubicBezTo>
                  <a:cubicBezTo>
                    <a:pt x="1764" y="5572"/>
                    <a:pt x="1523" y="5545"/>
                    <a:pt x="1296" y="5505"/>
                  </a:cubicBezTo>
                  <a:cubicBezTo>
                    <a:pt x="1109" y="5078"/>
                    <a:pt x="1123" y="4623"/>
                    <a:pt x="1135" y="4116"/>
                  </a:cubicBezTo>
                  <a:cubicBezTo>
                    <a:pt x="1483" y="4062"/>
                    <a:pt x="1803" y="4048"/>
                    <a:pt x="2138" y="4048"/>
                  </a:cubicBezTo>
                  <a:cubicBezTo>
                    <a:pt x="2459" y="4048"/>
                    <a:pt x="2792" y="4062"/>
                    <a:pt x="3127" y="4116"/>
                  </a:cubicBezTo>
                  <a:lnTo>
                    <a:pt x="3207" y="4129"/>
                  </a:lnTo>
                  <a:lnTo>
                    <a:pt x="3273" y="4075"/>
                  </a:lnTo>
                  <a:cubicBezTo>
                    <a:pt x="3594" y="3795"/>
                    <a:pt x="3608" y="3394"/>
                    <a:pt x="3608" y="3127"/>
                  </a:cubicBezTo>
                  <a:cubicBezTo>
                    <a:pt x="3620" y="2819"/>
                    <a:pt x="3620" y="2486"/>
                    <a:pt x="3620" y="2178"/>
                  </a:cubicBezTo>
                  <a:lnTo>
                    <a:pt x="3620" y="1818"/>
                  </a:lnTo>
                  <a:lnTo>
                    <a:pt x="3620" y="1243"/>
                  </a:lnTo>
                  <a:lnTo>
                    <a:pt x="3620" y="1123"/>
                  </a:lnTo>
                  <a:cubicBezTo>
                    <a:pt x="3807" y="1056"/>
                    <a:pt x="4008" y="1029"/>
                    <a:pt x="4235" y="1029"/>
                  </a:cubicBezTo>
                  <a:close/>
                  <a:moveTo>
                    <a:pt x="4235" y="655"/>
                  </a:moveTo>
                  <a:cubicBezTo>
                    <a:pt x="3914" y="655"/>
                    <a:pt x="3634" y="708"/>
                    <a:pt x="3353" y="815"/>
                  </a:cubicBezTo>
                  <a:lnTo>
                    <a:pt x="3246" y="856"/>
                  </a:lnTo>
                  <a:lnTo>
                    <a:pt x="3246" y="1243"/>
                  </a:lnTo>
                  <a:lnTo>
                    <a:pt x="3246" y="1818"/>
                  </a:lnTo>
                  <a:cubicBezTo>
                    <a:pt x="3233" y="1938"/>
                    <a:pt x="3246" y="2058"/>
                    <a:pt x="3246" y="2178"/>
                  </a:cubicBezTo>
                  <a:cubicBezTo>
                    <a:pt x="3246" y="2486"/>
                    <a:pt x="3246" y="2807"/>
                    <a:pt x="3233" y="3127"/>
                  </a:cubicBezTo>
                  <a:cubicBezTo>
                    <a:pt x="3220" y="3368"/>
                    <a:pt x="3207" y="3581"/>
                    <a:pt x="3086" y="3728"/>
                  </a:cubicBezTo>
                  <a:cubicBezTo>
                    <a:pt x="2765" y="3688"/>
                    <a:pt x="2459" y="3662"/>
                    <a:pt x="2138" y="3662"/>
                  </a:cubicBezTo>
                  <a:cubicBezTo>
                    <a:pt x="1737" y="3662"/>
                    <a:pt x="1336" y="3701"/>
                    <a:pt x="922" y="3768"/>
                  </a:cubicBezTo>
                  <a:lnTo>
                    <a:pt x="775" y="3795"/>
                  </a:lnTo>
                  <a:lnTo>
                    <a:pt x="761" y="4062"/>
                  </a:lnTo>
                  <a:cubicBezTo>
                    <a:pt x="735" y="4650"/>
                    <a:pt x="722" y="5197"/>
                    <a:pt x="1002" y="5759"/>
                  </a:cubicBezTo>
                  <a:lnTo>
                    <a:pt x="1042" y="5839"/>
                  </a:lnTo>
                  <a:lnTo>
                    <a:pt x="1123" y="5853"/>
                  </a:lnTo>
                  <a:cubicBezTo>
                    <a:pt x="1403" y="5919"/>
                    <a:pt x="1696" y="5946"/>
                    <a:pt x="2044" y="5946"/>
                  </a:cubicBezTo>
                  <a:cubicBezTo>
                    <a:pt x="2325" y="5946"/>
                    <a:pt x="2592" y="5933"/>
                    <a:pt x="2886" y="5906"/>
                  </a:cubicBezTo>
                  <a:cubicBezTo>
                    <a:pt x="2979" y="5906"/>
                    <a:pt x="3073" y="5906"/>
                    <a:pt x="3166" y="5892"/>
                  </a:cubicBezTo>
                  <a:cubicBezTo>
                    <a:pt x="3474" y="6507"/>
                    <a:pt x="3688" y="7162"/>
                    <a:pt x="3861" y="7964"/>
                  </a:cubicBezTo>
                  <a:lnTo>
                    <a:pt x="3875" y="8056"/>
                  </a:lnTo>
                  <a:lnTo>
                    <a:pt x="3968" y="8097"/>
                  </a:lnTo>
                  <a:cubicBezTo>
                    <a:pt x="4395" y="8284"/>
                    <a:pt x="4823" y="8364"/>
                    <a:pt x="5264" y="8364"/>
                  </a:cubicBezTo>
                  <a:cubicBezTo>
                    <a:pt x="5491" y="8364"/>
                    <a:pt x="5718" y="8350"/>
                    <a:pt x="5945" y="8311"/>
                  </a:cubicBezTo>
                  <a:lnTo>
                    <a:pt x="6039" y="8284"/>
                  </a:lnTo>
                  <a:lnTo>
                    <a:pt x="6079" y="8204"/>
                  </a:lnTo>
                  <a:cubicBezTo>
                    <a:pt x="6212" y="7950"/>
                    <a:pt x="6212" y="7682"/>
                    <a:pt x="6199" y="7469"/>
                  </a:cubicBezTo>
                  <a:lnTo>
                    <a:pt x="6199" y="7308"/>
                  </a:lnTo>
                  <a:lnTo>
                    <a:pt x="6199" y="6628"/>
                  </a:lnTo>
                  <a:cubicBezTo>
                    <a:pt x="6212" y="6293"/>
                    <a:pt x="6212" y="5933"/>
                    <a:pt x="6212" y="5598"/>
                  </a:cubicBezTo>
                  <a:cubicBezTo>
                    <a:pt x="6226" y="5384"/>
                    <a:pt x="6333" y="5358"/>
                    <a:pt x="6440" y="5358"/>
                  </a:cubicBezTo>
                  <a:lnTo>
                    <a:pt x="6493" y="5358"/>
                  </a:lnTo>
                  <a:cubicBezTo>
                    <a:pt x="6680" y="5372"/>
                    <a:pt x="6880" y="5398"/>
                    <a:pt x="7067" y="5425"/>
                  </a:cubicBezTo>
                  <a:cubicBezTo>
                    <a:pt x="7281" y="5452"/>
                    <a:pt x="7495" y="5491"/>
                    <a:pt x="7709" y="5505"/>
                  </a:cubicBezTo>
                  <a:lnTo>
                    <a:pt x="7776" y="5505"/>
                  </a:lnTo>
                  <a:cubicBezTo>
                    <a:pt x="7883" y="5505"/>
                    <a:pt x="7976" y="5491"/>
                    <a:pt x="8083" y="5479"/>
                  </a:cubicBezTo>
                  <a:lnTo>
                    <a:pt x="8243" y="5438"/>
                  </a:lnTo>
                  <a:lnTo>
                    <a:pt x="8417" y="5425"/>
                  </a:lnTo>
                  <a:lnTo>
                    <a:pt x="8417" y="5251"/>
                  </a:lnTo>
                  <a:lnTo>
                    <a:pt x="8417" y="4917"/>
                  </a:lnTo>
                  <a:lnTo>
                    <a:pt x="8417" y="4236"/>
                  </a:lnTo>
                  <a:cubicBezTo>
                    <a:pt x="8390" y="3662"/>
                    <a:pt x="8203" y="3461"/>
                    <a:pt x="7655" y="3448"/>
                  </a:cubicBezTo>
                  <a:cubicBezTo>
                    <a:pt x="7482" y="3434"/>
                    <a:pt x="7322" y="3434"/>
                    <a:pt x="7188" y="3434"/>
                  </a:cubicBezTo>
                  <a:lnTo>
                    <a:pt x="6360" y="3434"/>
                  </a:lnTo>
                  <a:cubicBezTo>
                    <a:pt x="6066" y="3421"/>
                    <a:pt x="5986" y="3341"/>
                    <a:pt x="5932" y="3060"/>
                  </a:cubicBezTo>
                  <a:cubicBezTo>
                    <a:pt x="5918" y="2994"/>
                    <a:pt x="5905" y="2913"/>
                    <a:pt x="5905" y="2846"/>
                  </a:cubicBezTo>
                  <a:cubicBezTo>
                    <a:pt x="5892" y="2753"/>
                    <a:pt x="5892" y="2659"/>
                    <a:pt x="5865" y="2566"/>
                  </a:cubicBezTo>
                  <a:lnTo>
                    <a:pt x="5852" y="2445"/>
                  </a:lnTo>
                  <a:cubicBezTo>
                    <a:pt x="5758" y="2044"/>
                    <a:pt x="5665" y="1617"/>
                    <a:pt x="5544" y="1203"/>
                  </a:cubicBezTo>
                  <a:cubicBezTo>
                    <a:pt x="5491" y="1029"/>
                    <a:pt x="5304" y="762"/>
                    <a:pt x="5077" y="735"/>
                  </a:cubicBezTo>
                  <a:lnTo>
                    <a:pt x="5050" y="722"/>
                  </a:lnTo>
                  <a:cubicBezTo>
                    <a:pt x="4796" y="696"/>
                    <a:pt x="4516" y="655"/>
                    <a:pt x="4235" y="655"/>
                  </a:cubicBezTo>
                  <a:close/>
                  <a:moveTo>
                    <a:pt x="4983" y="388"/>
                  </a:moveTo>
                  <a:cubicBezTo>
                    <a:pt x="5411" y="388"/>
                    <a:pt x="5678" y="589"/>
                    <a:pt x="5785" y="963"/>
                  </a:cubicBezTo>
                  <a:cubicBezTo>
                    <a:pt x="5905" y="1337"/>
                    <a:pt x="5998" y="1724"/>
                    <a:pt x="6092" y="2098"/>
                  </a:cubicBezTo>
                  <a:cubicBezTo>
                    <a:pt x="6119" y="2219"/>
                    <a:pt x="6146" y="2326"/>
                    <a:pt x="6173" y="2445"/>
                  </a:cubicBezTo>
                  <a:cubicBezTo>
                    <a:pt x="6199" y="2539"/>
                    <a:pt x="6212" y="2646"/>
                    <a:pt x="6239" y="2753"/>
                  </a:cubicBezTo>
                  <a:cubicBezTo>
                    <a:pt x="6239" y="2807"/>
                    <a:pt x="6253" y="2860"/>
                    <a:pt x="6266" y="2913"/>
                  </a:cubicBezTo>
                  <a:lnTo>
                    <a:pt x="6280" y="3033"/>
                  </a:lnTo>
                  <a:lnTo>
                    <a:pt x="6399" y="3060"/>
                  </a:lnTo>
                  <a:cubicBezTo>
                    <a:pt x="6627" y="3127"/>
                    <a:pt x="6841" y="3140"/>
                    <a:pt x="7028" y="3140"/>
                  </a:cubicBezTo>
                  <a:cubicBezTo>
                    <a:pt x="7094" y="3140"/>
                    <a:pt x="7161" y="3127"/>
                    <a:pt x="7228" y="3127"/>
                  </a:cubicBezTo>
                  <a:lnTo>
                    <a:pt x="7415" y="3127"/>
                  </a:lnTo>
                  <a:cubicBezTo>
                    <a:pt x="7509" y="3127"/>
                    <a:pt x="7589" y="3127"/>
                    <a:pt x="7669" y="3140"/>
                  </a:cubicBezTo>
                  <a:cubicBezTo>
                    <a:pt x="7869" y="3167"/>
                    <a:pt x="8109" y="3193"/>
                    <a:pt x="8310" y="3287"/>
                  </a:cubicBezTo>
                  <a:cubicBezTo>
                    <a:pt x="8590" y="3421"/>
                    <a:pt x="8738" y="3648"/>
                    <a:pt x="8738" y="3968"/>
                  </a:cubicBezTo>
                  <a:cubicBezTo>
                    <a:pt x="8738" y="4062"/>
                    <a:pt x="8751" y="4143"/>
                    <a:pt x="8751" y="4236"/>
                  </a:cubicBezTo>
                  <a:cubicBezTo>
                    <a:pt x="8751" y="4623"/>
                    <a:pt x="8751" y="5037"/>
                    <a:pt x="8738" y="5425"/>
                  </a:cubicBezTo>
                  <a:cubicBezTo>
                    <a:pt x="8724" y="5759"/>
                    <a:pt x="8684" y="5839"/>
                    <a:pt x="8337" y="5853"/>
                  </a:cubicBezTo>
                  <a:cubicBezTo>
                    <a:pt x="8109" y="5853"/>
                    <a:pt x="7896" y="5839"/>
                    <a:pt x="7669" y="5812"/>
                  </a:cubicBezTo>
                  <a:cubicBezTo>
                    <a:pt x="7575" y="5812"/>
                    <a:pt x="7468" y="5799"/>
                    <a:pt x="7375" y="5799"/>
                  </a:cubicBezTo>
                  <a:cubicBezTo>
                    <a:pt x="7254" y="5785"/>
                    <a:pt x="7135" y="5772"/>
                    <a:pt x="7001" y="5772"/>
                  </a:cubicBezTo>
                  <a:cubicBezTo>
                    <a:pt x="6934" y="5759"/>
                    <a:pt x="6853" y="5759"/>
                    <a:pt x="6773" y="5746"/>
                  </a:cubicBezTo>
                  <a:lnTo>
                    <a:pt x="6586" y="5732"/>
                  </a:lnTo>
                  <a:lnTo>
                    <a:pt x="6573" y="5919"/>
                  </a:lnTo>
                  <a:cubicBezTo>
                    <a:pt x="6573" y="5999"/>
                    <a:pt x="6560" y="6079"/>
                    <a:pt x="6560" y="6147"/>
                  </a:cubicBezTo>
                  <a:cubicBezTo>
                    <a:pt x="6533" y="6307"/>
                    <a:pt x="6520" y="6453"/>
                    <a:pt x="6520" y="6601"/>
                  </a:cubicBezTo>
                  <a:lnTo>
                    <a:pt x="6520" y="7269"/>
                  </a:lnTo>
                  <a:lnTo>
                    <a:pt x="6520" y="8151"/>
                  </a:lnTo>
                  <a:cubicBezTo>
                    <a:pt x="6506" y="8525"/>
                    <a:pt x="6413" y="8632"/>
                    <a:pt x="6066" y="8658"/>
                  </a:cubicBezTo>
                  <a:cubicBezTo>
                    <a:pt x="5799" y="8671"/>
                    <a:pt x="5571" y="8671"/>
                    <a:pt x="5371" y="8671"/>
                  </a:cubicBezTo>
                  <a:cubicBezTo>
                    <a:pt x="4849" y="8671"/>
                    <a:pt x="4422" y="8618"/>
                    <a:pt x="4021" y="8511"/>
                  </a:cubicBezTo>
                  <a:cubicBezTo>
                    <a:pt x="3647" y="8404"/>
                    <a:pt x="3487" y="8231"/>
                    <a:pt x="3487" y="7896"/>
                  </a:cubicBezTo>
                  <a:cubicBezTo>
                    <a:pt x="3460" y="7429"/>
                    <a:pt x="3353" y="7014"/>
                    <a:pt x="3166" y="6640"/>
                  </a:cubicBezTo>
                  <a:cubicBezTo>
                    <a:pt x="3139" y="6587"/>
                    <a:pt x="3113" y="6547"/>
                    <a:pt x="3073" y="6480"/>
                  </a:cubicBezTo>
                  <a:cubicBezTo>
                    <a:pt x="3046" y="6453"/>
                    <a:pt x="3032" y="6414"/>
                    <a:pt x="3006" y="6373"/>
                  </a:cubicBezTo>
                  <a:lnTo>
                    <a:pt x="2952" y="6280"/>
                  </a:lnTo>
                  <a:lnTo>
                    <a:pt x="2685" y="6280"/>
                  </a:lnTo>
                  <a:cubicBezTo>
                    <a:pt x="2432" y="6280"/>
                    <a:pt x="2165" y="6266"/>
                    <a:pt x="1910" y="6266"/>
                  </a:cubicBezTo>
                  <a:lnTo>
                    <a:pt x="1750" y="6266"/>
                  </a:lnTo>
                  <a:cubicBezTo>
                    <a:pt x="1603" y="6266"/>
                    <a:pt x="1483" y="6266"/>
                    <a:pt x="1349" y="6253"/>
                  </a:cubicBezTo>
                  <a:cubicBezTo>
                    <a:pt x="802" y="6186"/>
                    <a:pt x="615" y="6013"/>
                    <a:pt x="535" y="5518"/>
                  </a:cubicBezTo>
                  <a:cubicBezTo>
                    <a:pt x="455" y="5010"/>
                    <a:pt x="401" y="4449"/>
                    <a:pt x="374" y="3835"/>
                  </a:cubicBezTo>
                  <a:cubicBezTo>
                    <a:pt x="374" y="3621"/>
                    <a:pt x="387" y="3501"/>
                    <a:pt x="441" y="3448"/>
                  </a:cubicBezTo>
                  <a:cubicBezTo>
                    <a:pt x="494" y="3394"/>
                    <a:pt x="628" y="3368"/>
                    <a:pt x="868" y="3354"/>
                  </a:cubicBezTo>
                  <a:lnTo>
                    <a:pt x="2886" y="3354"/>
                  </a:lnTo>
                  <a:lnTo>
                    <a:pt x="2899" y="3193"/>
                  </a:lnTo>
                  <a:cubicBezTo>
                    <a:pt x="2913" y="3140"/>
                    <a:pt x="2913" y="3087"/>
                    <a:pt x="2926" y="3033"/>
                  </a:cubicBezTo>
                  <a:cubicBezTo>
                    <a:pt x="2952" y="2913"/>
                    <a:pt x="2966" y="2780"/>
                    <a:pt x="2966" y="2646"/>
                  </a:cubicBezTo>
                  <a:cubicBezTo>
                    <a:pt x="2979" y="2365"/>
                    <a:pt x="2979" y="2098"/>
                    <a:pt x="2979" y="1831"/>
                  </a:cubicBezTo>
                  <a:cubicBezTo>
                    <a:pt x="2966" y="1537"/>
                    <a:pt x="2966" y="1230"/>
                    <a:pt x="2979" y="936"/>
                  </a:cubicBezTo>
                  <a:cubicBezTo>
                    <a:pt x="2979" y="696"/>
                    <a:pt x="3006" y="562"/>
                    <a:pt x="3059" y="495"/>
                  </a:cubicBezTo>
                  <a:cubicBezTo>
                    <a:pt x="3113" y="441"/>
                    <a:pt x="3233" y="415"/>
                    <a:pt x="3447" y="402"/>
                  </a:cubicBezTo>
                  <a:cubicBezTo>
                    <a:pt x="3688" y="388"/>
                    <a:pt x="3941" y="388"/>
                    <a:pt x="4249" y="388"/>
                  </a:cubicBezTo>
                  <a:close/>
                  <a:moveTo>
                    <a:pt x="4249" y="1"/>
                  </a:moveTo>
                  <a:cubicBezTo>
                    <a:pt x="3928" y="1"/>
                    <a:pt x="3674" y="14"/>
                    <a:pt x="3433" y="28"/>
                  </a:cubicBezTo>
                  <a:cubicBezTo>
                    <a:pt x="2819" y="54"/>
                    <a:pt x="2605" y="268"/>
                    <a:pt x="2592" y="922"/>
                  </a:cubicBezTo>
                  <a:lnTo>
                    <a:pt x="2592" y="1831"/>
                  </a:lnTo>
                  <a:lnTo>
                    <a:pt x="2592" y="2632"/>
                  </a:lnTo>
                  <a:cubicBezTo>
                    <a:pt x="2592" y="2753"/>
                    <a:pt x="2565" y="2860"/>
                    <a:pt x="2552" y="2980"/>
                  </a:cubicBezTo>
                  <a:lnTo>
                    <a:pt x="2124" y="2980"/>
                  </a:lnTo>
                  <a:cubicBezTo>
                    <a:pt x="1937" y="2967"/>
                    <a:pt x="1764" y="2967"/>
                    <a:pt x="1577" y="2967"/>
                  </a:cubicBezTo>
                  <a:cubicBezTo>
                    <a:pt x="1296" y="2967"/>
                    <a:pt x="1069" y="2980"/>
                    <a:pt x="868" y="2980"/>
                  </a:cubicBezTo>
                  <a:cubicBezTo>
                    <a:pt x="601" y="2980"/>
                    <a:pt x="334" y="3020"/>
                    <a:pt x="173" y="3193"/>
                  </a:cubicBezTo>
                  <a:cubicBezTo>
                    <a:pt x="13" y="3368"/>
                    <a:pt x="0" y="3621"/>
                    <a:pt x="0" y="3849"/>
                  </a:cubicBezTo>
                  <a:cubicBezTo>
                    <a:pt x="27" y="4490"/>
                    <a:pt x="80" y="5051"/>
                    <a:pt x="161" y="5572"/>
                  </a:cubicBezTo>
                  <a:cubicBezTo>
                    <a:pt x="267" y="6253"/>
                    <a:pt x="588" y="6547"/>
                    <a:pt x="1310" y="6628"/>
                  </a:cubicBezTo>
                  <a:cubicBezTo>
                    <a:pt x="1456" y="6640"/>
                    <a:pt x="1603" y="6640"/>
                    <a:pt x="1737" y="6640"/>
                  </a:cubicBezTo>
                  <a:lnTo>
                    <a:pt x="1897" y="6640"/>
                  </a:lnTo>
                  <a:cubicBezTo>
                    <a:pt x="2165" y="6654"/>
                    <a:pt x="2432" y="6654"/>
                    <a:pt x="2672" y="6654"/>
                  </a:cubicBezTo>
                  <a:lnTo>
                    <a:pt x="2739" y="6654"/>
                  </a:lnTo>
                  <a:cubicBezTo>
                    <a:pt x="2739" y="6667"/>
                    <a:pt x="2739" y="6681"/>
                    <a:pt x="2752" y="6681"/>
                  </a:cubicBezTo>
                  <a:cubicBezTo>
                    <a:pt x="2792" y="6734"/>
                    <a:pt x="2806" y="6774"/>
                    <a:pt x="2833" y="6815"/>
                  </a:cubicBezTo>
                  <a:cubicBezTo>
                    <a:pt x="2993" y="7135"/>
                    <a:pt x="3086" y="7495"/>
                    <a:pt x="3100" y="7910"/>
                  </a:cubicBezTo>
                  <a:cubicBezTo>
                    <a:pt x="3127" y="8404"/>
                    <a:pt x="3394" y="8724"/>
                    <a:pt x="3928" y="8872"/>
                  </a:cubicBezTo>
                  <a:cubicBezTo>
                    <a:pt x="4356" y="8992"/>
                    <a:pt x="4810" y="9059"/>
                    <a:pt x="5371" y="9059"/>
                  </a:cubicBezTo>
                  <a:cubicBezTo>
                    <a:pt x="5585" y="9059"/>
                    <a:pt x="5811" y="9045"/>
                    <a:pt x="6092" y="9032"/>
                  </a:cubicBezTo>
                  <a:cubicBezTo>
                    <a:pt x="6640" y="8992"/>
                    <a:pt x="6880" y="8738"/>
                    <a:pt x="6894" y="8163"/>
                  </a:cubicBezTo>
                  <a:cubicBezTo>
                    <a:pt x="6907" y="7869"/>
                    <a:pt x="6907" y="7563"/>
                    <a:pt x="6894" y="7269"/>
                  </a:cubicBezTo>
                  <a:cubicBezTo>
                    <a:pt x="6894" y="7055"/>
                    <a:pt x="6894" y="6827"/>
                    <a:pt x="6907" y="6614"/>
                  </a:cubicBezTo>
                  <a:cubicBezTo>
                    <a:pt x="6907" y="6480"/>
                    <a:pt x="6921" y="6334"/>
                    <a:pt x="6934" y="6186"/>
                  </a:cubicBezTo>
                  <a:lnTo>
                    <a:pt x="6934" y="6147"/>
                  </a:lnTo>
                  <a:lnTo>
                    <a:pt x="6960" y="6147"/>
                  </a:lnTo>
                  <a:cubicBezTo>
                    <a:pt x="7108" y="6159"/>
                    <a:pt x="7228" y="6159"/>
                    <a:pt x="7348" y="6173"/>
                  </a:cubicBezTo>
                  <a:cubicBezTo>
                    <a:pt x="7441" y="6173"/>
                    <a:pt x="7535" y="6186"/>
                    <a:pt x="7628" y="6200"/>
                  </a:cubicBezTo>
                  <a:cubicBezTo>
                    <a:pt x="7842" y="6213"/>
                    <a:pt x="8056" y="6227"/>
                    <a:pt x="8270" y="6227"/>
                  </a:cubicBezTo>
                  <a:lnTo>
                    <a:pt x="8350" y="6227"/>
                  </a:lnTo>
                  <a:cubicBezTo>
                    <a:pt x="8871" y="6213"/>
                    <a:pt x="9098" y="5986"/>
                    <a:pt x="9125" y="5438"/>
                  </a:cubicBezTo>
                  <a:cubicBezTo>
                    <a:pt x="9139" y="5037"/>
                    <a:pt x="9125" y="4623"/>
                    <a:pt x="9125" y="4236"/>
                  </a:cubicBezTo>
                  <a:lnTo>
                    <a:pt x="9125" y="3955"/>
                  </a:lnTo>
                  <a:cubicBezTo>
                    <a:pt x="9112" y="3501"/>
                    <a:pt x="8884" y="3140"/>
                    <a:pt x="8471" y="2953"/>
                  </a:cubicBezTo>
                  <a:cubicBezTo>
                    <a:pt x="8216" y="2833"/>
                    <a:pt x="7936" y="2793"/>
                    <a:pt x="7709" y="2766"/>
                  </a:cubicBezTo>
                  <a:cubicBezTo>
                    <a:pt x="7616" y="2753"/>
                    <a:pt x="7521" y="2753"/>
                    <a:pt x="7415" y="2753"/>
                  </a:cubicBezTo>
                  <a:lnTo>
                    <a:pt x="7028" y="2753"/>
                  </a:lnTo>
                  <a:cubicBezTo>
                    <a:pt x="6907" y="2753"/>
                    <a:pt x="6760" y="2753"/>
                    <a:pt x="6613" y="2726"/>
                  </a:cubicBezTo>
                  <a:lnTo>
                    <a:pt x="6613" y="2686"/>
                  </a:lnTo>
                  <a:cubicBezTo>
                    <a:pt x="6586" y="2579"/>
                    <a:pt x="6573" y="2459"/>
                    <a:pt x="6547" y="2352"/>
                  </a:cubicBezTo>
                  <a:cubicBezTo>
                    <a:pt x="6520" y="2245"/>
                    <a:pt x="6493" y="2125"/>
                    <a:pt x="6453" y="2005"/>
                  </a:cubicBezTo>
                  <a:cubicBezTo>
                    <a:pt x="6360" y="1631"/>
                    <a:pt x="6266" y="1230"/>
                    <a:pt x="6159" y="856"/>
                  </a:cubicBezTo>
                  <a:cubicBezTo>
                    <a:pt x="5986" y="308"/>
                    <a:pt x="5571" y="14"/>
                    <a:pt x="4997" y="14"/>
                  </a:cubicBezTo>
                  <a:lnTo>
                    <a:pt x="4837" y="14"/>
                  </a:lnTo>
                  <a:cubicBezTo>
                    <a:pt x="4650" y="1"/>
                    <a:pt x="4449" y="1"/>
                    <a:pt x="42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21"/>
          <p:cNvGrpSpPr/>
          <p:nvPr/>
        </p:nvGrpSpPr>
        <p:grpSpPr>
          <a:xfrm>
            <a:off x="5138083" y="2384506"/>
            <a:ext cx="824916" cy="326125"/>
            <a:chOff x="5335550" y="1684275"/>
            <a:chExt cx="1948314" cy="770072"/>
          </a:xfrm>
        </p:grpSpPr>
        <p:sp>
          <p:nvSpPr>
            <p:cNvPr id="2846" name="Google Shape;2846;p21"/>
            <p:cNvSpPr/>
            <p:nvPr/>
          </p:nvSpPr>
          <p:spPr>
            <a:xfrm>
              <a:off x="5441057" y="1763671"/>
              <a:ext cx="1752577" cy="598135"/>
            </a:xfrm>
            <a:custGeom>
              <a:avLst/>
              <a:gdLst/>
              <a:ahLst/>
              <a:cxnLst/>
              <a:rect l="l" t="t" r="r" b="b"/>
              <a:pathLst>
                <a:path w="19734" h="6735" extrusionOk="0">
                  <a:moveTo>
                    <a:pt x="10795" y="6401"/>
                  </a:moveTo>
                  <a:cubicBezTo>
                    <a:pt x="10608" y="6547"/>
                    <a:pt x="10528" y="6654"/>
                    <a:pt x="10448" y="6654"/>
                  </a:cubicBezTo>
                  <a:cubicBezTo>
                    <a:pt x="10234" y="6695"/>
                    <a:pt x="10008" y="6695"/>
                    <a:pt x="9794" y="6695"/>
                  </a:cubicBezTo>
                  <a:lnTo>
                    <a:pt x="7749" y="6695"/>
                  </a:lnTo>
                  <a:cubicBezTo>
                    <a:pt x="7295" y="6681"/>
                    <a:pt x="6828" y="6734"/>
                    <a:pt x="6401" y="6508"/>
                  </a:cubicBezTo>
                  <a:cubicBezTo>
                    <a:pt x="5211" y="6494"/>
                    <a:pt x="4156" y="5906"/>
                    <a:pt x="2993" y="5746"/>
                  </a:cubicBezTo>
                  <a:cubicBezTo>
                    <a:pt x="2633" y="5692"/>
                    <a:pt x="2286" y="5505"/>
                    <a:pt x="1924" y="5371"/>
                  </a:cubicBezTo>
                  <a:cubicBezTo>
                    <a:pt x="1671" y="5279"/>
                    <a:pt x="1431" y="5172"/>
                    <a:pt x="1163" y="5091"/>
                  </a:cubicBezTo>
                  <a:cubicBezTo>
                    <a:pt x="362" y="4798"/>
                    <a:pt x="27" y="4356"/>
                    <a:pt x="14" y="3515"/>
                  </a:cubicBezTo>
                  <a:lnTo>
                    <a:pt x="14" y="2940"/>
                  </a:lnTo>
                  <a:cubicBezTo>
                    <a:pt x="1" y="2713"/>
                    <a:pt x="41" y="2512"/>
                    <a:pt x="201" y="2325"/>
                  </a:cubicBezTo>
                  <a:cubicBezTo>
                    <a:pt x="268" y="2245"/>
                    <a:pt x="335" y="2165"/>
                    <a:pt x="375" y="2058"/>
                  </a:cubicBezTo>
                  <a:cubicBezTo>
                    <a:pt x="695" y="1230"/>
                    <a:pt x="1404" y="843"/>
                    <a:pt x="2165" y="522"/>
                  </a:cubicBezTo>
                  <a:cubicBezTo>
                    <a:pt x="2286" y="469"/>
                    <a:pt x="2446" y="455"/>
                    <a:pt x="2539" y="375"/>
                  </a:cubicBezTo>
                  <a:cubicBezTo>
                    <a:pt x="2940" y="1"/>
                    <a:pt x="3408" y="15"/>
                    <a:pt x="3916" y="27"/>
                  </a:cubicBezTo>
                  <a:cubicBezTo>
                    <a:pt x="7616" y="54"/>
                    <a:pt x="11317" y="81"/>
                    <a:pt x="15017" y="81"/>
                  </a:cubicBezTo>
                  <a:cubicBezTo>
                    <a:pt x="15846" y="81"/>
                    <a:pt x="16620" y="321"/>
                    <a:pt x="17395" y="562"/>
                  </a:cubicBezTo>
                  <a:cubicBezTo>
                    <a:pt x="18037" y="749"/>
                    <a:pt x="18544" y="1164"/>
                    <a:pt x="19052" y="1551"/>
                  </a:cubicBezTo>
                  <a:cubicBezTo>
                    <a:pt x="19467" y="1871"/>
                    <a:pt x="19560" y="2419"/>
                    <a:pt x="19654" y="2927"/>
                  </a:cubicBezTo>
                  <a:cubicBezTo>
                    <a:pt x="19734" y="3421"/>
                    <a:pt x="19479" y="3836"/>
                    <a:pt x="19346" y="4263"/>
                  </a:cubicBezTo>
                  <a:cubicBezTo>
                    <a:pt x="19173" y="4798"/>
                    <a:pt x="18852" y="5225"/>
                    <a:pt x="18318" y="5478"/>
                  </a:cubicBezTo>
                  <a:cubicBezTo>
                    <a:pt x="17757" y="5733"/>
                    <a:pt x="17249" y="6134"/>
                    <a:pt x="16567" y="6027"/>
                  </a:cubicBezTo>
                  <a:cubicBezTo>
                    <a:pt x="15726" y="6307"/>
                    <a:pt x="14844" y="6214"/>
                    <a:pt x="13975" y="6240"/>
                  </a:cubicBezTo>
                  <a:cubicBezTo>
                    <a:pt x="13842" y="6240"/>
                    <a:pt x="13708" y="6253"/>
                    <a:pt x="13588" y="6294"/>
                  </a:cubicBezTo>
                  <a:cubicBezTo>
                    <a:pt x="12920" y="6574"/>
                    <a:pt x="12238" y="6467"/>
                    <a:pt x="11570" y="6440"/>
                  </a:cubicBezTo>
                  <a:cubicBezTo>
                    <a:pt x="11531" y="6440"/>
                    <a:pt x="11490" y="6374"/>
                    <a:pt x="11424" y="6307"/>
                  </a:cubicBezTo>
                  <a:cubicBezTo>
                    <a:pt x="11531" y="6253"/>
                    <a:pt x="11624" y="6200"/>
                    <a:pt x="11718" y="6200"/>
                  </a:cubicBezTo>
                  <a:cubicBezTo>
                    <a:pt x="12345" y="6160"/>
                    <a:pt x="12719" y="5692"/>
                    <a:pt x="13107" y="5291"/>
                  </a:cubicBezTo>
                  <a:cubicBezTo>
                    <a:pt x="13214" y="5198"/>
                    <a:pt x="13241" y="4997"/>
                    <a:pt x="13241" y="4837"/>
                  </a:cubicBezTo>
                  <a:cubicBezTo>
                    <a:pt x="13254" y="3969"/>
                    <a:pt x="13241" y="3100"/>
                    <a:pt x="13241" y="2232"/>
                  </a:cubicBezTo>
                  <a:cubicBezTo>
                    <a:pt x="13241" y="1791"/>
                    <a:pt x="13013" y="1444"/>
                    <a:pt x="12733" y="1150"/>
                  </a:cubicBezTo>
                  <a:cubicBezTo>
                    <a:pt x="12626" y="1016"/>
                    <a:pt x="12413" y="950"/>
                    <a:pt x="12238" y="896"/>
                  </a:cubicBezTo>
                  <a:cubicBezTo>
                    <a:pt x="12119" y="856"/>
                    <a:pt x="11971" y="883"/>
                    <a:pt x="11838" y="883"/>
                  </a:cubicBezTo>
                  <a:cubicBezTo>
                    <a:pt x="10288" y="896"/>
                    <a:pt x="8738" y="909"/>
                    <a:pt x="7175" y="923"/>
                  </a:cubicBezTo>
                  <a:cubicBezTo>
                    <a:pt x="6935" y="923"/>
                    <a:pt x="6694" y="936"/>
                    <a:pt x="6440" y="963"/>
                  </a:cubicBezTo>
                  <a:cubicBezTo>
                    <a:pt x="6080" y="989"/>
                    <a:pt x="5893" y="1203"/>
                    <a:pt x="5759" y="1551"/>
                  </a:cubicBezTo>
                  <a:cubicBezTo>
                    <a:pt x="5332" y="2646"/>
                    <a:pt x="5478" y="3795"/>
                    <a:pt x="5465" y="4931"/>
                  </a:cubicBezTo>
                  <a:cubicBezTo>
                    <a:pt x="5465" y="5305"/>
                    <a:pt x="5692" y="5599"/>
                    <a:pt x="5879" y="5893"/>
                  </a:cubicBezTo>
                  <a:cubicBezTo>
                    <a:pt x="5959" y="5986"/>
                    <a:pt x="6093" y="6107"/>
                    <a:pt x="6213" y="6120"/>
                  </a:cubicBezTo>
                  <a:cubicBezTo>
                    <a:pt x="6694" y="6187"/>
                    <a:pt x="7135" y="6414"/>
                    <a:pt x="7642" y="6401"/>
                  </a:cubicBezTo>
                  <a:cubicBezTo>
                    <a:pt x="8431" y="6374"/>
                    <a:pt x="9219" y="6401"/>
                    <a:pt x="10008" y="6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1"/>
            <p:cNvSpPr/>
            <p:nvPr/>
          </p:nvSpPr>
          <p:spPr>
            <a:xfrm>
              <a:off x="5986886" y="1908432"/>
              <a:ext cx="562434" cy="354885"/>
            </a:xfrm>
            <a:custGeom>
              <a:avLst/>
              <a:gdLst/>
              <a:ahLst/>
              <a:cxnLst/>
              <a:rect l="l" t="t" r="r" b="b"/>
              <a:pathLst>
                <a:path w="6333" h="3996" extrusionOk="0">
                  <a:moveTo>
                    <a:pt x="361" y="3688"/>
                  </a:moveTo>
                  <a:cubicBezTo>
                    <a:pt x="281" y="3461"/>
                    <a:pt x="148" y="3248"/>
                    <a:pt x="134" y="3020"/>
                  </a:cubicBezTo>
                  <a:cubicBezTo>
                    <a:pt x="121" y="2019"/>
                    <a:pt x="0" y="1016"/>
                    <a:pt x="468" y="41"/>
                  </a:cubicBezTo>
                  <a:cubicBezTo>
                    <a:pt x="561" y="27"/>
                    <a:pt x="668" y="1"/>
                    <a:pt x="775" y="1"/>
                  </a:cubicBezTo>
                  <a:cubicBezTo>
                    <a:pt x="2325" y="1"/>
                    <a:pt x="3875" y="1"/>
                    <a:pt x="5411" y="15"/>
                  </a:cubicBezTo>
                  <a:cubicBezTo>
                    <a:pt x="6080" y="27"/>
                    <a:pt x="6293" y="228"/>
                    <a:pt x="6320" y="882"/>
                  </a:cubicBezTo>
                  <a:cubicBezTo>
                    <a:pt x="6320" y="1457"/>
                    <a:pt x="6333" y="2031"/>
                    <a:pt x="6320" y="2593"/>
                  </a:cubicBezTo>
                  <a:cubicBezTo>
                    <a:pt x="6306" y="3168"/>
                    <a:pt x="6012" y="3581"/>
                    <a:pt x="5465" y="3741"/>
                  </a:cubicBezTo>
                  <a:cubicBezTo>
                    <a:pt x="5091" y="3848"/>
                    <a:pt x="4676" y="3955"/>
                    <a:pt x="4275" y="3969"/>
                  </a:cubicBezTo>
                  <a:cubicBezTo>
                    <a:pt x="3327" y="3996"/>
                    <a:pt x="2378" y="3982"/>
                    <a:pt x="1430" y="3929"/>
                  </a:cubicBezTo>
                  <a:cubicBezTo>
                    <a:pt x="1083" y="3916"/>
                    <a:pt x="748" y="3782"/>
                    <a:pt x="361" y="3688"/>
                  </a:cubicBezTo>
                  <a:close/>
                  <a:moveTo>
                    <a:pt x="4783" y="1123"/>
                  </a:moveTo>
                  <a:lnTo>
                    <a:pt x="4676" y="1123"/>
                  </a:lnTo>
                  <a:cubicBezTo>
                    <a:pt x="4436" y="1150"/>
                    <a:pt x="4263" y="1270"/>
                    <a:pt x="4263" y="1431"/>
                  </a:cubicBezTo>
                  <a:cubicBezTo>
                    <a:pt x="4249" y="1577"/>
                    <a:pt x="4423" y="1751"/>
                    <a:pt x="4649" y="1764"/>
                  </a:cubicBezTo>
                  <a:cubicBezTo>
                    <a:pt x="4770" y="1778"/>
                    <a:pt x="4917" y="1751"/>
                    <a:pt x="5024" y="1684"/>
                  </a:cubicBezTo>
                  <a:cubicBezTo>
                    <a:pt x="5091" y="1644"/>
                    <a:pt x="5157" y="1511"/>
                    <a:pt x="5144" y="1417"/>
                  </a:cubicBezTo>
                  <a:cubicBezTo>
                    <a:pt x="5144" y="1337"/>
                    <a:pt x="5050" y="1244"/>
                    <a:pt x="4984" y="1176"/>
                  </a:cubicBezTo>
                  <a:cubicBezTo>
                    <a:pt x="4931" y="1137"/>
                    <a:pt x="4836" y="1137"/>
                    <a:pt x="4783" y="1123"/>
                  </a:cubicBezTo>
                  <a:close/>
                  <a:moveTo>
                    <a:pt x="3474" y="496"/>
                  </a:moveTo>
                  <a:cubicBezTo>
                    <a:pt x="3274" y="508"/>
                    <a:pt x="3073" y="496"/>
                    <a:pt x="2966" y="695"/>
                  </a:cubicBezTo>
                  <a:cubicBezTo>
                    <a:pt x="2900" y="816"/>
                    <a:pt x="3007" y="936"/>
                    <a:pt x="3301" y="1069"/>
                  </a:cubicBezTo>
                  <a:cubicBezTo>
                    <a:pt x="3354" y="1096"/>
                    <a:pt x="3394" y="1123"/>
                    <a:pt x="3447" y="1137"/>
                  </a:cubicBezTo>
                  <a:cubicBezTo>
                    <a:pt x="3607" y="1190"/>
                    <a:pt x="3714" y="1123"/>
                    <a:pt x="3794" y="989"/>
                  </a:cubicBezTo>
                  <a:cubicBezTo>
                    <a:pt x="3875" y="856"/>
                    <a:pt x="3808" y="615"/>
                    <a:pt x="3688" y="562"/>
                  </a:cubicBezTo>
                  <a:cubicBezTo>
                    <a:pt x="3621" y="522"/>
                    <a:pt x="3541" y="508"/>
                    <a:pt x="3474" y="496"/>
                  </a:cubicBezTo>
                  <a:close/>
                  <a:moveTo>
                    <a:pt x="2125" y="2245"/>
                  </a:moveTo>
                  <a:cubicBezTo>
                    <a:pt x="2018" y="2299"/>
                    <a:pt x="1897" y="2325"/>
                    <a:pt x="1844" y="2405"/>
                  </a:cubicBezTo>
                  <a:cubicBezTo>
                    <a:pt x="1790" y="2473"/>
                    <a:pt x="1778" y="2619"/>
                    <a:pt x="1831" y="2687"/>
                  </a:cubicBezTo>
                  <a:cubicBezTo>
                    <a:pt x="1977" y="2927"/>
                    <a:pt x="2339" y="2927"/>
                    <a:pt x="2485" y="2699"/>
                  </a:cubicBezTo>
                  <a:cubicBezTo>
                    <a:pt x="2539" y="2633"/>
                    <a:pt x="2526" y="2459"/>
                    <a:pt x="2472" y="2419"/>
                  </a:cubicBezTo>
                  <a:cubicBezTo>
                    <a:pt x="2392" y="2325"/>
                    <a:pt x="2245" y="2299"/>
                    <a:pt x="2125" y="2245"/>
                  </a:cubicBezTo>
                  <a:close/>
                  <a:moveTo>
                    <a:pt x="1377" y="1538"/>
                  </a:moveTo>
                  <a:cubicBezTo>
                    <a:pt x="1537" y="1497"/>
                    <a:pt x="1657" y="1497"/>
                    <a:pt x="1737" y="1431"/>
                  </a:cubicBezTo>
                  <a:cubicBezTo>
                    <a:pt x="1804" y="1377"/>
                    <a:pt x="1858" y="1257"/>
                    <a:pt x="1858" y="1164"/>
                  </a:cubicBezTo>
                  <a:cubicBezTo>
                    <a:pt x="1871" y="1110"/>
                    <a:pt x="1778" y="1016"/>
                    <a:pt x="1724" y="1003"/>
                  </a:cubicBezTo>
                  <a:cubicBezTo>
                    <a:pt x="1591" y="976"/>
                    <a:pt x="1457" y="963"/>
                    <a:pt x="1336" y="989"/>
                  </a:cubicBezTo>
                  <a:cubicBezTo>
                    <a:pt x="1190" y="1030"/>
                    <a:pt x="1083" y="1150"/>
                    <a:pt x="1136" y="1297"/>
                  </a:cubicBezTo>
                  <a:cubicBezTo>
                    <a:pt x="1176" y="1404"/>
                    <a:pt x="1309" y="1470"/>
                    <a:pt x="1377" y="1538"/>
                  </a:cubicBezTo>
                  <a:close/>
                  <a:moveTo>
                    <a:pt x="2939" y="1898"/>
                  </a:moveTo>
                  <a:cubicBezTo>
                    <a:pt x="3114" y="2179"/>
                    <a:pt x="3367" y="2218"/>
                    <a:pt x="3648" y="2112"/>
                  </a:cubicBezTo>
                  <a:cubicBezTo>
                    <a:pt x="3701" y="2085"/>
                    <a:pt x="3782" y="1992"/>
                    <a:pt x="3768" y="1938"/>
                  </a:cubicBezTo>
                  <a:cubicBezTo>
                    <a:pt x="3768" y="1844"/>
                    <a:pt x="3714" y="1698"/>
                    <a:pt x="3634" y="1671"/>
                  </a:cubicBezTo>
                  <a:cubicBezTo>
                    <a:pt x="3367" y="1564"/>
                    <a:pt x="3114" y="1591"/>
                    <a:pt x="2939" y="1898"/>
                  </a:cubicBezTo>
                  <a:close/>
                  <a:moveTo>
                    <a:pt x="3969" y="3688"/>
                  </a:moveTo>
                  <a:cubicBezTo>
                    <a:pt x="4075" y="3568"/>
                    <a:pt x="4168" y="3515"/>
                    <a:pt x="4195" y="3435"/>
                  </a:cubicBezTo>
                  <a:cubicBezTo>
                    <a:pt x="4249" y="3301"/>
                    <a:pt x="4209" y="3168"/>
                    <a:pt x="4062" y="3127"/>
                  </a:cubicBezTo>
                  <a:cubicBezTo>
                    <a:pt x="3942" y="3073"/>
                    <a:pt x="3768" y="3180"/>
                    <a:pt x="3782" y="3314"/>
                  </a:cubicBezTo>
                  <a:cubicBezTo>
                    <a:pt x="3794" y="3421"/>
                    <a:pt x="3875" y="3528"/>
                    <a:pt x="3969" y="36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1"/>
            <p:cNvSpPr/>
            <p:nvPr/>
          </p:nvSpPr>
          <p:spPr>
            <a:xfrm>
              <a:off x="5355621" y="1702037"/>
              <a:ext cx="1909237" cy="738011"/>
            </a:xfrm>
            <a:custGeom>
              <a:avLst/>
              <a:gdLst/>
              <a:ahLst/>
              <a:cxnLst/>
              <a:rect l="l" t="t" r="r" b="b"/>
              <a:pathLst>
                <a:path w="21498" h="8310" extrusionOk="0">
                  <a:moveTo>
                    <a:pt x="10462" y="14"/>
                  </a:moveTo>
                  <a:cubicBezTo>
                    <a:pt x="12372" y="14"/>
                    <a:pt x="14269" y="27"/>
                    <a:pt x="16180" y="14"/>
                  </a:cubicBezTo>
                  <a:cubicBezTo>
                    <a:pt x="16928" y="0"/>
                    <a:pt x="17623" y="174"/>
                    <a:pt x="18331" y="401"/>
                  </a:cubicBezTo>
                  <a:cubicBezTo>
                    <a:pt x="18638" y="495"/>
                    <a:pt x="18945" y="602"/>
                    <a:pt x="19253" y="709"/>
                  </a:cubicBezTo>
                  <a:cubicBezTo>
                    <a:pt x="19306" y="721"/>
                    <a:pt x="19360" y="735"/>
                    <a:pt x="19399" y="762"/>
                  </a:cubicBezTo>
                  <a:cubicBezTo>
                    <a:pt x="20081" y="1363"/>
                    <a:pt x="20963" y="1737"/>
                    <a:pt x="21270" y="2725"/>
                  </a:cubicBezTo>
                  <a:cubicBezTo>
                    <a:pt x="21471" y="3354"/>
                    <a:pt x="21497" y="3968"/>
                    <a:pt x="21350" y="4569"/>
                  </a:cubicBezTo>
                  <a:cubicBezTo>
                    <a:pt x="21230" y="5117"/>
                    <a:pt x="20949" y="5638"/>
                    <a:pt x="20696" y="6146"/>
                  </a:cubicBezTo>
                  <a:cubicBezTo>
                    <a:pt x="20616" y="6320"/>
                    <a:pt x="20429" y="6480"/>
                    <a:pt x="20254" y="6600"/>
                  </a:cubicBezTo>
                  <a:cubicBezTo>
                    <a:pt x="19907" y="6814"/>
                    <a:pt x="19547" y="7001"/>
                    <a:pt x="19186" y="7188"/>
                  </a:cubicBezTo>
                  <a:cubicBezTo>
                    <a:pt x="18745" y="7428"/>
                    <a:pt x="18318" y="7642"/>
                    <a:pt x="17796" y="7576"/>
                  </a:cubicBezTo>
                  <a:cubicBezTo>
                    <a:pt x="17716" y="7562"/>
                    <a:pt x="17623" y="7562"/>
                    <a:pt x="17556" y="7589"/>
                  </a:cubicBezTo>
                  <a:cubicBezTo>
                    <a:pt x="16955" y="7870"/>
                    <a:pt x="16327" y="7776"/>
                    <a:pt x="15699" y="7789"/>
                  </a:cubicBezTo>
                  <a:cubicBezTo>
                    <a:pt x="15272" y="7802"/>
                    <a:pt x="14844" y="7802"/>
                    <a:pt x="14417" y="7963"/>
                  </a:cubicBezTo>
                  <a:cubicBezTo>
                    <a:pt x="14176" y="8057"/>
                    <a:pt x="13882" y="8016"/>
                    <a:pt x="13615" y="8030"/>
                  </a:cubicBezTo>
                  <a:cubicBezTo>
                    <a:pt x="12933" y="8057"/>
                    <a:pt x="12252" y="7950"/>
                    <a:pt x="11597" y="8217"/>
                  </a:cubicBezTo>
                  <a:cubicBezTo>
                    <a:pt x="11544" y="8244"/>
                    <a:pt x="11490" y="8230"/>
                    <a:pt x="11437" y="8230"/>
                  </a:cubicBezTo>
                  <a:cubicBezTo>
                    <a:pt x="10181" y="8230"/>
                    <a:pt x="8925" y="8310"/>
                    <a:pt x="7669" y="8203"/>
                  </a:cubicBezTo>
                  <a:cubicBezTo>
                    <a:pt x="6855" y="8137"/>
                    <a:pt x="6027" y="7963"/>
                    <a:pt x="5225" y="7695"/>
                  </a:cubicBezTo>
                  <a:cubicBezTo>
                    <a:pt x="4757" y="7535"/>
                    <a:pt x="4303" y="7375"/>
                    <a:pt x="3809" y="7348"/>
                  </a:cubicBezTo>
                  <a:cubicBezTo>
                    <a:pt x="3595" y="7335"/>
                    <a:pt x="3394" y="7214"/>
                    <a:pt x="3194" y="7134"/>
                  </a:cubicBezTo>
                  <a:cubicBezTo>
                    <a:pt x="2660" y="6947"/>
                    <a:pt x="2111" y="6787"/>
                    <a:pt x="1604" y="6546"/>
                  </a:cubicBezTo>
                  <a:cubicBezTo>
                    <a:pt x="642" y="6092"/>
                    <a:pt x="41" y="5371"/>
                    <a:pt x="95" y="4249"/>
                  </a:cubicBezTo>
                  <a:lnTo>
                    <a:pt x="95" y="3915"/>
                  </a:lnTo>
                  <a:cubicBezTo>
                    <a:pt x="1" y="2939"/>
                    <a:pt x="469" y="2191"/>
                    <a:pt x="1083" y="1510"/>
                  </a:cubicBezTo>
                  <a:cubicBezTo>
                    <a:pt x="1538" y="989"/>
                    <a:pt x="2085" y="615"/>
                    <a:pt x="2779" y="468"/>
                  </a:cubicBezTo>
                  <a:cubicBezTo>
                    <a:pt x="2913" y="441"/>
                    <a:pt x="3061" y="428"/>
                    <a:pt x="3167" y="361"/>
                  </a:cubicBezTo>
                  <a:cubicBezTo>
                    <a:pt x="3622" y="41"/>
                    <a:pt x="4142" y="53"/>
                    <a:pt x="4664" y="53"/>
                  </a:cubicBezTo>
                  <a:lnTo>
                    <a:pt x="10462" y="53"/>
                  </a:lnTo>
                  <a:close/>
                  <a:moveTo>
                    <a:pt x="11757" y="7095"/>
                  </a:moveTo>
                  <a:lnTo>
                    <a:pt x="10970" y="7095"/>
                  </a:lnTo>
                  <a:cubicBezTo>
                    <a:pt x="10181" y="7095"/>
                    <a:pt x="9393" y="7068"/>
                    <a:pt x="8604" y="7095"/>
                  </a:cubicBezTo>
                  <a:cubicBezTo>
                    <a:pt x="8097" y="7108"/>
                    <a:pt x="7656" y="6881"/>
                    <a:pt x="7175" y="6814"/>
                  </a:cubicBezTo>
                  <a:cubicBezTo>
                    <a:pt x="7055" y="6801"/>
                    <a:pt x="6921" y="6680"/>
                    <a:pt x="6841" y="6587"/>
                  </a:cubicBezTo>
                  <a:cubicBezTo>
                    <a:pt x="6654" y="6293"/>
                    <a:pt x="6427" y="5999"/>
                    <a:pt x="6427" y="5625"/>
                  </a:cubicBezTo>
                  <a:cubicBezTo>
                    <a:pt x="6440" y="4489"/>
                    <a:pt x="6294" y="3340"/>
                    <a:pt x="6721" y="2245"/>
                  </a:cubicBezTo>
                  <a:cubicBezTo>
                    <a:pt x="6855" y="1897"/>
                    <a:pt x="7042" y="1683"/>
                    <a:pt x="7402" y="1657"/>
                  </a:cubicBezTo>
                  <a:cubicBezTo>
                    <a:pt x="7656" y="1630"/>
                    <a:pt x="7897" y="1617"/>
                    <a:pt x="8137" y="1617"/>
                  </a:cubicBezTo>
                  <a:cubicBezTo>
                    <a:pt x="9700" y="1603"/>
                    <a:pt x="11250" y="1590"/>
                    <a:pt x="12800" y="1577"/>
                  </a:cubicBezTo>
                  <a:cubicBezTo>
                    <a:pt x="12933" y="1577"/>
                    <a:pt x="13081" y="1550"/>
                    <a:pt x="13200" y="1590"/>
                  </a:cubicBezTo>
                  <a:cubicBezTo>
                    <a:pt x="13375" y="1644"/>
                    <a:pt x="13588" y="1710"/>
                    <a:pt x="13695" y="1844"/>
                  </a:cubicBezTo>
                  <a:cubicBezTo>
                    <a:pt x="13975" y="2138"/>
                    <a:pt x="14203" y="2485"/>
                    <a:pt x="14203" y="2926"/>
                  </a:cubicBezTo>
                  <a:cubicBezTo>
                    <a:pt x="14203" y="3794"/>
                    <a:pt x="14216" y="4663"/>
                    <a:pt x="14203" y="5531"/>
                  </a:cubicBezTo>
                  <a:cubicBezTo>
                    <a:pt x="14203" y="5691"/>
                    <a:pt x="14176" y="5892"/>
                    <a:pt x="14069" y="5985"/>
                  </a:cubicBezTo>
                  <a:cubicBezTo>
                    <a:pt x="13681" y="6386"/>
                    <a:pt x="13307" y="6854"/>
                    <a:pt x="12680" y="6894"/>
                  </a:cubicBezTo>
                  <a:cubicBezTo>
                    <a:pt x="12586" y="6894"/>
                    <a:pt x="12493" y="6947"/>
                    <a:pt x="12386" y="7001"/>
                  </a:cubicBezTo>
                  <a:cubicBezTo>
                    <a:pt x="12452" y="7068"/>
                    <a:pt x="12493" y="7134"/>
                    <a:pt x="12532" y="7134"/>
                  </a:cubicBezTo>
                  <a:cubicBezTo>
                    <a:pt x="13200" y="7161"/>
                    <a:pt x="13882" y="7268"/>
                    <a:pt x="14550" y="6988"/>
                  </a:cubicBezTo>
                  <a:cubicBezTo>
                    <a:pt x="14670" y="6947"/>
                    <a:pt x="14804" y="6934"/>
                    <a:pt x="14937" y="6934"/>
                  </a:cubicBezTo>
                  <a:cubicBezTo>
                    <a:pt x="15806" y="6908"/>
                    <a:pt x="16688" y="7001"/>
                    <a:pt x="17529" y="6721"/>
                  </a:cubicBezTo>
                  <a:cubicBezTo>
                    <a:pt x="18211" y="6828"/>
                    <a:pt x="18719" y="6427"/>
                    <a:pt x="19280" y="6172"/>
                  </a:cubicBezTo>
                  <a:cubicBezTo>
                    <a:pt x="19814" y="5919"/>
                    <a:pt x="20135" y="5492"/>
                    <a:pt x="20308" y="4957"/>
                  </a:cubicBezTo>
                  <a:cubicBezTo>
                    <a:pt x="20441" y="4530"/>
                    <a:pt x="20696" y="4115"/>
                    <a:pt x="20616" y="3621"/>
                  </a:cubicBezTo>
                  <a:cubicBezTo>
                    <a:pt x="20522" y="3113"/>
                    <a:pt x="20429" y="2565"/>
                    <a:pt x="20014" y="2245"/>
                  </a:cubicBezTo>
                  <a:cubicBezTo>
                    <a:pt x="19506" y="1858"/>
                    <a:pt x="18999" y="1443"/>
                    <a:pt x="18357" y="1256"/>
                  </a:cubicBezTo>
                  <a:cubicBezTo>
                    <a:pt x="17582" y="1015"/>
                    <a:pt x="16808" y="775"/>
                    <a:pt x="15979" y="775"/>
                  </a:cubicBezTo>
                  <a:cubicBezTo>
                    <a:pt x="12279" y="775"/>
                    <a:pt x="8578" y="748"/>
                    <a:pt x="4878" y="721"/>
                  </a:cubicBezTo>
                  <a:cubicBezTo>
                    <a:pt x="4370" y="709"/>
                    <a:pt x="3902" y="695"/>
                    <a:pt x="3501" y="1069"/>
                  </a:cubicBezTo>
                  <a:cubicBezTo>
                    <a:pt x="3408" y="1149"/>
                    <a:pt x="3248" y="1163"/>
                    <a:pt x="3127" y="1216"/>
                  </a:cubicBezTo>
                  <a:cubicBezTo>
                    <a:pt x="2366" y="1537"/>
                    <a:pt x="1657" y="1924"/>
                    <a:pt x="1337" y="2752"/>
                  </a:cubicBezTo>
                  <a:cubicBezTo>
                    <a:pt x="1297" y="2859"/>
                    <a:pt x="1230" y="2939"/>
                    <a:pt x="1163" y="3019"/>
                  </a:cubicBezTo>
                  <a:cubicBezTo>
                    <a:pt x="1003" y="3206"/>
                    <a:pt x="963" y="3407"/>
                    <a:pt x="976" y="3634"/>
                  </a:cubicBezTo>
                  <a:lnTo>
                    <a:pt x="976" y="4209"/>
                  </a:lnTo>
                  <a:cubicBezTo>
                    <a:pt x="989" y="5050"/>
                    <a:pt x="1324" y="5492"/>
                    <a:pt x="2125" y="5785"/>
                  </a:cubicBezTo>
                  <a:cubicBezTo>
                    <a:pt x="2393" y="5866"/>
                    <a:pt x="2633" y="5973"/>
                    <a:pt x="2886" y="6065"/>
                  </a:cubicBezTo>
                  <a:cubicBezTo>
                    <a:pt x="3248" y="6199"/>
                    <a:pt x="3595" y="6386"/>
                    <a:pt x="3955" y="6440"/>
                  </a:cubicBezTo>
                  <a:cubicBezTo>
                    <a:pt x="5118" y="6600"/>
                    <a:pt x="6173" y="7188"/>
                    <a:pt x="7363" y="7202"/>
                  </a:cubicBezTo>
                  <a:cubicBezTo>
                    <a:pt x="7790" y="7428"/>
                    <a:pt x="8257" y="7375"/>
                    <a:pt x="8711" y="7389"/>
                  </a:cubicBezTo>
                  <a:lnTo>
                    <a:pt x="10756" y="7389"/>
                  </a:lnTo>
                  <a:cubicBezTo>
                    <a:pt x="10970" y="7389"/>
                    <a:pt x="11196" y="7389"/>
                    <a:pt x="11410" y="7348"/>
                  </a:cubicBezTo>
                  <a:cubicBezTo>
                    <a:pt x="11490" y="7348"/>
                    <a:pt x="11570" y="7241"/>
                    <a:pt x="11757" y="7095"/>
                  </a:cubicBezTo>
                  <a:close/>
                  <a:moveTo>
                    <a:pt x="7469" y="6012"/>
                  </a:moveTo>
                  <a:cubicBezTo>
                    <a:pt x="7856" y="6106"/>
                    <a:pt x="8191" y="6240"/>
                    <a:pt x="8538" y="6253"/>
                  </a:cubicBezTo>
                  <a:cubicBezTo>
                    <a:pt x="9486" y="6306"/>
                    <a:pt x="10435" y="6320"/>
                    <a:pt x="11383" y="6293"/>
                  </a:cubicBezTo>
                  <a:cubicBezTo>
                    <a:pt x="11784" y="6279"/>
                    <a:pt x="12199" y="6172"/>
                    <a:pt x="12573" y="6065"/>
                  </a:cubicBezTo>
                  <a:cubicBezTo>
                    <a:pt x="13120" y="5905"/>
                    <a:pt x="13414" y="5492"/>
                    <a:pt x="13428" y="4917"/>
                  </a:cubicBezTo>
                  <a:cubicBezTo>
                    <a:pt x="13441" y="4355"/>
                    <a:pt x="13428" y="3781"/>
                    <a:pt x="13428" y="3206"/>
                  </a:cubicBezTo>
                  <a:cubicBezTo>
                    <a:pt x="13401" y="2552"/>
                    <a:pt x="13188" y="2351"/>
                    <a:pt x="12519" y="2339"/>
                  </a:cubicBezTo>
                  <a:cubicBezTo>
                    <a:pt x="10983" y="2325"/>
                    <a:pt x="9433" y="2325"/>
                    <a:pt x="7883" y="2325"/>
                  </a:cubicBezTo>
                  <a:cubicBezTo>
                    <a:pt x="7776" y="2325"/>
                    <a:pt x="7669" y="2351"/>
                    <a:pt x="7576" y="2365"/>
                  </a:cubicBezTo>
                  <a:cubicBezTo>
                    <a:pt x="7108" y="3340"/>
                    <a:pt x="7229" y="4343"/>
                    <a:pt x="7242" y="5344"/>
                  </a:cubicBezTo>
                  <a:cubicBezTo>
                    <a:pt x="7256" y="5572"/>
                    <a:pt x="7389" y="5785"/>
                    <a:pt x="7469" y="60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1"/>
            <p:cNvSpPr/>
            <p:nvPr/>
          </p:nvSpPr>
          <p:spPr>
            <a:xfrm>
              <a:off x="5335550" y="1684275"/>
              <a:ext cx="1948314" cy="770072"/>
            </a:xfrm>
            <a:custGeom>
              <a:avLst/>
              <a:gdLst/>
              <a:ahLst/>
              <a:cxnLst/>
              <a:rect l="l" t="t" r="r" b="b"/>
              <a:pathLst>
                <a:path w="21938" h="8671" extrusionOk="0">
                  <a:moveTo>
                    <a:pt x="8096" y="2525"/>
                  </a:moveTo>
                  <a:lnTo>
                    <a:pt x="8109" y="2738"/>
                  </a:lnTo>
                  <a:lnTo>
                    <a:pt x="8403" y="2738"/>
                  </a:lnTo>
                  <a:cubicBezTo>
                    <a:pt x="9833" y="2738"/>
                    <a:pt x="11303" y="2738"/>
                    <a:pt x="12745" y="2752"/>
                  </a:cubicBezTo>
                  <a:cubicBezTo>
                    <a:pt x="13307" y="2752"/>
                    <a:pt x="13426" y="2872"/>
                    <a:pt x="13440" y="3420"/>
                  </a:cubicBezTo>
                  <a:cubicBezTo>
                    <a:pt x="13453" y="3981"/>
                    <a:pt x="13453" y="4555"/>
                    <a:pt x="13440" y="5117"/>
                  </a:cubicBezTo>
                  <a:cubicBezTo>
                    <a:pt x="13426" y="5611"/>
                    <a:pt x="13200" y="5932"/>
                    <a:pt x="12745" y="6066"/>
                  </a:cubicBezTo>
                  <a:cubicBezTo>
                    <a:pt x="12384" y="6173"/>
                    <a:pt x="11983" y="6279"/>
                    <a:pt x="11609" y="6279"/>
                  </a:cubicBezTo>
                  <a:cubicBezTo>
                    <a:pt x="11303" y="6292"/>
                    <a:pt x="10982" y="6292"/>
                    <a:pt x="10674" y="6292"/>
                  </a:cubicBezTo>
                  <a:cubicBezTo>
                    <a:pt x="10060" y="6292"/>
                    <a:pt x="9418" y="6279"/>
                    <a:pt x="8764" y="6253"/>
                  </a:cubicBezTo>
                  <a:cubicBezTo>
                    <a:pt x="8563" y="6239"/>
                    <a:pt x="8350" y="6173"/>
                    <a:pt x="8109" y="6105"/>
                  </a:cubicBezTo>
                  <a:cubicBezTo>
                    <a:pt x="8029" y="6078"/>
                    <a:pt x="7936" y="6066"/>
                    <a:pt x="7856" y="6039"/>
                  </a:cubicBezTo>
                  <a:cubicBezTo>
                    <a:pt x="7829" y="5998"/>
                    <a:pt x="7815" y="5959"/>
                    <a:pt x="7802" y="5918"/>
                  </a:cubicBezTo>
                  <a:cubicBezTo>
                    <a:pt x="7735" y="5785"/>
                    <a:pt x="7682" y="5651"/>
                    <a:pt x="7682" y="5531"/>
                  </a:cubicBezTo>
                  <a:cubicBezTo>
                    <a:pt x="7682" y="5398"/>
                    <a:pt x="7669" y="5250"/>
                    <a:pt x="7669" y="5104"/>
                  </a:cubicBezTo>
                  <a:cubicBezTo>
                    <a:pt x="7642" y="4288"/>
                    <a:pt x="7601" y="3513"/>
                    <a:pt x="7936" y="2752"/>
                  </a:cubicBezTo>
                  <a:cubicBezTo>
                    <a:pt x="8002" y="2752"/>
                    <a:pt x="8056" y="2738"/>
                    <a:pt x="8096" y="2738"/>
                  </a:cubicBezTo>
                  <a:lnTo>
                    <a:pt x="8096" y="2525"/>
                  </a:lnTo>
                  <a:close/>
                  <a:moveTo>
                    <a:pt x="8096" y="2325"/>
                  </a:moveTo>
                  <a:cubicBezTo>
                    <a:pt x="8016" y="2325"/>
                    <a:pt x="7922" y="2338"/>
                    <a:pt x="7856" y="2352"/>
                  </a:cubicBezTo>
                  <a:cubicBezTo>
                    <a:pt x="7829" y="2352"/>
                    <a:pt x="7802" y="2364"/>
                    <a:pt x="7776" y="2364"/>
                  </a:cubicBezTo>
                  <a:lnTo>
                    <a:pt x="7655" y="2378"/>
                  </a:lnTo>
                  <a:lnTo>
                    <a:pt x="7615" y="2471"/>
                  </a:lnTo>
                  <a:cubicBezTo>
                    <a:pt x="7188" y="3353"/>
                    <a:pt x="7214" y="4249"/>
                    <a:pt x="7254" y="5117"/>
                  </a:cubicBezTo>
                  <a:cubicBezTo>
                    <a:pt x="7254" y="5264"/>
                    <a:pt x="7254" y="5410"/>
                    <a:pt x="7268" y="5544"/>
                  </a:cubicBezTo>
                  <a:cubicBezTo>
                    <a:pt x="7268" y="5745"/>
                    <a:pt x="7348" y="5918"/>
                    <a:pt x="7414" y="6078"/>
                  </a:cubicBezTo>
                  <a:cubicBezTo>
                    <a:pt x="7441" y="6146"/>
                    <a:pt x="7482" y="6212"/>
                    <a:pt x="7494" y="6279"/>
                  </a:cubicBezTo>
                  <a:lnTo>
                    <a:pt x="7535" y="6386"/>
                  </a:lnTo>
                  <a:lnTo>
                    <a:pt x="7642" y="6413"/>
                  </a:lnTo>
                  <a:cubicBezTo>
                    <a:pt x="7762" y="6440"/>
                    <a:pt x="7882" y="6479"/>
                    <a:pt x="7989" y="6506"/>
                  </a:cubicBezTo>
                  <a:cubicBezTo>
                    <a:pt x="8257" y="6586"/>
                    <a:pt x="8497" y="6653"/>
                    <a:pt x="8750" y="6666"/>
                  </a:cubicBezTo>
                  <a:cubicBezTo>
                    <a:pt x="9405" y="6693"/>
                    <a:pt x="10060" y="6707"/>
                    <a:pt x="10674" y="6707"/>
                  </a:cubicBezTo>
                  <a:cubicBezTo>
                    <a:pt x="10995" y="6707"/>
                    <a:pt x="11315" y="6707"/>
                    <a:pt x="11623" y="6693"/>
                  </a:cubicBezTo>
                  <a:cubicBezTo>
                    <a:pt x="12051" y="6693"/>
                    <a:pt x="12464" y="6573"/>
                    <a:pt x="12865" y="6466"/>
                  </a:cubicBezTo>
                  <a:cubicBezTo>
                    <a:pt x="13494" y="6279"/>
                    <a:pt x="13841" y="5798"/>
                    <a:pt x="13854" y="5130"/>
                  </a:cubicBezTo>
                  <a:cubicBezTo>
                    <a:pt x="13868" y="4555"/>
                    <a:pt x="13868" y="3981"/>
                    <a:pt x="13854" y="3406"/>
                  </a:cubicBezTo>
                  <a:cubicBezTo>
                    <a:pt x="13841" y="2645"/>
                    <a:pt x="13533" y="2338"/>
                    <a:pt x="12758" y="2338"/>
                  </a:cubicBezTo>
                  <a:cubicBezTo>
                    <a:pt x="11303" y="2325"/>
                    <a:pt x="9833" y="2325"/>
                    <a:pt x="8403" y="2325"/>
                  </a:cubicBezTo>
                  <a:close/>
                  <a:moveTo>
                    <a:pt x="13253" y="1977"/>
                  </a:moveTo>
                  <a:cubicBezTo>
                    <a:pt x="13307" y="1977"/>
                    <a:pt x="13333" y="1990"/>
                    <a:pt x="13373" y="1990"/>
                  </a:cubicBezTo>
                  <a:cubicBezTo>
                    <a:pt x="13506" y="2031"/>
                    <a:pt x="13694" y="2097"/>
                    <a:pt x="13774" y="2177"/>
                  </a:cubicBezTo>
                  <a:cubicBezTo>
                    <a:pt x="14082" y="2512"/>
                    <a:pt x="14215" y="2806"/>
                    <a:pt x="14215" y="3126"/>
                  </a:cubicBezTo>
                  <a:cubicBezTo>
                    <a:pt x="14215" y="3394"/>
                    <a:pt x="14228" y="3674"/>
                    <a:pt x="14228" y="3955"/>
                  </a:cubicBezTo>
                  <a:lnTo>
                    <a:pt x="14228" y="5731"/>
                  </a:lnTo>
                  <a:cubicBezTo>
                    <a:pt x="14228" y="5879"/>
                    <a:pt x="14188" y="5998"/>
                    <a:pt x="14148" y="6039"/>
                  </a:cubicBezTo>
                  <a:cubicBezTo>
                    <a:pt x="14108" y="6092"/>
                    <a:pt x="14055" y="6132"/>
                    <a:pt x="14014" y="6185"/>
                  </a:cubicBezTo>
                  <a:cubicBezTo>
                    <a:pt x="13681" y="6533"/>
                    <a:pt x="13373" y="6853"/>
                    <a:pt x="12892" y="6880"/>
                  </a:cubicBezTo>
                  <a:cubicBezTo>
                    <a:pt x="12799" y="6894"/>
                    <a:pt x="12705" y="6921"/>
                    <a:pt x="12639" y="6960"/>
                  </a:cubicBezTo>
                  <a:cubicBezTo>
                    <a:pt x="12598" y="6974"/>
                    <a:pt x="12571" y="6987"/>
                    <a:pt x="12532" y="7001"/>
                  </a:cubicBezTo>
                  <a:lnTo>
                    <a:pt x="12304" y="7081"/>
                  </a:lnTo>
                  <a:lnTo>
                    <a:pt x="9806" y="7081"/>
                  </a:lnTo>
                  <a:cubicBezTo>
                    <a:pt x="9418" y="7081"/>
                    <a:pt x="9112" y="7081"/>
                    <a:pt x="8818" y="7094"/>
                  </a:cubicBezTo>
                  <a:cubicBezTo>
                    <a:pt x="8550" y="7094"/>
                    <a:pt x="8283" y="7028"/>
                    <a:pt x="8016" y="6947"/>
                  </a:cubicBezTo>
                  <a:cubicBezTo>
                    <a:pt x="7829" y="6894"/>
                    <a:pt x="7628" y="6841"/>
                    <a:pt x="7428" y="6800"/>
                  </a:cubicBezTo>
                  <a:cubicBezTo>
                    <a:pt x="7388" y="6800"/>
                    <a:pt x="7295" y="6734"/>
                    <a:pt x="7241" y="6666"/>
                  </a:cubicBezTo>
                  <a:cubicBezTo>
                    <a:pt x="7227" y="6627"/>
                    <a:pt x="7201" y="6600"/>
                    <a:pt x="7174" y="6559"/>
                  </a:cubicBezTo>
                  <a:cubicBezTo>
                    <a:pt x="7014" y="6319"/>
                    <a:pt x="6867" y="6092"/>
                    <a:pt x="6867" y="5825"/>
                  </a:cubicBezTo>
                  <a:cubicBezTo>
                    <a:pt x="6867" y="5585"/>
                    <a:pt x="6853" y="5330"/>
                    <a:pt x="6853" y="5090"/>
                  </a:cubicBezTo>
                  <a:cubicBezTo>
                    <a:pt x="6840" y="4195"/>
                    <a:pt x="6814" y="3353"/>
                    <a:pt x="7134" y="2512"/>
                  </a:cubicBezTo>
                  <a:cubicBezTo>
                    <a:pt x="7254" y="2218"/>
                    <a:pt x="7401" y="2084"/>
                    <a:pt x="7655" y="2058"/>
                  </a:cubicBezTo>
                  <a:cubicBezTo>
                    <a:pt x="7882" y="2031"/>
                    <a:pt x="8123" y="2017"/>
                    <a:pt x="8376" y="2017"/>
                  </a:cubicBezTo>
                  <a:cubicBezTo>
                    <a:pt x="9940" y="2004"/>
                    <a:pt x="11502" y="2004"/>
                    <a:pt x="13026" y="1990"/>
                  </a:cubicBezTo>
                  <a:cubicBezTo>
                    <a:pt x="13066" y="1990"/>
                    <a:pt x="13106" y="1990"/>
                    <a:pt x="13146" y="1977"/>
                  </a:cubicBezTo>
                  <a:close/>
                  <a:moveTo>
                    <a:pt x="5090" y="1122"/>
                  </a:moveTo>
                  <a:cubicBezTo>
                    <a:pt x="8363" y="1149"/>
                    <a:pt x="12224" y="1176"/>
                    <a:pt x="16205" y="1189"/>
                  </a:cubicBezTo>
                  <a:cubicBezTo>
                    <a:pt x="16980" y="1189"/>
                    <a:pt x="17689" y="1402"/>
                    <a:pt x="18450" y="1630"/>
                  </a:cubicBezTo>
                  <a:lnTo>
                    <a:pt x="18517" y="1643"/>
                  </a:lnTo>
                  <a:cubicBezTo>
                    <a:pt x="19064" y="1817"/>
                    <a:pt x="19506" y="2151"/>
                    <a:pt x="19960" y="2498"/>
                  </a:cubicBezTo>
                  <a:cubicBezTo>
                    <a:pt x="20013" y="2539"/>
                    <a:pt x="20067" y="2578"/>
                    <a:pt x="20106" y="2605"/>
                  </a:cubicBezTo>
                  <a:cubicBezTo>
                    <a:pt x="20468" y="2886"/>
                    <a:pt x="20548" y="3380"/>
                    <a:pt x="20628" y="3861"/>
                  </a:cubicBezTo>
                  <a:cubicBezTo>
                    <a:pt x="20681" y="4168"/>
                    <a:pt x="20574" y="4449"/>
                    <a:pt x="20454" y="4742"/>
                  </a:cubicBezTo>
                  <a:lnTo>
                    <a:pt x="20334" y="5104"/>
                  </a:lnTo>
                  <a:cubicBezTo>
                    <a:pt x="20174" y="5611"/>
                    <a:pt x="19866" y="5972"/>
                    <a:pt x="19426" y="6185"/>
                  </a:cubicBezTo>
                  <a:cubicBezTo>
                    <a:pt x="19305" y="6239"/>
                    <a:pt x="19185" y="6306"/>
                    <a:pt x="19064" y="6360"/>
                  </a:cubicBezTo>
                  <a:cubicBezTo>
                    <a:pt x="18704" y="6559"/>
                    <a:pt x="18357" y="6734"/>
                    <a:pt x="17969" y="6734"/>
                  </a:cubicBezTo>
                  <a:cubicBezTo>
                    <a:pt x="17902" y="6734"/>
                    <a:pt x="17849" y="6734"/>
                    <a:pt x="17782" y="6720"/>
                  </a:cubicBezTo>
                  <a:lnTo>
                    <a:pt x="17742" y="6707"/>
                  </a:lnTo>
                  <a:lnTo>
                    <a:pt x="17689" y="6734"/>
                  </a:lnTo>
                  <a:cubicBezTo>
                    <a:pt x="17208" y="6894"/>
                    <a:pt x="16700" y="6921"/>
                    <a:pt x="16098" y="6921"/>
                  </a:cubicBezTo>
                  <a:lnTo>
                    <a:pt x="15163" y="6921"/>
                  </a:lnTo>
                  <a:cubicBezTo>
                    <a:pt x="15017" y="6921"/>
                    <a:pt x="14842" y="6933"/>
                    <a:pt x="14696" y="7001"/>
                  </a:cubicBezTo>
                  <a:cubicBezTo>
                    <a:pt x="14415" y="7121"/>
                    <a:pt x="14108" y="7161"/>
                    <a:pt x="13720" y="7161"/>
                  </a:cubicBezTo>
                  <a:lnTo>
                    <a:pt x="13453" y="7161"/>
                  </a:lnTo>
                  <a:cubicBezTo>
                    <a:pt x="13800" y="7001"/>
                    <a:pt x="14068" y="6720"/>
                    <a:pt x="14308" y="6466"/>
                  </a:cubicBezTo>
                  <a:cubicBezTo>
                    <a:pt x="14362" y="6426"/>
                    <a:pt x="14402" y="6372"/>
                    <a:pt x="14442" y="6333"/>
                  </a:cubicBezTo>
                  <a:cubicBezTo>
                    <a:pt x="14616" y="6159"/>
                    <a:pt x="14643" y="5852"/>
                    <a:pt x="14643" y="5731"/>
                  </a:cubicBezTo>
                  <a:lnTo>
                    <a:pt x="14643" y="3955"/>
                  </a:lnTo>
                  <a:lnTo>
                    <a:pt x="14643" y="3126"/>
                  </a:lnTo>
                  <a:cubicBezTo>
                    <a:pt x="14629" y="2565"/>
                    <a:pt x="14322" y="2151"/>
                    <a:pt x="14082" y="1897"/>
                  </a:cubicBezTo>
                  <a:cubicBezTo>
                    <a:pt x="13921" y="1723"/>
                    <a:pt x="13667" y="1657"/>
                    <a:pt x="13494" y="1589"/>
                  </a:cubicBezTo>
                  <a:cubicBezTo>
                    <a:pt x="13426" y="1577"/>
                    <a:pt x="13346" y="1563"/>
                    <a:pt x="13253" y="1563"/>
                  </a:cubicBezTo>
                  <a:lnTo>
                    <a:pt x="13120" y="1563"/>
                  </a:lnTo>
                  <a:cubicBezTo>
                    <a:pt x="13093" y="1563"/>
                    <a:pt x="13052" y="1577"/>
                    <a:pt x="13026" y="1577"/>
                  </a:cubicBezTo>
                  <a:cubicBezTo>
                    <a:pt x="11502" y="1577"/>
                    <a:pt x="9940" y="1589"/>
                    <a:pt x="8363" y="1603"/>
                  </a:cubicBezTo>
                  <a:cubicBezTo>
                    <a:pt x="8109" y="1603"/>
                    <a:pt x="7856" y="1616"/>
                    <a:pt x="7615" y="1643"/>
                  </a:cubicBezTo>
                  <a:cubicBezTo>
                    <a:pt x="7067" y="1696"/>
                    <a:pt x="6853" y="2084"/>
                    <a:pt x="6746" y="2364"/>
                  </a:cubicBezTo>
                  <a:cubicBezTo>
                    <a:pt x="6399" y="3273"/>
                    <a:pt x="6413" y="4208"/>
                    <a:pt x="6440" y="5104"/>
                  </a:cubicBezTo>
                  <a:cubicBezTo>
                    <a:pt x="6440" y="5344"/>
                    <a:pt x="6452" y="5585"/>
                    <a:pt x="6452" y="5825"/>
                  </a:cubicBezTo>
                  <a:cubicBezTo>
                    <a:pt x="6440" y="6212"/>
                    <a:pt x="6653" y="6520"/>
                    <a:pt x="6826" y="6787"/>
                  </a:cubicBezTo>
                  <a:cubicBezTo>
                    <a:pt x="6853" y="6827"/>
                    <a:pt x="6880" y="6867"/>
                    <a:pt x="6894" y="6894"/>
                  </a:cubicBezTo>
                  <a:cubicBezTo>
                    <a:pt x="6960" y="7001"/>
                    <a:pt x="7081" y="7108"/>
                    <a:pt x="7214" y="7174"/>
                  </a:cubicBezTo>
                  <a:cubicBezTo>
                    <a:pt x="6707" y="7108"/>
                    <a:pt x="6212" y="6960"/>
                    <a:pt x="5691" y="6800"/>
                  </a:cubicBezTo>
                  <a:cubicBezTo>
                    <a:pt x="5210" y="6653"/>
                    <a:pt x="4729" y="6506"/>
                    <a:pt x="4222" y="6426"/>
                  </a:cubicBezTo>
                  <a:cubicBezTo>
                    <a:pt x="3981" y="6399"/>
                    <a:pt x="3754" y="6306"/>
                    <a:pt x="3500" y="6199"/>
                  </a:cubicBezTo>
                  <a:cubicBezTo>
                    <a:pt x="3406" y="6159"/>
                    <a:pt x="3299" y="6119"/>
                    <a:pt x="3193" y="6078"/>
                  </a:cubicBezTo>
                  <a:cubicBezTo>
                    <a:pt x="3073" y="6039"/>
                    <a:pt x="2952" y="5985"/>
                    <a:pt x="2845" y="5945"/>
                  </a:cubicBezTo>
                  <a:cubicBezTo>
                    <a:pt x="2712" y="5891"/>
                    <a:pt x="2565" y="5838"/>
                    <a:pt x="2432" y="5785"/>
                  </a:cubicBezTo>
                  <a:cubicBezTo>
                    <a:pt x="1696" y="5531"/>
                    <a:pt x="1429" y="5157"/>
                    <a:pt x="1416" y="4395"/>
                  </a:cubicBezTo>
                  <a:cubicBezTo>
                    <a:pt x="1402" y="4302"/>
                    <a:pt x="1402" y="4195"/>
                    <a:pt x="1402" y="4101"/>
                  </a:cubicBezTo>
                  <a:lnTo>
                    <a:pt x="1402" y="3834"/>
                  </a:lnTo>
                  <a:cubicBezTo>
                    <a:pt x="1402" y="3607"/>
                    <a:pt x="1443" y="3474"/>
                    <a:pt x="1536" y="3367"/>
                  </a:cubicBezTo>
                  <a:cubicBezTo>
                    <a:pt x="1616" y="3273"/>
                    <a:pt x="1710" y="3166"/>
                    <a:pt x="1764" y="3032"/>
                  </a:cubicBezTo>
                  <a:cubicBezTo>
                    <a:pt x="1951" y="2512"/>
                    <a:pt x="2311" y="2070"/>
                    <a:pt x="3433" y="1603"/>
                  </a:cubicBezTo>
                  <a:cubicBezTo>
                    <a:pt x="3460" y="1589"/>
                    <a:pt x="3500" y="1589"/>
                    <a:pt x="3540" y="1577"/>
                  </a:cubicBezTo>
                  <a:cubicBezTo>
                    <a:pt x="3647" y="1536"/>
                    <a:pt x="3768" y="1509"/>
                    <a:pt x="3861" y="1416"/>
                  </a:cubicBezTo>
                  <a:cubicBezTo>
                    <a:pt x="4154" y="1149"/>
                    <a:pt x="4502" y="1122"/>
                    <a:pt x="4890" y="1122"/>
                  </a:cubicBezTo>
                  <a:close/>
                  <a:moveTo>
                    <a:pt x="4890" y="708"/>
                  </a:moveTo>
                  <a:cubicBezTo>
                    <a:pt x="4448" y="708"/>
                    <a:pt x="3981" y="734"/>
                    <a:pt x="3581" y="1109"/>
                  </a:cubicBezTo>
                  <a:cubicBezTo>
                    <a:pt x="3554" y="1135"/>
                    <a:pt x="3486" y="1149"/>
                    <a:pt x="3433" y="1176"/>
                  </a:cubicBezTo>
                  <a:cubicBezTo>
                    <a:pt x="3380" y="1189"/>
                    <a:pt x="3326" y="1203"/>
                    <a:pt x="3273" y="1229"/>
                  </a:cubicBezTo>
                  <a:cubicBezTo>
                    <a:pt x="2538" y="1523"/>
                    <a:pt x="1737" y="1924"/>
                    <a:pt x="1376" y="2886"/>
                  </a:cubicBezTo>
                  <a:cubicBezTo>
                    <a:pt x="1349" y="2952"/>
                    <a:pt x="1283" y="3020"/>
                    <a:pt x="1229" y="3086"/>
                  </a:cubicBezTo>
                  <a:cubicBezTo>
                    <a:pt x="1015" y="3326"/>
                    <a:pt x="989" y="3620"/>
                    <a:pt x="989" y="3834"/>
                  </a:cubicBezTo>
                  <a:lnTo>
                    <a:pt x="989" y="4101"/>
                  </a:lnTo>
                  <a:lnTo>
                    <a:pt x="989" y="4409"/>
                  </a:lnTo>
                  <a:cubicBezTo>
                    <a:pt x="1015" y="5330"/>
                    <a:pt x="1402" y="5865"/>
                    <a:pt x="2284" y="6173"/>
                  </a:cubicBezTo>
                  <a:cubicBezTo>
                    <a:pt x="2418" y="6226"/>
                    <a:pt x="2565" y="6279"/>
                    <a:pt x="2699" y="6333"/>
                  </a:cubicBezTo>
                  <a:cubicBezTo>
                    <a:pt x="2806" y="6372"/>
                    <a:pt x="2925" y="6426"/>
                    <a:pt x="3046" y="6466"/>
                  </a:cubicBezTo>
                  <a:cubicBezTo>
                    <a:pt x="3139" y="6506"/>
                    <a:pt x="3246" y="6547"/>
                    <a:pt x="3353" y="6586"/>
                  </a:cubicBezTo>
                  <a:cubicBezTo>
                    <a:pt x="3607" y="6693"/>
                    <a:pt x="3874" y="6800"/>
                    <a:pt x="4154" y="6841"/>
                  </a:cubicBezTo>
                  <a:cubicBezTo>
                    <a:pt x="4635" y="6907"/>
                    <a:pt x="5104" y="7054"/>
                    <a:pt x="5571" y="7201"/>
                  </a:cubicBezTo>
                  <a:cubicBezTo>
                    <a:pt x="6199" y="7388"/>
                    <a:pt x="6840" y="7589"/>
                    <a:pt x="7535" y="7615"/>
                  </a:cubicBezTo>
                  <a:cubicBezTo>
                    <a:pt x="7856" y="7776"/>
                    <a:pt x="8203" y="7789"/>
                    <a:pt x="8524" y="7789"/>
                  </a:cubicBezTo>
                  <a:lnTo>
                    <a:pt x="11062" y="7789"/>
                  </a:lnTo>
                  <a:cubicBezTo>
                    <a:pt x="11249" y="7789"/>
                    <a:pt x="11463" y="7789"/>
                    <a:pt x="11663" y="7762"/>
                  </a:cubicBezTo>
                  <a:cubicBezTo>
                    <a:pt x="11784" y="7749"/>
                    <a:pt x="11864" y="7669"/>
                    <a:pt x="11957" y="7589"/>
                  </a:cubicBezTo>
                  <a:cubicBezTo>
                    <a:pt x="11997" y="7548"/>
                    <a:pt x="12051" y="7509"/>
                    <a:pt x="12117" y="7455"/>
                  </a:cubicBezTo>
                  <a:lnTo>
                    <a:pt x="12371" y="7254"/>
                  </a:lnTo>
                  <a:lnTo>
                    <a:pt x="12464" y="7348"/>
                  </a:lnTo>
                  <a:lnTo>
                    <a:pt x="12518" y="7402"/>
                  </a:lnTo>
                  <a:cubicBezTo>
                    <a:pt x="12571" y="7455"/>
                    <a:pt x="12639" y="7535"/>
                    <a:pt x="12745" y="7535"/>
                  </a:cubicBezTo>
                  <a:cubicBezTo>
                    <a:pt x="12865" y="7548"/>
                    <a:pt x="12986" y="7548"/>
                    <a:pt x="13093" y="7562"/>
                  </a:cubicBezTo>
                  <a:cubicBezTo>
                    <a:pt x="13307" y="7575"/>
                    <a:pt x="13506" y="7589"/>
                    <a:pt x="13720" y="7589"/>
                  </a:cubicBezTo>
                  <a:cubicBezTo>
                    <a:pt x="14162" y="7589"/>
                    <a:pt x="14522" y="7521"/>
                    <a:pt x="14856" y="7388"/>
                  </a:cubicBezTo>
                  <a:cubicBezTo>
                    <a:pt x="14937" y="7348"/>
                    <a:pt x="15070" y="7334"/>
                    <a:pt x="15177" y="7334"/>
                  </a:cubicBezTo>
                  <a:lnTo>
                    <a:pt x="16098" y="7334"/>
                  </a:lnTo>
                  <a:cubicBezTo>
                    <a:pt x="16606" y="7334"/>
                    <a:pt x="17194" y="7321"/>
                    <a:pt x="17769" y="7134"/>
                  </a:cubicBezTo>
                  <a:cubicBezTo>
                    <a:pt x="17835" y="7147"/>
                    <a:pt x="17902" y="7147"/>
                    <a:pt x="17969" y="7147"/>
                  </a:cubicBezTo>
                  <a:cubicBezTo>
                    <a:pt x="18464" y="7147"/>
                    <a:pt x="18864" y="6933"/>
                    <a:pt x="19251" y="6734"/>
                  </a:cubicBezTo>
                  <a:cubicBezTo>
                    <a:pt x="19372" y="6666"/>
                    <a:pt x="19479" y="6613"/>
                    <a:pt x="19599" y="6559"/>
                  </a:cubicBezTo>
                  <a:cubicBezTo>
                    <a:pt x="20160" y="6292"/>
                    <a:pt x="20534" y="5852"/>
                    <a:pt x="20735" y="5223"/>
                  </a:cubicBezTo>
                  <a:cubicBezTo>
                    <a:pt x="20762" y="5117"/>
                    <a:pt x="20801" y="5010"/>
                    <a:pt x="20842" y="4890"/>
                  </a:cubicBezTo>
                  <a:cubicBezTo>
                    <a:pt x="20975" y="4555"/>
                    <a:pt x="21109" y="4208"/>
                    <a:pt x="21042" y="3794"/>
                  </a:cubicBezTo>
                  <a:cubicBezTo>
                    <a:pt x="20961" y="3287"/>
                    <a:pt x="20855" y="2658"/>
                    <a:pt x="20361" y="2284"/>
                  </a:cubicBezTo>
                  <a:cubicBezTo>
                    <a:pt x="20307" y="2245"/>
                    <a:pt x="20267" y="2204"/>
                    <a:pt x="20213" y="2164"/>
                  </a:cubicBezTo>
                  <a:cubicBezTo>
                    <a:pt x="19746" y="1803"/>
                    <a:pt x="19251" y="1443"/>
                    <a:pt x="18651" y="1256"/>
                  </a:cubicBezTo>
                  <a:lnTo>
                    <a:pt x="18570" y="1229"/>
                  </a:lnTo>
                  <a:cubicBezTo>
                    <a:pt x="17822" y="1002"/>
                    <a:pt x="17047" y="761"/>
                    <a:pt x="16205" y="761"/>
                  </a:cubicBezTo>
                  <a:cubicBezTo>
                    <a:pt x="12238" y="761"/>
                    <a:pt x="8363" y="734"/>
                    <a:pt x="5104" y="708"/>
                  </a:cubicBezTo>
                  <a:close/>
                  <a:moveTo>
                    <a:pt x="16406" y="414"/>
                  </a:moveTo>
                  <a:cubicBezTo>
                    <a:pt x="17181" y="414"/>
                    <a:pt x="17902" y="601"/>
                    <a:pt x="18490" y="788"/>
                  </a:cubicBezTo>
                  <a:cubicBezTo>
                    <a:pt x="18704" y="868"/>
                    <a:pt x="18918" y="935"/>
                    <a:pt x="19132" y="1002"/>
                  </a:cubicBezTo>
                  <a:cubicBezTo>
                    <a:pt x="19225" y="1042"/>
                    <a:pt x="19319" y="1069"/>
                    <a:pt x="19412" y="1109"/>
                  </a:cubicBezTo>
                  <a:cubicBezTo>
                    <a:pt x="19426" y="1109"/>
                    <a:pt x="19452" y="1109"/>
                    <a:pt x="19479" y="1122"/>
                  </a:cubicBezTo>
                  <a:lnTo>
                    <a:pt x="19506" y="1122"/>
                  </a:lnTo>
                  <a:cubicBezTo>
                    <a:pt x="19693" y="1296"/>
                    <a:pt x="19880" y="1443"/>
                    <a:pt x="20080" y="1577"/>
                  </a:cubicBezTo>
                  <a:cubicBezTo>
                    <a:pt x="20601" y="1964"/>
                    <a:pt x="21095" y="2338"/>
                    <a:pt x="21296" y="2993"/>
                  </a:cubicBezTo>
                  <a:cubicBezTo>
                    <a:pt x="21483" y="3581"/>
                    <a:pt x="21510" y="4168"/>
                    <a:pt x="21376" y="4716"/>
                  </a:cubicBezTo>
                  <a:cubicBezTo>
                    <a:pt x="21269" y="5170"/>
                    <a:pt x="21055" y="5624"/>
                    <a:pt x="20842" y="6052"/>
                  </a:cubicBezTo>
                  <a:cubicBezTo>
                    <a:pt x="20801" y="6119"/>
                    <a:pt x="20774" y="6185"/>
                    <a:pt x="20735" y="6253"/>
                  </a:cubicBezTo>
                  <a:cubicBezTo>
                    <a:pt x="20681" y="6372"/>
                    <a:pt x="20548" y="6506"/>
                    <a:pt x="20374" y="6627"/>
                  </a:cubicBezTo>
                  <a:cubicBezTo>
                    <a:pt x="20120" y="6773"/>
                    <a:pt x="19853" y="6921"/>
                    <a:pt x="19586" y="7054"/>
                  </a:cubicBezTo>
                  <a:cubicBezTo>
                    <a:pt x="19492" y="7108"/>
                    <a:pt x="19399" y="7161"/>
                    <a:pt x="19319" y="7201"/>
                  </a:cubicBezTo>
                  <a:cubicBezTo>
                    <a:pt x="18945" y="7402"/>
                    <a:pt x="18597" y="7575"/>
                    <a:pt x="18209" y="7575"/>
                  </a:cubicBezTo>
                  <a:cubicBezTo>
                    <a:pt x="18156" y="7575"/>
                    <a:pt x="18102" y="7575"/>
                    <a:pt x="18049" y="7562"/>
                  </a:cubicBezTo>
                  <a:lnTo>
                    <a:pt x="17942" y="7562"/>
                  </a:lnTo>
                  <a:cubicBezTo>
                    <a:pt x="17849" y="7562"/>
                    <a:pt x="17755" y="7575"/>
                    <a:pt x="17689" y="7601"/>
                  </a:cubicBezTo>
                  <a:cubicBezTo>
                    <a:pt x="17341" y="7762"/>
                    <a:pt x="16967" y="7789"/>
                    <a:pt x="16620" y="7789"/>
                  </a:cubicBezTo>
                  <a:lnTo>
                    <a:pt x="16339" y="7789"/>
                  </a:lnTo>
                  <a:cubicBezTo>
                    <a:pt x="16241" y="7789"/>
                    <a:pt x="16149" y="7783"/>
                    <a:pt x="16059" y="7783"/>
                  </a:cubicBezTo>
                  <a:cubicBezTo>
                    <a:pt x="16014" y="7783"/>
                    <a:pt x="15970" y="7784"/>
                    <a:pt x="15925" y="7789"/>
                  </a:cubicBezTo>
                  <a:lnTo>
                    <a:pt x="15858" y="7789"/>
                  </a:lnTo>
                  <a:cubicBezTo>
                    <a:pt x="15444" y="7789"/>
                    <a:pt x="15003" y="7802"/>
                    <a:pt x="14562" y="7963"/>
                  </a:cubicBezTo>
                  <a:cubicBezTo>
                    <a:pt x="14415" y="8016"/>
                    <a:pt x="14228" y="8016"/>
                    <a:pt x="14041" y="8016"/>
                  </a:cubicBezTo>
                  <a:lnTo>
                    <a:pt x="13827" y="8016"/>
                  </a:lnTo>
                  <a:cubicBezTo>
                    <a:pt x="13761" y="8029"/>
                    <a:pt x="13681" y="8029"/>
                    <a:pt x="13587" y="8029"/>
                  </a:cubicBezTo>
                  <a:lnTo>
                    <a:pt x="13307" y="8029"/>
                  </a:lnTo>
                  <a:cubicBezTo>
                    <a:pt x="13213" y="8016"/>
                    <a:pt x="13120" y="8016"/>
                    <a:pt x="13026" y="8016"/>
                  </a:cubicBezTo>
                  <a:cubicBezTo>
                    <a:pt x="12612" y="8016"/>
                    <a:pt x="12170" y="8043"/>
                    <a:pt x="11743" y="8230"/>
                  </a:cubicBezTo>
                  <a:lnTo>
                    <a:pt x="11663" y="8230"/>
                  </a:lnTo>
                  <a:cubicBezTo>
                    <a:pt x="11289" y="8230"/>
                    <a:pt x="10902" y="8230"/>
                    <a:pt x="10541" y="8243"/>
                  </a:cubicBezTo>
                  <a:cubicBezTo>
                    <a:pt x="10166" y="8243"/>
                    <a:pt x="9766" y="8257"/>
                    <a:pt x="9392" y="8257"/>
                  </a:cubicBezTo>
                  <a:cubicBezTo>
                    <a:pt x="8818" y="8257"/>
                    <a:pt x="8350" y="8243"/>
                    <a:pt x="7922" y="8203"/>
                  </a:cubicBezTo>
                  <a:cubicBezTo>
                    <a:pt x="7120" y="8136"/>
                    <a:pt x="6319" y="7963"/>
                    <a:pt x="5517" y="7696"/>
                  </a:cubicBezTo>
                  <a:lnTo>
                    <a:pt x="5437" y="7669"/>
                  </a:lnTo>
                  <a:cubicBezTo>
                    <a:pt x="4997" y="7521"/>
                    <a:pt x="4542" y="7361"/>
                    <a:pt x="4048" y="7334"/>
                  </a:cubicBezTo>
                  <a:cubicBezTo>
                    <a:pt x="3941" y="7334"/>
                    <a:pt x="3807" y="7281"/>
                    <a:pt x="3673" y="7227"/>
                  </a:cubicBezTo>
                  <a:cubicBezTo>
                    <a:pt x="3620" y="7201"/>
                    <a:pt x="3554" y="7174"/>
                    <a:pt x="3486" y="7147"/>
                  </a:cubicBezTo>
                  <a:cubicBezTo>
                    <a:pt x="3326" y="7081"/>
                    <a:pt x="3166" y="7028"/>
                    <a:pt x="3005" y="6974"/>
                  </a:cubicBezTo>
                  <a:cubicBezTo>
                    <a:pt x="2645" y="6853"/>
                    <a:pt x="2271" y="6720"/>
                    <a:pt x="1910" y="6547"/>
                  </a:cubicBezTo>
                  <a:cubicBezTo>
                    <a:pt x="935" y="6092"/>
                    <a:pt x="481" y="5410"/>
                    <a:pt x="521" y="4462"/>
                  </a:cubicBezTo>
                  <a:lnTo>
                    <a:pt x="521" y="4436"/>
                  </a:lnTo>
                  <a:cubicBezTo>
                    <a:pt x="534" y="4329"/>
                    <a:pt x="534" y="4222"/>
                    <a:pt x="521" y="4101"/>
                  </a:cubicBezTo>
                  <a:cubicBezTo>
                    <a:pt x="467" y="3567"/>
                    <a:pt x="547" y="2872"/>
                    <a:pt x="1456" y="1844"/>
                  </a:cubicBezTo>
                  <a:cubicBezTo>
                    <a:pt x="1924" y="1322"/>
                    <a:pt x="2444" y="1002"/>
                    <a:pt x="3046" y="882"/>
                  </a:cubicBezTo>
                  <a:cubicBezTo>
                    <a:pt x="3073" y="868"/>
                    <a:pt x="3112" y="868"/>
                    <a:pt x="3139" y="855"/>
                  </a:cubicBezTo>
                  <a:cubicBezTo>
                    <a:pt x="3260" y="841"/>
                    <a:pt x="3393" y="815"/>
                    <a:pt x="3513" y="734"/>
                  </a:cubicBezTo>
                  <a:cubicBezTo>
                    <a:pt x="3874" y="481"/>
                    <a:pt x="4288" y="454"/>
                    <a:pt x="4796" y="454"/>
                  </a:cubicBezTo>
                  <a:lnTo>
                    <a:pt x="10902" y="454"/>
                  </a:lnTo>
                  <a:lnTo>
                    <a:pt x="10902" y="428"/>
                  </a:lnTo>
                  <a:lnTo>
                    <a:pt x="13975" y="428"/>
                  </a:lnTo>
                  <a:cubicBezTo>
                    <a:pt x="14923" y="428"/>
                    <a:pt x="15698" y="428"/>
                    <a:pt x="16406" y="414"/>
                  </a:cubicBezTo>
                  <a:close/>
                  <a:moveTo>
                    <a:pt x="16406" y="0"/>
                  </a:moveTo>
                  <a:cubicBezTo>
                    <a:pt x="15698" y="13"/>
                    <a:pt x="14923" y="13"/>
                    <a:pt x="13975" y="13"/>
                  </a:cubicBezTo>
                  <a:lnTo>
                    <a:pt x="10474" y="13"/>
                  </a:lnTo>
                  <a:lnTo>
                    <a:pt x="10474" y="40"/>
                  </a:lnTo>
                  <a:lnTo>
                    <a:pt x="4796" y="40"/>
                  </a:lnTo>
                  <a:cubicBezTo>
                    <a:pt x="4341" y="40"/>
                    <a:pt x="3780" y="40"/>
                    <a:pt x="3273" y="387"/>
                  </a:cubicBezTo>
                  <a:cubicBezTo>
                    <a:pt x="3233" y="414"/>
                    <a:pt x="3153" y="440"/>
                    <a:pt x="3059" y="454"/>
                  </a:cubicBezTo>
                  <a:cubicBezTo>
                    <a:pt x="3032" y="454"/>
                    <a:pt x="2993" y="467"/>
                    <a:pt x="2966" y="467"/>
                  </a:cubicBezTo>
                  <a:cubicBezTo>
                    <a:pt x="2271" y="615"/>
                    <a:pt x="1683" y="975"/>
                    <a:pt x="1149" y="1577"/>
                  </a:cubicBezTo>
                  <a:cubicBezTo>
                    <a:pt x="574" y="2218"/>
                    <a:pt x="0" y="3020"/>
                    <a:pt x="107" y="4142"/>
                  </a:cubicBezTo>
                  <a:cubicBezTo>
                    <a:pt x="120" y="4222"/>
                    <a:pt x="120" y="4315"/>
                    <a:pt x="107" y="4422"/>
                  </a:cubicBezTo>
                  <a:lnTo>
                    <a:pt x="107" y="4436"/>
                  </a:lnTo>
                  <a:cubicBezTo>
                    <a:pt x="66" y="5558"/>
                    <a:pt x="615" y="6399"/>
                    <a:pt x="1737" y="6933"/>
                  </a:cubicBezTo>
                  <a:cubicBezTo>
                    <a:pt x="2111" y="7108"/>
                    <a:pt x="2498" y="7241"/>
                    <a:pt x="2872" y="7375"/>
                  </a:cubicBezTo>
                  <a:lnTo>
                    <a:pt x="3353" y="7535"/>
                  </a:lnTo>
                  <a:cubicBezTo>
                    <a:pt x="3406" y="7562"/>
                    <a:pt x="3460" y="7575"/>
                    <a:pt x="3513" y="7601"/>
                  </a:cubicBezTo>
                  <a:cubicBezTo>
                    <a:pt x="3673" y="7669"/>
                    <a:pt x="3834" y="7749"/>
                    <a:pt x="4021" y="7749"/>
                  </a:cubicBezTo>
                  <a:cubicBezTo>
                    <a:pt x="4462" y="7776"/>
                    <a:pt x="4876" y="7922"/>
                    <a:pt x="5303" y="8070"/>
                  </a:cubicBezTo>
                  <a:lnTo>
                    <a:pt x="5384" y="8096"/>
                  </a:lnTo>
                  <a:cubicBezTo>
                    <a:pt x="6212" y="8376"/>
                    <a:pt x="7054" y="8551"/>
                    <a:pt x="7882" y="8617"/>
                  </a:cubicBezTo>
                  <a:cubicBezTo>
                    <a:pt x="8323" y="8657"/>
                    <a:pt x="8804" y="8670"/>
                    <a:pt x="9392" y="8670"/>
                  </a:cubicBezTo>
                  <a:cubicBezTo>
                    <a:pt x="9780" y="8670"/>
                    <a:pt x="10166" y="8657"/>
                    <a:pt x="10554" y="8657"/>
                  </a:cubicBezTo>
                  <a:cubicBezTo>
                    <a:pt x="10915" y="8644"/>
                    <a:pt x="11289" y="8644"/>
                    <a:pt x="11663" y="8644"/>
                  </a:cubicBezTo>
                  <a:lnTo>
                    <a:pt x="11703" y="8644"/>
                  </a:lnTo>
                  <a:cubicBezTo>
                    <a:pt x="11757" y="8644"/>
                    <a:pt x="11823" y="8644"/>
                    <a:pt x="11903" y="8604"/>
                  </a:cubicBezTo>
                  <a:cubicBezTo>
                    <a:pt x="12265" y="8457"/>
                    <a:pt x="12651" y="8444"/>
                    <a:pt x="13026" y="8444"/>
                  </a:cubicBezTo>
                  <a:lnTo>
                    <a:pt x="13841" y="8444"/>
                  </a:lnTo>
                  <a:cubicBezTo>
                    <a:pt x="13907" y="8430"/>
                    <a:pt x="13975" y="8430"/>
                    <a:pt x="14041" y="8430"/>
                  </a:cubicBezTo>
                  <a:cubicBezTo>
                    <a:pt x="14269" y="8430"/>
                    <a:pt x="14495" y="8430"/>
                    <a:pt x="14709" y="8350"/>
                  </a:cubicBezTo>
                  <a:cubicBezTo>
                    <a:pt x="15083" y="8216"/>
                    <a:pt x="15457" y="8203"/>
                    <a:pt x="15858" y="8203"/>
                  </a:cubicBezTo>
                  <a:lnTo>
                    <a:pt x="16620" y="8203"/>
                  </a:lnTo>
                  <a:cubicBezTo>
                    <a:pt x="17021" y="8203"/>
                    <a:pt x="17448" y="8177"/>
                    <a:pt x="17862" y="7989"/>
                  </a:cubicBezTo>
                  <a:cubicBezTo>
                    <a:pt x="17862" y="7976"/>
                    <a:pt x="17889" y="7976"/>
                    <a:pt x="17942" y="7976"/>
                  </a:cubicBezTo>
                  <a:lnTo>
                    <a:pt x="17995" y="7976"/>
                  </a:lnTo>
                  <a:cubicBezTo>
                    <a:pt x="18063" y="7989"/>
                    <a:pt x="18143" y="7989"/>
                    <a:pt x="18209" y="7989"/>
                  </a:cubicBezTo>
                  <a:cubicBezTo>
                    <a:pt x="18690" y="7989"/>
                    <a:pt x="19105" y="7789"/>
                    <a:pt x="19506" y="7575"/>
                  </a:cubicBezTo>
                  <a:cubicBezTo>
                    <a:pt x="19599" y="7521"/>
                    <a:pt x="19693" y="7468"/>
                    <a:pt x="19786" y="7428"/>
                  </a:cubicBezTo>
                  <a:cubicBezTo>
                    <a:pt x="20053" y="7281"/>
                    <a:pt x="20334" y="7134"/>
                    <a:pt x="20587" y="6974"/>
                  </a:cubicBezTo>
                  <a:cubicBezTo>
                    <a:pt x="20735" y="6880"/>
                    <a:pt x="20988" y="6693"/>
                    <a:pt x="21109" y="6440"/>
                  </a:cubicBezTo>
                  <a:cubicBezTo>
                    <a:pt x="21148" y="6372"/>
                    <a:pt x="21175" y="6306"/>
                    <a:pt x="21216" y="6239"/>
                  </a:cubicBezTo>
                  <a:cubicBezTo>
                    <a:pt x="21430" y="5785"/>
                    <a:pt x="21670" y="5317"/>
                    <a:pt x="21777" y="4823"/>
                  </a:cubicBezTo>
                  <a:cubicBezTo>
                    <a:pt x="21937" y="4181"/>
                    <a:pt x="21897" y="3527"/>
                    <a:pt x="21697" y="2872"/>
                  </a:cubicBezTo>
                  <a:cubicBezTo>
                    <a:pt x="21442" y="2084"/>
                    <a:pt x="20881" y="1657"/>
                    <a:pt x="20320" y="1242"/>
                  </a:cubicBezTo>
                  <a:cubicBezTo>
                    <a:pt x="20133" y="1096"/>
                    <a:pt x="19946" y="962"/>
                    <a:pt x="19773" y="802"/>
                  </a:cubicBezTo>
                  <a:cubicBezTo>
                    <a:pt x="19706" y="748"/>
                    <a:pt x="19625" y="734"/>
                    <a:pt x="19572" y="722"/>
                  </a:cubicBezTo>
                  <a:cubicBezTo>
                    <a:pt x="19572" y="708"/>
                    <a:pt x="19559" y="708"/>
                    <a:pt x="19545" y="708"/>
                  </a:cubicBezTo>
                  <a:cubicBezTo>
                    <a:pt x="19452" y="681"/>
                    <a:pt x="19358" y="641"/>
                    <a:pt x="19265" y="615"/>
                  </a:cubicBezTo>
                  <a:cubicBezTo>
                    <a:pt x="19051" y="547"/>
                    <a:pt x="18838" y="467"/>
                    <a:pt x="18610" y="401"/>
                  </a:cubicBezTo>
                  <a:cubicBezTo>
                    <a:pt x="18049" y="214"/>
                    <a:pt x="17288" y="0"/>
                    <a:pt x="16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1"/>
            <p:cNvSpPr/>
            <p:nvPr/>
          </p:nvSpPr>
          <p:spPr>
            <a:xfrm>
              <a:off x="6364153" y="2008078"/>
              <a:ext cx="80817" cy="58348"/>
            </a:xfrm>
            <a:custGeom>
              <a:avLst/>
              <a:gdLst/>
              <a:ahLst/>
              <a:cxnLst/>
              <a:rect l="l" t="t" r="r" b="b"/>
              <a:pathLst>
                <a:path w="910" h="657" extrusionOk="0">
                  <a:moveTo>
                    <a:pt x="535" y="1"/>
                  </a:moveTo>
                  <a:cubicBezTo>
                    <a:pt x="588" y="15"/>
                    <a:pt x="683" y="15"/>
                    <a:pt x="736" y="54"/>
                  </a:cubicBezTo>
                  <a:cubicBezTo>
                    <a:pt x="802" y="122"/>
                    <a:pt x="896" y="215"/>
                    <a:pt x="896" y="295"/>
                  </a:cubicBezTo>
                  <a:cubicBezTo>
                    <a:pt x="909" y="389"/>
                    <a:pt x="843" y="522"/>
                    <a:pt x="776" y="562"/>
                  </a:cubicBezTo>
                  <a:cubicBezTo>
                    <a:pt x="669" y="629"/>
                    <a:pt x="522" y="656"/>
                    <a:pt x="401" y="642"/>
                  </a:cubicBezTo>
                  <a:cubicBezTo>
                    <a:pt x="175" y="629"/>
                    <a:pt x="1" y="455"/>
                    <a:pt x="15" y="309"/>
                  </a:cubicBezTo>
                  <a:cubicBezTo>
                    <a:pt x="15" y="148"/>
                    <a:pt x="188" y="28"/>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1"/>
            <p:cNvSpPr/>
            <p:nvPr/>
          </p:nvSpPr>
          <p:spPr>
            <a:xfrm>
              <a:off x="6244348" y="1952394"/>
              <a:ext cx="86679" cy="61812"/>
            </a:xfrm>
            <a:custGeom>
              <a:avLst/>
              <a:gdLst/>
              <a:ahLst/>
              <a:cxnLst/>
              <a:rect l="l" t="t" r="r" b="b"/>
              <a:pathLst>
                <a:path w="976" h="696" extrusionOk="0">
                  <a:moveTo>
                    <a:pt x="575" y="1"/>
                  </a:moveTo>
                  <a:cubicBezTo>
                    <a:pt x="642" y="13"/>
                    <a:pt x="722" y="27"/>
                    <a:pt x="789" y="67"/>
                  </a:cubicBezTo>
                  <a:cubicBezTo>
                    <a:pt x="909" y="120"/>
                    <a:pt x="976" y="361"/>
                    <a:pt x="895" y="494"/>
                  </a:cubicBezTo>
                  <a:cubicBezTo>
                    <a:pt x="815" y="628"/>
                    <a:pt x="708" y="695"/>
                    <a:pt x="548" y="642"/>
                  </a:cubicBezTo>
                  <a:cubicBezTo>
                    <a:pt x="495" y="628"/>
                    <a:pt x="455" y="601"/>
                    <a:pt x="402" y="574"/>
                  </a:cubicBezTo>
                  <a:cubicBezTo>
                    <a:pt x="108" y="441"/>
                    <a:pt x="1" y="321"/>
                    <a:pt x="67" y="200"/>
                  </a:cubicBezTo>
                  <a:cubicBezTo>
                    <a:pt x="174" y="1"/>
                    <a:pt x="375" y="13"/>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1"/>
            <p:cNvSpPr/>
            <p:nvPr/>
          </p:nvSpPr>
          <p:spPr>
            <a:xfrm>
              <a:off x="6144703" y="2107812"/>
              <a:ext cx="67673" cy="60657"/>
            </a:xfrm>
            <a:custGeom>
              <a:avLst/>
              <a:gdLst/>
              <a:ahLst/>
              <a:cxnLst/>
              <a:rect l="l" t="t" r="r" b="b"/>
              <a:pathLst>
                <a:path w="762" h="683" extrusionOk="0">
                  <a:moveTo>
                    <a:pt x="348" y="0"/>
                  </a:moveTo>
                  <a:cubicBezTo>
                    <a:pt x="468" y="54"/>
                    <a:pt x="615" y="80"/>
                    <a:pt x="695" y="174"/>
                  </a:cubicBezTo>
                  <a:cubicBezTo>
                    <a:pt x="749" y="214"/>
                    <a:pt x="762" y="388"/>
                    <a:pt x="708" y="454"/>
                  </a:cubicBezTo>
                  <a:cubicBezTo>
                    <a:pt x="562" y="682"/>
                    <a:pt x="200" y="682"/>
                    <a:pt x="54" y="442"/>
                  </a:cubicBezTo>
                  <a:cubicBezTo>
                    <a:pt x="1" y="374"/>
                    <a:pt x="13" y="228"/>
                    <a:pt x="67" y="160"/>
                  </a:cubicBezTo>
                  <a:cubicBezTo>
                    <a:pt x="120" y="80"/>
                    <a:pt x="241" y="54"/>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1"/>
            <p:cNvSpPr/>
            <p:nvPr/>
          </p:nvSpPr>
          <p:spPr>
            <a:xfrm>
              <a:off x="6082979" y="1993868"/>
              <a:ext cx="70071" cy="51155"/>
            </a:xfrm>
            <a:custGeom>
              <a:avLst/>
              <a:gdLst/>
              <a:ahLst/>
              <a:cxnLst/>
              <a:rect l="l" t="t" r="r" b="b"/>
              <a:pathLst>
                <a:path w="789" h="576" extrusionOk="0">
                  <a:moveTo>
                    <a:pt x="295" y="576"/>
                  </a:moveTo>
                  <a:cubicBezTo>
                    <a:pt x="227" y="508"/>
                    <a:pt x="94" y="442"/>
                    <a:pt x="54" y="335"/>
                  </a:cubicBezTo>
                  <a:cubicBezTo>
                    <a:pt x="1" y="188"/>
                    <a:pt x="108" y="68"/>
                    <a:pt x="254" y="27"/>
                  </a:cubicBezTo>
                  <a:cubicBezTo>
                    <a:pt x="375" y="1"/>
                    <a:pt x="509" y="14"/>
                    <a:pt x="642" y="41"/>
                  </a:cubicBezTo>
                  <a:cubicBezTo>
                    <a:pt x="696" y="54"/>
                    <a:pt x="789" y="148"/>
                    <a:pt x="776" y="202"/>
                  </a:cubicBezTo>
                  <a:cubicBezTo>
                    <a:pt x="776" y="295"/>
                    <a:pt x="722" y="415"/>
                    <a:pt x="655" y="469"/>
                  </a:cubicBezTo>
                  <a:cubicBezTo>
                    <a:pt x="575" y="535"/>
                    <a:pt x="455" y="535"/>
                    <a:pt x="295" y="5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1"/>
            <p:cNvSpPr/>
            <p:nvPr/>
          </p:nvSpPr>
          <p:spPr>
            <a:xfrm>
              <a:off x="6247900" y="2047332"/>
              <a:ext cx="74867" cy="58171"/>
            </a:xfrm>
            <a:custGeom>
              <a:avLst/>
              <a:gdLst/>
              <a:ahLst/>
              <a:cxnLst/>
              <a:rect l="l" t="t" r="r" b="b"/>
              <a:pathLst>
                <a:path w="843" h="655" extrusionOk="0">
                  <a:moveTo>
                    <a:pt x="0" y="334"/>
                  </a:moveTo>
                  <a:cubicBezTo>
                    <a:pt x="175" y="27"/>
                    <a:pt x="428" y="0"/>
                    <a:pt x="695" y="107"/>
                  </a:cubicBezTo>
                  <a:cubicBezTo>
                    <a:pt x="775" y="134"/>
                    <a:pt x="829" y="280"/>
                    <a:pt x="829" y="374"/>
                  </a:cubicBezTo>
                  <a:cubicBezTo>
                    <a:pt x="843" y="428"/>
                    <a:pt x="762" y="521"/>
                    <a:pt x="709" y="548"/>
                  </a:cubicBezTo>
                  <a:cubicBezTo>
                    <a:pt x="428" y="654"/>
                    <a:pt x="175" y="615"/>
                    <a:pt x="0" y="3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1"/>
            <p:cNvSpPr/>
            <p:nvPr/>
          </p:nvSpPr>
          <p:spPr>
            <a:xfrm>
              <a:off x="6321435" y="2181347"/>
              <a:ext cx="42806" cy="54707"/>
            </a:xfrm>
            <a:custGeom>
              <a:avLst/>
              <a:gdLst/>
              <a:ahLst/>
              <a:cxnLst/>
              <a:rect l="l" t="t" r="r" b="b"/>
              <a:pathLst>
                <a:path w="482" h="616" extrusionOk="0">
                  <a:moveTo>
                    <a:pt x="202" y="615"/>
                  </a:moveTo>
                  <a:cubicBezTo>
                    <a:pt x="108" y="455"/>
                    <a:pt x="27" y="348"/>
                    <a:pt x="15" y="241"/>
                  </a:cubicBezTo>
                  <a:cubicBezTo>
                    <a:pt x="1" y="107"/>
                    <a:pt x="175" y="0"/>
                    <a:pt x="295" y="54"/>
                  </a:cubicBezTo>
                  <a:cubicBezTo>
                    <a:pt x="442" y="95"/>
                    <a:pt x="482" y="228"/>
                    <a:pt x="428" y="362"/>
                  </a:cubicBezTo>
                  <a:cubicBezTo>
                    <a:pt x="401" y="442"/>
                    <a:pt x="308" y="495"/>
                    <a:pt x="202" y="6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6" name="Google Shape;2856;p21"/>
          <p:cNvGrpSpPr/>
          <p:nvPr/>
        </p:nvGrpSpPr>
        <p:grpSpPr>
          <a:xfrm rot="-5400000" flipH="1">
            <a:off x="2406607" y="2359767"/>
            <a:ext cx="416632" cy="375602"/>
            <a:chOff x="1832000" y="1402550"/>
            <a:chExt cx="416632" cy="375602"/>
          </a:xfrm>
        </p:grpSpPr>
        <p:sp>
          <p:nvSpPr>
            <p:cNvPr id="2857" name="Google Shape;2857;p21"/>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1"/>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1"/>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1"/>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1"/>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1"/>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1"/>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1"/>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1"/>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1"/>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1"/>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1"/>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1"/>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1"/>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1"/>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1"/>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1"/>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1"/>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1"/>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1"/>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1"/>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1"/>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1"/>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1"/>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1"/>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1"/>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1"/>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1"/>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5" name="Google Shape;2885;p21"/>
          <p:cNvGrpSpPr/>
          <p:nvPr/>
        </p:nvGrpSpPr>
        <p:grpSpPr>
          <a:xfrm rot="-5400000" flipH="1">
            <a:off x="4363685" y="2359767"/>
            <a:ext cx="416632" cy="375602"/>
            <a:chOff x="1832000" y="1402550"/>
            <a:chExt cx="416632" cy="375602"/>
          </a:xfrm>
        </p:grpSpPr>
        <p:sp>
          <p:nvSpPr>
            <p:cNvPr id="2886" name="Google Shape;2886;p21"/>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1"/>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1"/>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1"/>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1"/>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1"/>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1"/>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1"/>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1"/>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1"/>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1"/>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1"/>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1"/>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1"/>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1"/>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1"/>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1"/>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1"/>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1"/>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1"/>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1"/>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1"/>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1"/>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1"/>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1"/>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1"/>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1"/>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1"/>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4" name="Google Shape;2914;p21"/>
          <p:cNvGrpSpPr/>
          <p:nvPr/>
        </p:nvGrpSpPr>
        <p:grpSpPr>
          <a:xfrm rot="-5400000" flipH="1">
            <a:off x="6320763" y="2359767"/>
            <a:ext cx="416632" cy="375602"/>
            <a:chOff x="1832000" y="1402550"/>
            <a:chExt cx="416632" cy="375602"/>
          </a:xfrm>
        </p:grpSpPr>
        <p:sp>
          <p:nvSpPr>
            <p:cNvPr id="2915" name="Google Shape;2915;p21"/>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1"/>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1"/>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1"/>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1"/>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1"/>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1"/>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1"/>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1"/>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1"/>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1"/>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1"/>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1"/>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1"/>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1"/>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1"/>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1"/>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1"/>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1"/>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1"/>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1"/>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1"/>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1"/>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1"/>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1"/>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1"/>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1"/>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1"/>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943" name="Google Shape;2943;p21"/>
          <p:cNvCxnSpPr>
            <a:stCxn id="2803" idx="3"/>
          </p:cNvCxnSpPr>
          <p:nvPr/>
        </p:nvCxnSpPr>
        <p:spPr>
          <a:xfrm>
            <a:off x="7807994" y="1701100"/>
            <a:ext cx="618000" cy="0"/>
          </a:xfrm>
          <a:prstGeom prst="straightConnector1">
            <a:avLst/>
          </a:prstGeom>
          <a:noFill/>
          <a:ln w="9525" cap="flat" cmpd="sng">
            <a:solidFill>
              <a:schemeClr val="dk1"/>
            </a:solidFill>
            <a:prstDash val="solid"/>
            <a:round/>
            <a:headEnd type="none" w="med" len="med"/>
            <a:tailEnd type="oval" w="med" len="med"/>
          </a:ln>
        </p:spPr>
      </p:cxnSp>
      <p:cxnSp>
        <p:nvCxnSpPr>
          <p:cNvPr id="2944" name="Google Shape;2944;p21"/>
          <p:cNvCxnSpPr>
            <a:stCxn id="2800" idx="1"/>
          </p:cNvCxnSpPr>
          <p:nvPr/>
        </p:nvCxnSpPr>
        <p:spPr>
          <a:xfrm rot="10800000">
            <a:off x="739100" y="1701100"/>
            <a:ext cx="608400" cy="0"/>
          </a:xfrm>
          <a:prstGeom prst="straightConnector1">
            <a:avLst/>
          </a:prstGeom>
          <a:noFill/>
          <a:ln w="9525" cap="flat" cmpd="sng">
            <a:solidFill>
              <a:schemeClr val="dk1"/>
            </a:solidFill>
            <a:prstDash val="solid"/>
            <a:round/>
            <a:headEnd type="none" w="med" len="med"/>
            <a:tailEnd type="oval" w="med" len="med"/>
          </a:ln>
        </p:spPr>
      </p:cxnSp>
      <p:grpSp>
        <p:nvGrpSpPr>
          <p:cNvPr id="2945" name="Google Shape;2945;p21"/>
          <p:cNvGrpSpPr/>
          <p:nvPr/>
        </p:nvGrpSpPr>
        <p:grpSpPr>
          <a:xfrm>
            <a:off x="5218312" y="129261"/>
            <a:ext cx="660529" cy="164373"/>
            <a:chOff x="1663975" y="5122263"/>
            <a:chExt cx="503375" cy="125275"/>
          </a:xfrm>
        </p:grpSpPr>
        <p:sp>
          <p:nvSpPr>
            <p:cNvPr id="2946" name="Google Shape;2946;p21"/>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1"/>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1"/>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1"/>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1"/>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1"/>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1"/>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1"/>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1"/>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1"/>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1"/>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1"/>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1"/>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1"/>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1"/>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1"/>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1"/>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1"/>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7"/>
        <p:cNvGrpSpPr/>
        <p:nvPr/>
      </p:nvGrpSpPr>
      <p:grpSpPr>
        <a:xfrm>
          <a:off x="0" y="0"/>
          <a:ext cx="0" cy="0"/>
          <a:chOff x="0" y="0"/>
          <a:chExt cx="0" cy="0"/>
        </a:xfrm>
      </p:grpSpPr>
      <p:sp>
        <p:nvSpPr>
          <p:cNvPr id="2968" name="Google Shape;2968;p22"/>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2969" name="Google Shape;2969;p22">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2">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1" name="Google Shape;2971;p22"/>
          <p:cNvGrpSpPr/>
          <p:nvPr/>
        </p:nvGrpSpPr>
        <p:grpSpPr>
          <a:xfrm>
            <a:off x="787438" y="1393625"/>
            <a:ext cx="3609488" cy="1190175"/>
            <a:chOff x="787438" y="1393625"/>
            <a:chExt cx="3609488" cy="1190175"/>
          </a:xfrm>
        </p:grpSpPr>
        <p:sp>
          <p:nvSpPr>
            <p:cNvPr id="2972" name="Google Shape;2972;p22"/>
            <p:cNvSpPr txBox="1"/>
            <p:nvPr/>
          </p:nvSpPr>
          <p:spPr>
            <a:xfrm>
              <a:off x="897725" y="1393625"/>
              <a:ext cx="3499200" cy="374700"/>
            </a:xfrm>
            <a:prstGeom prst="rect">
              <a:avLst/>
            </a:prstGeom>
            <a:solidFill>
              <a:schemeClr val="accent1"/>
            </a:solidFill>
            <a:ln w="9525" cap="flat" cmpd="sng">
              <a:solidFill>
                <a:schemeClr val="dk1"/>
              </a:solidFill>
              <a:prstDash val="solid"/>
              <a:round/>
              <a:headEnd type="none" w="sm" len="sm"/>
              <a:tailEnd type="none" w="sm" len="sm"/>
            </a:ln>
            <a:effectLst>
              <a:outerShdw dist="38100" dir="546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WEEK 1</a:t>
              </a:r>
              <a:endParaRPr sz="2100" b="1">
                <a:solidFill>
                  <a:schemeClr val="dk1"/>
                </a:solidFill>
                <a:latin typeface="Arvo"/>
                <a:ea typeface="Arvo"/>
                <a:cs typeface="Arvo"/>
                <a:sym typeface="Arvo"/>
              </a:endParaRPr>
            </a:p>
          </p:txBody>
        </p:sp>
        <p:sp>
          <p:nvSpPr>
            <p:cNvPr id="2973" name="Google Shape;2973;p22"/>
            <p:cNvSpPr txBox="1"/>
            <p:nvPr/>
          </p:nvSpPr>
          <p:spPr>
            <a:xfrm>
              <a:off x="787438" y="1823600"/>
              <a:ext cx="1303500" cy="76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nice name, but is hot</a:t>
              </a:r>
              <a:endParaRPr sz="1500" dirty="0">
                <a:solidFill>
                  <a:schemeClr val="dk1"/>
                </a:solidFill>
                <a:latin typeface="Montserrat Medium" panose="00000600000000000000" pitchFamily="2" charset="0"/>
                <a:ea typeface="DM Sans"/>
                <a:cs typeface="DM Sans"/>
                <a:sym typeface="DM Sans"/>
              </a:endParaRPr>
            </a:p>
          </p:txBody>
        </p:sp>
      </p:grpSp>
      <p:sp>
        <p:nvSpPr>
          <p:cNvPr id="2974" name="Google Shape;2974;p22"/>
          <p:cNvSpPr/>
          <p:nvPr/>
        </p:nvSpPr>
        <p:spPr>
          <a:xfrm>
            <a:off x="2138213" y="1911275"/>
            <a:ext cx="1610100" cy="1929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2"/>
          <p:cNvSpPr/>
          <p:nvPr/>
        </p:nvSpPr>
        <p:spPr>
          <a:xfrm>
            <a:off x="2138232" y="1911275"/>
            <a:ext cx="413700" cy="192900"/>
          </a:xfrm>
          <a:prstGeom prst="rect">
            <a:avLst/>
          </a:prstGeom>
          <a:solidFill>
            <a:schemeClr val="accent4"/>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6" name="Google Shape;2976;p22"/>
          <p:cNvGrpSpPr/>
          <p:nvPr/>
        </p:nvGrpSpPr>
        <p:grpSpPr>
          <a:xfrm>
            <a:off x="4636787" y="1393775"/>
            <a:ext cx="3610988" cy="1190025"/>
            <a:chOff x="4636787" y="1393775"/>
            <a:chExt cx="3610988" cy="1190025"/>
          </a:xfrm>
        </p:grpSpPr>
        <p:sp>
          <p:nvSpPr>
            <p:cNvPr id="2977" name="Google Shape;2977;p22"/>
            <p:cNvSpPr txBox="1"/>
            <p:nvPr/>
          </p:nvSpPr>
          <p:spPr>
            <a:xfrm>
              <a:off x="4745575" y="1393775"/>
              <a:ext cx="3502200" cy="374700"/>
            </a:xfrm>
            <a:prstGeom prst="rect">
              <a:avLst/>
            </a:prstGeom>
            <a:solidFill>
              <a:schemeClr val="accent1"/>
            </a:solidFill>
            <a:ln w="9525" cap="flat" cmpd="sng">
              <a:solidFill>
                <a:schemeClr val="dk1"/>
              </a:solidFill>
              <a:prstDash val="solid"/>
              <a:round/>
              <a:headEnd type="none" w="sm" len="sm"/>
              <a:tailEnd type="none" w="sm" len="sm"/>
            </a:ln>
            <a:effectLst>
              <a:outerShdw dist="38100" dir="546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WEEK 2</a:t>
              </a:r>
              <a:endParaRPr sz="2100" b="1">
                <a:solidFill>
                  <a:schemeClr val="dk1"/>
                </a:solidFill>
                <a:latin typeface="Arvo"/>
                <a:ea typeface="Arvo"/>
                <a:cs typeface="Arvo"/>
                <a:sym typeface="Arvo"/>
              </a:endParaRPr>
            </a:p>
          </p:txBody>
        </p:sp>
        <p:sp>
          <p:nvSpPr>
            <p:cNvPr id="2978" name="Google Shape;2978;p22"/>
            <p:cNvSpPr txBox="1"/>
            <p:nvPr/>
          </p:nvSpPr>
          <p:spPr>
            <a:xfrm>
              <a:off x="4636787" y="1823600"/>
              <a:ext cx="1303500" cy="76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a gas giant and is big</a:t>
              </a:r>
              <a:endParaRPr sz="1500" dirty="0">
                <a:solidFill>
                  <a:schemeClr val="dk1"/>
                </a:solidFill>
                <a:latin typeface="Montserrat Medium" panose="00000600000000000000" pitchFamily="2" charset="0"/>
                <a:ea typeface="DM Sans"/>
                <a:cs typeface="DM Sans"/>
                <a:sym typeface="DM Sans"/>
              </a:endParaRPr>
            </a:p>
          </p:txBody>
        </p:sp>
      </p:grpSp>
      <p:sp>
        <p:nvSpPr>
          <p:cNvPr id="2979" name="Google Shape;2979;p22"/>
          <p:cNvSpPr/>
          <p:nvPr/>
        </p:nvSpPr>
        <p:spPr>
          <a:xfrm>
            <a:off x="5987550" y="1911275"/>
            <a:ext cx="1610100" cy="1929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2"/>
          <p:cNvSpPr/>
          <p:nvPr/>
        </p:nvSpPr>
        <p:spPr>
          <a:xfrm>
            <a:off x="5987570" y="1911275"/>
            <a:ext cx="811800" cy="192900"/>
          </a:xfrm>
          <a:prstGeom prst="rect">
            <a:avLst/>
          </a:prstGeom>
          <a:solidFill>
            <a:schemeClr val="accent4"/>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2"/>
          <p:cNvSpPr/>
          <p:nvPr/>
        </p:nvSpPr>
        <p:spPr>
          <a:xfrm>
            <a:off x="2138213" y="3535200"/>
            <a:ext cx="1610100" cy="1929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2"/>
          <p:cNvSpPr/>
          <p:nvPr/>
        </p:nvSpPr>
        <p:spPr>
          <a:xfrm>
            <a:off x="2138242" y="3535206"/>
            <a:ext cx="1610100" cy="192900"/>
          </a:xfrm>
          <a:prstGeom prst="rect">
            <a:avLst/>
          </a:prstGeom>
          <a:solidFill>
            <a:schemeClr val="accent4"/>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2"/>
          <p:cNvSpPr/>
          <p:nvPr/>
        </p:nvSpPr>
        <p:spPr>
          <a:xfrm>
            <a:off x="5987559" y="3535195"/>
            <a:ext cx="1610100" cy="1929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2"/>
          <p:cNvSpPr/>
          <p:nvPr/>
        </p:nvSpPr>
        <p:spPr>
          <a:xfrm>
            <a:off x="5987589" y="3535201"/>
            <a:ext cx="1610100" cy="192900"/>
          </a:xfrm>
          <a:prstGeom prst="rect">
            <a:avLst/>
          </a:prstGeom>
          <a:solidFill>
            <a:schemeClr val="accent4"/>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2"/>
          <p:cNvSpPr/>
          <p:nvPr/>
        </p:nvSpPr>
        <p:spPr>
          <a:xfrm>
            <a:off x="2138213" y="2317275"/>
            <a:ext cx="1610100" cy="1929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2"/>
          <p:cNvSpPr/>
          <p:nvPr/>
        </p:nvSpPr>
        <p:spPr>
          <a:xfrm>
            <a:off x="2138252" y="2317282"/>
            <a:ext cx="811800" cy="192900"/>
          </a:xfrm>
          <a:prstGeom prst="rect">
            <a:avLst/>
          </a:prstGeom>
          <a:solidFill>
            <a:schemeClr val="accent4"/>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2"/>
          <p:cNvSpPr/>
          <p:nvPr/>
        </p:nvSpPr>
        <p:spPr>
          <a:xfrm>
            <a:off x="5987550" y="2317274"/>
            <a:ext cx="1610100" cy="1929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2"/>
          <p:cNvSpPr/>
          <p:nvPr/>
        </p:nvSpPr>
        <p:spPr>
          <a:xfrm>
            <a:off x="5987575" y="2317281"/>
            <a:ext cx="413700" cy="192900"/>
          </a:xfrm>
          <a:prstGeom prst="rect">
            <a:avLst/>
          </a:prstGeom>
          <a:solidFill>
            <a:schemeClr val="accent4"/>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2"/>
          <p:cNvSpPr/>
          <p:nvPr/>
        </p:nvSpPr>
        <p:spPr>
          <a:xfrm>
            <a:off x="2138213" y="3919850"/>
            <a:ext cx="1610100" cy="1929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2"/>
          <p:cNvSpPr/>
          <p:nvPr/>
        </p:nvSpPr>
        <p:spPr>
          <a:xfrm>
            <a:off x="2138232" y="3919850"/>
            <a:ext cx="1196400" cy="192900"/>
          </a:xfrm>
          <a:prstGeom prst="rect">
            <a:avLst/>
          </a:prstGeom>
          <a:solidFill>
            <a:schemeClr val="accent4"/>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2"/>
          <p:cNvSpPr/>
          <p:nvPr/>
        </p:nvSpPr>
        <p:spPr>
          <a:xfrm>
            <a:off x="5987550" y="3919844"/>
            <a:ext cx="1610100" cy="1929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2"/>
          <p:cNvSpPr/>
          <p:nvPr/>
        </p:nvSpPr>
        <p:spPr>
          <a:xfrm>
            <a:off x="5987575" y="3919851"/>
            <a:ext cx="811800" cy="192900"/>
          </a:xfrm>
          <a:prstGeom prst="rect">
            <a:avLst/>
          </a:prstGeom>
          <a:solidFill>
            <a:schemeClr val="accent4"/>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2"/>
          <p:cNvSpPr txBox="1"/>
          <p:nvPr/>
        </p:nvSpPr>
        <p:spPr>
          <a:xfrm>
            <a:off x="3795613" y="1807625"/>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25%</a:t>
            </a:r>
            <a:endParaRPr sz="1500" b="1" dirty="0">
              <a:solidFill>
                <a:schemeClr val="dk1"/>
              </a:solidFill>
              <a:latin typeface="Montserrat Medium" panose="00000600000000000000" pitchFamily="2" charset="0"/>
              <a:ea typeface="DM Sans"/>
              <a:cs typeface="DM Sans"/>
              <a:sym typeface="DM Sans"/>
            </a:endParaRPr>
          </a:p>
        </p:txBody>
      </p:sp>
      <p:sp>
        <p:nvSpPr>
          <p:cNvPr id="2994" name="Google Shape;2994;p22"/>
          <p:cNvSpPr txBox="1"/>
          <p:nvPr/>
        </p:nvSpPr>
        <p:spPr>
          <a:xfrm>
            <a:off x="3795613" y="2213625"/>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50%</a:t>
            </a:r>
            <a:endParaRPr sz="1500" b="1" dirty="0">
              <a:solidFill>
                <a:schemeClr val="dk1"/>
              </a:solidFill>
              <a:latin typeface="Montserrat Medium" panose="00000600000000000000" pitchFamily="2" charset="0"/>
              <a:ea typeface="DM Sans"/>
              <a:cs typeface="DM Sans"/>
              <a:sym typeface="DM Sans"/>
            </a:endParaRPr>
          </a:p>
        </p:txBody>
      </p:sp>
      <p:sp>
        <p:nvSpPr>
          <p:cNvPr id="2995" name="Google Shape;2995;p22"/>
          <p:cNvSpPr txBox="1"/>
          <p:nvPr/>
        </p:nvSpPr>
        <p:spPr>
          <a:xfrm>
            <a:off x="3795613" y="3428750"/>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100%</a:t>
            </a:r>
            <a:endParaRPr sz="1500" b="1" dirty="0">
              <a:solidFill>
                <a:schemeClr val="dk1"/>
              </a:solidFill>
              <a:latin typeface="Montserrat Medium" panose="00000600000000000000" pitchFamily="2" charset="0"/>
              <a:ea typeface="DM Sans"/>
              <a:cs typeface="DM Sans"/>
              <a:sym typeface="DM Sans"/>
            </a:endParaRPr>
          </a:p>
        </p:txBody>
      </p:sp>
      <p:grpSp>
        <p:nvGrpSpPr>
          <p:cNvPr id="2996" name="Google Shape;2996;p22"/>
          <p:cNvGrpSpPr/>
          <p:nvPr/>
        </p:nvGrpSpPr>
        <p:grpSpPr>
          <a:xfrm>
            <a:off x="787438" y="2998775"/>
            <a:ext cx="3609488" cy="1190176"/>
            <a:chOff x="787438" y="2922575"/>
            <a:chExt cx="3609488" cy="1190176"/>
          </a:xfrm>
        </p:grpSpPr>
        <p:sp>
          <p:nvSpPr>
            <p:cNvPr id="2997" name="Google Shape;2997;p22"/>
            <p:cNvSpPr txBox="1"/>
            <p:nvPr/>
          </p:nvSpPr>
          <p:spPr>
            <a:xfrm>
              <a:off x="897725" y="2922575"/>
              <a:ext cx="34992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6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WEEK 3</a:t>
              </a:r>
              <a:endParaRPr sz="2100" b="1">
                <a:solidFill>
                  <a:schemeClr val="dk1"/>
                </a:solidFill>
                <a:latin typeface="Arvo"/>
                <a:ea typeface="Arvo"/>
                <a:cs typeface="Arvo"/>
                <a:sym typeface="Arvo"/>
              </a:endParaRPr>
            </a:p>
          </p:txBody>
        </p:sp>
        <p:sp>
          <p:nvSpPr>
            <p:cNvPr id="2998" name="Google Shape;2998;p22"/>
            <p:cNvSpPr txBox="1"/>
            <p:nvPr/>
          </p:nvSpPr>
          <p:spPr>
            <a:xfrm>
              <a:off x="787438" y="3352551"/>
              <a:ext cx="1303500" cy="76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Despite being red, Mars is cold</a:t>
              </a:r>
              <a:endParaRPr sz="1500" dirty="0">
                <a:solidFill>
                  <a:schemeClr val="dk1"/>
                </a:solidFill>
                <a:latin typeface="Montserrat Medium" panose="00000600000000000000" pitchFamily="2" charset="0"/>
                <a:ea typeface="DM Sans"/>
                <a:cs typeface="DM Sans"/>
                <a:sym typeface="DM Sans"/>
              </a:endParaRPr>
            </a:p>
          </p:txBody>
        </p:sp>
      </p:grpSp>
      <p:sp>
        <p:nvSpPr>
          <p:cNvPr id="2999" name="Google Shape;2999;p22"/>
          <p:cNvSpPr txBox="1"/>
          <p:nvPr/>
        </p:nvSpPr>
        <p:spPr>
          <a:xfrm>
            <a:off x="3795613" y="3834750"/>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75%</a:t>
            </a:r>
            <a:endParaRPr sz="1500" b="1" dirty="0">
              <a:solidFill>
                <a:schemeClr val="dk1"/>
              </a:solidFill>
              <a:latin typeface="Montserrat Medium" panose="00000600000000000000" pitchFamily="2" charset="0"/>
              <a:ea typeface="DM Sans"/>
              <a:cs typeface="DM Sans"/>
              <a:sym typeface="DM Sans"/>
            </a:endParaRPr>
          </a:p>
        </p:txBody>
      </p:sp>
      <p:sp>
        <p:nvSpPr>
          <p:cNvPr id="3000" name="Google Shape;3000;p22"/>
          <p:cNvSpPr txBox="1"/>
          <p:nvPr/>
        </p:nvSpPr>
        <p:spPr>
          <a:xfrm>
            <a:off x="7644963" y="1807625"/>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50%</a:t>
            </a:r>
            <a:endParaRPr sz="1500" b="1" dirty="0">
              <a:solidFill>
                <a:schemeClr val="dk1"/>
              </a:solidFill>
              <a:latin typeface="Montserrat Medium" panose="00000600000000000000" pitchFamily="2" charset="0"/>
              <a:ea typeface="DM Sans"/>
              <a:cs typeface="DM Sans"/>
              <a:sym typeface="DM Sans"/>
            </a:endParaRPr>
          </a:p>
        </p:txBody>
      </p:sp>
      <p:sp>
        <p:nvSpPr>
          <p:cNvPr id="3001" name="Google Shape;3001;p22"/>
          <p:cNvSpPr txBox="1"/>
          <p:nvPr/>
        </p:nvSpPr>
        <p:spPr>
          <a:xfrm>
            <a:off x="7644963" y="2213625"/>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25%</a:t>
            </a:r>
            <a:endParaRPr sz="1500" b="1" dirty="0">
              <a:solidFill>
                <a:schemeClr val="dk1"/>
              </a:solidFill>
              <a:latin typeface="Montserrat Medium" panose="00000600000000000000" pitchFamily="2" charset="0"/>
              <a:ea typeface="DM Sans"/>
              <a:cs typeface="DM Sans"/>
              <a:sym typeface="DM Sans"/>
            </a:endParaRPr>
          </a:p>
        </p:txBody>
      </p:sp>
      <p:grpSp>
        <p:nvGrpSpPr>
          <p:cNvPr id="3002" name="Google Shape;3002;p22"/>
          <p:cNvGrpSpPr/>
          <p:nvPr/>
        </p:nvGrpSpPr>
        <p:grpSpPr>
          <a:xfrm>
            <a:off x="4636787" y="2998776"/>
            <a:ext cx="3610988" cy="1190174"/>
            <a:chOff x="4636787" y="2922576"/>
            <a:chExt cx="3610988" cy="1190174"/>
          </a:xfrm>
        </p:grpSpPr>
        <p:sp>
          <p:nvSpPr>
            <p:cNvPr id="3003" name="Google Shape;3003;p22"/>
            <p:cNvSpPr txBox="1"/>
            <p:nvPr/>
          </p:nvSpPr>
          <p:spPr>
            <a:xfrm>
              <a:off x="4745575" y="2922576"/>
              <a:ext cx="35022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6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WEEK 4</a:t>
              </a:r>
              <a:endParaRPr sz="2100" b="1">
                <a:solidFill>
                  <a:schemeClr val="dk1"/>
                </a:solidFill>
                <a:latin typeface="Arvo"/>
                <a:ea typeface="Arvo"/>
                <a:cs typeface="Arvo"/>
                <a:sym typeface="Arvo"/>
              </a:endParaRPr>
            </a:p>
          </p:txBody>
        </p:sp>
        <p:sp>
          <p:nvSpPr>
            <p:cNvPr id="3004" name="Google Shape;3004;p22"/>
            <p:cNvSpPr txBox="1"/>
            <p:nvPr/>
          </p:nvSpPr>
          <p:spPr>
            <a:xfrm>
              <a:off x="4636787" y="3352551"/>
              <a:ext cx="1303500" cy="76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planet that has rings</a:t>
              </a:r>
              <a:endParaRPr sz="1500" dirty="0">
                <a:solidFill>
                  <a:schemeClr val="dk1"/>
                </a:solidFill>
                <a:latin typeface="Montserrat Medium" panose="00000600000000000000" pitchFamily="2" charset="0"/>
                <a:ea typeface="DM Sans"/>
                <a:cs typeface="DM Sans"/>
                <a:sym typeface="DM Sans"/>
              </a:endParaRPr>
            </a:p>
          </p:txBody>
        </p:sp>
      </p:grpSp>
      <p:sp>
        <p:nvSpPr>
          <p:cNvPr id="3005" name="Google Shape;3005;p22"/>
          <p:cNvSpPr txBox="1"/>
          <p:nvPr/>
        </p:nvSpPr>
        <p:spPr>
          <a:xfrm>
            <a:off x="7644963" y="3428750"/>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100%</a:t>
            </a:r>
            <a:endParaRPr sz="1500" b="1" dirty="0">
              <a:solidFill>
                <a:schemeClr val="dk1"/>
              </a:solidFill>
              <a:latin typeface="Montserrat Medium" panose="00000600000000000000" pitchFamily="2" charset="0"/>
              <a:ea typeface="DM Sans"/>
              <a:cs typeface="DM Sans"/>
              <a:sym typeface="DM Sans"/>
            </a:endParaRPr>
          </a:p>
        </p:txBody>
      </p:sp>
      <p:sp>
        <p:nvSpPr>
          <p:cNvPr id="3006" name="Google Shape;3006;p22"/>
          <p:cNvSpPr txBox="1"/>
          <p:nvPr/>
        </p:nvSpPr>
        <p:spPr>
          <a:xfrm>
            <a:off x="7644963" y="3834750"/>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50%</a:t>
            </a:r>
            <a:endParaRPr sz="1500" b="1" dirty="0">
              <a:solidFill>
                <a:schemeClr val="dk1"/>
              </a:solidFill>
              <a:latin typeface="Montserrat Medium" panose="00000600000000000000" pitchFamily="2" charset="0"/>
              <a:ea typeface="DM Sans"/>
              <a:cs typeface="DM Sans"/>
              <a:sym typeface="DM Sans"/>
            </a:endParaRPr>
          </a:p>
        </p:txBody>
      </p:sp>
      <p:grpSp>
        <p:nvGrpSpPr>
          <p:cNvPr id="3007" name="Google Shape;3007;p22"/>
          <p:cNvGrpSpPr/>
          <p:nvPr/>
        </p:nvGrpSpPr>
        <p:grpSpPr>
          <a:xfrm>
            <a:off x="5323087" y="129261"/>
            <a:ext cx="660529" cy="164373"/>
            <a:chOff x="1663975" y="5122263"/>
            <a:chExt cx="503375" cy="125275"/>
          </a:xfrm>
        </p:grpSpPr>
        <p:sp>
          <p:nvSpPr>
            <p:cNvPr id="3008" name="Google Shape;3008;p22"/>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2"/>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2"/>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2"/>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2"/>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2"/>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2"/>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2"/>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2"/>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2"/>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2"/>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2"/>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2"/>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2"/>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2"/>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2"/>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2"/>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2"/>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29"/>
        <p:cNvGrpSpPr/>
        <p:nvPr/>
      </p:nvGrpSpPr>
      <p:grpSpPr>
        <a:xfrm>
          <a:off x="0" y="0"/>
          <a:ext cx="0" cy="0"/>
          <a:chOff x="0" y="0"/>
          <a:chExt cx="0" cy="0"/>
        </a:xfrm>
      </p:grpSpPr>
      <p:sp>
        <p:nvSpPr>
          <p:cNvPr id="3030" name="Google Shape;3030;p23"/>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031" name="Google Shape;3031;p23">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3">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033" name="Google Shape;3033;p23"/>
          <p:cNvGraphicFramePr/>
          <p:nvPr/>
        </p:nvGraphicFramePr>
        <p:xfrm>
          <a:off x="720050" y="1383128"/>
          <a:ext cx="7703900" cy="3071925"/>
        </p:xfrm>
        <a:graphic>
          <a:graphicData uri="http://schemas.openxmlformats.org/drawingml/2006/table">
            <a:tbl>
              <a:tblPr>
                <a:noFill/>
                <a:tableStyleId>{4466D2B8-AA64-49E1-9BC0-81E3B129A0CE}</a:tableStyleId>
              </a:tblPr>
              <a:tblGrid>
                <a:gridCol w="1734300">
                  <a:extLst>
                    <a:ext uri="{9D8B030D-6E8A-4147-A177-3AD203B41FA5}">
                      <a16:colId xmlns:a16="http://schemas.microsoft.com/office/drawing/2014/main" val="20000"/>
                    </a:ext>
                  </a:extLst>
                </a:gridCol>
                <a:gridCol w="1492400">
                  <a:extLst>
                    <a:ext uri="{9D8B030D-6E8A-4147-A177-3AD203B41FA5}">
                      <a16:colId xmlns:a16="http://schemas.microsoft.com/office/drawing/2014/main" val="20001"/>
                    </a:ext>
                  </a:extLst>
                </a:gridCol>
                <a:gridCol w="1492400">
                  <a:extLst>
                    <a:ext uri="{9D8B030D-6E8A-4147-A177-3AD203B41FA5}">
                      <a16:colId xmlns:a16="http://schemas.microsoft.com/office/drawing/2014/main" val="20002"/>
                    </a:ext>
                  </a:extLst>
                </a:gridCol>
                <a:gridCol w="1492400">
                  <a:extLst>
                    <a:ext uri="{9D8B030D-6E8A-4147-A177-3AD203B41FA5}">
                      <a16:colId xmlns:a16="http://schemas.microsoft.com/office/drawing/2014/main" val="20003"/>
                    </a:ext>
                  </a:extLst>
                </a:gridCol>
                <a:gridCol w="1492400">
                  <a:extLst>
                    <a:ext uri="{9D8B030D-6E8A-4147-A177-3AD203B41FA5}">
                      <a16:colId xmlns:a16="http://schemas.microsoft.com/office/drawing/2014/main" val="20004"/>
                    </a:ext>
                  </a:extLst>
                </a:gridCol>
              </a:tblGrid>
              <a:tr h="502900">
                <a:tc gridSpan="5">
                  <a:txBody>
                    <a:bodyPr/>
                    <a:lstStyle/>
                    <a:p>
                      <a:pPr marL="114300" lvl="0" indent="0" algn="ctr" rtl="0">
                        <a:spcBef>
                          <a:spcPts val="0"/>
                        </a:spcBef>
                        <a:spcAft>
                          <a:spcPts val="0"/>
                        </a:spcAft>
                        <a:buNone/>
                      </a:pPr>
                      <a:r>
                        <a:rPr lang="en" sz="2100" b="1" dirty="0">
                          <a:solidFill>
                            <a:schemeClr val="dk1"/>
                          </a:solidFill>
                          <a:latin typeface="Arvo"/>
                          <a:ea typeface="Arvo"/>
                          <a:cs typeface="Arvo"/>
                          <a:sym typeface="Arvo"/>
                        </a:rPr>
                        <a:t>CHECK TABLE</a:t>
                      </a:r>
                      <a:endParaRPr sz="2100" b="1" dirty="0">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0525">
                <a:tc>
                  <a:txBody>
                    <a:bodyPr/>
                    <a:lstStyle/>
                    <a:p>
                      <a:pPr marL="114300" lvl="0" indent="0" algn="l" rtl="0">
                        <a:spcBef>
                          <a:spcPts val="0"/>
                        </a:spcBef>
                        <a:spcAft>
                          <a:spcPts val="0"/>
                        </a:spcAft>
                        <a:buNone/>
                      </a:pPr>
                      <a:r>
                        <a:rPr lang="en" sz="1600" b="1">
                          <a:solidFill>
                            <a:schemeClr val="dk1"/>
                          </a:solidFill>
                          <a:latin typeface="Arvo"/>
                          <a:ea typeface="Arvo"/>
                          <a:cs typeface="Arvo"/>
                          <a:sym typeface="Arvo"/>
                        </a:rPr>
                        <a:t>TREATMENT</a:t>
                      </a:r>
                      <a:endParaRPr sz="16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600" b="1">
                          <a:solidFill>
                            <a:schemeClr val="dk1"/>
                          </a:solidFill>
                          <a:latin typeface="Arvo"/>
                          <a:ea typeface="Arvo"/>
                          <a:cs typeface="Arvo"/>
                          <a:sym typeface="Arvo"/>
                        </a:rPr>
                        <a:t>DURABLE</a:t>
                      </a:r>
                      <a:endParaRPr sz="16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600" b="1">
                          <a:solidFill>
                            <a:schemeClr val="dk1"/>
                          </a:solidFill>
                          <a:latin typeface="Arvo"/>
                          <a:ea typeface="Arvo"/>
                          <a:cs typeface="Arvo"/>
                          <a:sym typeface="Arvo"/>
                        </a:rPr>
                        <a:t>SURGERY</a:t>
                      </a:r>
                      <a:endParaRPr sz="16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600" b="1">
                          <a:solidFill>
                            <a:schemeClr val="dk1"/>
                          </a:solidFill>
                          <a:latin typeface="Arvo"/>
                          <a:ea typeface="Arvo"/>
                          <a:cs typeface="Arvo"/>
                          <a:sym typeface="Arvo"/>
                        </a:rPr>
                        <a:t>INVASIVE</a:t>
                      </a:r>
                      <a:endParaRPr sz="16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600" b="1">
                          <a:solidFill>
                            <a:schemeClr val="dk1"/>
                          </a:solidFill>
                          <a:latin typeface="Arvo"/>
                          <a:ea typeface="Arvo"/>
                          <a:cs typeface="Arvo"/>
                          <a:sym typeface="Arvo"/>
                        </a:rPr>
                        <a:t>COSTLY</a:t>
                      </a:r>
                      <a:endParaRPr sz="16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474625">
                <a:tc>
                  <a:txBody>
                    <a:bodyPr/>
                    <a:lstStyle/>
                    <a:p>
                      <a:pPr marL="11430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Treatment 1</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700" b="1">
                          <a:solidFill>
                            <a:schemeClr val="dk1"/>
                          </a:solidFill>
                          <a:latin typeface="Arvo"/>
                          <a:ea typeface="Arvo"/>
                          <a:cs typeface="Arvo"/>
                          <a:sym typeface="Arvo"/>
                        </a:rPr>
                        <a:t>X</a:t>
                      </a:r>
                      <a:endParaRPr sz="17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r h="474625">
                <a:tc>
                  <a:txBody>
                    <a:bodyPr/>
                    <a:lstStyle/>
                    <a:p>
                      <a:pPr marL="11430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Treatment 2</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700" b="1" dirty="0">
                          <a:solidFill>
                            <a:schemeClr val="dk1"/>
                          </a:solidFill>
                          <a:latin typeface="Arvo"/>
                          <a:ea typeface="Arvo"/>
                          <a:cs typeface="Arvo"/>
                          <a:sym typeface="Arvo"/>
                        </a:rPr>
                        <a:t>X</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700" b="1" dirty="0">
                          <a:solidFill>
                            <a:schemeClr val="dk1"/>
                          </a:solidFill>
                          <a:latin typeface="Arvo"/>
                          <a:ea typeface="Arvo"/>
                          <a:cs typeface="Arvo"/>
                          <a:sym typeface="Arvo"/>
                        </a:rPr>
                        <a:t>X</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700" b="1" dirty="0">
                          <a:solidFill>
                            <a:schemeClr val="dk1"/>
                          </a:solidFill>
                          <a:latin typeface="Arvo"/>
                          <a:ea typeface="Arvo"/>
                          <a:cs typeface="Arvo"/>
                          <a:sym typeface="Arvo"/>
                        </a:rPr>
                        <a:t>X</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3"/>
                  </a:ext>
                </a:extLst>
              </a:tr>
              <a:tr h="474625">
                <a:tc>
                  <a:txBody>
                    <a:bodyPr/>
                    <a:lstStyle/>
                    <a:p>
                      <a:pPr marL="11430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Treatment 3</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700" b="1" dirty="0">
                          <a:solidFill>
                            <a:schemeClr val="dk1"/>
                          </a:solidFill>
                          <a:latin typeface="Arvo"/>
                          <a:ea typeface="Arvo"/>
                          <a:cs typeface="Arvo"/>
                          <a:sym typeface="Arvo"/>
                        </a:rPr>
                        <a:t>X</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700" b="1" dirty="0">
                          <a:solidFill>
                            <a:schemeClr val="dk1"/>
                          </a:solidFill>
                          <a:latin typeface="Arvo"/>
                          <a:ea typeface="Arvo"/>
                          <a:cs typeface="Arvo"/>
                          <a:sym typeface="Arvo"/>
                        </a:rPr>
                        <a:t>X</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4"/>
                  </a:ext>
                </a:extLst>
              </a:tr>
              <a:tr h="474625">
                <a:tc>
                  <a:txBody>
                    <a:bodyPr/>
                    <a:lstStyle/>
                    <a:p>
                      <a:pPr marL="11430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Treatment 4</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700" b="1" dirty="0">
                          <a:solidFill>
                            <a:schemeClr val="dk1"/>
                          </a:solidFill>
                          <a:latin typeface="Arvo"/>
                          <a:ea typeface="Arvo"/>
                          <a:cs typeface="Arvo"/>
                          <a:sym typeface="Arvo"/>
                        </a:rPr>
                        <a:t>X</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700" b="1" dirty="0">
                          <a:solidFill>
                            <a:schemeClr val="dk1"/>
                          </a:solidFill>
                          <a:latin typeface="Arvo"/>
                          <a:ea typeface="Arvo"/>
                          <a:cs typeface="Arvo"/>
                          <a:sym typeface="Arvo"/>
                        </a:rPr>
                        <a:t>X</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5"/>
                  </a:ext>
                </a:extLst>
              </a:tr>
            </a:tbl>
          </a:graphicData>
        </a:graphic>
      </p:graphicFrame>
      <p:grpSp>
        <p:nvGrpSpPr>
          <p:cNvPr id="3034" name="Google Shape;3034;p23"/>
          <p:cNvGrpSpPr/>
          <p:nvPr/>
        </p:nvGrpSpPr>
        <p:grpSpPr>
          <a:xfrm>
            <a:off x="5427862" y="129261"/>
            <a:ext cx="660529" cy="164373"/>
            <a:chOff x="1663975" y="5122263"/>
            <a:chExt cx="503375" cy="125275"/>
          </a:xfrm>
        </p:grpSpPr>
        <p:sp>
          <p:nvSpPr>
            <p:cNvPr id="3035" name="Google Shape;3035;p23"/>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3"/>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3"/>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3"/>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3"/>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3"/>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3"/>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3"/>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3"/>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3"/>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3"/>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3"/>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3"/>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3"/>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3"/>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3"/>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3"/>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3"/>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Interactive Clinical Cases Scenarios Infographics by Slidesgo">
  <a:themeElements>
    <a:clrScheme name="Simple Light">
      <a:dk1>
        <a:srgbClr val="1A223A"/>
      </a:dk1>
      <a:lt1>
        <a:srgbClr val="FFFCF8"/>
      </a:lt1>
      <a:dk2>
        <a:srgbClr val="EBF7FF"/>
      </a:dk2>
      <a:lt2>
        <a:srgbClr val="DDEAF3"/>
      </a:lt2>
      <a:accent1>
        <a:srgbClr val="CBE5E6"/>
      </a:accent1>
      <a:accent2>
        <a:srgbClr val="B2DBDD"/>
      </a:accent2>
      <a:accent3>
        <a:srgbClr val="C7EFF1"/>
      </a:accent3>
      <a:accent4>
        <a:srgbClr val="43CDC0"/>
      </a:accent4>
      <a:accent5>
        <a:srgbClr val="E4C9E3"/>
      </a:accent5>
      <a:accent6>
        <a:srgbClr val="B0A2D4"/>
      </a:accent6>
      <a:hlink>
        <a:srgbClr val="1A22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1714</Words>
  <Application>Microsoft Office PowerPoint</Application>
  <PresentationFormat>On-screen Show (16:9)</PresentationFormat>
  <Paragraphs>418</Paragraphs>
  <Slides>32</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Montserrat Medium</vt:lpstr>
      <vt:lpstr>DM Sans</vt:lpstr>
      <vt:lpstr>Roboto</vt:lpstr>
      <vt:lpstr>Anton</vt:lpstr>
      <vt:lpstr>Arvo</vt:lpstr>
      <vt:lpstr>Patrick Hand SC</vt:lpstr>
      <vt:lpstr>DM Sans Medium</vt:lpstr>
      <vt:lpstr>Roboto Condensed Light</vt:lpstr>
      <vt:lpstr>Interactive Clinical Cases Scenarios Infographics by Slidesgo</vt:lpstr>
      <vt:lpstr>TEMPLATES DÀNH CHO MÔN SINH HỌC</vt:lpstr>
      <vt:lpstr>ABOUT INTERACTIVE CLINICAL CASES SCENARIOS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CLINICAL CASES SCENARIOS INFOGRAPHICS</dc:title>
  <dc:creator>Trung Nghĩa Nguyễn</dc:creator>
  <cp:lastModifiedBy>Trung Nghĩa Nguyễn</cp:lastModifiedBy>
  <cp:revision>4</cp:revision>
  <dcterms:modified xsi:type="dcterms:W3CDTF">2023-03-21T18:13:11Z</dcterms:modified>
</cp:coreProperties>
</file>