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1pPr>
    <a:lvl2pPr marL="0" marR="0" indent="2286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2pPr>
    <a:lvl3pPr marL="0" marR="0" indent="4572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3pPr>
    <a:lvl4pPr marL="0" marR="0" indent="6858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4pPr>
    <a:lvl5pPr marL="0" marR="0" indent="9144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5pPr>
    <a:lvl6pPr marL="0" marR="0" indent="11430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6pPr>
    <a:lvl7pPr marL="0" marR="0" indent="13716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7pPr>
    <a:lvl8pPr marL="0" marR="0" indent="16002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8pPr>
    <a:lvl9pPr marL="0" marR="0" indent="182880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282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46"/>
    <p:restoredTop sz="94629"/>
  </p:normalViewPr>
  <p:slideViewPr>
    <p:cSldViewPr snapToGrid="0" snapToObjects="1">
      <p:cViewPr varScale="1">
        <p:scale>
          <a:sx n="58" d="100"/>
          <a:sy n="58" d="100"/>
        </p:scale>
        <p:origin x="296"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03C0FE"/>
            </a:solidFill>
            <a:ln w="12700" cap="flat">
              <a:noFill/>
              <a:miter lim="400000"/>
            </a:ln>
            <a:effectLst/>
          </c:spPr>
          <c:dPt>
            <c:idx val="0"/>
            <c:bubble3D val="0"/>
            <c:spPr>
              <a:solidFill>
                <a:srgbClr val="03C0FE"/>
              </a:solidFill>
              <a:ln w="12700" cap="flat">
                <a:noFill/>
                <a:miter lim="400000"/>
              </a:ln>
              <a:effectLst/>
            </c:spPr>
          </c:dPt>
          <c:dPt>
            <c:idx val="1"/>
            <c:bubble3D val="0"/>
            <c:spPr>
              <a:solidFill>
                <a:srgbClr val="F4F5F7"/>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91.0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roundedCorners val="0"/>
  <c:style val="18"/>
  <c:chart>
    <c:autoTitleDeleted val="1"/>
    <c:plotArea>
      <c:layout>
        <c:manualLayout>
          <c:layoutTarget val="inner"/>
          <c:xMode val="edge"/>
          <c:yMode val="edge"/>
          <c:x val="0.005"/>
          <c:y val="0.005"/>
          <c:w val="0.99"/>
          <c:h val="0.9875"/>
        </c:manualLayout>
      </c:layout>
      <c:pieChart>
        <c:varyColors val="0"/>
        <c:ser>
          <c:idx val="0"/>
          <c:order val="0"/>
          <c:tx>
            <c:strRef>
              <c:f>Sheet1!$A$2</c:f>
              <c:strCache>
                <c:ptCount val="1"/>
                <c:pt idx="0">
                  <c:v>Region 1</c:v>
                </c:pt>
              </c:strCache>
            </c:strRef>
          </c:tx>
          <c:spPr>
            <a:solidFill>
              <a:srgbClr val="03C0FE"/>
            </a:solidFill>
            <a:ln w="12700" cap="flat">
              <a:noFill/>
              <a:miter lim="400000"/>
            </a:ln>
            <a:effectLst/>
          </c:spPr>
          <c:dPt>
            <c:idx val="0"/>
            <c:bubble3D val="0"/>
            <c:spPr>
              <a:solidFill>
                <a:srgbClr val="03C0FE"/>
              </a:solidFill>
              <a:ln w="12700" cap="flat">
                <a:noFill/>
                <a:miter lim="400000"/>
              </a:ln>
              <a:effectLst/>
            </c:spPr>
          </c:dPt>
          <c:dPt>
            <c:idx val="1"/>
            <c:bubble3D val="0"/>
            <c:spPr>
              <a:solidFill>
                <a:srgbClr val="F4F5F7"/>
              </a:solidFill>
              <a:ln w="12700" cap="flat">
                <a:noFill/>
                <a:miter lim="400000"/>
              </a:ln>
              <a:effectLst/>
            </c:spPr>
          </c:dPt>
          <c:cat>
            <c:strRef>
              <c:f>Sheet1!$B$1:$C$1</c:f>
              <c:strCache>
                <c:ptCount val="2"/>
                <c:pt idx="0">
                  <c:v>April</c:v>
                </c:pt>
                <c:pt idx="1">
                  <c:v>May</c:v>
                </c:pt>
              </c:strCache>
            </c:strRef>
          </c:cat>
          <c:val>
            <c:numRef>
              <c:f>Sheet1!$B$2:$C$2</c:f>
              <c:numCache>
                <c:formatCode>General</c:formatCode>
                <c:ptCount val="2"/>
                <c:pt idx="0">
                  <c:v>15.0</c:v>
                </c:pt>
                <c:pt idx="1">
                  <c:v>76.0</c:v>
                </c:pt>
              </c:numCache>
            </c:numRef>
          </c:val>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 name="Shape 27"/>
          <p:cNvSpPr>
            <a:spLocks noGrp="1" noRot="1" noChangeAspect="1"/>
          </p:cNvSpPr>
          <p:nvPr>
            <p:ph type="sldImg"/>
          </p:nvPr>
        </p:nvSpPr>
        <p:spPr>
          <a:xfrm>
            <a:off x="1143000" y="685800"/>
            <a:ext cx="4572000" cy="3429000"/>
          </a:xfrm>
          <a:prstGeom prst="rect">
            <a:avLst/>
          </a:prstGeom>
        </p:spPr>
        <p:txBody>
          <a:bodyPr/>
          <a:lstStyle/>
          <a:p>
            <a:endParaRPr/>
          </a:p>
        </p:txBody>
      </p:sp>
      <p:sp>
        <p:nvSpPr>
          <p:cNvPr id="28" name="Shape 2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579839594"/>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2" name="Shape 12"/>
          <p:cNvSpPr>
            <a:spLocks noGrp="1"/>
          </p:cNvSpPr>
          <p:nvPr>
            <p:ph type="sldNum" sz="quarter" idx="2"/>
          </p:nvPr>
        </p:nvSpPr>
        <p:spPr>
          <a:xfrm>
            <a:off x="11971114" y="11525250"/>
            <a:ext cx="432247" cy="482601"/>
          </a:xfrm>
          <a:prstGeom prst="rect">
            <a:avLst/>
          </a:prstGeom>
        </p:spPr>
        <p:txBody>
          <a:bodyPr wrap="none"/>
          <a:lstStyle>
            <a:lvl1pPr>
              <a:defRPr sz="2400" cap="none" spc="0">
                <a:latin typeface="Roboto Regular"/>
                <a:ea typeface="Roboto Regular"/>
                <a:cs typeface="Roboto Regular"/>
                <a:sym typeface="Roboto Regular"/>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Subtitle copy">
    <p:spTree>
      <p:nvGrpSpPr>
        <p:cNvPr id="1" name=""/>
        <p:cNvGrpSpPr/>
        <p:nvPr/>
      </p:nvGrpSpPr>
      <p:grpSpPr>
        <a:xfrm>
          <a:off x="0" y="0"/>
          <a:ext cx="0" cy="0"/>
          <a:chOff x="0" y="0"/>
          <a:chExt cx="0" cy="0"/>
        </a:xfrm>
      </p:grpSpPr>
      <p:sp>
        <p:nvSpPr>
          <p:cNvPr id="19" name="Shape 19"/>
          <p:cNvSpPr>
            <a:spLocks noGrp="1"/>
          </p:cNvSpPr>
          <p:nvPr>
            <p:ph type="title"/>
          </p:nvPr>
        </p:nvSpPr>
        <p:spPr>
          <a:prstGeom prst="rect">
            <a:avLst/>
          </a:prstGeom>
        </p:spPr>
        <p:txBody>
          <a:bodyPr/>
          <a:lstStyle/>
          <a:p>
            <a:r>
              <a:t>Title Text</a:t>
            </a:r>
          </a:p>
        </p:txBody>
      </p:sp>
      <p:sp>
        <p:nvSpPr>
          <p:cNvPr id="20" name="Shape 20"/>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hoto + page">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
        <p:nvSpPr>
          <p:cNvPr id="3" name="Picture Placeholder 2"/>
          <p:cNvSpPr>
            <a:spLocks noGrp="1"/>
          </p:cNvSpPr>
          <p:nvPr>
            <p:ph type="pic" sz="quarter" idx="10"/>
          </p:nvPr>
        </p:nvSpPr>
        <p:spPr>
          <a:xfrm>
            <a:off x="3121683" y="2765425"/>
            <a:ext cx="3413125" cy="3413125"/>
          </a:xfrm>
        </p:spPr>
        <p:txBody>
          <a:bodyPr/>
          <a:lstStyle/>
          <a:p>
            <a:endParaRPr lang="en-US"/>
          </a:p>
        </p:txBody>
      </p:sp>
      <p:sp>
        <p:nvSpPr>
          <p:cNvPr id="7" name="Picture Placeholder 2"/>
          <p:cNvSpPr>
            <a:spLocks noGrp="1"/>
          </p:cNvSpPr>
          <p:nvPr>
            <p:ph type="pic" sz="quarter" idx="11"/>
          </p:nvPr>
        </p:nvSpPr>
        <p:spPr>
          <a:xfrm>
            <a:off x="6909380" y="2765424"/>
            <a:ext cx="3413125" cy="3413125"/>
          </a:xfrm>
        </p:spPr>
        <p:txBody>
          <a:bodyPr/>
          <a:lstStyle/>
          <a:p>
            <a:endParaRPr lang="en-US"/>
          </a:p>
        </p:txBody>
      </p:sp>
      <p:sp>
        <p:nvSpPr>
          <p:cNvPr id="8" name="Picture Placeholder 2"/>
          <p:cNvSpPr>
            <a:spLocks noGrp="1"/>
          </p:cNvSpPr>
          <p:nvPr>
            <p:ph type="pic" sz="quarter" idx="12"/>
          </p:nvPr>
        </p:nvSpPr>
        <p:spPr>
          <a:xfrm>
            <a:off x="10697077" y="2765424"/>
            <a:ext cx="3413125" cy="3413125"/>
          </a:xfrm>
        </p:spPr>
        <p:txBody>
          <a:bodyPr/>
          <a:lstStyle/>
          <a:p>
            <a:endParaRPr lang="en-US"/>
          </a:p>
        </p:txBody>
      </p:sp>
      <p:sp>
        <p:nvSpPr>
          <p:cNvPr id="9" name="Picture Placeholder 2"/>
          <p:cNvSpPr>
            <a:spLocks noGrp="1"/>
          </p:cNvSpPr>
          <p:nvPr>
            <p:ph type="pic" sz="quarter" idx="13"/>
          </p:nvPr>
        </p:nvSpPr>
        <p:spPr>
          <a:xfrm>
            <a:off x="14484774" y="2765423"/>
            <a:ext cx="3413125" cy="3413125"/>
          </a:xfrm>
        </p:spPr>
        <p:txBody>
          <a:bodyPr/>
          <a:lstStyle/>
          <a:p>
            <a:endParaRPr lang="en-US"/>
          </a:p>
        </p:txBody>
      </p:sp>
      <p:sp>
        <p:nvSpPr>
          <p:cNvPr id="10" name="Picture Placeholder 2"/>
          <p:cNvSpPr>
            <a:spLocks noGrp="1"/>
          </p:cNvSpPr>
          <p:nvPr>
            <p:ph type="pic" sz="quarter" idx="14"/>
          </p:nvPr>
        </p:nvSpPr>
        <p:spPr>
          <a:xfrm>
            <a:off x="18272471" y="2765423"/>
            <a:ext cx="3413125" cy="3413125"/>
          </a:xfrm>
        </p:spPr>
        <p:txBody>
          <a:bodyPr/>
          <a:lstStyle/>
          <a:p>
            <a:endParaRPr lang="en-US"/>
          </a:p>
        </p:txBody>
      </p:sp>
      <p:sp>
        <p:nvSpPr>
          <p:cNvPr id="11" name="Picture Placeholder 2"/>
          <p:cNvSpPr>
            <a:spLocks noGrp="1"/>
          </p:cNvSpPr>
          <p:nvPr>
            <p:ph type="pic" sz="quarter" idx="15"/>
          </p:nvPr>
        </p:nvSpPr>
        <p:spPr>
          <a:xfrm>
            <a:off x="3121683" y="6508518"/>
            <a:ext cx="3413125" cy="3413125"/>
          </a:xfrm>
        </p:spPr>
        <p:txBody>
          <a:bodyPr/>
          <a:lstStyle/>
          <a:p>
            <a:endParaRPr lang="en-US"/>
          </a:p>
        </p:txBody>
      </p:sp>
      <p:sp>
        <p:nvSpPr>
          <p:cNvPr id="12" name="Picture Placeholder 2"/>
          <p:cNvSpPr>
            <a:spLocks noGrp="1"/>
          </p:cNvSpPr>
          <p:nvPr>
            <p:ph type="pic" sz="quarter" idx="16"/>
          </p:nvPr>
        </p:nvSpPr>
        <p:spPr>
          <a:xfrm>
            <a:off x="6909380" y="6508517"/>
            <a:ext cx="3413125" cy="3413125"/>
          </a:xfrm>
        </p:spPr>
        <p:txBody>
          <a:bodyPr/>
          <a:lstStyle/>
          <a:p>
            <a:endParaRPr lang="en-US"/>
          </a:p>
        </p:txBody>
      </p:sp>
      <p:sp>
        <p:nvSpPr>
          <p:cNvPr id="13" name="Picture Placeholder 2"/>
          <p:cNvSpPr>
            <a:spLocks noGrp="1"/>
          </p:cNvSpPr>
          <p:nvPr>
            <p:ph type="pic" sz="quarter" idx="17"/>
          </p:nvPr>
        </p:nvSpPr>
        <p:spPr>
          <a:xfrm>
            <a:off x="10697077" y="6508517"/>
            <a:ext cx="3413125" cy="3413125"/>
          </a:xfrm>
        </p:spPr>
        <p:txBody>
          <a:bodyPr/>
          <a:lstStyle/>
          <a:p>
            <a:endParaRPr lang="en-US"/>
          </a:p>
        </p:txBody>
      </p:sp>
      <p:sp>
        <p:nvSpPr>
          <p:cNvPr id="14" name="Picture Placeholder 2"/>
          <p:cNvSpPr>
            <a:spLocks noGrp="1"/>
          </p:cNvSpPr>
          <p:nvPr>
            <p:ph type="pic" sz="quarter" idx="18"/>
          </p:nvPr>
        </p:nvSpPr>
        <p:spPr>
          <a:xfrm>
            <a:off x="14484774" y="6508516"/>
            <a:ext cx="3413125" cy="3413125"/>
          </a:xfrm>
        </p:spPr>
        <p:txBody>
          <a:bodyPr/>
          <a:lstStyle/>
          <a:p>
            <a:endParaRPr lang="en-US"/>
          </a:p>
        </p:txBody>
      </p:sp>
      <p:sp>
        <p:nvSpPr>
          <p:cNvPr id="15" name="Picture Placeholder 2"/>
          <p:cNvSpPr>
            <a:spLocks noGrp="1"/>
          </p:cNvSpPr>
          <p:nvPr>
            <p:ph type="pic" sz="quarter" idx="19"/>
          </p:nvPr>
        </p:nvSpPr>
        <p:spPr>
          <a:xfrm>
            <a:off x="18272471" y="6508516"/>
            <a:ext cx="3413125" cy="3413125"/>
          </a:xfrm>
        </p:spPr>
        <p:txBody>
          <a:bodyPr/>
          <a:lstStyle/>
          <a:p>
            <a:endParaRPr lang="en-US"/>
          </a:p>
        </p:txBody>
      </p:sp>
    </p:spTree>
    <p:extLst>
      <p:ext uri="{BB962C8B-B14F-4D97-AF65-F5344CB8AC3E}">
        <p14:creationId xmlns:p14="http://schemas.microsoft.com/office/powerpoint/2010/main" val="119057321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3121683" y="2765425"/>
            <a:ext cx="3413125" cy="3413125"/>
          </a:xfrm>
        </p:spPr>
        <p:txBody>
          <a:bodyPr/>
          <a:lstStyle/>
          <a:p>
            <a:endParaRPr lang="en-US"/>
          </a:p>
        </p:txBody>
      </p:sp>
      <p:sp>
        <p:nvSpPr>
          <p:cNvPr id="4" name="Picture Placeholder 2"/>
          <p:cNvSpPr>
            <a:spLocks noGrp="1"/>
          </p:cNvSpPr>
          <p:nvPr>
            <p:ph type="pic" sz="quarter" idx="11"/>
          </p:nvPr>
        </p:nvSpPr>
        <p:spPr>
          <a:xfrm>
            <a:off x="6909380" y="2765424"/>
            <a:ext cx="3413125" cy="3413125"/>
          </a:xfrm>
        </p:spPr>
        <p:txBody>
          <a:bodyPr/>
          <a:lstStyle/>
          <a:p>
            <a:endParaRPr lang="en-US"/>
          </a:p>
        </p:txBody>
      </p:sp>
      <p:sp>
        <p:nvSpPr>
          <p:cNvPr id="5" name="Picture Placeholder 2"/>
          <p:cNvSpPr>
            <a:spLocks noGrp="1"/>
          </p:cNvSpPr>
          <p:nvPr>
            <p:ph type="pic" sz="quarter" idx="12"/>
          </p:nvPr>
        </p:nvSpPr>
        <p:spPr>
          <a:xfrm>
            <a:off x="10697077" y="2765424"/>
            <a:ext cx="3413125" cy="3413125"/>
          </a:xfrm>
        </p:spPr>
        <p:txBody>
          <a:bodyPr/>
          <a:lstStyle/>
          <a:p>
            <a:endParaRPr lang="en-US"/>
          </a:p>
        </p:txBody>
      </p:sp>
      <p:sp>
        <p:nvSpPr>
          <p:cNvPr id="6" name="Picture Placeholder 2"/>
          <p:cNvSpPr>
            <a:spLocks noGrp="1"/>
          </p:cNvSpPr>
          <p:nvPr>
            <p:ph type="pic" sz="quarter" idx="13"/>
          </p:nvPr>
        </p:nvSpPr>
        <p:spPr>
          <a:xfrm>
            <a:off x="14484774" y="2765423"/>
            <a:ext cx="3413125" cy="3413125"/>
          </a:xfrm>
        </p:spPr>
        <p:txBody>
          <a:bodyPr/>
          <a:lstStyle/>
          <a:p>
            <a:endParaRPr lang="en-US"/>
          </a:p>
        </p:txBody>
      </p:sp>
      <p:sp>
        <p:nvSpPr>
          <p:cNvPr id="7" name="Picture Placeholder 2"/>
          <p:cNvSpPr>
            <a:spLocks noGrp="1"/>
          </p:cNvSpPr>
          <p:nvPr>
            <p:ph type="pic" sz="quarter" idx="14"/>
          </p:nvPr>
        </p:nvSpPr>
        <p:spPr>
          <a:xfrm>
            <a:off x="18272471" y="2765423"/>
            <a:ext cx="3413125" cy="3413125"/>
          </a:xfrm>
        </p:spPr>
        <p:txBody>
          <a:bodyPr/>
          <a:lstStyle/>
          <a:p>
            <a:endParaRPr lang="en-US"/>
          </a:p>
        </p:txBody>
      </p:sp>
      <p:sp>
        <p:nvSpPr>
          <p:cNvPr id="8" name="Picture Placeholder 2"/>
          <p:cNvSpPr>
            <a:spLocks noGrp="1"/>
          </p:cNvSpPr>
          <p:nvPr>
            <p:ph type="pic" sz="quarter" idx="15"/>
          </p:nvPr>
        </p:nvSpPr>
        <p:spPr>
          <a:xfrm>
            <a:off x="3121683" y="6508518"/>
            <a:ext cx="3413125" cy="3413125"/>
          </a:xfrm>
        </p:spPr>
        <p:txBody>
          <a:bodyPr/>
          <a:lstStyle/>
          <a:p>
            <a:endParaRPr lang="en-US"/>
          </a:p>
        </p:txBody>
      </p:sp>
      <p:sp>
        <p:nvSpPr>
          <p:cNvPr id="9" name="Picture Placeholder 2"/>
          <p:cNvSpPr>
            <a:spLocks noGrp="1"/>
          </p:cNvSpPr>
          <p:nvPr>
            <p:ph type="pic" sz="quarter" idx="16"/>
          </p:nvPr>
        </p:nvSpPr>
        <p:spPr>
          <a:xfrm>
            <a:off x="6909380" y="6508517"/>
            <a:ext cx="3413125" cy="3413125"/>
          </a:xfrm>
        </p:spPr>
        <p:txBody>
          <a:bodyPr/>
          <a:lstStyle/>
          <a:p>
            <a:endParaRPr lang="en-US"/>
          </a:p>
        </p:txBody>
      </p:sp>
      <p:sp>
        <p:nvSpPr>
          <p:cNvPr id="10" name="Picture Placeholder 2"/>
          <p:cNvSpPr>
            <a:spLocks noGrp="1"/>
          </p:cNvSpPr>
          <p:nvPr>
            <p:ph type="pic" sz="quarter" idx="17"/>
          </p:nvPr>
        </p:nvSpPr>
        <p:spPr>
          <a:xfrm>
            <a:off x="10697077" y="6508517"/>
            <a:ext cx="3413125" cy="3413125"/>
          </a:xfrm>
        </p:spPr>
        <p:txBody>
          <a:bodyPr/>
          <a:lstStyle/>
          <a:p>
            <a:endParaRPr lang="en-US"/>
          </a:p>
        </p:txBody>
      </p:sp>
      <p:sp>
        <p:nvSpPr>
          <p:cNvPr id="11" name="Picture Placeholder 2"/>
          <p:cNvSpPr>
            <a:spLocks noGrp="1"/>
          </p:cNvSpPr>
          <p:nvPr>
            <p:ph type="pic" sz="quarter" idx="18"/>
          </p:nvPr>
        </p:nvSpPr>
        <p:spPr>
          <a:xfrm>
            <a:off x="14484774" y="6508516"/>
            <a:ext cx="3413125" cy="3413125"/>
          </a:xfrm>
        </p:spPr>
        <p:txBody>
          <a:bodyPr/>
          <a:lstStyle/>
          <a:p>
            <a:endParaRPr lang="en-US"/>
          </a:p>
        </p:txBody>
      </p:sp>
      <p:sp>
        <p:nvSpPr>
          <p:cNvPr id="13" name="Picture Placeholder 2"/>
          <p:cNvSpPr>
            <a:spLocks noGrp="1"/>
          </p:cNvSpPr>
          <p:nvPr>
            <p:ph type="pic" sz="quarter" idx="19"/>
          </p:nvPr>
        </p:nvSpPr>
        <p:spPr>
          <a:xfrm>
            <a:off x="18272471" y="6508516"/>
            <a:ext cx="3413125" cy="3413125"/>
          </a:xfrm>
        </p:spPr>
        <p:txBody>
          <a:bodyPr/>
          <a:lstStyle/>
          <a:p>
            <a:endParaRPr lang="en-US"/>
          </a:p>
        </p:txBody>
      </p:sp>
    </p:spTree>
    <p:extLst>
      <p:ext uri="{BB962C8B-B14F-4D97-AF65-F5344CB8AC3E}">
        <p14:creationId xmlns:p14="http://schemas.microsoft.com/office/powerpoint/2010/main" val="323882085"/>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23144244" y="12526236"/>
            <a:ext cx="831289" cy="831289"/>
          </a:xfrm>
          <a:prstGeom prst="ellipse">
            <a:avLst/>
          </a:prstGeom>
          <a:solidFill>
            <a:srgbClr val="282828"/>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 name="Shape 3"/>
          <p:cNvSpPr>
            <a:spLocks noGrp="1"/>
          </p:cNvSpPr>
          <p:nvPr>
            <p:ph type="title"/>
          </p:nvPr>
        </p:nvSpPr>
        <p:spPr>
          <a:xfrm>
            <a:off x="2121840" y="2279414"/>
            <a:ext cx="16482720" cy="2176835"/>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Title Text</a:t>
            </a:r>
          </a:p>
        </p:txBody>
      </p:sp>
      <p:sp>
        <p:nvSpPr>
          <p:cNvPr id="4" name="Shape 4"/>
          <p:cNvSpPr>
            <a:spLocks noGrp="1"/>
          </p:cNvSpPr>
          <p:nvPr>
            <p:ph type="body" idx="1"/>
          </p:nvPr>
        </p:nvSpPr>
        <p:spPr>
          <a:xfrm>
            <a:off x="2167984" y="4630044"/>
            <a:ext cx="20476358" cy="701929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23255935" y="12764080"/>
            <a:ext cx="607908" cy="355601"/>
          </a:xfrm>
          <a:prstGeom prst="rect">
            <a:avLst/>
          </a:prstGeom>
          <a:ln w="3175">
            <a:miter lim="400000"/>
          </a:ln>
        </p:spPr>
        <p:txBody>
          <a:bodyPr lIns="38100" tIns="38100" rIns="38100" bIns="38100">
            <a:spAutoFit/>
          </a:bodyPr>
          <a:lstStyle>
            <a:lvl1pPr algn="ctr">
              <a:defRPr sz="1800" cap="all" spc="360">
                <a:solidFill>
                  <a:srgbClr val="FFFFFF"/>
                </a:solidFill>
                <a:latin typeface="+mn-lt"/>
                <a:ea typeface="+mn-ea"/>
                <a:cs typeface="+mn-cs"/>
                <a:sym typeface="Montserrat-Regular"/>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1pPr>
      <a:lvl2pPr marL="0" marR="0" indent="2286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2pPr>
      <a:lvl3pPr marL="0" marR="0" indent="4572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3pPr>
      <a:lvl4pPr marL="0" marR="0" indent="6858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4pPr>
      <a:lvl5pPr marL="0" marR="0" indent="9144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5pPr>
      <a:lvl6pPr marL="0" marR="0" indent="11430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6pPr>
      <a:lvl7pPr marL="0" marR="0" indent="13716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7pPr>
      <a:lvl8pPr marL="0" marR="0" indent="16002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8pPr>
      <a:lvl9pPr marL="0" marR="0" indent="1828800" algn="l" defTabSz="825500" rtl="0" latinLnBrk="0">
        <a:lnSpc>
          <a:spcPct val="90000"/>
        </a:lnSpc>
        <a:spcBef>
          <a:spcPts val="0"/>
        </a:spcBef>
        <a:spcAft>
          <a:spcPts val="0"/>
        </a:spcAft>
        <a:buClrTx/>
        <a:buSzTx/>
        <a:buFontTx/>
        <a:buNone/>
        <a:tabLst/>
        <a:defRPr sz="11000" b="1" i="0" u="none" strike="noStrike" cap="none" spc="0" baseline="0">
          <a:ln>
            <a:noFill/>
          </a:ln>
          <a:solidFill>
            <a:srgbClr val="282828"/>
          </a:solidFill>
          <a:uFillTx/>
          <a:latin typeface="Signika"/>
          <a:ea typeface="Signika"/>
          <a:cs typeface="Signika"/>
          <a:sym typeface="Signika"/>
        </a:defRPr>
      </a:lvl9pPr>
    </p:titleStyle>
    <p:bodyStyle>
      <a:lvl1pPr marL="0" marR="0" indent="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1pPr>
      <a:lvl2pPr marL="0" marR="0" indent="2286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2pPr>
      <a:lvl3pPr marL="0" marR="0" indent="4572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3pPr>
      <a:lvl4pPr marL="0" marR="0" indent="6858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4pPr>
      <a:lvl5pPr marL="0" marR="0" indent="9144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5pPr>
      <a:lvl6pPr marL="0" marR="0" indent="11430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6pPr>
      <a:lvl7pPr marL="0" marR="0" indent="13716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7pPr>
      <a:lvl8pPr marL="0" marR="0" indent="16002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8pPr>
      <a:lvl9pPr marL="0" marR="0" indent="1828800" algn="l" defTabSz="825500" rtl="0" latinLnBrk="0">
        <a:lnSpc>
          <a:spcPct val="100000"/>
        </a:lnSpc>
        <a:spcBef>
          <a:spcPts val="0"/>
        </a:spcBef>
        <a:spcAft>
          <a:spcPts val="0"/>
        </a:spcAft>
        <a:buClrTx/>
        <a:buSzTx/>
        <a:buFontTx/>
        <a:buNone/>
        <a:tabLst/>
        <a:defRPr sz="2600" b="0" i="0" u="none" strike="noStrike" cap="none" spc="0" baseline="0">
          <a:ln>
            <a:noFill/>
          </a:ln>
          <a:solidFill>
            <a:srgbClr val="727574"/>
          </a:solidFill>
          <a:uFillTx/>
          <a:latin typeface="PT Sans"/>
          <a:ea typeface="PT Sans"/>
          <a:cs typeface="PT Sans"/>
          <a:sym typeface="PT Sans"/>
        </a:defRPr>
      </a:lvl9pPr>
    </p:bodyStyle>
    <p:otherStyle>
      <a:lvl1pPr marL="0" marR="0" indent="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1pPr>
      <a:lvl2pPr marL="0" marR="0" indent="2286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2pPr>
      <a:lvl3pPr marL="0" marR="0" indent="4572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3pPr>
      <a:lvl4pPr marL="0" marR="0" indent="6858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4pPr>
      <a:lvl5pPr marL="0" marR="0" indent="9144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5pPr>
      <a:lvl6pPr marL="0" marR="0" indent="11430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6pPr>
      <a:lvl7pPr marL="0" marR="0" indent="13716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7pPr>
      <a:lvl8pPr marL="0" marR="0" indent="16002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8pPr>
      <a:lvl9pPr marL="0" marR="0" indent="1828800" algn="ctr" defTabSz="825500" latinLnBrk="0">
        <a:lnSpc>
          <a:spcPct val="100000"/>
        </a:lnSpc>
        <a:spcBef>
          <a:spcPts val="0"/>
        </a:spcBef>
        <a:spcAft>
          <a:spcPts val="0"/>
        </a:spcAft>
        <a:buClrTx/>
        <a:buSzTx/>
        <a:buFontTx/>
        <a:buNone/>
        <a:tabLst/>
        <a:defRPr sz="1800" b="0" i="0" u="none" strike="noStrike" cap="all" spc="360"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737363" y="783721"/>
            <a:ext cx="22909274" cy="12148558"/>
          </a:xfrm>
          <a:solidFill>
            <a:schemeClr val="bg2"/>
          </a:solidFill>
        </p:spPr>
      </p:sp>
      <p:sp>
        <p:nvSpPr>
          <p:cNvPr id="31" name="Shape 31"/>
          <p:cNvSpPr/>
          <p:nvPr/>
        </p:nvSpPr>
        <p:spPr>
          <a:xfrm>
            <a:off x="8102483" y="2793883"/>
            <a:ext cx="8179035" cy="8179034"/>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2" name="Shape 32"/>
          <p:cNvSpPr/>
          <p:nvPr/>
        </p:nvSpPr>
        <p:spPr>
          <a:xfrm>
            <a:off x="10258994" y="5857098"/>
            <a:ext cx="3851657" cy="19558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ctr">
              <a:defRPr sz="12000" b="1">
                <a:solidFill>
                  <a:srgbClr val="FFFFFF"/>
                </a:solidFill>
                <a:latin typeface="Signika"/>
                <a:ea typeface="Signika"/>
                <a:cs typeface="Signika"/>
                <a:sym typeface="Signika"/>
              </a:defRPr>
            </a:lvl1pPr>
          </a:lstStyle>
          <a:p>
            <a:r>
              <a:t>Clean</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13494" y="-14534"/>
            <a:ext cx="24397494" cy="8913844"/>
          </a:xfrm>
          <a:solidFill>
            <a:schemeClr val="bg2"/>
          </a:solidFill>
        </p:spPr>
      </p:sp>
      <p:sp>
        <p:nvSpPr>
          <p:cNvPr id="135" name="Shape 135"/>
          <p:cNvSpPr/>
          <p:nvPr/>
        </p:nvSpPr>
        <p:spPr>
          <a:xfrm>
            <a:off x="3263046" y="3787320"/>
            <a:ext cx="17857907" cy="7484087"/>
          </a:xfrm>
          <a:prstGeom prst="rect">
            <a:avLst/>
          </a:prstGeom>
          <a:solidFill>
            <a:srgbClr val="FFFFFF"/>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36" name="Shape 13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sp>
        <p:nvSpPr>
          <p:cNvPr id="137" name="Shape 137"/>
          <p:cNvSpPr/>
          <p:nvPr/>
        </p:nvSpPr>
        <p:spPr>
          <a:xfrm>
            <a:off x="4606071" y="5352121"/>
            <a:ext cx="15171858" cy="206649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90000"/>
              </a:lnSpc>
              <a:defRPr sz="11000" b="1">
                <a:solidFill>
                  <a:srgbClr val="282828"/>
                </a:solidFill>
                <a:latin typeface="Signika"/>
                <a:ea typeface="Signika"/>
                <a:cs typeface="Signika"/>
                <a:sym typeface="Signika"/>
              </a:defRPr>
            </a:lvl1pPr>
          </a:lstStyle>
          <a:p>
            <a:r>
              <a:t>Text Information Demo</a:t>
            </a:r>
          </a:p>
        </p:txBody>
      </p:sp>
      <p:sp>
        <p:nvSpPr>
          <p:cNvPr id="138" name="Shape 138"/>
          <p:cNvSpPr/>
          <p:nvPr/>
        </p:nvSpPr>
        <p:spPr>
          <a:xfrm>
            <a:off x="5374944" y="7569968"/>
            <a:ext cx="13634112" cy="366578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a:t>
            </a:r>
            <a:r>
              <a:rPr dirty="0"/>
              <a:t>Lorem Ipsum has been the industry's unknown printer took a galley of type and scrambled it to make a type typesetting, remaining essentially unchanged. It was popularised dummy text ever since the 1500s, when an specimen book. It has survived not only five centuries, but also the leap into electronic typesetting, remaining essentially unchanged. It was popularised in the Lorem has survived not only five centuries, but also the dummy text of the printing and typesetting</a:t>
            </a:r>
          </a:p>
        </p:txBody>
      </p:sp>
      <p:grpSp>
        <p:nvGrpSpPr>
          <p:cNvPr id="141" name="Group 141"/>
          <p:cNvGrpSpPr/>
          <p:nvPr/>
        </p:nvGrpSpPr>
        <p:grpSpPr>
          <a:xfrm>
            <a:off x="10497509" y="11235750"/>
            <a:ext cx="3388982" cy="956036"/>
            <a:chOff x="0" y="0"/>
            <a:chExt cx="3388981" cy="956034"/>
          </a:xfrm>
        </p:grpSpPr>
        <p:sp>
          <p:nvSpPr>
            <p:cNvPr id="139" name="Shape 139"/>
            <p:cNvSpPr/>
            <p:nvPr/>
          </p:nvSpPr>
          <p:spPr>
            <a:xfrm>
              <a:off x="0" y="0"/>
              <a:ext cx="3388982" cy="956035"/>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40" name="Shape 140"/>
            <p:cNvSpPr/>
            <p:nvPr/>
          </p:nvSpPr>
          <p:spPr>
            <a:xfrm>
              <a:off x="330265" y="109717"/>
              <a:ext cx="2753850"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more info</a:t>
              </a:r>
            </a:p>
          </p:txBody>
        </p:sp>
      </p:gr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2298408" y="2367510"/>
            <a:ext cx="4604400" cy="4604400"/>
          </a:xfrm>
          <a:prstGeom prst="ellipse">
            <a:avLst/>
          </a:prstGeom>
          <a:solidFill>
            <a:schemeClr val="bg2"/>
          </a:solidFill>
        </p:spPr>
      </p:sp>
      <p:sp>
        <p:nvSpPr>
          <p:cNvPr id="3" name="Picture Placeholder 2"/>
          <p:cNvSpPr>
            <a:spLocks noGrp="1"/>
          </p:cNvSpPr>
          <p:nvPr>
            <p:ph type="pic" sz="quarter" idx="11"/>
          </p:nvPr>
        </p:nvSpPr>
        <p:spPr>
          <a:xfrm>
            <a:off x="9882692" y="2367510"/>
            <a:ext cx="4604400" cy="4604400"/>
          </a:xfrm>
          <a:prstGeom prst="ellipse">
            <a:avLst/>
          </a:prstGeom>
          <a:solidFill>
            <a:schemeClr val="bg2"/>
          </a:solidFill>
        </p:spPr>
      </p:sp>
      <p:sp>
        <p:nvSpPr>
          <p:cNvPr id="4" name="Picture Placeholder 3"/>
          <p:cNvSpPr>
            <a:spLocks noGrp="1"/>
          </p:cNvSpPr>
          <p:nvPr>
            <p:ph type="pic" sz="quarter" idx="12"/>
          </p:nvPr>
        </p:nvSpPr>
        <p:spPr>
          <a:xfrm>
            <a:off x="17458892" y="2368390"/>
            <a:ext cx="4604400" cy="4604400"/>
          </a:xfrm>
          <a:prstGeom prst="ellipse">
            <a:avLst/>
          </a:prstGeom>
          <a:solidFill>
            <a:schemeClr val="bg2"/>
          </a:solidFill>
        </p:spPr>
      </p:sp>
      <p:sp>
        <p:nvSpPr>
          <p:cNvPr id="144" name="Shape 144"/>
          <p:cNvSpPr/>
          <p:nvPr/>
        </p:nvSpPr>
        <p:spPr>
          <a:xfrm>
            <a:off x="1756714" y="9324430"/>
            <a:ext cx="5718173" cy="2622405"/>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a:t>
            </a:r>
            <a:r>
              <a:rPr dirty="0"/>
              <a:t>Lorem Ipsum has been the industry's unknown printer took a galley of type and scrambled it to make a type.</a:t>
            </a:r>
          </a:p>
        </p:txBody>
      </p:sp>
      <p:sp>
        <p:nvSpPr>
          <p:cNvPr id="146" name="Shape 146"/>
          <p:cNvSpPr/>
          <p:nvPr/>
        </p:nvSpPr>
        <p:spPr>
          <a:xfrm>
            <a:off x="1687959" y="7963904"/>
            <a:ext cx="5855683" cy="1016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6000" b="1">
                <a:solidFill>
                  <a:srgbClr val="282828"/>
                </a:solidFill>
                <a:latin typeface="Signika"/>
                <a:ea typeface="Signika"/>
                <a:cs typeface="Signika"/>
                <a:sym typeface="Signika"/>
              </a:defRPr>
            </a:lvl1pPr>
          </a:lstStyle>
          <a:p>
            <a:r>
              <a:t>Antony Stark</a:t>
            </a:r>
          </a:p>
        </p:txBody>
      </p:sp>
      <p:sp>
        <p:nvSpPr>
          <p:cNvPr id="147" name="Shape 147"/>
          <p:cNvSpPr/>
          <p:nvPr/>
        </p:nvSpPr>
        <p:spPr>
          <a:xfrm>
            <a:off x="1963583" y="2016761"/>
            <a:ext cx="5304435" cy="5304433"/>
          </a:xfrm>
          <a:prstGeom prst="ellipse">
            <a:avLst/>
          </a:prstGeom>
          <a:noFill/>
          <a:ln w="63500" cap="flat">
            <a:solidFill>
              <a:srgbClr val="03C0F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49" name="Shape 149"/>
          <p:cNvSpPr/>
          <p:nvPr/>
        </p:nvSpPr>
        <p:spPr>
          <a:xfrm>
            <a:off x="9332914" y="9324431"/>
            <a:ext cx="5718173" cy="232400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unknown printer took a galley of type and scrambled it to make a type.</a:t>
            </a:r>
          </a:p>
        </p:txBody>
      </p:sp>
      <p:sp>
        <p:nvSpPr>
          <p:cNvPr id="151" name="Shape 151"/>
          <p:cNvSpPr/>
          <p:nvPr/>
        </p:nvSpPr>
        <p:spPr>
          <a:xfrm>
            <a:off x="9264159" y="7963903"/>
            <a:ext cx="5855683" cy="1016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6000" b="1">
                <a:solidFill>
                  <a:srgbClr val="282828"/>
                </a:solidFill>
                <a:latin typeface="Signika"/>
                <a:ea typeface="Signika"/>
                <a:cs typeface="Signika"/>
                <a:sym typeface="Signika"/>
              </a:defRPr>
            </a:lvl1pPr>
          </a:lstStyle>
          <a:p>
            <a:r>
              <a:t>Andy Freeman</a:t>
            </a:r>
          </a:p>
        </p:txBody>
      </p:sp>
      <p:sp>
        <p:nvSpPr>
          <p:cNvPr id="152" name="Shape 152"/>
          <p:cNvSpPr/>
          <p:nvPr/>
        </p:nvSpPr>
        <p:spPr>
          <a:xfrm>
            <a:off x="9539784" y="2016761"/>
            <a:ext cx="5304434" cy="5304433"/>
          </a:xfrm>
          <a:prstGeom prst="ellipse">
            <a:avLst/>
          </a:prstGeom>
          <a:noFill/>
          <a:ln w="63500" cap="flat">
            <a:solidFill>
              <a:srgbClr val="03C0F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54" name="Shape 154"/>
          <p:cNvSpPr/>
          <p:nvPr/>
        </p:nvSpPr>
        <p:spPr>
          <a:xfrm>
            <a:off x="16909114" y="9324431"/>
            <a:ext cx="5718173" cy="232400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unknown printer took a galley of type and scrambled it to make a type.</a:t>
            </a:r>
          </a:p>
        </p:txBody>
      </p:sp>
      <p:sp>
        <p:nvSpPr>
          <p:cNvPr id="156" name="Shape 156"/>
          <p:cNvSpPr/>
          <p:nvPr/>
        </p:nvSpPr>
        <p:spPr>
          <a:xfrm>
            <a:off x="16840359" y="7963903"/>
            <a:ext cx="5855683" cy="1016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6000" b="1">
                <a:solidFill>
                  <a:srgbClr val="282828"/>
                </a:solidFill>
                <a:latin typeface="Signika"/>
                <a:ea typeface="Signika"/>
                <a:cs typeface="Signika"/>
                <a:sym typeface="Signika"/>
              </a:defRPr>
            </a:lvl1pPr>
          </a:lstStyle>
          <a:p>
            <a:r>
              <a:t>Mary Lee</a:t>
            </a:r>
          </a:p>
        </p:txBody>
      </p:sp>
      <p:sp>
        <p:nvSpPr>
          <p:cNvPr id="157" name="Shape 157"/>
          <p:cNvSpPr/>
          <p:nvPr/>
        </p:nvSpPr>
        <p:spPr>
          <a:xfrm>
            <a:off x="17115984" y="2016761"/>
            <a:ext cx="5304434" cy="5304433"/>
          </a:xfrm>
          <a:prstGeom prst="ellipse">
            <a:avLst/>
          </a:prstGeom>
          <a:noFill/>
          <a:ln w="63500" cap="flat">
            <a:solidFill>
              <a:srgbClr val="03C0F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43" name="Shape 143"/>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1909424" y="1882915"/>
            <a:ext cx="9595432" cy="9595426"/>
          </a:xfrm>
          <a:prstGeom prst="ellipse">
            <a:avLst/>
          </a:prstGeom>
          <a:solidFill>
            <a:schemeClr val="bg2"/>
          </a:solidFill>
        </p:spPr>
      </p:sp>
      <p:sp>
        <p:nvSpPr>
          <p:cNvPr id="164" name="Shape 164"/>
          <p:cNvSpPr/>
          <p:nvPr/>
        </p:nvSpPr>
        <p:spPr>
          <a:xfrm>
            <a:off x="4181429" y="4154916"/>
            <a:ext cx="5051424" cy="5051424"/>
          </a:xfrm>
          <a:prstGeom prst="ellipse">
            <a:avLst/>
          </a:prstGeom>
          <a:solidFill>
            <a:srgbClr val="FFFFFF"/>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65" name="Shape 165"/>
          <p:cNvSpPr/>
          <p:nvPr/>
        </p:nvSpPr>
        <p:spPr>
          <a:xfrm>
            <a:off x="4831001" y="4804488"/>
            <a:ext cx="3752279" cy="3752280"/>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60" name="Shape 160"/>
          <p:cNvSpPr/>
          <p:nvPr/>
        </p:nvSpPr>
        <p:spPr>
          <a:xfrm>
            <a:off x="13412240" y="1516988"/>
            <a:ext cx="8216928" cy="742124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nSpc>
                <a:spcPct val="90000"/>
              </a:lnSpc>
              <a:defRPr sz="11000" b="1">
                <a:solidFill>
                  <a:srgbClr val="282828"/>
                </a:solidFill>
                <a:latin typeface="Signika"/>
                <a:ea typeface="Signika"/>
                <a:cs typeface="Signika"/>
                <a:sym typeface="Signika"/>
              </a:defRPr>
            </a:lvl1pPr>
          </a:lstStyle>
          <a:p>
            <a:r>
              <a:t>Text Information Demo</a:t>
            </a:r>
          </a:p>
        </p:txBody>
      </p:sp>
      <p:sp>
        <p:nvSpPr>
          <p:cNvPr id="161" name="Shape 161"/>
          <p:cNvSpPr/>
          <p:nvPr/>
        </p:nvSpPr>
        <p:spPr>
          <a:xfrm>
            <a:off x="13532897" y="7384624"/>
            <a:ext cx="8390522" cy="523807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Ipsum has been the industry's unknown printer took a galley of type and scrambled it to make a type specimen book. It has survived not only five centuries, but also the leap into electronic typesetting, remaining essentially unchanged. It was popularised in the Lorem has survived not only five centuries, but also the dummy text of the printing and typesetting industry. Lorem Ipsum has been the industry's standard dummy text ever since the 1500s, when an unknown printer took </a:t>
            </a:r>
            <a:r>
              <a:rPr dirty="0" smtClean="0"/>
              <a:t>a</a:t>
            </a:r>
            <a:endParaRPr dirty="0"/>
          </a:p>
        </p:txBody>
      </p:sp>
      <p:sp>
        <p:nvSpPr>
          <p:cNvPr id="162" name="Shape 162"/>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12</a:t>
            </a:fld>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p:nvPr/>
        </p:nvSpPr>
        <p:spPr>
          <a:xfrm>
            <a:off x="5403885" y="1451723"/>
            <a:ext cx="13576230" cy="2362028"/>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90000"/>
              </a:lnSpc>
              <a:defRPr sz="11000" b="1">
                <a:solidFill>
                  <a:srgbClr val="282828"/>
                </a:solidFill>
                <a:latin typeface="Signika"/>
                <a:ea typeface="Signika"/>
                <a:cs typeface="Signika"/>
                <a:sym typeface="Signika"/>
              </a:defRPr>
            </a:lvl1pPr>
          </a:lstStyle>
          <a:p>
            <a:r>
              <a:t>Text Information</a:t>
            </a:r>
          </a:p>
        </p:txBody>
      </p:sp>
      <p:sp>
        <p:nvSpPr>
          <p:cNvPr id="168" name="Shape 16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13</a:t>
            </a:fld>
            <a:endParaRPr/>
          </a:p>
        </p:txBody>
      </p:sp>
      <p:grpSp>
        <p:nvGrpSpPr>
          <p:cNvPr id="189" name="Group 189"/>
          <p:cNvGrpSpPr/>
          <p:nvPr/>
        </p:nvGrpSpPr>
        <p:grpSpPr>
          <a:xfrm>
            <a:off x="2047809" y="4292521"/>
            <a:ext cx="20288382" cy="7415775"/>
            <a:chOff x="0" y="0"/>
            <a:chExt cx="20288380" cy="7415774"/>
          </a:xfrm>
        </p:grpSpPr>
        <p:grpSp>
          <p:nvGrpSpPr>
            <p:cNvPr id="173" name="Group 173"/>
            <p:cNvGrpSpPr/>
            <p:nvPr/>
          </p:nvGrpSpPr>
          <p:grpSpPr>
            <a:xfrm>
              <a:off x="0" y="0"/>
              <a:ext cx="4309358" cy="7415774"/>
              <a:chOff x="0" y="0"/>
              <a:chExt cx="4309357" cy="7415773"/>
            </a:xfrm>
          </p:grpSpPr>
          <p:sp>
            <p:nvSpPr>
              <p:cNvPr id="169" name="Shape 169"/>
              <p:cNvSpPr/>
              <p:nvPr/>
            </p:nvSpPr>
            <p:spPr>
              <a:xfrm>
                <a:off x="447926" y="0"/>
                <a:ext cx="3413505" cy="3413504"/>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70" name="Shape 170"/>
              <p:cNvSpPr/>
              <p:nvPr/>
            </p:nvSpPr>
            <p:spPr>
              <a:xfrm>
                <a:off x="867675" y="1020852"/>
                <a:ext cx="2574007" cy="137179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0000" baseline="-1999">
                    <a:solidFill>
                      <a:srgbClr val="FFFFFF"/>
                    </a:solidFill>
                    <a:latin typeface="et-line"/>
                    <a:ea typeface="et-line"/>
                    <a:cs typeface="et-line"/>
                    <a:sym typeface="et-line"/>
                  </a:defRPr>
                </a:lvl1pPr>
              </a:lstStyle>
              <a:p>
                <a:r>
                  <a:t></a:t>
                </a:r>
              </a:p>
            </p:txBody>
          </p:sp>
          <p:sp>
            <p:nvSpPr>
              <p:cNvPr id="171" name="Shape 171"/>
              <p:cNvSpPr/>
              <p:nvPr/>
            </p:nvSpPr>
            <p:spPr>
              <a:xfrm>
                <a:off x="165678" y="4773766"/>
                <a:ext cx="3978000" cy="2642007"/>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rPr dirty="0"/>
                  <a:t>Lorem Ipsum is simply dummy text of the printing industry's unknown printer took a galley of type and scrambled it to make.</a:t>
                </a:r>
              </a:p>
            </p:txBody>
          </p:sp>
          <p:sp>
            <p:nvSpPr>
              <p:cNvPr id="172" name="Shape 172"/>
              <p:cNvSpPr/>
              <p:nvPr/>
            </p:nvSpPr>
            <p:spPr>
              <a:xfrm>
                <a:off x="0" y="3945181"/>
                <a:ext cx="4309357"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282828"/>
                    </a:solidFill>
                    <a:latin typeface="Signika"/>
                    <a:ea typeface="Signika"/>
                    <a:cs typeface="Signika"/>
                    <a:sym typeface="Signika"/>
                  </a:defRPr>
                </a:lvl1pPr>
              </a:lstStyle>
              <a:p>
                <a:r>
                  <a:t>Project name</a:t>
                </a:r>
              </a:p>
            </p:txBody>
          </p:sp>
        </p:grpSp>
        <p:grpSp>
          <p:nvGrpSpPr>
            <p:cNvPr id="178" name="Group 178"/>
            <p:cNvGrpSpPr/>
            <p:nvPr/>
          </p:nvGrpSpPr>
          <p:grpSpPr>
            <a:xfrm>
              <a:off x="5326341" y="0"/>
              <a:ext cx="4309358" cy="7176206"/>
              <a:chOff x="0" y="0"/>
              <a:chExt cx="4309357" cy="7176205"/>
            </a:xfrm>
          </p:grpSpPr>
          <p:sp>
            <p:nvSpPr>
              <p:cNvPr id="174" name="Shape 174"/>
              <p:cNvSpPr/>
              <p:nvPr/>
            </p:nvSpPr>
            <p:spPr>
              <a:xfrm>
                <a:off x="447926" y="0"/>
                <a:ext cx="3413505" cy="3413504"/>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75" name="Shape 175"/>
              <p:cNvSpPr/>
              <p:nvPr/>
            </p:nvSpPr>
            <p:spPr>
              <a:xfrm>
                <a:off x="887553" y="1020852"/>
                <a:ext cx="2574007" cy="137179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0000" baseline="-1999">
                    <a:solidFill>
                      <a:srgbClr val="FFFFFF"/>
                    </a:solidFill>
                    <a:latin typeface="et-line"/>
                    <a:ea typeface="et-line"/>
                    <a:cs typeface="et-line"/>
                    <a:sym typeface="et-line"/>
                  </a:defRPr>
                </a:lvl1pPr>
              </a:lstStyle>
              <a:p>
                <a:r>
                  <a:t></a:t>
                </a:r>
              </a:p>
            </p:txBody>
          </p:sp>
          <p:sp>
            <p:nvSpPr>
              <p:cNvPr id="176" name="Shape 176"/>
              <p:cNvSpPr/>
              <p:nvPr/>
            </p:nvSpPr>
            <p:spPr>
              <a:xfrm>
                <a:off x="165678" y="4773766"/>
                <a:ext cx="3978000" cy="240243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industry's unknown printer took a galley of type and scrambled it to make.</a:t>
                </a:r>
              </a:p>
            </p:txBody>
          </p:sp>
          <p:sp>
            <p:nvSpPr>
              <p:cNvPr id="177" name="Shape 177"/>
              <p:cNvSpPr/>
              <p:nvPr/>
            </p:nvSpPr>
            <p:spPr>
              <a:xfrm>
                <a:off x="0" y="3945181"/>
                <a:ext cx="4309357"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282828"/>
                    </a:solidFill>
                    <a:latin typeface="Signika"/>
                    <a:ea typeface="Signika"/>
                    <a:cs typeface="Signika"/>
                    <a:sym typeface="Signika"/>
                  </a:defRPr>
                </a:lvl1pPr>
              </a:lstStyle>
              <a:p>
                <a:r>
                  <a:t>Project name</a:t>
                </a:r>
              </a:p>
            </p:txBody>
          </p:sp>
        </p:grpSp>
        <p:grpSp>
          <p:nvGrpSpPr>
            <p:cNvPr id="183" name="Group 183"/>
            <p:cNvGrpSpPr/>
            <p:nvPr/>
          </p:nvGrpSpPr>
          <p:grpSpPr>
            <a:xfrm>
              <a:off x="10652683" y="0"/>
              <a:ext cx="4309358" cy="7176206"/>
              <a:chOff x="0" y="0"/>
              <a:chExt cx="4309357" cy="7176205"/>
            </a:xfrm>
          </p:grpSpPr>
          <p:sp>
            <p:nvSpPr>
              <p:cNvPr id="179" name="Shape 179"/>
              <p:cNvSpPr/>
              <p:nvPr/>
            </p:nvSpPr>
            <p:spPr>
              <a:xfrm>
                <a:off x="447926" y="0"/>
                <a:ext cx="3413505" cy="3413504"/>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0" name="Shape 180"/>
              <p:cNvSpPr/>
              <p:nvPr/>
            </p:nvSpPr>
            <p:spPr>
              <a:xfrm>
                <a:off x="887553" y="1020852"/>
                <a:ext cx="2574007" cy="137179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0000" baseline="-1999">
                    <a:solidFill>
                      <a:srgbClr val="FFFFFF"/>
                    </a:solidFill>
                    <a:latin typeface="et-line"/>
                    <a:ea typeface="et-line"/>
                    <a:cs typeface="et-line"/>
                    <a:sym typeface="et-line"/>
                  </a:defRPr>
                </a:lvl1pPr>
              </a:lstStyle>
              <a:p>
                <a:r>
                  <a:t></a:t>
                </a:r>
              </a:p>
            </p:txBody>
          </p:sp>
          <p:sp>
            <p:nvSpPr>
              <p:cNvPr id="181" name="Shape 181"/>
              <p:cNvSpPr/>
              <p:nvPr/>
            </p:nvSpPr>
            <p:spPr>
              <a:xfrm>
                <a:off x="165678" y="4773766"/>
                <a:ext cx="3978000" cy="240243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industry's unknown printer took a galley of type and scrambled it to make.</a:t>
                </a:r>
              </a:p>
            </p:txBody>
          </p:sp>
          <p:sp>
            <p:nvSpPr>
              <p:cNvPr id="182" name="Shape 182"/>
              <p:cNvSpPr/>
              <p:nvPr/>
            </p:nvSpPr>
            <p:spPr>
              <a:xfrm>
                <a:off x="0" y="3945181"/>
                <a:ext cx="4309357"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282828"/>
                    </a:solidFill>
                    <a:latin typeface="Signika"/>
                    <a:ea typeface="Signika"/>
                    <a:cs typeface="Signika"/>
                    <a:sym typeface="Signika"/>
                  </a:defRPr>
                </a:lvl1pPr>
              </a:lstStyle>
              <a:p>
                <a:r>
                  <a:t>Project name</a:t>
                </a:r>
              </a:p>
            </p:txBody>
          </p:sp>
        </p:grpSp>
        <p:grpSp>
          <p:nvGrpSpPr>
            <p:cNvPr id="188" name="Group 188"/>
            <p:cNvGrpSpPr/>
            <p:nvPr/>
          </p:nvGrpSpPr>
          <p:grpSpPr>
            <a:xfrm>
              <a:off x="15979023" y="0"/>
              <a:ext cx="4309357" cy="7176205"/>
              <a:chOff x="0" y="0"/>
              <a:chExt cx="4309356" cy="7176204"/>
            </a:xfrm>
          </p:grpSpPr>
          <p:sp>
            <p:nvSpPr>
              <p:cNvPr id="184" name="Shape 184"/>
              <p:cNvSpPr/>
              <p:nvPr/>
            </p:nvSpPr>
            <p:spPr>
              <a:xfrm>
                <a:off x="447926" y="0"/>
                <a:ext cx="3413505" cy="3413504"/>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5" name="Shape 185"/>
              <p:cNvSpPr/>
              <p:nvPr/>
            </p:nvSpPr>
            <p:spPr>
              <a:xfrm>
                <a:off x="867675" y="1020852"/>
                <a:ext cx="2574007" cy="137179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0000" baseline="-1999">
                    <a:solidFill>
                      <a:srgbClr val="FFFFFF"/>
                    </a:solidFill>
                    <a:latin typeface="et-line"/>
                    <a:ea typeface="et-line"/>
                    <a:cs typeface="et-line"/>
                    <a:sym typeface="et-line"/>
                  </a:defRPr>
                </a:lvl1pPr>
              </a:lstStyle>
              <a:p>
                <a:r>
                  <a:t></a:t>
                </a:r>
              </a:p>
            </p:txBody>
          </p:sp>
          <p:sp>
            <p:nvSpPr>
              <p:cNvPr id="186" name="Shape 186"/>
              <p:cNvSpPr/>
              <p:nvPr/>
            </p:nvSpPr>
            <p:spPr>
              <a:xfrm>
                <a:off x="165678" y="4773766"/>
                <a:ext cx="3978000" cy="240243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industry's unknown printer took a galley of type and scrambled it to make.</a:t>
                </a:r>
              </a:p>
            </p:txBody>
          </p:sp>
          <p:sp>
            <p:nvSpPr>
              <p:cNvPr id="187" name="Shape 187"/>
              <p:cNvSpPr/>
              <p:nvPr/>
            </p:nvSpPr>
            <p:spPr>
              <a:xfrm>
                <a:off x="0" y="3945181"/>
                <a:ext cx="4309357"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282828"/>
                    </a:solidFill>
                    <a:latin typeface="Signika"/>
                    <a:ea typeface="Signika"/>
                    <a:cs typeface="Signika"/>
                    <a:sym typeface="Signika"/>
                  </a:defRPr>
                </a:lvl1pPr>
              </a:lstStyle>
              <a:p>
                <a:r>
                  <a:t>Project name</a:t>
                </a:r>
              </a:p>
            </p:txBody>
          </p:sp>
        </p:grpSp>
      </p:gr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p:nvPr/>
        </p:nvSpPr>
        <p:spPr>
          <a:xfrm>
            <a:off x="10506423" y="4503304"/>
            <a:ext cx="3373340" cy="337334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92" name="Shape 192"/>
          <p:cNvSpPr/>
          <p:nvPr/>
        </p:nvSpPr>
        <p:spPr>
          <a:xfrm>
            <a:off x="17689864" y="4503304"/>
            <a:ext cx="3373340" cy="337334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93" name="Shape 193"/>
          <p:cNvSpPr/>
          <p:nvPr/>
        </p:nvSpPr>
        <p:spPr>
          <a:xfrm>
            <a:off x="3322983" y="4503304"/>
            <a:ext cx="3373340" cy="337334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94" name="Shape 194"/>
          <p:cNvSpPr/>
          <p:nvPr/>
        </p:nvSpPr>
        <p:spPr>
          <a:xfrm>
            <a:off x="9998572" y="8505102"/>
            <a:ext cx="4389044" cy="314196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pPr algn="ctr"/>
            <a:r>
              <a:rPr dirty="0"/>
              <a:t>Lorem Ipsum is simply </a:t>
            </a:r>
            <a:r>
              <a:rPr dirty="0" smtClean="0"/>
              <a:t>typesetting </a:t>
            </a:r>
            <a:r>
              <a:rPr dirty="0"/>
              <a:t>type industry. </a:t>
            </a:r>
          </a:p>
          <a:p>
            <a:pPr algn="ctr"/>
            <a:r>
              <a:rPr dirty="0"/>
              <a:t>Lorem Ipsum has been the industry's unknown printer </a:t>
            </a:r>
          </a:p>
          <a:p>
            <a:pPr algn="ctr"/>
            <a:r>
              <a:rPr dirty="0"/>
              <a:t>scrambled it to make a type.</a:t>
            </a:r>
          </a:p>
        </p:txBody>
      </p:sp>
      <p:sp>
        <p:nvSpPr>
          <p:cNvPr id="195" name="Shape 195"/>
          <p:cNvSpPr/>
          <p:nvPr/>
        </p:nvSpPr>
        <p:spPr>
          <a:xfrm>
            <a:off x="9471722" y="2371386"/>
            <a:ext cx="5440556" cy="10160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90000"/>
              </a:lnSpc>
              <a:defRPr sz="6000" b="1">
                <a:solidFill>
                  <a:srgbClr val="282828"/>
                </a:solidFill>
                <a:latin typeface="Signika"/>
                <a:ea typeface="Signika"/>
                <a:cs typeface="Signika"/>
                <a:sym typeface="Signika"/>
              </a:defRPr>
            </a:lvl1pPr>
          </a:lstStyle>
          <a:p>
            <a:r>
              <a:t>Best</a:t>
            </a:r>
          </a:p>
        </p:txBody>
      </p:sp>
      <p:sp>
        <p:nvSpPr>
          <p:cNvPr id="196" name="Shape 196"/>
          <p:cNvSpPr/>
          <p:nvPr/>
        </p:nvSpPr>
        <p:spPr>
          <a:xfrm>
            <a:off x="10511344" y="3507144"/>
            <a:ext cx="3361310" cy="3556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ctr">
              <a:defRPr sz="1800" cap="all" spc="360">
                <a:solidFill>
                  <a:srgbClr val="818181"/>
                </a:solidFill>
                <a:latin typeface="+mn-lt"/>
                <a:ea typeface="+mn-ea"/>
                <a:cs typeface="+mn-cs"/>
                <a:sym typeface="Montserrat-Regular"/>
              </a:defRPr>
            </a:lvl1pPr>
          </a:lstStyle>
          <a:p>
            <a:r>
              <a:t>demo information</a:t>
            </a:r>
          </a:p>
        </p:txBody>
      </p:sp>
      <p:grpSp>
        <p:nvGrpSpPr>
          <p:cNvPr id="200" name="Group 200"/>
          <p:cNvGrpSpPr/>
          <p:nvPr/>
        </p:nvGrpSpPr>
        <p:grpSpPr>
          <a:xfrm>
            <a:off x="11004005" y="5082643"/>
            <a:ext cx="2252184" cy="1980467"/>
            <a:chOff x="0" y="-95249"/>
            <a:chExt cx="2252182" cy="1980466"/>
          </a:xfrm>
        </p:grpSpPr>
        <p:sp>
          <p:nvSpPr>
            <p:cNvPr id="197" name="Shape 197"/>
            <p:cNvSpPr/>
            <p:nvPr/>
          </p:nvSpPr>
          <p:spPr>
            <a:xfrm>
              <a:off x="484237" y="-95250"/>
              <a:ext cx="1569721" cy="17907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r">
                <a:lnSpc>
                  <a:spcPct val="90000"/>
                </a:lnSpc>
                <a:defRPr sz="11000" b="1">
                  <a:solidFill>
                    <a:srgbClr val="FFFFFF"/>
                  </a:solidFill>
                  <a:latin typeface="Signika"/>
                  <a:ea typeface="Signika"/>
                  <a:cs typeface="Signika"/>
                  <a:sym typeface="Signika"/>
                </a:defRPr>
              </a:lvl1pPr>
            </a:lstStyle>
            <a:p>
              <a:r>
                <a:t>25</a:t>
              </a:r>
            </a:p>
          </p:txBody>
        </p:sp>
        <p:sp>
          <p:nvSpPr>
            <p:cNvPr id="198" name="Shape 198"/>
            <p:cNvSpPr/>
            <p:nvPr/>
          </p:nvSpPr>
          <p:spPr>
            <a:xfrm>
              <a:off x="0" y="215082"/>
              <a:ext cx="831288" cy="711202"/>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a:t>
              </a:r>
            </a:p>
          </p:txBody>
        </p:sp>
        <p:sp>
          <p:nvSpPr>
            <p:cNvPr id="199" name="Shape 199"/>
            <p:cNvSpPr/>
            <p:nvPr/>
          </p:nvSpPr>
          <p:spPr>
            <a:xfrm>
              <a:off x="932090" y="1429211"/>
              <a:ext cx="1320093" cy="45600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defRPr>
                  <a:solidFill>
                    <a:srgbClr val="F3F3F3"/>
                  </a:solidFill>
                </a:defRPr>
              </a:lvl1pPr>
            </a:lstStyle>
            <a:p>
              <a:r>
                <a:t>/month</a:t>
              </a:r>
            </a:p>
          </p:txBody>
        </p:sp>
      </p:grpSp>
      <p:sp>
        <p:nvSpPr>
          <p:cNvPr id="201" name="Shape 201"/>
          <p:cNvSpPr/>
          <p:nvPr/>
        </p:nvSpPr>
        <p:spPr>
          <a:xfrm>
            <a:off x="17182013" y="8505102"/>
            <a:ext cx="4389044" cy="314196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pPr algn="ctr"/>
            <a:r>
              <a:rPr dirty="0"/>
              <a:t>Lorem Ipsum is simply </a:t>
            </a:r>
            <a:r>
              <a:rPr dirty="0" smtClean="0"/>
              <a:t>typesetting </a:t>
            </a:r>
            <a:r>
              <a:rPr dirty="0"/>
              <a:t>type industry. </a:t>
            </a:r>
          </a:p>
          <a:p>
            <a:pPr algn="ctr"/>
            <a:r>
              <a:rPr dirty="0"/>
              <a:t>Lorem Ipsum has been the industry's unknown printer </a:t>
            </a:r>
          </a:p>
          <a:p>
            <a:pPr algn="ctr"/>
            <a:r>
              <a:rPr dirty="0"/>
              <a:t>scrambled it to make a type.</a:t>
            </a:r>
          </a:p>
        </p:txBody>
      </p:sp>
      <p:sp>
        <p:nvSpPr>
          <p:cNvPr id="202" name="Shape 202"/>
          <p:cNvSpPr/>
          <p:nvPr/>
        </p:nvSpPr>
        <p:spPr>
          <a:xfrm>
            <a:off x="16655163" y="2371386"/>
            <a:ext cx="5440555" cy="10160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90000"/>
              </a:lnSpc>
              <a:defRPr sz="6000" b="1">
                <a:solidFill>
                  <a:srgbClr val="282828"/>
                </a:solidFill>
                <a:latin typeface="Signika"/>
                <a:ea typeface="Signika"/>
                <a:cs typeface="Signika"/>
                <a:sym typeface="Signika"/>
              </a:defRPr>
            </a:lvl1pPr>
          </a:lstStyle>
          <a:p>
            <a:r>
              <a:t>Gold</a:t>
            </a:r>
          </a:p>
        </p:txBody>
      </p:sp>
      <p:sp>
        <p:nvSpPr>
          <p:cNvPr id="203" name="Shape 203"/>
          <p:cNvSpPr/>
          <p:nvPr/>
        </p:nvSpPr>
        <p:spPr>
          <a:xfrm>
            <a:off x="17694786" y="3507144"/>
            <a:ext cx="3361310" cy="3556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ctr">
              <a:defRPr sz="1800" cap="all" spc="360">
                <a:solidFill>
                  <a:srgbClr val="818181"/>
                </a:solidFill>
                <a:latin typeface="+mn-lt"/>
                <a:ea typeface="+mn-ea"/>
                <a:cs typeface="+mn-cs"/>
                <a:sym typeface="Montserrat-Regular"/>
              </a:defRPr>
            </a:lvl1pPr>
          </a:lstStyle>
          <a:p>
            <a:r>
              <a:t>demo information</a:t>
            </a:r>
          </a:p>
        </p:txBody>
      </p:sp>
      <p:grpSp>
        <p:nvGrpSpPr>
          <p:cNvPr id="207" name="Group 207"/>
          <p:cNvGrpSpPr/>
          <p:nvPr/>
        </p:nvGrpSpPr>
        <p:grpSpPr>
          <a:xfrm>
            <a:off x="18187446" y="5082643"/>
            <a:ext cx="2214083" cy="1980467"/>
            <a:chOff x="38100" y="-95249"/>
            <a:chExt cx="2214082" cy="1980466"/>
          </a:xfrm>
        </p:grpSpPr>
        <p:sp>
          <p:nvSpPr>
            <p:cNvPr id="204" name="Shape 204"/>
            <p:cNvSpPr/>
            <p:nvPr/>
          </p:nvSpPr>
          <p:spPr>
            <a:xfrm>
              <a:off x="585837" y="-95250"/>
              <a:ext cx="1569721" cy="17907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nSpc>
                  <a:spcPct val="90000"/>
                </a:lnSpc>
                <a:defRPr sz="11000" b="1">
                  <a:solidFill>
                    <a:srgbClr val="FFFFFF"/>
                  </a:solidFill>
                  <a:latin typeface="Signika"/>
                  <a:ea typeface="Signika"/>
                  <a:cs typeface="Signika"/>
                  <a:sym typeface="Signika"/>
                </a:defRPr>
              </a:lvl1pPr>
            </a:lstStyle>
            <a:p>
              <a:r>
                <a:t>99</a:t>
              </a:r>
            </a:p>
          </p:txBody>
        </p:sp>
        <p:sp>
          <p:nvSpPr>
            <p:cNvPr id="205" name="Shape 205"/>
            <p:cNvSpPr/>
            <p:nvPr/>
          </p:nvSpPr>
          <p:spPr>
            <a:xfrm>
              <a:off x="38100" y="215082"/>
              <a:ext cx="831288" cy="711202"/>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a:t>
              </a:r>
            </a:p>
          </p:txBody>
        </p:sp>
        <p:sp>
          <p:nvSpPr>
            <p:cNvPr id="206" name="Shape 206"/>
            <p:cNvSpPr/>
            <p:nvPr/>
          </p:nvSpPr>
          <p:spPr>
            <a:xfrm>
              <a:off x="932090" y="1429211"/>
              <a:ext cx="1320093" cy="45600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defRPr>
                  <a:solidFill>
                    <a:srgbClr val="F3F3F3"/>
                  </a:solidFill>
                </a:defRPr>
              </a:lvl1pPr>
            </a:lstStyle>
            <a:p>
              <a:r>
                <a:t>/month</a:t>
              </a:r>
            </a:p>
          </p:txBody>
        </p:sp>
      </p:grpSp>
      <p:sp>
        <p:nvSpPr>
          <p:cNvPr id="208" name="Shape 20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14</a:t>
            </a:fld>
            <a:endParaRPr/>
          </a:p>
        </p:txBody>
      </p:sp>
      <p:sp>
        <p:nvSpPr>
          <p:cNvPr id="209" name="Shape 209"/>
          <p:cNvSpPr/>
          <p:nvPr/>
        </p:nvSpPr>
        <p:spPr>
          <a:xfrm>
            <a:off x="2815131" y="8505102"/>
            <a:ext cx="4389044" cy="314196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pPr algn="ctr"/>
            <a:r>
              <a:rPr dirty="0"/>
              <a:t>Lorem Ipsum is simply </a:t>
            </a:r>
            <a:r>
              <a:rPr dirty="0" smtClean="0"/>
              <a:t>typesetting </a:t>
            </a:r>
            <a:r>
              <a:rPr dirty="0"/>
              <a:t>type industry. </a:t>
            </a:r>
          </a:p>
          <a:p>
            <a:pPr algn="ctr"/>
            <a:r>
              <a:rPr dirty="0"/>
              <a:t>Lorem Ipsum has been the industry's unknown printer </a:t>
            </a:r>
          </a:p>
          <a:p>
            <a:pPr algn="ctr"/>
            <a:r>
              <a:rPr dirty="0"/>
              <a:t>scrambled it to make a type.</a:t>
            </a:r>
          </a:p>
        </p:txBody>
      </p:sp>
      <p:sp>
        <p:nvSpPr>
          <p:cNvPr id="210" name="Shape 210"/>
          <p:cNvSpPr/>
          <p:nvPr/>
        </p:nvSpPr>
        <p:spPr>
          <a:xfrm>
            <a:off x="2288282" y="2371386"/>
            <a:ext cx="5440555" cy="10160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gn="ctr">
              <a:lnSpc>
                <a:spcPct val="90000"/>
              </a:lnSpc>
              <a:defRPr sz="6000" b="1">
                <a:solidFill>
                  <a:srgbClr val="282828"/>
                </a:solidFill>
                <a:latin typeface="Signika"/>
                <a:ea typeface="Signika"/>
                <a:cs typeface="Signika"/>
                <a:sym typeface="Signika"/>
              </a:defRPr>
            </a:lvl1pPr>
          </a:lstStyle>
          <a:p>
            <a:r>
              <a:t>Standart</a:t>
            </a:r>
          </a:p>
        </p:txBody>
      </p:sp>
      <p:sp>
        <p:nvSpPr>
          <p:cNvPr id="211" name="Shape 211"/>
          <p:cNvSpPr/>
          <p:nvPr/>
        </p:nvSpPr>
        <p:spPr>
          <a:xfrm>
            <a:off x="3327904" y="3507144"/>
            <a:ext cx="3361310" cy="3556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ctr">
              <a:defRPr sz="1800" cap="all" spc="360">
                <a:solidFill>
                  <a:srgbClr val="818181"/>
                </a:solidFill>
                <a:latin typeface="+mn-lt"/>
                <a:ea typeface="+mn-ea"/>
                <a:cs typeface="+mn-cs"/>
                <a:sym typeface="Montserrat-Regular"/>
              </a:defRPr>
            </a:lvl1pPr>
          </a:lstStyle>
          <a:p>
            <a:r>
              <a:t>demo information</a:t>
            </a:r>
          </a:p>
        </p:txBody>
      </p:sp>
      <p:grpSp>
        <p:nvGrpSpPr>
          <p:cNvPr id="215" name="Group 215"/>
          <p:cNvGrpSpPr/>
          <p:nvPr/>
        </p:nvGrpSpPr>
        <p:grpSpPr>
          <a:xfrm>
            <a:off x="3782465" y="5082643"/>
            <a:ext cx="2252183" cy="1980467"/>
            <a:chOff x="0" y="-95249"/>
            <a:chExt cx="2252182" cy="1980466"/>
          </a:xfrm>
        </p:grpSpPr>
        <p:sp>
          <p:nvSpPr>
            <p:cNvPr id="212" name="Shape 212"/>
            <p:cNvSpPr/>
            <p:nvPr/>
          </p:nvSpPr>
          <p:spPr>
            <a:xfrm>
              <a:off x="484237" y="-95250"/>
              <a:ext cx="1569721" cy="17907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lnSpc>
                  <a:spcPct val="90000"/>
                </a:lnSpc>
                <a:defRPr sz="11000" b="1">
                  <a:solidFill>
                    <a:srgbClr val="FFFFFF"/>
                  </a:solidFill>
                  <a:latin typeface="Signika"/>
                  <a:ea typeface="Signika"/>
                  <a:cs typeface="Signika"/>
                  <a:sym typeface="Signika"/>
                </a:defRPr>
              </a:lvl1pPr>
            </a:lstStyle>
            <a:p>
              <a:r>
                <a:t>10</a:t>
              </a:r>
            </a:p>
          </p:txBody>
        </p:sp>
        <p:sp>
          <p:nvSpPr>
            <p:cNvPr id="213" name="Shape 213"/>
            <p:cNvSpPr/>
            <p:nvPr/>
          </p:nvSpPr>
          <p:spPr>
            <a:xfrm>
              <a:off x="0" y="215082"/>
              <a:ext cx="831288" cy="711202"/>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a:t>
              </a:r>
            </a:p>
          </p:txBody>
        </p:sp>
        <p:sp>
          <p:nvSpPr>
            <p:cNvPr id="214" name="Shape 214"/>
            <p:cNvSpPr/>
            <p:nvPr/>
          </p:nvSpPr>
          <p:spPr>
            <a:xfrm>
              <a:off x="932090" y="1429211"/>
              <a:ext cx="1320093" cy="45600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defRPr>
                  <a:solidFill>
                    <a:srgbClr val="F3F3F3"/>
                  </a:solidFill>
                </a:defRPr>
              </a:lvl1pPr>
            </a:lstStyle>
            <a:p>
              <a:r>
                <a:t>/month</a:t>
              </a:r>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7" name="Table 217"/>
          <p:cNvGraphicFramePr/>
          <p:nvPr/>
        </p:nvGraphicFramePr>
        <p:xfrm>
          <a:off x="2241658" y="1779976"/>
          <a:ext cx="19900671" cy="9491657"/>
        </p:xfrm>
        <a:graphic>
          <a:graphicData uri="http://schemas.openxmlformats.org/drawingml/2006/table">
            <a:tbl>
              <a:tblPr firstRow="1" firstCol="1" bandRow="1">
                <a:tableStyleId>{4C3C2611-4C71-4FC5-86AE-919BDF0F9419}</a:tableStyleId>
              </a:tblPr>
              <a:tblGrid>
                <a:gridCol w="5459991"/>
                <a:gridCol w="1203390"/>
                <a:gridCol w="1203390"/>
                <a:gridCol w="1203390"/>
                <a:gridCol w="1203390"/>
                <a:gridCol w="1203390"/>
                <a:gridCol w="1203390"/>
                <a:gridCol w="1203390"/>
                <a:gridCol w="1203390"/>
                <a:gridCol w="1203390"/>
                <a:gridCol w="1203390"/>
                <a:gridCol w="1203390"/>
                <a:gridCol w="1203390"/>
              </a:tblGrid>
              <a:tr h="1474787">
                <a:tc>
                  <a:txBody>
                    <a:bodyPr/>
                    <a:lstStyle/>
                    <a:p>
                      <a:pPr>
                        <a:lnSpc>
                          <a:spcPct val="90000"/>
                        </a:lnSpc>
                        <a:defRPr b="0" cap="none" spc="0">
                          <a:solidFill>
                            <a:srgbClr val="000000"/>
                          </a:solidFill>
                        </a:defRPr>
                      </a:pPr>
                      <a:r>
                        <a:rPr sz="3500" b="1">
                          <a:solidFill>
                            <a:srgbClr val="FFFFFF"/>
                          </a:solidFill>
                          <a:latin typeface="Signika"/>
                          <a:ea typeface="Signika"/>
                          <a:cs typeface="Signika"/>
                          <a:sym typeface="Signika"/>
                        </a:rPr>
                        <a:t>Step Plan</a:t>
                      </a:r>
                    </a:p>
                  </a:txBody>
                  <a:tcPr marL="50800" marR="50800" marT="50800" marB="50800" anchor="ctr" horzOverflow="overflow">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JAN</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FEB</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MAR</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APR</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MAY</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JUN</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JUL</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AUG</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SEP</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OCT</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NOV</a:t>
                      </a:r>
                    </a:p>
                  </a:txBody>
                  <a:tcPr marL="50800" marR="50800" marT="50800" marB="50800" anchor="ctr" horzOverflow="overflow">
                    <a:lnB w="0">
                      <a:miter lim="400000"/>
                    </a:lnB>
                    <a:solidFill>
                      <a:srgbClr val="03C0FE"/>
                    </a:solidFill>
                  </a:tcPr>
                </a:tc>
                <a:tc>
                  <a:txBody>
                    <a:bodyPr/>
                    <a:lstStyle/>
                    <a:p>
                      <a:pPr>
                        <a:lnSpc>
                          <a:spcPct val="90000"/>
                        </a:lnSpc>
                        <a:defRPr b="0" cap="none" spc="0">
                          <a:solidFill>
                            <a:srgbClr val="000000"/>
                          </a:solidFill>
                        </a:defRPr>
                      </a:pPr>
                      <a:r>
                        <a:rPr sz="2900" b="1">
                          <a:solidFill>
                            <a:srgbClr val="FFFFFF"/>
                          </a:solidFill>
                          <a:latin typeface="Signika"/>
                          <a:ea typeface="Signika"/>
                          <a:cs typeface="Signika"/>
                          <a:sym typeface="Signika"/>
                        </a:rPr>
                        <a:t>DEC</a:t>
                      </a:r>
                    </a:p>
                  </a:txBody>
                  <a:tcPr marL="50800" marR="50800" marT="50800" marB="50800" anchor="ctr" horzOverflow="overflow">
                    <a:lnB w="0">
                      <a:miter lim="400000"/>
                    </a:lnB>
                    <a:solidFill>
                      <a:srgbClr val="03C0FE"/>
                    </a:solidFill>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Planning marketing activities</a:t>
                      </a:r>
                    </a:p>
                  </a:txBody>
                  <a:tcPr marL="50800" marR="50800" marT="50800" marB="50800" anchor="ctr" horzOverflow="overflow">
                    <a:lnR w="0">
                      <a:miter lim="400000"/>
                    </a:lnR>
                    <a:solidFill>
                      <a:srgbClr val="FFFFFF"/>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Design of promotional materials</a:t>
                      </a:r>
                    </a:p>
                  </a:txBody>
                  <a:tcPr marL="50800" marR="50800" marT="50800" marB="50800" anchor="ctr" horzOverflow="overflow">
                    <a:lnR w="0">
                      <a:miter lim="400000"/>
                    </a:lnR>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Production of promotional activities</a:t>
                      </a:r>
                    </a:p>
                  </a:txBody>
                  <a:tcPr marL="50800" marR="50800" marT="50800" marB="50800" anchor="ctr" horzOverflow="overflow">
                    <a:lnR w="0">
                      <a:miter lim="400000"/>
                    </a:lnR>
                    <a:solidFill>
                      <a:srgbClr val="FFFFFF"/>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Outdoor advertising</a:t>
                      </a:r>
                    </a:p>
                  </a:txBody>
                  <a:tcPr marL="50800" marR="50800" marT="50800" marB="50800" anchor="ctr" horzOverflow="overflow">
                    <a:lnR w="0">
                      <a:miter lim="400000"/>
                    </a:lnR>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Presentation</a:t>
                      </a:r>
                    </a:p>
                  </a:txBody>
                  <a:tcPr marL="50800" marR="50800" marT="50800" marB="50800" anchor="ctr" horzOverflow="overflow">
                    <a:lnR w="0">
                      <a:miter lim="400000"/>
                    </a:lnR>
                    <a:solidFill>
                      <a:srgbClr val="FFFFFF"/>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Sales promotion</a:t>
                      </a:r>
                    </a:p>
                  </a:txBody>
                  <a:tcPr marL="50800" marR="50800" marT="50800" marB="50800" anchor="ctr" horzOverflow="overflow">
                    <a:lnR w="0">
                      <a:miter lim="400000"/>
                    </a:lnR>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Google advertising</a:t>
                      </a:r>
                    </a:p>
                  </a:txBody>
                  <a:tcPr marL="50800" marR="50800" marT="50800" marB="50800" anchor="ctr" horzOverflow="overflow">
                    <a:lnR w="0">
                      <a:miter lim="400000"/>
                    </a:lnR>
                    <a:solidFill>
                      <a:srgbClr val="FFFFFF"/>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Promoters</a:t>
                      </a:r>
                    </a:p>
                  </a:txBody>
                  <a:tcPr marL="50800" marR="50800" marT="50800" marB="50800" anchor="ctr" horzOverflow="overflow">
                    <a:lnR w="0">
                      <a:miter lim="400000"/>
                    </a:lnR>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Evaluation of the effectiveness</a:t>
                      </a:r>
                    </a:p>
                  </a:txBody>
                  <a:tcPr marL="50800" marR="50800" marT="50800" marB="50800" anchor="ctr" horzOverflow="overflow">
                    <a:lnR w="0">
                      <a:miter lim="400000"/>
                    </a:lnR>
                    <a:solidFill>
                      <a:srgbClr val="FFFFFF"/>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tcPr>
                </a:tc>
              </a:tr>
              <a:tr h="801687">
                <a:tc>
                  <a:txBody>
                    <a:bodyPr/>
                    <a:lstStyle/>
                    <a:p>
                      <a:pPr algn="l">
                        <a:defRPr b="0" cap="none" spc="0">
                          <a:solidFill>
                            <a:srgbClr val="000000"/>
                          </a:solidFill>
                        </a:defRPr>
                      </a:pPr>
                      <a:r>
                        <a:rPr sz="2300">
                          <a:solidFill>
                            <a:srgbClr val="727574"/>
                          </a:solidFill>
                          <a:latin typeface="PT Sans"/>
                          <a:ea typeface="PT Sans"/>
                          <a:cs typeface="PT Sans"/>
                          <a:sym typeface="PT Sans"/>
                        </a:rPr>
                        <a:t>   Presentation of the new plan</a:t>
                      </a:r>
                    </a:p>
                  </a:txBody>
                  <a:tcPr marL="50800" marR="50800" marT="50800" marB="50800" anchor="ctr" horzOverflow="overflow">
                    <a:lnR w="0">
                      <a:miter lim="400000"/>
                    </a:lnR>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c>
                  <a:txBody>
                    <a:bodyPr/>
                    <a:lstStyle/>
                    <a:p>
                      <a:pPr>
                        <a:defRPr sz="2300" cap="none" spc="0">
                          <a:solidFill>
                            <a:srgbClr val="282828"/>
                          </a:solidFill>
                          <a:latin typeface="PT Sans"/>
                          <a:ea typeface="PT Sans"/>
                          <a:cs typeface="PT Sans"/>
                          <a:sym typeface="PT Sans"/>
                        </a:defRPr>
                      </a:pPr>
                      <a:endParaRPr/>
                    </a:p>
                  </a:txBody>
                  <a:tcPr marL="50800" marR="50800" marT="50800" marB="50800" anchor="ctr" horzOverflow="overflow">
                    <a:lnL w="0">
                      <a:miter lim="400000"/>
                    </a:lnL>
                    <a:lnR w="0">
                      <a:miter lim="400000"/>
                    </a:lnR>
                    <a:lnT w="0">
                      <a:miter lim="400000"/>
                    </a:lnT>
                    <a:lnB w="0">
                      <a:miter lim="400000"/>
                    </a:lnB>
                    <a:solidFill>
                      <a:srgbClr val="F3F3F3"/>
                    </a:solidFill>
                  </a:tcPr>
                </a:tc>
              </a:tr>
            </a:tbl>
          </a:graphicData>
        </a:graphic>
      </p:graphicFrame>
      <p:sp>
        <p:nvSpPr>
          <p:cNvPr id="218" name="Shape 21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15</a:t>
            </a:fld>
            <a:endParaRPr/>
          </a:p>
        </p:txBody>
      </p:sp>
      <p:sp>
        <p:nvSpPr>
          <p:cNvPr id="219" name="Shape 219"/>
          <p:cNvSpPr/>
          <p:nvPr/>
        </p:nvSpPr>
        <p:spPr>
          <a:xfrm>
            <a:off x="9310719"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0" name="Shape 220"/>
          <p:cNvSpPr/>
          <p:nvPr/>
        </p:nvSpPr>
        <p:spPr>
          <a:xfrm>
            <a:off x="9310719"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1" name="Shape 221"/>
          <p:cNvSpPr/>
          <p:nvPr/>
        </p:nvSpPr>
        <p:spPr>
          <a:xfrm>
            <a:off x="9310719"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2" name="Shape 222"/>
          <p:cNvSpPr/>
          <p:nvPr/>
        </p:nvSpPr>
        <p:spPr>
          <a:xfrm>
            <a:off x="9310719" y="8282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3" name="Shape 223"/>
          <p:cNvSpPr/>
          <p:nvPr/>
        </p:nvSpPr>
        <p:spPr>
          <a:xfrm>
            <a:off x="9310719"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4" name="Shape 224"/>
          <p:cNvSpPr/>
          <p:nvPr/>
        </p:nvSpPr>
        <p:spPr>
          <a:xfrm>
            <a:off x="8105373"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5" name="Shape 225"/>
          <p:cNvSpPr/>
          <p:nvPr/>
        </p:nvSpPr>
        <p:spPr>
          <a:xfrm>
            <a:off x="8105373" y="5869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6" name="Shape 226"/>
          <p:cNvSpPr/>
          <p:nvPr/>
        </p:nvSpPr>
        <p:spPr>
          <a:xfrm>
            <a:off x="8105373" y="6673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7" name="Shape 227"/>
          <p:cNvSpPr/>
          <p:nvPr/>
        </p:nvSpPr>
        <p:spPr>
          <a:xfrm>
            <a:off x="8105373" y="9890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8" name="Shape 228"/>
          <p:cNvSpPr/>
          <p:nvPr/>
        </p:nvSpPr>
        <p:spPr>
          <a:xfrm>
            <a:off x="8105373"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9" name="Shape 229"/>
          <p:cNvSpPr/>
          <p:nvPr/>
        </p:nvSpPr>
        <p:spPr>
          <a:xfrm>
            <a:off x="11721410"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0" name="Shape 230"/>
          <p:cNvSpPr/>
          <p:nvPr/>
        </p:nvSpPr>
        <p:spPr>
          <a:xfrm>
            <a:off x="11721410"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1" name="Shape 231"/>
          <p:cNvSpPr/>
          <p:nvPr/>
        </p:nvSpPr>
        <p:spPr>
          <a:xfrm>
            <a:off x="11721410"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2" name="Shape 232"/>
          <p:cNvSpPr/>
          <p:nvPr/>
        </p:nvSpPr>
        <p:spPr>
          <a:xfrm>
            <a:off x="11721410"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3" name="Shape 233"/>
          <p:cNvSpPr/>
          <p:nvPr/>
        </p:nvSpPr>
        <p:spPr>
          <a:xfrm>
            <a:off x="11721410" y="8282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4" name="Shape 234"/>
          <p:cNvSpPr/>
          <p:nvPr/>
        </p:nvSpPr>
        <p:spPr>
          <a:xfrm>
            <a:off x="11721410"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5" name="Shape 235"/>
          <p:cNvSpPr/>
          <p:nvPr/>
        </p:nvSpPr>
        <p:spPr>
          <a:xfrm>
            <a:off x="10516064"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6" name="Shape 236"/>
          <p:cNvSpPr/>
          <p:nvPr/>
        </p:nvSpPr>
        <p:spPr>
          <a:xfrm>
            <a:off x="10516064" y="5869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7" name="Shape 237"/>
          <p:cNvSpPr/>
          <p:nvPr/>
        </p:nvSpPr>
        <p:spPr>
          <a:xfrm>
            <a:off x="10516064" y="6673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8" name="Shape 238"/>
          <p:cNvSpPr/>
          <p:nvPr/>
        </p:nvSpPr>
        <p:spPr>
          <a:xfrm>
            <a:off x="10516064"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39" name="Shape 239"/>
          <p:cNvSpPr/>
          <p:nvPr/>
        </p:nvSpPr>
        <p:spPr>
          <a:xfrm>
            <a:off x="10516064"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0" name="Shape 240"/>
          <p:cNvSpPr/>
          <p:nvPr/>
        </p:nvSpPr>
        <p:spPr>
          <a:xfrm>
            <a:off x="10516064" y="9890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1" name="Shape 241"/>
          <p:cNvSpPr/>
          <p:nvPr/>
        </p:nvSpPr>
        <p:spPr>
          <a:xfrm>
            <a:off x="14132100"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2" name="Shape 242"/>
          <p:cNvSpPr/>
          <p:nvPr/>
        </p:nvSpPr>
        <p:spPr>
          <a:xfrm>
            <a:off x="14132100"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3" name="Shape 243"/>
          <p:cNvSpPr/>
          <p:nvPr/>
        </p:nvSpPr>
        <p:spPr>
          <a:xfrm>
            <a:off x="14132100" y="6673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4" name="Shape 244"/>
          <p:cNvSpPr/>
          <p:nvPr/>
        </p:nvSpPr>
        <p:spPr>
          <a:xfrm>
            <a:off x="14132100" y="8282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5" name="Shape 245"/>
          <p:cNvSpPr/>
          <p:nvPr/>
        </p:nvSpPr>
        <p:spPr>
          <a:xfrm>
            <a:off x="14132100"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6" name="Shape 246"/>
          <p:cNvSpPr/>
          <p:nvPr/>
        </p:nvSpPr>
        <p:spPr>
          <a:xfrm>
            <a:off x="12926755"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7" name="Shape 247"/>
          <p:cNvSpPr/>
          <p:nvPr/>
        </p:nvSpPr>
        <p:spPr>
          <a:xfrm>
            <a:off x="12926755"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8" name="Shape 248"/>
          <p:cNvSpPr/>
          <p:nvPr/>
        </p:nvSpPr>
        <p:spPr>
          <a:xfrm>
            <a:off x="12926755"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49" name="Shape 249"/>
          <p:cNvSpPr/>
          <p:nvPr/>
        </p:nvSpPr>
        <p:spPr>
          <a:xfrm>
            <a:off x="12926755" y="9890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0" name="Shape 250"/>
          <p:cNvSpPr/>
          <p:nvPr/>
        </p:nvSpPr>
        <p:spPr>
          <a:xfrm>
            <a:off x="16542791"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1" name="Shape 251"/>
          <p:cNvSpPr/>
          <p:nvPr/>
        </p:nvSpPr>
        <p:spPr>
          <a:xfrm>
            <a:off x="16542791"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2" name="Shape 252"/>
          <p:cNvSpPr/>
          <p:nvPr/>
        </p:nvSpPr>
        <p:spPr>
          <a:xfrm>
            <a:off x="16542791" y="5869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3" name="Shape 253"/>
          <p:cNvSpPr/>
          <p:nvPr/>
        </p:nvSpPr>
        <p:spPr>
          <a:xfrm>
            <a:off x="16542791"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4" name="Shape 254"/>
          <p:cNvSpPr/>
          <p:nvPr/>
        </p:nvSpPr>
        <p:spPr>
          <a:xfrm>
            <a:off x="16542791" y="8282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5" name="Shape 255"/>
          <p:cNvSpPr/>
          <p:nvPr/>
        </p:nvSpPr>
        <p:spPr>
          <a:xfrm>
            <a:off x="16542791"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6" name="Shape 256"/>
          <p:cNvSpPr/>
          <p:nvPr/>
        </p:nvSpPr>
        <p:spPr>
          <a:xfrm>
            <a:off x="16542791" y="9890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7" name="Shape 257"/>
          <p:cNvSpPr/>
          <p:nvPr/>
        </p:nvSpPr>
        <p:spPr>
          <a:xfrm>
            <a:off x="16542791"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8" name="Shape 258"/>
          <p:cNvSpPr/>
          <p:nvPr/>
        </p:nvSpPr>
        <p:spPr>
          <a:xfrm>
            <a:off x="15337446"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9" name="Shape 259"/>
          <p:cNvSpPr/>
          <p:nvPr/>
        </p:nvSpPr>
        <p:spPr>
          <a:xfrm>
            <a:off x="15337446" y="6673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0" name="Shape 260"/>
          <p:cNvSpPr/>
          <p:nvPr/>
        </p:nvSpPr>
        <p:spPr>
          <a:xfrm>
            <a:off x="15337446"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1" name="Shape 261"/>
          <p:cNvSpPr/>
          <p:nvPr/>
        </p:nvSpPr>
        <p:spPr>
          <a:xfrm>
            <a:off x="15337446"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2" name="Shape 262"/>
          <p:cNvSpPr/>
          <p:nvPr/>
        </p:nvSpPr>
        <p:spPr>
          <a:xfrm>
            <a:off x="15337446"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3" name="Shape 263"/>
          <p:cNvSpPr/>
          <p:nvPr/>
        </p:nvSpPr>
        <p:spPr>
          <a:xfrm>
            <a:off x="18953481"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4" name="Shape 264"/>
          <p:cNvSpPr/>
          <p:nvPr/>
        </p:nvSpPr>
        <p:spPr>
          <a:xfrm>
            <a:off x="18953481" y="5869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5" name="Shape 265"/>
          <p:cNvSpPr/>
          <p:nvPr/>
        </p:nvSpPr>
        <p:spPr>
          <a:xfrm>
            <a:off x="18953481"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6" name="Shape 266"/>
          <p:cNvSpPr/>
          <p:nvPr/>
        </p:nvSpPr>
        <p:spPr>
          <a:xfrm>
            <a:off x="18953481" y="8282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7" name="Shape 267"/>
          <p:cNvSpPr/>
          <p:nvPr/>
        </p:nvSpPr>
        <p:spPr>
          <a:xfrm>
            <a:off x="18953481"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8" name="Shape 268"/>
          <p:cNvSpPr/>
          <p:nvPr/>
        </p:nvSpPr>
        <p:spPr>
          <a:xfrm>
            <a:off x="18953481" y="9890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69" name="Shape 269"/>
          <p:cNvSpPr/>
          <p:nvPr/>
        </p:nvSpPr>
        <p:spPr>
          <a:xfrm>
            <a:off x="18953481"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0" name="Shape 270"/>
          <p:cNvSpPr/>
          <p:nvPr/>
        </p:nvSpPr>
        <p:spPr>
          <a:xfrm>
            <a:off x="17748136"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1" name="Shape 271"/>
          <p:cNvSpPr/>
          <p:nvPr/>
        </p:nvSpPr>
        <p:spPr>
          <a:xfrm>
            <a:off x="17748136"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2" name="Shape 272"/>
          <p:cNvSpPr/>
          <p:nvPr/>
        </p:nvSpPr>
        <p:spPr>
          <a:xfrm>
            <a:off x="17748136" y="5869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3" name="Shape 273"/>
          <p:cNvSpPr/>
          <p:nvPr/>
        </p:nvSpPr>
        <p:spPr>
          <a:xfrm>
            <a:off x="17748136" y="6673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4" name="Shape 274"/>
          <p:cNvSpPr/>
          <p:nvPr/>
        </p:nvSpPr>
        <p:spPr>
          <a:xfrm>
            <a:off x="17748136"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5" name="Shape 275"/>
          <p:cNvSpPr/>
          <p:nvPr/>
        </p:nvSpPr>
        <p:spPr>
          <a:xfrm>
            <a:off x="17748136"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6" name="Shape 276"/>
          <p:cNvSpPr/>
          <p:nvPr/>
        </p:nvSpPr>
        <p:spPr>
          <a:xfrm>
            <a:off x="21364173" y="3456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7" name="Shape 277"/>
          <p:cNvSpPr/>
          <p:nvPr/>
        </p:nvSpPr>
        <p:spPr>
          <a:xfrm>
            <a:off x="21364173"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8" name="Shape 278"/>
          <p:cNvSpPr/>
          <p:nvPr/>
        </p:nvSpPr>
        <p:spPr>
          <a:xfrm>
            <a:off x="21364173"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79" name="Shape 279"/>
          <p:cNvSpPr/>
          <p:nvPr/>
        </p:nvSpPr>
        <p:spPr>
          <a:xfrm>
            <a:off x="21364173" y="5869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0" name="Shape 280"/>
          <p:cNvSpPr/>
          <p:nvPr/>
        </p:nvSpPr>
        <p:spPr>
          <a:xfrm>
            <a:off x="21364173" y="6673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1" name="Shape 281"/>
          <p:cNvSpPr/>
          <p:nvPr/>
        </p:nvSpPr>
        <p:spPr>
          <a:xfrm>
            <a:off x="21364173" y="9086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2" name="Shape 282"/>
          <p:cNvSpPr/>
          <p:nvPr/>
        </p:nvSpPr>
        <p:spPr>
          <a:xfrm>
            <a:off x="21364173" y="9890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3" name="Shape 283"/>
          <p:cNvSpPr/>
          <p:nvPr/>
        </p:nvSpPr>
        <p:spPr>
          <a:xfrm>
            <a:off x="21364173"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4" name="Shape 284"/>
          <p:cNvSpPr/>
          <p:nvPr/>
        </p:nvSpPr>
        <p:spPr>
          <a:xfrm>
            <a:off x="20158828" y="4260350"/>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5" name="Shape 285"/>
          <p:cNvSpPr/>
          <p:nvPr/>
        </p:nvSpPr>
        <p:spPr>
          <a:xfrm>
            <a:off x="20158828" y="5064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6" name="Shape 286"/>
          <p:cNvSpPr/>
          <p:nvPr/>
        </p:nvSpPr>
        <p:spPr>
          <a:xfrm>
            <a:off x="20158828" y="7477683"/>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7" name="Shape 287"/>
          <p:cNvSpPr/>
          <p:nvPr/>
        </p:nvSpPr>
        <p:spPr>
          <a:xfrm>
            <a:off x="20158828" y="8282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88" name="Shape 288"/>
          <p:cNvSpPr/>
          <p:nvPr/>
        </p:nvSpPr>
        <p:spPr>
          <a:xfrm>
            <a:off x="20158828" y="10695016"/>
            <a:ext cx="355601" cy="355601"/>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29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16</a:t>
            </a:fld>
            <a:endParaRPr/>
          </a:p>
        </p:txBody>
      </p:sp>
      <p:grpSp>
        <p:nvGrpSpPr>
          <p:cNvPr id="315" name="Group 315"/>
          <p:cNvGrpSpPr/>
          <p:nvPr/>
        </p:nvGrpSpPr>
        <p:grpSpPr>
          <a:xfrm>
            <a:off x="2109230" y="1764415"/>
            <a:ext cx="20165542" cy="9772932"/>
            <a:chOff x="0" y="0"/>
            <a:chExt cx="20165541" cy="9772930"/>
          </a:xfrm>
        </p:grpSpPr>
        <p:grpSp>
          <p:nvGrpSpPr>
            <p:cNvPr id="298" name="Group 298"/>
            <p:cNvGrpSpPr/>
            <p:nvPr/>
          </p:nvGrpSpPr>
          <p:grpSpPr>
            <a:xfrm>
              <a:off x="0" y="0"/>
              <a:ext cx="5855682" cy="9772930"/>
              <a:chOff x="0" y="0"/>
              <a:chExt cx="5855681" cy="9772929"/>
            </a:xfrm>
          </p:grpSpPr>
          <p:sp>
            <p:nvSpPr>
              <p:cNvPr id="291" name="Shape 291"/>
              <p:cNvSpPr/>
              <p:nvPr/>
            </p:nvSpPr>
            <p:spPr>
              <a:xfrm>
                <a:off x="908307" y="0"/>
                <a:ext cx="4039068" cy="4039068"/>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92" name="Shape 292"/>
              <p:cNvSpPr/>
              <p:nvPr/>
            </p:nvSpPr>
            <p:spPr>
              <a:xfrm>
                <a:off x="68755" y="6614366"/>
                <a:ext cx="5718172" cy="1541462"/>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and scrambled it to make a type.</a:t>
                </a:r>
              </a:p>
            </p:txBody>
          </p:sp>
          <p:sp>
            <p:nvSpPr>
              <p:cNvPr id="293" name="Shape 293"/>
              <p:cNvSpPr/>
              <p:nvPr/>
            </p:nvSpPr>
            <p:spPr>
              <a:xfrm>
                <a:off x="0" y="4585996"/>
                <a:ext cx="5855681" cy="17170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5500" b="1">
                    <a:solidFill>
                      <a:srgbClr val="282828"/>
                    </a:solidFill>
                    <a:latin typeface="Signika"/>
                    <a:ea typeface="Signika"/>
                    <a:cs typeface="Signika"/>
                    <a:sym typeface="Signika"/>
                  </a:defRPr>
                </a:lvl1pPr>
              </a:lstStyle>
              <a:p>
                <a:r>
                  <a:t>Demo Text Information</a:t>
                </a:r>
              </a:p>
            </p:txBody>
          </p:sp>
          <p:sp>
            <p:nvSpPr>
              <p:cNvPr id="294" name="Shape 294"/>
              <p:cNvSpPr/>
              <p:nvPr/>
            </p:nvSpPr>
            <p:spPr>
              <a:xfrm>
                <a:off x="1270678" y="1160894"/>
                <a:ext cx="3274569" cy="164107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2000" baseline="-1666">
                    <a:solidFill>
                      <a:srgbClr val="FFFFFF"/>
                    </a:solidFill>
                    <a:latin typeface="et-line"/>
                    <a:ea typeface="et-line"/>
                    <a:cs typeface="et-line"/>
                    <a:sym typeface="et-line"/>
                  </a:defRPr>
                </a:lvl1pPr>
              </a:lstStyle>
              <a:p>
                <a:r>
                  <a:t></a:t>
                </a:r>
              </a:p>
            </p:txBody>
          </p:sp>
          <p:grpSp>
            <p:nvGrpSpPr>
              <p:cNvPr id="297" name="Group 297"/>
              <p:cNvGrpSpPr/>
              <p:nvPr/>
            </p:nvGrpSpPr>
            <p:grpSpPr>
              <a:xfrm>
                <a:off x="1233350" y="8816893"/>
                <a:ext cx="3388982" cy="956036"/>
                <a:chOff x="0" y="0"/>
                <a:chExt cx="3388981" cy="956034"/>
              </a:xfrm>
            </p:grpSpPr>
            <p:sp>
              <p:nvSpPr>
                <p:cNvPr id="295" name="Shape 295"/>
                <p:cNvSpPr/>
                <p:nvPr/>
              </p:nvSpPr>
              <p:spPr>
                <a:xfrm>
                  <a:off x="0" y="0"/>
                  <a:ext cx="3388982" cy="956035"/>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96" name="Shape 296"/>
                <p:cNvSpPr/>
                <p:nvPr/>
              </p:nvSpPr>
              <p:spPr>
                <a:xfrm>
                  <a:off x="330265" y="109717"/>
                  <a:ext cx="2753850"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more info</a:t>
                  </a:r>
                </a:p>
              </p:txBody>
            </p:sp>
          </p:grpSp>
        </p:grpSp>
        <p:grpSp>
          <p:nvGrpSpPr>
            <p:cNvPr id="306" name="Group 306"/>
            <p:cNvGrpSpPr/>
            <p:nvPr/>
          </p:nvGrpSpPr>
          <p:grpSpPr>
            <a:xfrm>
              <a:off x="7154929" y="0"/>
              <a:ext cx="5855683" cy="9772930"/>
              <a:chOff x="0" y="0"/>
              <a:chExt cx="5855681" cy="9772929"/>
            </a:xfrm>
          </p:grpSpPr>
          <p:sp>
            <p:nvSpPr>
              <p:cNvPr id="299" name="Shape 299"/>
              <p:cNvSpPr/>
              <p:nvPr/>
            </p:nvSpPr>
            <p:spPr>
              <a:xfrm>
                <a:off x="908307" y="0"/>
                <a:ext cx="4039068" cy="4039068"/>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00" name="Shape 300"/>
              <p:cNvSpPr/>
              <p:nvPr/>
            </p:nvSpPr>
            <p:spPr>
              <a:xfrm>
                <a:off x="68755" y="6614366"/>
                <a:ext cx="5718172" cy="1541462"/>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and scrambled it to make a type.</a:t>
                </a:r>
              </a:p>
            </p:txBody>
          </p:sp>
          <p:sp>
            <p:nvSpPr>
              <p:cNvPr id="301" name="Shape 301"/>
              <p:cNvSpPr/>
              <p:nvPr/>
            </p:nvSpPr>
            <p:spPr>
              <a:xfrm>
                <a:off x="0" y="4585996"/>
                <a:ext cx="5855681" cy="17170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5500" b="1">
                    <a:solidFill>
                      <a:srgbClr val="282828"/>
                    </a:solidFill>
                    <a:latin typeface="Signika"/>
                    <a:ea typeface="Signika"/>
                    <a:cs typeface="Signika"/>
                    <a:sym typeface="Signika"/>
                  </a:defRPr>
                </a:lvl1pPr>
              </a:lstStyle>
              <a:p>
                <a:r>
                  <a:t>Demo Text Information</a:t>
                </a:r>
              </a:p>
            </p:txBody>
          </p:sp>
          <p:sp>
            <p:nvSpPr>
              <p:cNvPr id="302" name="Shape 302"/>
              <p:cNvSpPr/>
              <p:nvPr/>
            </p:nvSpPr>
            <p:spPr>
              <a:xfrm>
                <a:off x="1321478" y="1206172"/>
                <a:ext cx="3274569" cy="164107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2000" baseline="-1666">
                    <a:solidFill>
                      <a:srgbClr val="FFFFFF"/>
                    </a:solidFill>
                    <a:latin typeface="et-line"/>
                    <a:ea typeface="et-line"/>
                    <a:cs typeface="et-line"/>
                    <a:sym typeface="et-line"/>
                  </a:defRPr>
                </a:lvl1pPr>
              </a:lstStyle>
              <a:p>
                <a:r>
                  <a:t></a:t>
                </a:r>
              </a:p>
            </p:txBody>
          </p:sp>
          <p:grpSp>
            <p:nvGrpSpPr>
              <p:cNvPr id="305" name="Group 305"/>
              <p:cNvGrpSpPr/>
              <p:nvPr/>
            </p:nvGrpSpPr>
            <p:grpSpPr>
              <a:xfrm>
                <a:off x="1233350" y="8816893"/>
                <a:ext cx="3388982" cy="956036"/>
                <a:chOff x="0" y="0"/>
                <a:chExt cx="3388981" cy="956034"/>
              </a:xfrm>
            </p:grpSpPr>
            <p:sp>
              <p:nvSpPr>
                <p:cNvPr id="303" name="Shape 303"/>
                <p:cNvSpPr/>
                <p:nvPr/>
              </p:nvSpPr>
              <p:spPr>
                <a:xfrm>
                  <a:off x="0" y="0"/>
                  <a:ext cx="3388982" cy="956035"/>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04" name="Shape 304"/>
                <p:cNvSpPr/>
                <p:nvPr/>
              </p:nvSpPr>
              <p:spPr>
                <a:xfrm>
                  <a:off x="330265" y="109717"/>
                  <a:ext cx="2753850"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more info</a:t>
                  </a:r>
                </a:p>
              </p:txBody>
            </p:sp>
          </p:grpSp>
        </p:grpSp>
        <p:grpSp>
          <p:nvGrpSpPr>
            <p:cNvPr id="314" name="Group 314"/>
            <p:cNvGrpSpPr/>
            <p:nvPr/>
          </p:nvGrpSpPr>
          <p:grpSpPr>
            <a:xfrm>
              <a:off x="14309858" y="0"/>
              <a:ext cx="5855683" cy="9772930"/>
              <a:chOff x="0" y="0"/>
              <a:chExt cx="5855681" cy="9772929"/>
            </a:xfrm>
          </p:grpSpPr>
          <p:sp>
            <p:nvSpPr>
              <p:cNvPr id="307" name="Shape 307"/>
              <p:cNvSpPr/>
              <p:nvPr/>
            </p:nvSpPr>
            <p:spPr>
              <a:xfrm>
                <a:off x="908307" y="0"/>
                <a:ext cx="4039068" cy="4039068"/>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08" name="Shape 308"/>
              <p:cNvSpPr/>
              <p:nvPr/>
            </p:nvSpPr>
            <p:spPr>
              <a:xfrm>
                <a:off x="68755" y="6614366"/>
                <a:ext cx="5718172" cy="1541462"/>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ctr"/>
              </a:lstStyle>
              <a:p>
                <a:r>
                  <a:t>Lorem Ipsum is simply dummy text of the printing and typesetting industry. and scrambled it to make a type.</a:t>
                </a:r>
              </a:p>
            </p:txBody>
          </p:sp>
          <p:sp>
            <p:nvSpPr>
              <p:cNvPr id="309" name="Shape 309"/>
              <p:cNvSpPr/>
              <p:nvPr/>
            </p:nvSpPr>
            <p:spPr>
              <a:xfrm>
                <a:off x="0" y="4585996"/>
                <a:ext cx="5855681" cy="171704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5500" b="1">
                    <a:solidFill>
                      <a:srgbClr val="282828"/>
                    </a:solidFill>
                    <a:latin typeface="Signika"/>
                    <a:ea typeface="Signika"/>
                    <a:cs typeface="Signika"/>
                    <a:sym typeface="Signika"/>
                  </a:defRPr>
                </a:lvl1pPr>
              </a:lstStyle>
              <a:p>
                <a:r>
                  <a:t>Demo Text Information</a:t>
                </a:r>
              </a:p>
            </p:txBody>
          </p:sp>
          <p:sp>
            <p:nvSpPr>
              <p:cNvPr id="310" name="Shape 310"/>
              <p:cNvSpPr/>
              <p:nvPr/>
            </p:nvSpPr>
            <p:spPr>
              <a:xfrm>
                <a:off x="1373934" y="1211694"/>
                <a:ext cx="3274569" cy="164107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2000" baseline="-1666">
                    <a:solidFill>
                      <a:srgbClr val="FFFFFF"/>
                    </a:solidFill>
                    <a:latin typeface="et-line"/>
                    <a:ea typeface="et-line"/>
                    <a:cs typeface="et-line"/>
                    <a:sym typeface="et-line"/>
                  </a:defRPr>
                </a:lvl1pPr>
              </a:lstStyle>
              <a:p>
                <a:r>
                  <a:t></a:t>
                </a:r>
              </a:p>
            </p:txBody>
          </p:sp>
          <p:grpSp>
            <p:nvGrpSpPr>
              <p:cNvPr id="313" name="Group 313"/>
              <p:cNvGrpSpPr/>
              <p:nvPr/>
            </p:nvGrpSpPr>
            <p:grpSpPr>
              <a:xfrm>
                <a:off x="1233350" y="8816893"/>
                <a:ext cx="3388982" cy="956036"/>
                <a:chOff x="0" y="0"/>
                <a:chExt cx="3388981" cy="956034"/>
              </a:xfrm>
            </p:grpSpPr>
            <p:sp>
              <p:nvSpPr>
                <p:cNvPr id="311" name="Shape 311"/>
                <p:cNvSpPr/>
                <p:nvPr/>
              </p:nvSpPr>
              <p:spPr>
                <a:xfrm>
                  <a:off x="0" y="0"/>
                  <a:ext cx="3388982" cy="956035"/>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12" name="Shape 312"/>
                <p:cNvSpPr/>
                <p:nvPr/>
              </p:nvSpPr>
              <p:spPr>
                <a:xfrm>
                  <a:off x="330265" y="109717"/>
                  <a:ext cx="2753850" cy="7112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4000" b="1">
                      <a:solidFill>
                        <a:srgbClr val="FFFFFF"/>
                      </a:solidFill>
                      <a:latin typeface="Signika"/>
                      <a:ea typeface="Signika"/>
                      <a:cs typeface="Signika"/>
                      <a:sym typeface="Signika"/>
                    </a:defRPr>
                  </a:lvl1pPr>
                </a:lstStyle>
                <a:p>
                  <a:r>
                    <a:t>more info</a:t>
                  </a:r>
                </a:p>
              </p:txBody>
            </p:sp>
          </p:grpSp>
        </p:gr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Shape 317"/>
          <p:cNvSpPr/>
          <p:nvPr/>
        </p:nvSpPr>
        <p:spPr>
          <a:xfrm>
            <a:off x="12789552" y="1835874"/>
            <a:ext cx="7657529" cy="5546608"/>
          </a:xfrm>
          <a:custGeom>
            <a:avLst/>
            <a:gdLst/>
            <a:ahLst/>
            <a:cxnLst>
              <a:cxn ang="0">
                <a:pos x="wd2" y="hd2"/>
              </a:cxn>
              <a:cxn ang="5400000">
                <a:pos x="wd2" y="hd2"/>
              </a:cxn>
              <a:cxn ang="10800000">
                <a:pos x="wd2" y="hd2"/>
              </a:cxn>
              <a:cxn ang="16200000">
                <a:pos x="wd2" y="hd2"/>
              </a:cxn>
            </a:cxnLst>
            <a:rect l="0" t="0" r="r" b="b"/>
            <a:pathLst>
              <a:path w="21600" h="21600" extrusionOk="0">
                <a:moveTo>
                  <a:pt x="0" y="3735"/>
                </a:moveTo>
                <a:lnTo>
                  <a:pt x="21600" y="0"/>
                </a:lnTo>
                <a:lnTo>
                  <a:pt x="21600" y="21600"/>
                </a:lnTo>
                <a:lnTo>
                  <a:pt x="0" y="17834"/>
                </a:lnTo>
                <a:lnTo>
                  <a:pt x="0" y="3735"/>
                </a:lnTo>
                <a:close/>
              </a:path>
            </a:pathLst>
          </a:custGeom>
          <a:gradFill>
            <a:gsLst>
              <a:gs pos="0">
                <a:srgbClr val="E1E2E4"/>
              </a:gs>
              <a:gs pos="16944">
                <a:srgbClr val="F0F1F2"/>
              </a:gs>
              <a:gs pos="73731">
                <a:srgbClr val="FFFFFF"/>
              </a:gs>
            </a:gsLst>
          </a:gra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18" name="Shape 318"/>
          <p:cNvSpPr/>
          <p:nvPr/>
        </p:nvSpPr>
        <p:spPr>
          <a:xfrm>
            <a:off x="-12332" y="9664"/>
            <a:ext cx="8502279" cy="13716001"/>
          </a:xfrm>
          <a:prstGeom prst="rect">
            <a:avLst/>
          </a:prstGeom>
          <a:solidFill>
            <a:srgbClr val="F3F4F6"/>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19" name="Shape 319"/>
          <p:cNvSpPr/>
          <p:nvPr/>
        </p:nvSpPr>
        <p:spPr>
          <a:xfrm>
            <a:off x="855992" y="1720188"/>
            <a:ext cx="6915108" cy="502601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pPr>
              <a:lnSpc>
                <a:spcPct val="90000"/>
              </a:lnSpc>
              <a:defRPr sz="11000" b="1">
                <a:solidFill>
                  <a:srgbClr val="282828"/>
                </a:solidFill>
                <a:latin typeface="Signika"/>
                <a:ea typeface="Signika"/>
                <a:cs typeface="Signika"/>
                <a:sym typeface="Signika"/>
              </a:defRPr>
            </a:pPr>
            <a:r>
              <a:t>Text </a:t>
            </a:r>
          </a:p>
          <a:p>
            <a:pPr>
              <a:lnSpc>
                <a:spcPct val="90000"/>
              </a:lnSpc>
              <a:defRPr sz="11000" b="1">
                <a:solidFill>
                  <a:srgbClr val="282828"/>
                </a:solidFill>
                <a:latin typeface="Signika"/>
                <a:ea typeface="Signika"/>
                <a:cs typeface="Signika"/>
                <a:sym typeface="Signika"/>
              </a:defRPr>
            </a:pPr>
            <a:r>
              <a:t>Inform</a:t>
            </a:r>
          </a:p>
          <a:p>
            <a:pPr>
              <a:lnSpc>
                <a:spcPct val="90000"/>
              </a:lnSpc>
              <a:defRPr sz="11000" b="1">
                <a:solidFill>
                  <a:srgbClr val="282828"/>
                </a:solidFill>
                <a:latin typeface="Signika"/>
                <a:ea typeface="Signika"/>
                <a:cs typeface="Signika"/>
                <a:sym typeface="Signika"/>
              </a:defRPr>
            </a:pPr>
            <a:r>
              <a:t>Demo</a:t>
            </a:r>
          </a:p>
        </p:txBody>
      </p:sp>
      <p:sp>
        <p:nvSpPr>
          <p:cNvPr id="320" name="Shape 320"/>
          <p:cNvSpPr/>
          <p:nvPr/>
        </p:nvSpPr>
        <p:spPr>
          <a:xfrm>
            <a:off x="919970" y="7486224"/>
            <a:ext cx="6522034" cy="498524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defRPr>
                <a:solidFill>
                  <a:srgbClr val="8F9291"/>
                </a:solidFill>
              </a:defRPr>
            </a:lvl1pPr>
          </a:lstStyle>
          <a:p>
            <a:r>
              <a:t>Lorem Ipsum is simply dummy text of the printing and typesetting industry. Lorem Ipsum has been the industry's unknown printer took a galley of type and scrambled it survived not only five centuries, but also the leap into electronic typesetting, remaining essentially unchanged. It was popularised in centuries, but also the dummy text of the printing and typesetting industry. Lorem dummy text ever since the 1500s, when an</a:t>
            </a:r>
          </a:p>
        </p:txBody>
      </p:sp>
      <p:sp>
        <p:nvSpPr>
          <p:cNvPr id="321" name="Shape 32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grpSp>
        <p:nvGrpSpPr>
          <p:cNvPr id="324" name="Group 324"/>
          <p:cNvGrpSpPr/>
          <p:nvPr/>
        </p:nvGrpSpPr>
        <p:grpSpPr>
          <a:xfrm>
            <a:off x="10972503" y="2800006"/>
            <a:ext cx="3610159" cy="3610158"/>
            <a:chOff x="0" y="0"/>
            <a:chExt cx="3610157" cy="3610157"/>
          </a:xfrm>
        </p:grpSpPr>
        <p:graphicFrame>
          <p:nvGraphicFramePr>
            <p:cNvPr id="322" name="Chart 322"/>
            <p:cNvGraphicFramePr/>
            <p:nvPr/>
          </p:nvGraphicFramePr>
          <p:xfrm>
            <a:off x="0" y="0"/>
            <a:ext cx="3610158" cy="3610158"/>
          </p:xfrm>
          <a:graphic>
            <a:graphicData uri="http://schemas.openxmlformats.org/drawingml/2006/chart">
              <c:chart xmlns:c="http://schemas.openxmlformats.org/drawingml/2006/chart" xmlns:r="http://schemas.openxmlformats.org/officeDocument/2006/relationships" r:id="rId2"/>
            </a:graphicData>
          </a:graphic>
        </p:graphicFrame>
        <p:sp>
          <p:nvSpPr>
            <p:cNvPr id="323" name="Shape 323"/>
            <p:cNvSpPr/>
            <p:nvPr/>
          </p:nvSpPr>
          <p:spPr>
            <a:xfrm>
              <a:off x="391628" y="391628"/>
              <a:ext cx="2826901" cy="2826901"/>
            </a:xfrm>
            <a:prstGeom prst="ellipse">
              <a:avLst/>
            </a:prstGeom>
            <a:solidFill>
              <a:srgbClr val="FFFFF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327" name="Group 327"/>
          <p:cNvGrpSpPr/>
          <p:nvPr/>
        </p:nvGrpSpPr>
        <p:grpSpPr>
          <a:xfrm>
            <a:off x="17694971" y="1839561"/>
            <a:ext cx="5531046" cy="5531047"/>
            <a:chOff x="0" y="0"/>
            <a:chExt cx="5531045" cy="5531045"/>
          </a:xfrm>
        </p:grpSpPr>
        <p:graphicFrame>
          <p:nvGraphicFramePr>
            <p:cNvPr id="325" name="Chart 325"/>
            <p:cNvGraphicFramePr/>
            <p:nvPr/>
          </p:nvGraphicFramePr>
          <p:xfrm>
            <a:off x="0" y="0"/>
            <a:ext cx="5531046" cy="5531046"/>
          </p:xfrm>
          <a:graphic>
            <a:graphicData uri="http://schemas.openxmlformats.org/drawingml/2006/chart">
              <c:chart xmlns:c="http://schemas.openxmlformats.org/drawingml/2006/chart" xmlns:r="http://schemas.openxmlformats.org/officeDocument/2006/relationships" r:id="rId3"/>
            </a:graphicData>
          </a:graphic>
        </p:graphicFrame>
        <p:sp>
          <p:nvSpPr>
            <p:cNvPr id="326" name="Shape 326"/>
            <p:cNvSpPr/>
            <p:nvPr/>
          </p:nvSpPr>
          <p:spPr>
            <a:xfrm>
              <a:off x="478902" y="478902"/>
              <a:ext cx="4573241" cy="4573241"/>
            </a:xfrm>
            <a:prstGeom prst="ellipse">
              <a:avLst/>
            </a:prstGeom>
            <a:solidFill>
              <a:srgbClr val="FFFFF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sp>
        <p:nvSpPr>
          <p:cNvPr id="328" name="Shape 328"/>
          <p:cNvSpPr/>
          <p:nvPr/>
        </p:nvSpPr>
        <p:spPr>
          <a:xfrm>
            <a:off x="9675734" y="8281548"/>
            <a:ext cx="6151496" cy="3286064"/>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it printer took a galley of type and scrambled it survived not only five centuries, but also the leap into electronic typesetting, remaig it survived not only five centuries, but also dummy text it survived not only five centur</a:t>
            </a:r>
          </a:p>
        </p:txBody>
      </p:sp>
      <p:sp>
        <p:nvSpPr>
          <p:cNvPr id="329" name="Shape 329"/>
          <p:cNvSpPr/>
          <p:nvPr/>
        </p:nvSpPr>
        <p:spPr>
          <a:xfrm>
            <a:off x="12032256" y="4192655"/>
            <a:ext cx="1520826" cy="9398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ctr">
              <a:lnSpc>
                <a:spcPct val="90000"/>
              </a:lnSpc>
              <a:defRPr sz="5500" b="1">
                <a:solidFill>
                  <a:srgbClr val="282828"/>
                </a:solidFill>
                <a:latin typeface="Signika"/>
                <a:ea typeface="Signika"/>
                <a:cs typeface="Signika"/>
                <a:sym typeface="Signika"/>
              </a:defRPr>
            </a:lvl1pPr>
          </a:lstStyle>
          <a:p>
            <a:r>
              <a:rPr dirty="0"/>
              <a:t>65%</a:t>
            </a:r>
          </a:p>
        </p:txBody>
      </p:sp>
      <p:sp>
        <p:nvSpPr>
          <p:cNvPr id="330" name="Shape 330"/>
          <p:cNvSpPr/>
          <p:nvPr/>
        </p:nvSpPr>
        <p:spPr>
          <a:xfrm>
            <a:off x="19029396" y="3728183"/>
            <a:ext cx="2952751" cy="1790701"/>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lgn="ctr">
              <a:lnSpc>
                <a:spcPct val="90000"/>
              </a:lnSpc>
              <a:defRPr sz="11000" b="1">
                <a:solidFill>
                  <a:srgbClr val="282828"/>
                </a:solidFill>
                <a:latin typeface="Signika"/>
                <a:ea typeface="Signika"/>
                <a:cs typeface="Signika"/>
                <a:sym typeface="Signika"/>
              </a:defRPr>
            </a:lvl1pPr>
          </a:lstStyle>
          <a:p>
            <a:r>
              <a:rPr dirty="0"/>
              <a:t>12%</a:t>
            </a:r>
          </a:p>
        </p:txBody>
      </p:sp>
      <p:sp>
        <p:nvSpPr>
          <p:cNvPr id="331" name="Shape 331"/>
          <p:cNvSpPr/>
          <p:nvPr/>
        </p:nvSpPr>
        <p:spPr>
          <a:xfrm>
            <a:off x="17074523" y="8281548"/>
            <a:ext cx="6151495" cy="3286064"/>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Lorem it printer took a galley of type and scrambled it survived not only five centuries, but also the leap into electronic typesetting, remaig it survived not only five centuries, but also dummy text it survived not only five centur</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Shape 333"/>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
        <p:nvSpPr>
          <p:cNvPr id="334" name="Shape 334"/>
          <p:cNvSpPr/>
          <p:nvPr/>
        </p:nvSpPr>
        <p:spPr>
          <a:xfrm>
            <a:off x="2566653" y="3186053"/>
            <a:ext cx="4924732" cy="182906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35" name="Shape 335"/>
          <p:cNvSpPr/>
          <p:nvPr/>
        </p:nvSpPr>
        <p:spPr>
          <a:xfrm>
            <a:off x="2567079" y="2435906"/>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38" name="Group 338"/>
          <p:cNvGrpSpPr/>
          <p:nvPr/>
        </p:nvGrpSpPr>
        <p:grpSpPr>
          <a:xfrm>
            <a:off x="1683323" y="2501099"/>
            <a:ext cx="607908" cy="607908"/>
            <a:chOff x="0" y="0"/>
            <a:chExt cx="607906" cy="607906"/>
          </a:xfrm>
        </p:grpSpPr>
        <p:sp>
          <p:nvSpPr>
            <p:cNvPr id="336" name="Shape 336"/>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7" name="Shape 337"/>
            <p:cNvSpPr/>
            <p:nvPr/>
          </p:nvSpPr>
          <p:spPr>
            <a:xfrm>
              <a:off x="104296" y="121467"/>
              <a:ext cx="424715"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01</a:t>
              </a:r>
            </a:p>
          </p:txBody>
        </p:sp>
      </p:grpSp>
      <p:sp>
        <p:nvSpPr>
          <p:cNvPr id="339" name="Shape 339"/>
          <p:cNvSpPr/>
          <p:nvPr/>
        </p:nvSpPr>
        <p:spPr>
          <a:xfrm>
            <a:off x="2566653" y="6506737"/>
            <a:ext cx="4924732" cy="145267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40" name="Shape 340"/>
          <p:cNvSpPr/>
          <p:nvPr/>
        </p:nvSpPr>
        <p:spPr>
          <a:xfrm>
            <a:off x="2567079" y="5756590"/>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43" name="Group 343"/>
          <p:cNvGrpSpPr/>
          <p:nvPr/>
        </p:nvGrpSpPr>
        <p:grpSpPr>
          <a:xfrm>
            <a:off x="1683323" y="5821783"/>
            <a:ext cx="607908" cy="607908"/>
            <a:chOff x="0" y="0"/>
            <a:chExt cx="607906" cy="607906"/>
          </a:xfrm>
        </p:grpSpPr>
        <p:sp>
          <p:nvSpPr>
            <p:cNvPr id="341" name="Shape 341"/>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2" name="Shape 342"/>
            <p:cNvSpPr/>
            <p:nvPr/>
          </p:nvSpPr>
          <p:spPr>
            <a:xfrm>
              <a:off x="80522" y="121467"/>
              <a:ext cx="472263"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02</a:t>
              </a:r>
            </a:p>
          </p:txBody>
        </p:sp>
      </p:grpSp>
      <p:sp>
        <p:nvSpPr>
          <p:cNvPr id="344" name="Shape 344"/>
          <p:cNvSpPr/>
          <p:nvPr/>
        </p:nvSpPr>
        <p:spPr>
          <a:xfrm>
            <a:off x="2566653" y="9827421"/>
            <a:ext cx="4924732" cy="14526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45" name="Shape 345"/>
          <p:cNvSpPr/>
          <p:nvPr/>
        </p:nvSpPr>
        <p:spPr>
          <a:xfrm>
            <a:off x="2567079" y="9077275"/>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48" name="Group 348"/>
          <p:cNvGrpSpPr/>
          <p:nvPr/>
        </p:nvGrpSpPr>
        <p:grpSpPr>
          <a:xfrm>
            <a:off x="1683323" y="9142468"/>
            <a:ext cx="607908" cy="607908"/>
            <a:chOff x="0" y="0"/>
            <a:chExt cx="607906" cy="607906"/>
          </a:xfrm>
        </p:grpSpPr>
        <p:sp>
          <p:nvSpPr>
            <p:cNvPr id="346" name="Shape 346"/>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7" name="Shape 347"/>
            <p:cNvSpPr/>
            <p:nvPr/>
          </p:nvSpPr>
          <p:spPr>
            <a:xfrm>
              <a:off x="81779" y="121467"/>
              <a:ext cx="469749"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03</a:t>
              </a:r>
            </a:p>
          </p:txBody>
        </p:sp>
      </p:grpSp>
      <p:sp>
        <p:nvSpPr>
          <p:cNvPr id="349" name="Shape 349"/>
          <p:cNvSpPr/>
          <p:nvPr/>
        </p:nvSpPr>
        <p:spPr>
          <a:xfrm>
            <a:off x="10092728" y="3186053"/>
            <a:ext cx="4924733" cy="145267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50" name="Shape 350"/>
          <p:cNvSpPr/>
          <p:nvPr/>
        </p:nvSpPr>
        <p:spPr>
          <a:xfrm>
            <a:off x="10093155" y="2435906"/>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53" name="Group 353"/>
          <p:cNvGrpSpPr/>
          <p:nvPr/>
        </p:nvGrpSpPr>
        <p:grpSpPr>
          <a:xfrm>
            <a:off x="9209399" y="2501099"/>
            <a:ext cx="607907" cy="607908"/>
            <a:chOff x="0" y="0"/>
            <a:chExt cx="607906" cy="607906"/>
          </a:xfrm>
        </p:grpSpPr>
        <p:sp>
          <p:nvSpPr>
            <p:cNvPr id="351" name="Shape 351"/>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52" name="Shape 352"/>
            <p:cNvSpPr/>
            <p:nvPr/>
          </p:nvSpPr>
          <p:spPr>
            <a:xfrm>
              <a:off x="82465" y="121467"/>
              <a:ext cx="468377"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04</a:t>
              </a:r>
            </a:p>
          </p:txBody>
        </p:sp>
      </p:grpSp>
      <p:sp>
        <p:nvSpPr>
          <p:cNvPr id="354" name="Shape 354"/>
          <p:cNvSpPr/>
          <p:nvPr/>
        </p:nvSpPr>
        <p:spPr>
          <a:xfrm>
            <a:off x="10092728" y="6506736"/>
            <a:ext cx="4924733" cy="14526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55" name="Shape 355"/>
          <p:cNvSpPr/>
          <p:nvPr/>
        </p:nvSpPr>
        <p:spPr>
          <a:xfrm>
            <a:off x="10093155" y="5756590"/>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58" name="Group 358"/>
          <p:cNvGrpSpPr/>
          <p:nvPr/>
        </p:nvGrpSpPr>
        <p:grpSpPr>
          <a:xfrm>
            <a:off x="9209399" y="5821783"/>
            <a:ext cx="607907" cy="607908"/>
            <a:chOff x="0" y="0"/>
            <a:chExt cx="607906" cy="607906"/>
          </a:xfrm>
        </p:grpSpPr>
        <p:sp>
          <p:nvSpPr>
            <p:cNvPr id="356" name="Shape 356"/>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57" name="Shape 357"/>
            <p:cNvSpPr/>
            <p:nvPr/>
          </p:nvSpPr>
          <p:spPr>
            <a:xfrm>
              <a:off x="81665" y="121467"/>
              <a:ext cx="469977"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05</a:t>
              </a:r>
            </a:p>
          </p:txBody>
        </p:sp>
      </p:grpSp>
      <p:sp>
        <p:nvSpPr>
          <p:cNvPr id="359" name="Shape 359"/>
          <p:cNvSpPr/>
          <p:nvPr/>
        </p:nvSpPr>
        <p:spPr>
          <a:xfrm>
            <a:off x="10092728" y="9827421"/>
            <a:ext cx="4924733" cy="14526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60" name="Shape 360"/>
          <p:cNvSpPr/>
          <p:nvPr/>
        </p:nvSpPr>
        <p:spPr>
          <a:xfrm>
            <a:off x="10093155" y="9077274"/>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63" name="Group 363"/>
          <p:cNvGrpSpPr/>
          <p:nvPr/>
        </p:nvGrpSpPr>
        <p:grpSpPr>
          <a:xfrm>
            <a:off x="9209399" y="9142467"/>
            <a:ext cx="607907" cy="607908"/>
            <a:chOff x="0" y="0"/>
            <a:chExt cx="607906" cy="607906"/>
          </a:xfrm>
        </p:grpSpPr>
        <p:sp>
          <p:nvSpPr>
            <p:cNvPr id="361" name="Shape 361"/>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62" name="Shape 362"/>
            <p:cNvSpPr/>
            <p:nvPr/>
          </p:nvSpPr>
          <p:spPr>
            <a:xfrm>
              <a:off x="76978" y="121467"/>
              <a:ext cx="479350"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06</a:t>
              </a:r>
            </a:p>
          </p:txBody>
        </p:sp>
      </p:grpSp>
      <p:sp>
        <p:nvSpPr>
          <p:cNvPr id="364" name="Shape 364"/>
          <p:cNvSpPr/>
          <p:nvPr/>
        </p:nvSpPr>
        <p:spPr>
          <a:xfrm>
            <a:off x="17618803" y="3186053"/>
            <a:ext cx="4924733" cy="145267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65" name="Shape 365"/>
          <p:cNvSpPr/>
          <p:nvPr/>
        </p:nvSpPr>
        <p:spPr>
          <a:xfrm>
            <a:off x="17619229" y="2435906"/>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68" name="Group 368"/>
          <p:cNvGrpSpPr/>
          <p:nvPr/>
        </p:nvGrpSpPr>
        <p:grpSpPr>
          <a:xfrm>
            <a:off x="16735474" y="2501099"/>
            <a:ext cx="607908" cy="607908"/>
            <a:chOff x="0" y="0"/>
            <a:chExt cx="607906" cy="607906"/>
          </a:xfrm>
        </p:grpSpPr>
        <p:sp>
          <p:nvSpPr>
            <p:cNvPr id="366" name="Shape 366"/>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67" name="Shape 367"/>
            <p:cNvSpPr/>
            <p:nvPr/>
          </p:nvSpPr>
          <p:spPr>
            <a:xfrm>
              <a:off x="83151" y="121467"/>
              <a:ext cx="467005"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07</a:t>
              </a:r>
            </a:p>
          </p:txBody>
        </p:sp>
      </p:grpSp>
      <p:sp>
        <p:nvSpPr>
          <p:cNvPr id="369" name="Shape 369"/>
          <p:cNvSpPr/>
          <p:nvPr/>
        </p:nvSpPr>
        <p:spPr>
          <a:xfrm>
            <a:off x="17618803" y="6506736"/>
            <a:ext cx="4924733" cy="14526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70" name="Shape 370"/>
          <p:cNvSpPr/>
          <p:nvPr/>
        </p:nvSpPr>
        <p:spPr>
          <a:xfrm>
            <a:off x="17619229" y="5756590"/>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73" name="Group 373"/>
          <p:cNvGrpSpPr/>
          <p:nvPr/>
        </p:nvGrpSpPr>
        <p:grpSpPr>
          <a:xfrm>
            <a:off x="16735474" y="5821783"/>
            <a:ext cx="607908" cy="607908"/>
            <a:chOff x="0" y="0"/>
            <a:chExt cx="607906" cy="607906"/>
          </a:xfrm>
        </p:grpSpPr>
        <p:sp>
          <p:nvSpPr>
            <p:cNvPr id="371" name="Shape 371"/>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72" name="Shape 372"/>
            <p:cNvSpPr/>
            <p:nvPr/>
          </p:nvSpPr>
          <p:spPr>
            <a:xfrm>
              <a:off x="75150" y="121467"/>
              <a:ext cx="483007"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08</a:t>
              </a:r>
            </a:p>
          </p:txBody>
        </p:sp>
      </p:grpSp>
      <p:sp>
        <p:nvSpPr>
          <p:cNvPr id="374" name="Shape 374"/>
          <p:cNvSpPr/>
          <p:nvPr/>
        </p:nvSpPr>
        <p:spPr>
          <a:xfrm>
            <a:off x="17618803" y="9827421"/>
            <a:ext cx="4924733" cy="145267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unknown printer took a galley of type and scrambled it to make.</a:t>
            </a:r>
          </a:p>
        </p:txBody>
      </p:sp>
      <p:sp>
        <p:nvSpPr>
          <p:cNvPr id="375" name="Shape 375"/>
          <p:cNvSpPr/>
          <p:nvPr/>
        </p:nvSpPr>
        <p:spPr>
          <a:xfrm>
            <a:off x="17619229" y="9077274"/>
            <a:ext cx="5855682" cy="71120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lvl1pPr>
              <a:lnSpc>
                <a:spcPct val="90000"/>
              </a:lnSpc>
              <a:defRPr sz="4000" b="1">
                <a:solidFill>
                  <a:srgbClr val="282828"/>
                </a:solidFill>
                <a:latin typeface="Signika"/>
                <a:ea typeface="Signika"/>
                <a:cs typeface="Signika"/>
                <a:sym typeface="Signika"/>
              </a:defRPr>
            </a:lvl1pPr>
          </a:lstStyle>
          <a:p>
            <a:r>
              <a:t>Project name</a:t>
            </a:r>
          </a:p>
        </p:txBody>
      </p:sp>
      <p:grpSp>
        <p:nvGrpSpPr>
          <p:cNvPr id="378" name="Group 378"/>
          <p:cNvGrpSpPr/>
          <p:nvPr/>
        </p:nvGrpSpPr>
        <p:grpSpPr>
          <a:xfrm>
            <a:off x="16735474" y="9142467"/>
            <a:ext cx="607908" cy="607908"/>
            <a:chOff x="0" y="0"/>
            <a:chExt cx="607906" cy="607906"/>
          </a:xfrm>
        </p:grpSpPr>
        <p:sp>
          <p:nvSpPr>
            <p:cNvPr id="376" name="Shape 376"/>
            <p:cNvSpPr/>
            <p:nvPr/>
          </p:nvSpPr>
          <p:spPr>
            <a:xfrm>
              <a:off x="0" y="0"/>
              <a:ext cx="607907" cy="607907"/>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77" name="Shape 377"/>
            <p:cNvSpPr/>
            <p:nvPr/>
          </p:nvSpPr>
          <p:spPr>
            <a:xfrm>
              <a:off x="77093" y="121467"/>
              <a:ext cx="479121" cy="3556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lvl1pPr algn="ctr">
                <a:defRPr sz="1800" cap="all" spc="360">
                  <a:solidFill>
                    <a:srgbClr val="FFFFFF"/>
                  </a:solidFill>
                  <a:latin typeface="+mn-lt"/>
                  <a:ea typeface="+mn-ea"/>
                  <a:cs typeface="+mn-cs"/>
                  <a:sym typeface="Montserrat-Regular"/>
                </a:defRPr>
              </a:lvl1pPr>
            </a:lstStyle>
            <a:p>
              <a:r>
                <a:t>09</a:t>
              </a:r>
            </a:p>
          </p:txBody>
        </p:sp>
      </p:gr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Shape 38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19</a:t>
            </a:fld>
            <a:endParaRPr/>
          </a:p>
        </p:txBody>
      </p:sp>
      <p:sp>
        <p:nvSpPr>
          <p:cNvPr id="381" name="Shape 381"/>
          <p:cNvSpPr/>
          <p:nvPr/>
        </p:nvSpPr>
        <p:spPr>
          <a:xfrm>
            <a:off x="3181306" y="5486388"/>
            <a:ext cx="18021389" cy="5014193"/>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5000" baseline="-3999">
                <a:solidFill>
                  <a:srgbClr val="000000"/>
                </a:solidFill>
                <a:latin typeface="et-line"/>
                <a:ea typeface="et-line"/>
                <a:cs typeface="et-line"/>
                <a:sym typeface="et-line"/>
              </a:defRPr>
            </a:pPr>
            <a:r>
              <a:rPr sz="8000" dirty="0">
                <a:solidFill>
                  <a:srgbClr val="282828"/>
                </a:solidFill>
              </a:rPr>
              <a:t>                              </a:t>
            </a:r>
          </a:p>
          <a:p>
            <a: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5000" baseline="-3999">
                <a:solidFill>
                  <a:srgbClr val="000000"/>
                </a:solidFill>
                <a:latin typeface="et-line"/>
                <a:ea typeface="et-line"/>
                <a:cs typeface="et-line"/>
                <a:sym typeface="et-line"/>
              </a:defRPr>
            </a:pPr>
            <a:r>
              <a:rPr sz="8000" dirty="0">
                <a:solidFill>
                  <a:srgbClr val="282828"/>
                </a:solidFill>
              </a:rPr>
              <a:t>                              </a:t>
            </a:r>
          </a:p>
          <a:p>
            <a: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5000" baseline="-3999">
                <a:solidFill>
                  <a:srgbClr val="000000"/>
                </a:solidFill>
                <a:latin typeface="et-line"/>
                <a:ea typeface="et-line"/>
                <a:cs typeface="et-line"/>
                <a:sym typeface="et-line"/>
              </a:defRPr>
            </a:pPr>
            <a:r>
              <a:rPr sz="8000" dirty="0">
                <a:solidFill>
                  <a:srgbClr val="282828"/>
                </a:solidFill>
              </a:rPr>
              <a:t>                              </a:t>
            </a:r>
          </a:p>
          <a:p>
            <a:pPr algn="ct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5000" baseline="-3999">
                <a:solidFill>
                  <a:srgbClr val="000000"/>
                </a:solidFill>
                <a:latin typeface="et-line"/>
                <a:ea typeface="et-line"/>
                <a:cs typeface="et-line"/>
                <a:sym typeface="et-line"/>
              </a:defRPr>
            </a:pPr>
            <a:r>
              <a:rPr sz="8000" dirty="0">
                <a:solidFill>
                  <a:srgbClr val="282828"/>
                </a:solidFill>
              </a:rPr>
              <a:t>                              </a:t>
            </a:r>
          </a:p>
        </p:txBody>
      </p:sp>
      <p:sp>
        <p:nvSpPr>
          <p:cNvPr id="382" name="Shape 382"/>
          <p:cNvSpPr/>
          <p:nvPr/>
        </p:nvSpPr>
        <p:spPr>
          <a:xfrm>
            <a:off x="2608082" y="2255385"/>
            <a:ext cx="19167837" cy="2179594"/>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90000"/>
              </a:lnSpc>
              <a:defRPr sz="11000" b="1">
                <a:solidFill>
                  <a:srgbClr val="282828"/>
                </a:solidFill>
                <a:latin typeface="Signika"/>
                <a:ea typeface="Signika"/>
                <a:cs typeface="Signika"/>
                <a:sym typeface="Signika"/>
              </a:defRPr>
            </a:lvl1pPr>
          </a:lstStyle>
          <a:p>
            <a:r>
              <a:t>Text Information Demo</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hape 34"/>
          <p:cNvSpPr/>
          <p:nvPr/>
        </p:nvSpPr>
        <p:spPr>
          <a:xfrm>
            <a:off x="11419073" y="1629875"/>
            <a:ext cx="10139312" cy="5460365"/>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pPr>
              <a:lnSpc>
                <a:spcPct val="90000"/>
              </a:lnSpc>
              <a:defRPr sz="11000" b="1">
                <a:solidFill>
                  <a:srgbClr val="282828"/>
                </a:solidFill>
                <a:latin typeface="Signika"/>
                <a:ea typeface="Signika"/>
                <a:cs typeface="Signika"/>
                <a:sym typeface="Signika"/>
              </a:defRPr>
            </a:pPr>
            <a:r>
              <a:t>Text</a:t>
            </a:r>
          </a:p>
          <a:p>
            <a:pPr>
              <a:lnSpc>
                <a:spcPct val="90000"/>
              </a:lnSpc>
              <a:defRPr sz="11000" b="1">
                <a:solidFill>
                  <a:srgbClr val="282828"/>
                </a:solidFill>
                <a:latin typeface="Signika"/>
                <a:ea typeface="Signika"/>
                <a:cs typeface="Signika"/>
                <a:sym typeface="Signika"/>
              </a:defRPr>
            </a:pPr>
            <a:r>
              <a:t>Information Demo</a:t>
            </a:r>
          </a:p>
        </p:txBody>
      </p:sp>
      <p:sp>
        <p:nvSpPr>
          <p:cNvPr id="35" name="Shape 35"/>
          <p:cNvSpPr/>
          <p:nvPr/>
        </p:nvSpPr>
        <p:spPr>
          <a:xfrm>
            <a:off x="11472619" y="6939989"/>
            <a:ext cx="10689683" cy="5444168"/>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Ipsum has been the industry's unknown printer took a galley of type and scrambled it to make a type specimen book. It has survived not only five centuries, but also the leap into electronic typesetting, remaining essentially unchanged. It was popularised in the Lorem has survived not only five centuries, but also the leap into electronic typesetting. 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a:t>
            </a:r>
            <a:r>
              <a:rPr dirty="0" smtClean="0"/>
              <a:t>remaining</a:t>
            </a:r>
            <a:endParaRPr dirty="0"/>
          </a:p>
        </p:txBody>
      </p:sp>
      <p:sp>
        <p:nvSpPr>
          <p:cNvPr id="36" name="Shape 3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 y="-11954"/>
            <a:ext cx="12173406" cy="13727953"/>
          </a:xfrm>
          <a:solidFill>
            <a:schemeClr val="bg2"/>
          </a:solidFill>
        </p:spPr>
      </p:sp>
      <p:sp>
        <p:nvSpPr>
          <p:cNvPr id="38" name="Shape 38"/>
          <p:cNvSpPr/>
          <p:nvPr/>
        </p:nvSpPr>
        <p:spPr>
          <a:xfrm>
            <a:off x="13451996" y="1516988"/>
            <a:ext cx="9058461" cy="5215910"/>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nSpc>
                <a:spcPct val="90000"/>
              </a:lnSpc>
              <a:defRPr sz="11000" b="1">
                <a:solidFill>
                  <a:srgbClr val="282828"/>
                </a:solidFill>
                <a:latin typeface="Signika"/>
                <a:ea typeface="Signika"/>
                <a:cs typeface="Signika"/>
                <a:sym typeface="Signika"/>
              </a:defRPr>
            </a:lvl1pPr>
          </a:lstStyle>
          <a:p>
            <a:r>
              <a:rPr dirty="0"/>
              <a:t>Text Information Demo</a:t>
            </a:r>
          </a:p>
        </p:txBody>
      </p:sp>
      <p:sp>
        <p:nvSpPr>
          <p:cNvPr id="39" name="Shape 39"/>
          <p:cNvSpPr/>
          <p:nvPr/>
        </p:nvSpPr>
        <p:spPr>
          <a:xfrm>
            <a:off x="13532897" y="7384624"/>
            <a:ext cx="8390522" cy="537945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Ipsum has been the industry's unknown printer took a galley of type and scrambled it to make a type specimen book. It has survived not only five centuries, but also the leap into electronic typesetting, remaining essentially unchanged. It was popularised in the Lorem has survived not only five centuries, but also the dummy text of the printing and typesetting industry. Lorem Ipsum has been the industry's standard dummy text ever since the 1500s, when an unknown printer took </a:t>
            </a:r>
            <a:r>
              <a:rPr dirty="0" smtClean="0"/>
              <a:t>a</a:t>
            </a:r>
            <a:endParaRPr dirty="0"/>
          </a:p>
        </p:txBody>
      </p:sp>
      <p:sp>
        <p:nvSpPr>
          <p:cNvPr id="40" name="Shape 4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a:xfrm>
            <a:off x="12200081" y="0"/>
            <a:ext cx="12183919" cy="13727954"/>
          </a:xfrm>
          <a:solidFill>
            <a:schemeClr val="bg2"/>
          </a:solidFill>
        </p:spPr>
      </p:sp>
      <p:sp>
        <p:nvSpPr>
          <p:cNvPr id="44" name="Shape 44"/>
          <p:cNvSpPr/>
          <p:nvPr/>
        </p:nvSpPr>
        <p:spPr>
          <a:xfrm>
            <a:off x="23144244" y="12526236"/>
            <a:ext cx="831289" cy="831289"/>
          </a:xfrm>
          <a:prstGeom prst="ellipse">
            <a:avLst/>
          </a:prstGeom>
          <a:solidFill>
            <a:srgbClr val="282828"/>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45" name="Shape 45"/>
          <p:cNvSpPr/>
          <p:nvPr/>
        </p:nvSpPr>
        <p:spPr>
          <a:xfrm>
            <a:off x="1702137" y="1516988"/>
            <a:ext cx="8992089" cy="5579109"/>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nSpc>
                <a:spcPct val="90000"/>
              </a:lnSpc>
              <a:defRPr sz="11000" b="1">
                <a:solidFill>
                  <a:srgbClr val="282828"/>
                </a:solidFill>
                <a:latin typeface="Signika"/>
                <a:ea typeface="Signika"/>
                <a:cs typeface="Signika"/>
                <a:sym typeface="Signika"/>
              </a:defRPr>
            </a:lvl1pPr>
          </a:lstStyle>
          <a:p>
            <a:r>
              <a:t>Text Information Demo</a:t>
            </a:r>
          </a:p>
        </p:txBody>
      </p:sp>
      <p:sp>
        <p:nvSpPr>
          <p:cNvPr id="46" name="Shape 46"/>
          <p:cNvSpPr/>
          <p:nvPr/>
        </p:nvSpPr>
        <p:spPr>
          <a:xfrm>
            <a:off x="1822795" y="7384624"/>
            <a:ext cx="8390521" cy="514161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Ipsum has been the industry's unknown printer took a galley of type and scrambled it to make a type specimen book. It has survived not only five centuries, but also the leap into electronic typesetting, remaining essentially unchanged. It was popularised in the Lorem has survived not only five centuries, but also the dummy text of the printing and typesetting industry. Lorem Ipsum has been the industry's standard dummy text ever since the 1500s, when an unknown printer took </a:t>
            </a:r>
            <a:r>
              <a:rPr dirty="0" smtClean="0"/>
              <a:t>a</a:t>
            </a:r>
            <a:endParaRPr dirty="0"/>
          </a:p>
        </p:txBody>
      </p:sp>
      <p:sp>
        <p:nvSpPr>
          <p:cNvPr id="47" name="Shape 4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2060011" y="2202884"/>
            <a:ext cx="4604400" cy="4604400"/>
          </a:xfrm>
          <a:prstGeom prst="ellipse">
            <a:avLst/>
          </a:prstGeom>
          <a:solidFill>
            <a:schemeClr val="bg2"/>
          </a:solidFill>
        </p:spPr>
      </p:sp>
      <p:sp>
        <p:nvSpPr>
          <p:cNvPr id="3" name="Picture Placeholder 2"/>
          <p:cNvSpPr>
            <a:spLocks noGrp="1"/>
          </p:cNvSpPr>
          <p:nvPr>
            <p:ph type="pic" sz="quarter" idx="11"/>
          </p:nvPr>
        </p:nvSpPr>
        <p:spPr>
          <a:xfrm>
            <a:off x="9890532" y="2199885"/>
            <a:ext cx="4604400" cy="4604400"/>
          </a:xfrm>
          <a:prstGeom prst="ellipse">
            <a:avLst/>
          </a:prstGeom>
          <a:solidFill>
            <a:schemeClr val="bg2"/>
          </a:solidFill>
        </p:spPr>
      </p:sp>
      <p:sp>
        <p:nvSpPr>
          <p:cNvPr id="4" name="Picture Placeholder 3"/>
          <p:cNvSpPr>
            <a:spLocks noGrp="1"/>
          </p:cNvSpPr>
          <p:nvPr>
            <p:ph type="pic" sz="quarter" idx="12"/>
          </p:nvPr>
        </p:nvSpPr>
        <p:spPr>
          <a:xfrm>
            <a:off x="17718127" y="2179740"/>
            <a:ext cx="4604400" cy="4604400"/>
          </a:xfrm>
          <a:prstGeom prst="ellipse">
            <a:avLst/>
          </a:prstGeom>
          <a:solidFill>
            <a:schemeClr val="bg2"/>
          </a:solidFill>
        </p:spPr>
      </p:sp>
      <p:sp>
        <p:nvSpPr>
          <p:cNvPr id="51" name="Shape 51"/>
          <p:cNvSpPr/>
          <p:nvPr/>
        </p:nvSpPr>
        <p:spPr>
          <a:xfrm>
            <a:off x="1435101" y="7799280"/>
            <a:ext cx="5855683" cy="1016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6000" b="1">
                <a:solidFill>
                  <a:srgbClr val="282828"/>
                </a:solidFill>
                <a:latin typeface="Signika"/>
                <a:ea typeface="Signika"/>
                <a:cs typeface="Signika"/>
                <a:sym typeface="Signika"/>
              </a:defRPr>
            </a:lvl1pPr>
          </a:lstStyle>
          <a:p>
            <a:r>
              <a:t>Antony Stark</a:t>
            </a:r>
          </a:p>
        </p:txBody>
      </p:sp>
      <p:sp>
        <p:nvSpPr>
          <p:cNvPr id="52" name="Shape 52"/>
          <p:cNvSpPr/>
          <p:nvPr/>
        </p:nvSpPr>
        <p:spPr>
          <a:xfrm>
            <a:off x="1710725" y="1852136"/>
            <a:ext cx="5304435" cy="5304434"/>
          </a:xfrm>
          <a:prstGeom prst="ellipse">
            <a:avLst/>
          </a:prstGeom>
          <a:noFill/>
          <a:ln w="63500" cap="flat">
            <a:solidFill>
              <a:srgbClr val="03C0F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56" name="Group 56"/>
          <p:cNvGrpSpPr/>
          <p:nvPr/>
        </p:nvGrpSpPr>
        <p:grpSpPr>
          <a:xfrm>
            <a:off x="1680706" y="9154298"/>
            <a:ext cx="5364475" cy="1011579"/>
            <a:chOff x="0" y="0"/>
            <a:chExt cx="5364472" cy="1011578"/>
          </a:xfrm>
        </p:grpSpPr>
        <p:sp>
          <p:nvSpPr>
            <p:cNvPr id="53" name="Shape 53"/>
            <p:cNvSpPr/>
            <p:nvPr/>
          </p:nvSpPr>
          <p:spPr>
            <a:xfrm>
              <a:off x="0" y="655977"/>
              <a:ext cx="5364472" cy="355601"/>
            </a:xfrm>
            <a:prstGeom prst="roundRect">
              <a:avLst>
                <a:gd name="adj" fmla="val 50000"/>
              </a:avLst>
            </a:prstGeom>
            <a:solidFill>
              <a:srgbClr val="DDDEE0"/>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54" name="Shape 54"/>
            <p:cNvSpPr/>
            <p:nvPr/>
          </p:nvSpPr>
          <p:spPr>
            <a:xfrm>
              <a:off x="6453" y="0"/>
              <a:ext cx="1438251" cy="52006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skill #1</a:t>
              </a:r>
            </a:p>
          </p:txBody>
        </p:sp>
        <p:sp>
          <p:nvSpPr>
            <p:cNvPr id="55" name="Shape 55"/>
            <p:cNvSpPr/>
            <p:nvPr/>
          </p:nvSpPr>
          <p:spPr>
            <a:xfrm>
              <a:off x="0" y="655977"/>
              <a:ext cx="3357026" cy="355601"/>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60" name="Group 60"/>
          <p:cNvGrpSpPr/>
          <p:nvPr/>
        </p:nvGrpSpPr>
        <p:grpSpPr>
          <a:xfrm>
            <a:off x="1680706" y="10415994"/>
            <a:ext cx="5364474" cy="1011578"/>
            <a:chOff x="0" y="0"/>
            <a:chExt cx="5364471" cy="1011577"/>
          </a:xfrm>
        </p:grpSpPr>
        <p:sp>
          <p:nvSpPr>
            <p:cNvPr id="57" name="Shape 57"/>
            <p:cNvSpPr/>
            <p:nvPr/>
          </p:nvSpPr>
          <p:spPr>
            <a:xfrm>
              <a:off x="0" y="655977"/>
              <a:ext cx="5364472" cy="355601"/>
            </a:xfrm>
            <a:prstGeom prst="roundRect">
              <a:avLst>
                <a:gd name="adj" fmla="val 50000"/>
              </a:avLst>
            </a:prstGeom>
            <a:solidFill>
              <a:srgbClr val="DDDEE0"/>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58" name="Shape 58"/>
            <p:cNvSpPr/>
            <p:nvPr/>
          </p:nvSpPr>
          <p:spPr>
            <a:xfrm>
              <a:off x="6453" y="0"/>
              <a:ext cx="1438251" cy="52006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skill #2</a:t>
              </a:r>
            </a:p>
          </p:txBody>
        </p:sp>
        <p:sp>
          <p:nvSpPr>
            <p:cNvPr id="59" name="Shape 59"/>
            <p:cNvSpPr/>
            <p:nvPr/>
          </p:nvSpPr>
          <p:spPr>
            <a:xfrm>
              <a:off x="0" y="655977"/>
              <a:ext cx="4759928" cy="355601"/>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sp>
        <p:nvSpPr>
          <p:cNvPr id="63" name="Shape 63"/>
          <p:cNvSpPr/>
          <p:nvPr/>
        </p:nvSpPr>
        <p:spPr>
          <a:xfrm>
            <a:off x="9264159" y="7799280"/>
            <a:ext cx="5855684" cy="1016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6000" b="1">
                <a:solidFill>
                  <a:srgbClr val="282828"/>
                </a:solidFill>
                <a:latin typeface="Signika"/>
                <a:ea typeface="Signika"/>
                <a:cs typeface="Signika"/>
                <a:sym typeface="Signika"/>
              </a:defRPr>
            </a:lvl1pPr>
          </a:lstStyle>
          <a:p>
            <a:r>
              <a:t>Andy Freeman</a:t>
            </a:r>
          </a:p>
        </p:txBody>
      </p:sp>
      <p:sp>
        <p:nvSpPr>
          <p:cNvPr id="64" name="Shape 64"/>
          <p:cNvSpPr/>
          <p:nvPr/>
        </p:nvSpPr>
        <p:spPr>
          <a:xfrm>
            <a:off x="9539783" y="1852136"/>
            <a:ext cx="5304436" cy="5304434"/>
          </a:xfrm>
          <a:prstGeom prst="ellipse">
            <a:avLst/>
          </a:prstGeom>
          <a:noFill/>
          <a:ln w="63500" cap="flat">
            <a:solidFill>
              <a:srgbClr val="03C0F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68" name="Group 68"/>
          <p:cNvGrpSpPr/>
          <p:nvPr/>
        </p:nvGrpSpPr>
        <p:grpSpPr>
          <a:xfrm>
            <a:off x="9509764" y="9154298"/>
            <a:ext cx="5364475" cy="1011578"/>
            <a:chOff x="0" y="0"/>
            <a:chExt cx="5364471" cy="1011577"/>
          </a:xfrm>
        </p:grpSpPr>
        <p:sp>
          <p:nvSpPr>
            <p:cNvPr id="65" name="Shape 65"/>
            <p:cNvSpPr/>
            <p:nvPr/>
          </p:nvSpPr>
          <p:spPr>
            <a:xfrm>
              <a:off x="0" y="655977"/>
              <a:ext cx="5364472" cy="355601"/>
            </a:xfrm>
            <a:prstGeom prst="roundRect">
              <a:avLst>
                <a:gd name="adj" fmla="val 50000"/>
              </a:avLst>
            </a:prstGeom>
            <a:solidFill>
              <a:srgbClr val="DDDEE0"/>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66" name="Shape 66"/>
            <p:cNvSpPr/>
            <p:nvPr/>
          </p:nvSpPr>
          <p:spPr>
            <a:xfrm>
              <a:off x="6453" y="0"/>
              <a:ext cx="1438251" cy="52006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skill #1</a:t>
              </a:r>
            </a:p>
          </p:txBody>
        </p:sp>
        <p:sp>
          <p:nvSpPr>
            <p:cNvPr id="67" name="Shape 67"/>
            <p:cNvSpPr/>
            <p:nvPr/>
          </p:nvSpPr>
          <p:spPr>
            <a:xfrm>
              <a:off x="0" y="655977"/>
              <a:ext cx="3357026" cy="355601"/>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72" name="Group 72"/>
          <p:cNvGrpSpPr/>
          <p:nvPr/>
        </p:nvGrpSpPr>
        <p:grpSpPr>
          <a:xfrm>
            <a:off x="9509764" y="10415994"/>
            <a:ext cx="5364475" cy="1011578"/>
            <a:chOff x="0" y="0"/>
            <a:chExt cx="5364471" cy="1011577"/>
          </a:xfrm>
        </p:grpSpPr>
        <p:sp>
          <p:nvSpPr>
            <p:cNvPr id="69" name="Shape 69"/>
            <p:cNvSpPr/>
            <p:nvPr/>
          </p:nvSpPr>
          <p:spPr>
            <a:xfrm>
              <a:off x="0" y="655977"/>
              <a:ext cx="5364472" cy="355601"/>
            </a:xfrm>
            <a:prstGeom prst="roundRect">
              <a:avLst>
                <a:gd name="adj" fmla="val 50000"/>
              </a:avLst>
            </a:prstGeom>
            <a:solidFill>
              <a:srgbClr val="DDDEE0"/>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70" name="Shape 70"/>
            <p:cNvSpPr/>
            <p:nvPr/>
          </p:nvSpPr>
          <p:spPr>
            <a:xfrm>
              <a:off x="6453" y="0"/>
              <a:ext cx="1438251" cy="52006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skill #2</a:t>
              </a:r>
            </a:p>
          </p:txBody>
        </p:sp>
        <p:sp>
          <p:nvSpPr>
            <p:cNvPr id="71" name="Shape 71"/>
            <p:cNvSpPr/>
            <p:nvPr/>
          </p:nvSpPr>
          <p:spPr>
            <a:xfrm>
              <a:off x="0" y="655977"/>
              <a:ext cx="4759928" cy="355601"/>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sp>
        <p:nvSpPr>
          <p:cNvPr id="75" name="Shape 75"/>
          <p:cNvSpPr/>
          <p:nvPr/>
        </p:nvSpPr>
        <p:spPr>
          <a:xfrm>
            <a:off x="17093217" y="7799280"/>
            <a:ext cx="5855684" cy="1016001"/>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ctr">
            <a:spAutoFit/>
          </a:bodyPr>
          <a:lstStyle>
            <a:lvl1pPr algn="ctr">
              <a:lnSpc>
                <a:spcPct val="90000"/>
              </a:lnSpc>
              <a:defRPr sz="6000" b="1">
                <a:solidFill>
                  <a:srgbClr val="282828"/>
                </a:solidFill>
                <a:latin typeface="Signika"/>
                <a:ea typeface="Signika"/>
                <a:cs typeface="Signika"/>
                <a:sym typeface="Signika"/>
              </a:defRPr>
            </a:lvl1pPr>
          </a:lstStyle>
          <a:p>
            <a:r>
              <a:rPr dirty="0"/>
              <a:t>Mary Lee</a:t>
            </a:r>
          </a:p>
        </p:txBody>
      </p:sp>
      <p:sp>
        <p:nvSpPr>
          <p:cNvPr id="76" name="Shape 76"/>
          <p:cNvSpPr/>
          <p:nvPr/>
        </p:nvSpPr>
        <p:spPr>
          <a:xfrm>
            <a:off x="17368841" y="1852136"/>
            <a:ext cx="5304436" cy="5304434"/>
          </a:xfrm>
          <a:prstGeom prst="ellipse">
            <a:avLst/>
          </a:prstGeom>
          <a:noFill/>
          <a:ln w="63500" cap="flat">
            <a:solidFill>
              <a:srgbClr val="03C0FE"/>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nvGrpSpPr>
          <p:cNvPr id="80" name="Group 80"/>
          <p:cNvGrpSpPr/>
          <p:nvPr/>
        </p:nvGrpSpPr>
        <p:grpSpPr>
          <a:xfrm>
            <a:off x="17338822" y="9154298"/>
            <a:ext cx="5364475" cy="1011578"/>
            <a:chOff x="0" y="0"/>
            <a:chExt cx="5364471" cy="1011577"/>
          </a:xfrm>
        </p:grpSpPr>
        <p:sp>
          <p:nvSpPr>
            <p:cNvPr id="77" name="Shape 77"/>
            <p:cNvSpPr/>
            <p:nvPr/>
          </p:nvSpPr>
          <p:spPr>
            <a:xfrm>
              <a:off x="0" y="655977"/>
              <a:ext cx="5364472" cy="355601"/>
            </a:xfrm>
            <a:prstGeom prst="roundRect">
              <a:avLst>
                <a:gd name="adj" fmla="val 50000"/>
              </a:avLst>
            </a:prstGeom>
            <a:solidFill>
              <a:srgbClr val="DDDEE0"/>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78" name="Shape 78"/>
            <p:cNvSpPr/>
            <p:nvPr/>
          </p:nvSpPr>
          <p:spPr>
            <a:xfrm>
              <a:off x="6453" y="0"/>
              <a:ext cx="1438251" cy="52006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skill #1</a:t>
              </a:r>
            </a:p>
          </p:txBody>
        </p:sp>
        <p:sp>
          <p:nvSpPr>
            <p:cNvPr id="79" name="Shape 79"/>
            <p:cNvSpPr/>
            <p:nvPr/>
          </p:nvSpPr>
          <p:spPr>
            <a:xfrm>
              <a:off x="0" y="655977"/>
              <a:ext cx="3357026" cy="355601"/>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84" name="Group 84"/>
          <p:cNvGrpSpPr/>
          <p:nvPr/>
        </p:nvGrpSpPr>
        <p:grpSpPr>
          <a:xfrm>
            <a:off x="17338822" y="10415994"/>
            <a:ext cx="5364475" cy="1011578"/>
            <a:chOff x="0" y="0"/>
            <a:chExt cx="5364471" cy="1011577"/>
          </a:xfrm>
        </p:grpSpPr>
        <p:sp>
          <p:nvSpPr>
            <p:cNvPr id="81" name="Shape 81"/>
            <p:cNvSpPr/>
            <p:nvPr/>
          </p:nvSpPr>
          <p:spPr>
            <a:xfrm>
              <a:off x="0" y="655977"/>
              <a:ext cx="5364472" cy="355601"/>
            </a:xfrm>
            <a:prstGeom prst="roundRect">
              <a:avLst>
                <a:gd name="adj" fmla="val 50000"/>
              </a:avLst>
            </a:prstGeom>
            <a:solidFill>
              <a:srgbClr val="DDDEE0"/>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82" name="Shape 82"/>
            <p:cNvSpPr/>
            <p:nvPr/>
          </p:nvSpPr>
          <p:spPr>
            <a:xfrm>
              <a:off x="6453" y="0"/>
              <a:ext cx="1438251" cy="52006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t>skill #2</a:t>
              </a:r>
            </a:p>
          </p:txBody>
        </p:sp>
        <p:sp>
          <p:nvSpPr>
            <p:cNvPr id="83" name="Shape 83"/>
            <p:cNvSpPr/>
            <p:nvPr/>
          </p:nvSpPr>
          <p:spPr>
            <a:xfrm>
              <a:off x="0" y="655977"/>
              <a:ext cx="4759928" cy="355601"/>
            </a:xfrm>
            <a:prstGeom prst="roundRect">
              <a:avLst>
                <a:gd name="adj" fmla="val 50000"/>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sp>
        <p:nvSpPr>
          <p:cNvPr id="49" name="Shape 49"/>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32198" y="0"/>
            <a:ext cx="6259268" cy="13727953"/>
          </a:xfrm>
          <a:solidFill>
            <a:schemeClr val="bg2"/>
          </a:solidFill>
        </p:spPr>
      </p:sp>
      <p:sp>
        <p:nvSpPr>
          <p:cNvPr id="88" name="Shape 8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
        <p:nvSpPr>
          <p:cNvPr id="90" name="Shape 90"/>
          <p:cNvSpPr/>
          <p:nvPr/>
        </p:nvSpPr>
        <p:spPr>
          <a:xfrm>
            <a:off x="4535218" y="5138548"/>
            <a:ext cx="3413505" cy="3413505"/>
          </a:xfrm>
          <a:prstGeom prst="ellipse">
            <a:avLst/>
          </a:prstGeom>
          <a:solidFill>
            <a:srgbClr val="03C0FE"/>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1" name="Shape 91"/>
          <p:cNvSpPr/>
          <p:nvPr/>
        </p:nvSpPr>
        <p:spPr>
          <a:xfrm>
            <a:off x="5767270" y="6371723"/>
            <a:ext cx="985846" cy="1102866"/>
          </a:xfrm>
          <a:prstGeom prst="rect">
            <a:avLst/>
          </a:prstGeom>
          <a:ln w="3175">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defTabSz="642937">
              <a:spcBef>
                <a:spcPts val="4300"/>
              </a:spcBef>
              <a:tabLst>
                <a:tab pos="495300" algn="l"/>
                <a:tab pos="990600" algn="l"/>
                <a:tab pos="1498600" algn="l"/>
                <a:tab pos="1993900" algn="l"/>
                <a:tab pos="2489200" algn="l"/>
                <a:tab pos="2997200" algn="l"/>
                <a:tab pos="3492500" algn="l"/>
                <a:tab pos="4000500" algn="l"/>
                <a:tab pos="4495800" algn="l"/>
                <a:tab pos="4991100" algn="l"/>
                <a:tab pos="5499100" algn="l"/>
                <a:tab pos="5994400" algn="l"/>
              </a:tabLst>
              <a:defRPr sz="10000" baseline="-1999">
                <a:solidFill>
                  <a:srgbClr val="FFFFFF"/>
                </a:solidFill>
                <a:latin typeface="et-line"/>
                <a:ea typeface="et-line"/>
                <a:cs typeface="et-line"/>
                <a:sym typeface="et-line"/>
              </a:defRPr>
            </a:lvl1pPr>
          </a:lstStyle>
          <a:p>
            <a:pPr algn="ctr"/>
            <a:r>
              <a:rPr dirty="0"/>
              <a:t></a:t>
            </a:r>
          </a:p>
        </p:txBody>
      </p:sp>
      <p:sp>
        <p:nvSpPr>
          <p:cNvPr id="92" name="Shape 92"/>
          <p:cNvSpPr/>
          <p:nvPr/>
        </p:nvSpPr>
        <p:spPr>
          <a:xfrm>
            <a:off x="10199015" y="2170092"/>
            <a:ext cx="10139312" cy="5460365"/>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pPr>
              <a:lnSpc>
                <a:spcPct val="90000"/>
              </a:lnSpc>
              <a:defRPr sz="11000" b="1">
                <a:solidFill>
                  <a:srgbClr val="282828"/>
                </a:solidFill>
                <a:latin typeface="Signika"/>
                <a:ea typeface="Signika"/>
                <a:cs typeface="Signika"/>
                <a:sym typeface="Signika"/>
              </a:defRPr>
            </a:pPr>
            <a:r>
              <a:t>Text</a:t>
            </a:r>
          </a:p>
          <a:p>
            <a:pPr>
              <a:lnSpc>
                <a:spcPct val="90000"/>
              </a:lnSpc>
              <a:defRPr sz="11000" b="1">
                <a:solidFill>
                  <a:srgbClr val="282828"/>
                </a:solidFill>
                <a:latin typeface="Signika"/>
                <a:ea typeface="Signika"/>
                <a:cs typeface="Signika"/>
                <a:sym typeface="Signika"/>
              </a:defRPr>
            </a:pPr>
            <a:r>
              <a:t>Information Demo</a:t>
            </a:r>
          </a:p>
        </p:txBody>
      </p:sp>
      <p:sp>
        <p:nvSpPr>
          <p:cNvPr id="93" name="Shape 93"/>
          <p:cNvSpPr/>
          <p:nvPr/>
        </p:nvSpPr>
        <p:spPr>
          <a:xfrm>
            <a:off x="10252561" y="7480206"/>
            <a:ext cx="11881918" cy="4247968"/>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t>Lorem Ipsum is simply dummy text of the printing and typesetting industry. </a:t>
            </a:r>
            <a:r>
              <a:rPr dirty="0"/>
              <a:t>Lorem Ipsum has been the industry's unknown printer took a galley of type and scrambled it to make a type specimen book. It has survived not only five centuries, but also the popularised in the Lorem has survived not only five centuries, but also the leap into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0" y="-25206"/>
            <a:ext cx="12177405" cy="6921103"/>
          </a:xfrm>
          <a:solidFill>
            <a:schemeClr val="bg2"/>
          </a:solidFill>
        </p:spPr>
      </p:sp>
      <p:sp>
        <p:nvSpPr>
          <p:cNvPr id="3" name="Picture Placeholder 2"/>
          <p:cNvSpPr>
            <a:spLocks noGrp="1"/>
          </p:cNvSpPr>
          <p:nvPr>
            <p:ph type="pic" sz="quarter" idx="11"/>
          </p:nvPr>
        </p:nvSpPr>
        <p:spPr>
          <a:xfrm>
            <a:off x="12191207" y="6918200"/>
            <a:ext cx="12192793" cy="6797800"/>
          </a:xfrm>
          <a:solidFill>
            <a:schemeClr val="bg2"/>
          </a:solidFill>
        </p:spPr>
      </p:sp>
      <p:sp>
        <p:nvSpPr>
          <p:cNvPr id="96" name="Shape 96"/>
          <p:cNvSpPr/>
          <p:nvPr/>
        </p:nvSpPr>
        <p:spPr>
          <a:xfrm>
            <a:off x="23144244" y="12526236"/>
            <a:ext cx="831289" cy="831289"/>
          </a:xfrm>
          <a:prstGeom prst="ellipse">
            <a:avLst/>
          </a:prstGeom>
          <a:solidFill>
            <a:srgbClr val="282828"/>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8" name="Shape 9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
        <p:nvSpPr>
          <p:cNvPr id="99" name="Shape 99"/>
          <p:cNvSpPr/>
          <p:nvPr/>
        </p:nvSpPr>
        <p:spPr>
          <a:xfrm>
            <a:off x="13615440" y="1555088"/>
            <a:ext cx="10216989" cy="121215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nSpc>
                <a:spcPct val="90000"/>
              </a:lnSpc>
              <a:defRPr sz="6000" b="1">
                <a:solidFill>
                  <a:srgbClr val="282828"/>
                </a:solidFill>
                <a:latin typeface="Signika"/>
                <a:ea typeface="Signika"/>
                <a:cs typeface="Signika"/>
                <a:sym typeface="Signika"/>
              </a:defRPr>
            </a:lvl1pPr>
          </a:lstStyle>
          <a:p>
            <a:r>
              <a:t>Text Information Demo</a:t>
            </a:r>
          </a:p>
        </p:txBody>
      </p:sp>
      <p:sp>
        <p:nvSpPr>
          <p:cNvPr id="100" name="Shape 100"/>
          <p:cNvSpPr/>
          <p:nvPr/>
        </p:nvSpPr>
        <p:spPr>
          <a:xfrm>
            <a:off x="13617543" y="2837905"/>
            <a:ext cx="8390522" cy="336411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p>
            <a:r>
              <a:rPr dirty="0"/>
              <a:t>Lorem Ipsum is simply dummy text of the printing and typesetting industry. Lorem Ipsum has been the industry's unknown printer took a galley of type and scrambled it to make a type specimen book. It has survived not only five dummy text of the printing and typesetting industry. Lorem since the 1500s, when an unknown printer took </a:t>
            </a:r>
            <a:r>
              <a:rPr dirty="0" smtClean="0"/>
              <a:t>a</a:t>
            </a:r>
            <a:endParaRPr dirty="0"/>
          </a:p>
        </p:txBody>
      </p:sp>
      <p:sp>
        <p:nvSpPr>
          <p:cNvPr id="101" name="Shape 101"/>
          <p:cNvSpPr/>
          <p:nvPr/>
        </p:nvSpPr>
        <p:spPr>
          <a:xfrm>
            <a:off x="2323037" y="8221506"/>
            <a:ext cx="8216928" cy="1589559"/>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r">
              <a:lnSpc>
                <a:spcPct val="90000"/>
              </a:lnSpc>
              <a:defRPr sz="6000" b="1">
                <a:solidFill>
                  <a:srgbClr val="282828"/>
                </a:solidFill>
                <a:latin typeface="Signika"/>
                <a:ea typeface="Signika"/>
                <a:cs typeface="Signika"/>
                <a:sym typeface="Signika"/>
              </a:defRPr>
            </a:lvl1pPr>
          </a:lstStyle>
          <a:p>
            <a:r>
              <a:t>Text Information Demo</a:t>
            </a:r>
          </a:p>
        </p:txBody>
      </p:sp>
      <p:sp>
        <p:nvSpPr>
          <p:cNvPr id="102" name="Shape 102"/>
          <p:cNvSpPr/>
          <p:nvPr/>
        </p:nvSpPr>
        <p:spPr>
          <a:xfrm>
            <a:off x="2136743" y="9567824"/>
            <a:ext cx="8390522" cy="3196256"/>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r"/>
          </a:lstStyle>
          <a:p>
            <a:r>
              <a:rPr dirty="0"/>
              <a:t>Lorem Ipsum is simply dummy text of the printing and typesetting industry. Lorem Ipsum has been the industry's unknown printer took a galley of type and scrambled it to make a type specimen book. It has survived not only five dummy text of the printing and typesetting industry. Lorem since the 1500s, when an unknown printer took </a:t>
            </a:r>
            <a:r>
              <a:rPr dirty="0" smtClean="0"/>
              <a:t>a</a:t>
            </a:r>
            <a:endParaRPr dirty="0"/>
          </a:p>
        </p:txBody>
      </p:sp>
      <p:grpSp>
        <p:nvGrpSpPr>
          <p:cNvPr id="105" name="Group 105"/>
          <p:cNvGrpSpPr/>
          <p:nvPr/>
        </p:nvGrpSpPr>
        <p:grpSpPr>
          <a:xfrm>
            <a:off x="11547825" y="2784667"/>
            <a:ext cx="1212150" cy="1212150"/>
            <a:chOff x="0" y="0"/>
            <a:chExt cx="1212149" cy="1212149"/>
          </a:xfrm>
        </p:grpSpPr>
        <p:sp>
          <p:nvSpPr>
            <p:cNvPr id="103" name="Shape 103"/>
            <p:cNvSpPr/>
            <p:nvPr/>
          </p:nvSpPr>
          <p:spPr>
            <a:xfrm>
              <a:off x="0" y="0"/>
              <a:ext cx="1212150" cy="1212150"/>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04" name="Shape 104"/>
            <p:cNvSpPr/>
            <p:nvPr/>
          </p:nvSpPr>
          <p:spPr>
            <a:xfrm rot="10800000">
              <a:off x="484447" y="428274"/>
              <a:ext cx="217856" cy="355601"/>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grpSp>
        <p:nvGrpSpPr>
          <p:cNvPr id="108" name="Group 108"/>
          <p:cNvGrpSpPr/>
          <p:nvPr/>
        </p:nvGrpSpPr>
        <p:grpSpPr>
          <a:xfrm rot="10800000">
            <a:off x="11560524" y="9746061"/>
            <a:ext cx="1212151" cy="1212151"/>
            <a:chOff x="0" y="0"/>
            <a:chExt cx="1212150" cy="1212150"/>
          </a:xfrm>
        </p:grpSpPr>
        <p:sp>
          <p:nvSpPr>
            <p:cNvPr id="106" name="Shape 106"/>
            <p:cNvSpPr/>
            <p:nvPr/>
          </p:nvSpPr>
          <p:spPr>
            <a:xfrm>
              <a:off x="0" y="0"/>
              <a:ext cx="1212150" cy="1212150"/>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07" name="Shape 107"/>
            <p:cNvSpPr/>
            <p:nvPr/>
          </p:nvSpPr>
          <p:spPr>
            <a:xfrm rot="10800000">
              <a:off x="464570" y="428275"/>
              <a:ext cx="217856" cy="355601"/>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12199174" y="-22384"/>
            <a:ext cx="12195631" cy="6913969"/>
          </a:xfrm>
          <a:solidFill>
            <a:schemeClr val="bg2"/>
          </a:solidFill>
        </p:spPr>
      </p:sp>
      <p:sp>
        <p:nvSpPr>
          <p:cNvPr id="7" name="Picture Placeholder 6"/>
          <p:cNvSpPr>
            <a:spLocks noGrp="1"/>
          </p:cNvSpPr>
          <p:nvPr>
            <p:ph type="pic" sz="quarter" idx="15"/>
          </p:nvPr>
        </p:nvSpPr>
        <p:spPr>
          <a:xfrm>
            <a:off x="22302" y="6891585"/>
            <a:ext cx="12177405" cy="6824415"/>
          </a:xfrm>
          <a:solidFill>
            <a:schemeClr val="bg2"/>
          </a:solidFill>
        </p:spPr>
      </p:sp>
      <p:sp>
        <p:nvSpPr>
          <p:cNvPr id="112" name="Shape 112"/>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grpSp>
        <p:nvGrpSpPr>
          <p:cNvPr id="115" name="Group 115"/>
          <p:cNvGrpSpPr/>
          <p:nvPr/>
        </p:nvGrpSpPr>
        <p:grpSpPr>
          <a:xfrm>
            <a:off x="13615440" y="8316756"/>
            <a:ext cx="10216990" cy="4802924"/>
            <a:chOff x="0" y="0"/>
            <a:chExt cx="10216988" cy="4802922"/>
          </a:xfrm>
        </p:grpSpPr>
        <p:sp>
          <p:nvSpPr>
            <p:cNvPr id="113" name="Shape 113"/>
            <p:cNvSpPr/>
            <p:nvPr/>
          </p:nvSpPr>
          <p:spPr>
            <a:xfrm>
              <a:off x="0" y="0"/>
              <a:ext cx="10216988" cy="1212150"/>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nSpc>
                  <a:spcPct val="90000"/>
                </a:lnSpc>
                <a:defRPr sz="6000" b="1">
                  <a:solidFill>
                    <a:srgbClr val="282828"/>
                  </a:solidFill>
                  <a:latin typeface="Signika"/>
                  <a:ea typeface="Signika"/>
                  <a:cs typeface="Signika"/>
                  <a:sym typeface="Signika"/>
                </a:defRPr>
              </a:lvl1pPr>
            </a:lstStyle>
            <a:p>
              <a:r>
                <a:t>Text Information Demo</a:t>
              </a:r>
            </a:p>
          </p:txBody>
        </p:sp>
        <p:sp>
          <p:nvSpPr>
            <p:cNvPr id="114" name="Shape 114"/>
            <p:cNvSpPr/>
            <p:nvPr/>
          </p:nvSpPr>
          <p:spPr>
            <a:xfrm>
              <a:off x="2103" y="1282817"/>
              <a:ext cx="8390522" cy="3520105"/>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p>
              <a:r>
                <a:rPr dirty="0"/>
                <a:t>Lorem Ipsum is simply dummy text of the printing and typesetting industry. Lorem Ipsum has been the industry's unknown printer took a galley of type and scrambled it to make a type specimen book. It has survived not only five dummy text of the printing and typesetting industry. Lorem since the 1500s, when an unknown printer took </a:t>
              </a:r>
              <a:r>
                <a:rPr dirty="0" smtClean="0"/>
                <a:t>a</a:t>
              </a:r>
              <a:endParaRPr dirty="0"/>
            </a:p>
          </p:txBody>
        </p:sp>
      </p:grpSp>
      <p:grpSp>
        <p:nvGrpSpPr>
          <p:cNvPr id="118" name="Group 118"/>
          <p:cNvGrpSpPr/>
          <p:nvPr/>
        </p:nvGrpSpPr>
        <p:grpSpPr>
          <a:xfrm>
            <a:off x="2136743" y="1361711"/>
            <a:ext cx="8403223" cy="5118602"/>
            <a:chOff x="0" y="0"/>
            <a:chExt cx="8403221" cy="5118601"/>
          </a:xfrm>
        </p:grpSpPr>
        <p:sp>
          <p:nvSpPr>
            <p:cNvPr id="116" name="Shape 116"/>
            <p:cNvSpPr/>
            <p:nvPr/>
          </p:nvSpPr>
          <p:spPr>
            <a:xfrm>
              <a:off x="186293" y="0"/>
              <a:ext cx="8216928" cy="158955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r">
                <a:lnSpc>
                  <a:spcPct val="90000"/>
                </a:lnSpc>
                <a:defRPr sz="6000" b="1">
                  <a:solidFill>
                    <a:srgbClr val="282828"/>
                  </a:solidFill>
                  <a:latin typeface="Signika"/>
                  <a:ea typeface="Signika"/>
                  <a:cs typeface="Signika"/>
                  <a:sym typeface="Signika"/>
                </a:defRPr>
              </a:lvl1pPr>
            </a:lstStyle>
            <a:p>
              <a:r>
                <a:t>Text Information Demo</a:t>
              </a:r>
            </a:p>
          </p:txBody>
        </p:sp>
        <p:sp>
          <p:nvSpPr>
            <p:cNvPr id="117" name="Shape 117"/>
            <p:cNvSpPr/>
            <p:nvPr/>
          </p:nvSpPr>
          <p:spPr>
            <a:xfrm>
              <a:off x="0" y="1346316"/>
              <a:ext cx="8390521" cy="3772285"/>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8100" tIns="38100" rIns="38100" bIns="38100" numCol="1" anchor="t">
              <a:normAutofit/>
            </a:bodyPr>
            <a:lstStyle>
              <a:lvl1pPr algn="r"/>
            </a:lstStyle>
            <a:p>
              <a:r>
                <a:rPr dirty="0"/>
                <a:t>Lorem Ipsum is simply dummy text of the printing and typesetting industry. Lorem Ipsum has been the industry's unknown printer took a galley of type and scrambled it to make a type specimen book. It has survived not only five dummy text of the printing and typesetting industry. Lorem since the 1500s, when an unknown printer took </a:t>
              </a:r>
              <a:r>
                <a:rPr dirty="0" smtClean="0"/>
                <a:t>a</a:t>
              </a:r>
              <a:endParaRPr dirty="0"/>
            </a:p>
          </p:txBody>
        </p:sp>
      </p:grpSp>
      <p:grpSp>
        <p:nvGrpSpPr>
          <p:cNvPr id="121" name="Group 121"/>
          <p:cNvGrpSpPr/>
          <p:nvPr/>
        </p:nvGrpSpPr>
        <p:grpSpPr>
          <a:xfrm>
            <a:off x="11547825" y="2784667"/>
            <a:ext cx="1212150" cy="1212150"/>
            <a:chOff x="0" y="0"/>
            <a:chExt cx="1212149" cy="1212149"/>
          </a:xfrm>
        </p:grpSpPr>
        <p:sp>
          <p:nvSpPr>
            <p:cNvPr id="119" name="Shape 119"/>
            <p:cNvSpPr/>
            <p:nvPr/>
          </p:nvSpPr>
          <p:spPr>
            <a:xfrm>
              <a:off x="0" y="0"/>
              <a:ext cx="1212150" cy="1212150"/>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20" name="Shape 120"/>
            <p:cNvSpPr/>
            <p:nvPr/>
          </p:nvSpPr>
          <p:spPr>
            <a:xfrm rot="10800000">
              <a:off x="484447" y="428274"/>
              <a:ext cx="217856" cy="355601"/>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grpSp>
        <p:nvGrpSpPr>
          <p:cNvPr id="124" name="Group 124"/>
          <p:cNvGrpSpPr/>
          <p:nvPr/>
        </p:nvGrpSpPr>
        <p:grpSpPr>
          <a:xfrm rot="10800000">
            <a:off x="11560524" y="9746061"/>
            <a:ext cx="1212151" cy="1212151"/>
            <a:chOff x="0" y="0"/>
            <a:chExt cx="1212150" cy="1212150"/>
          </a:xfrm>
        </p:grpSpPr>
        <p:sp>
          <p:nvSpPr>
            <p:cNvPr id="122" name="Shape 122"/>
            <p:cNvSpPr/>
            <p:nvPr/>
          </p:nvSpPr>
          <p:spPr>
            <a:xfrm>
              <a:off x="0" y="0"/>
              <a:ext cx="1212150" cy="1212150"/>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23" name="Shape 123"/>
            <p:cNvSpPr/>
            <p:nvPr/>
          </p:nvSpPr>
          <p:spPr>
            <a:xfrm rot="10800000">
              <a:off x="464572" y="428277"/>
              <a:ext cx="217856" cy="355601"/>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0" y="-42446"/>
            <a:ext cx="24384000" cy="5934405"/>
          </a:xfrm>
          <a:solidFill>
            <a:schemeClr val="bg2"/>
          </a:solidFill>
        </p:spPr>
      </p:sp>
      <p:sp>
        <p:nvSpPr>
          <p:cNvPr id="127" name="Shape 12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sp>
        <p:nvSpPr>
          <p:cNvPr id="128" name="Shape 128"/>
          <p:cNvSpPr/>
          <p:nvPr/>
        </p:nvSpPr>
        <p:spPr>
          <a:xfrm>
            <a:off x="4606071" y="7034370"/>
            <a:ext cx="15171858" cy="2066491"/>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nSpc>
                <a:spcPct val="90000"/>
              </a:lnSpc>
              <a:defRPr sz="11000" b="1">
                <a:solidFill>
                  <a:srgbClr val="282828"/>
                </a:solidFill>
                <a:latin typeface="Signika"/>
                <a:ea typeface="Signika"/>
                <a:cs typeface="Signika"/>
                <a:sym typeface="Signika"/>
              </a:defRPr>
            </a:lvl1pPr>
          </a:lstStyle>
          <a:p>
            <a:r>
              <a:t>Text Information Demo</a:t>
            </a:r>
          </a:p>
        </p:txBody>
      </p:sp>
      <p:sp>
        <p:nvSpPr>
          <p:cNvPr id="129" name="Shape 129"/>
          <p:cNvSpPr/>
          <p:nvPr/>
        </p:nvSpPr>
        <p:spPr>
          <a:xfrm>
            <a:off x="5374944" y="9252218"/>
            <a:ext cx="13634112" cy="3511862"/>
          </a:xfrm>
          <a:prstGeom prst="rect">
            <a:avLst/>
          </a:prstGeom>
          <a:ln w="3175">
            <a:miter lim="400000"/>
          </a:ln>
          <a:extLst>
            <a:ext uri="{C572A759-6A51-4108-AA02-DFA0A04FC94B}">
              <ma14:wrappingTextBoxFlag xmlns:ma14="http://schemas.microsoft.com/office/mac/drawingml/2011/main" val="1"/>
            </a:ext>
          </a:extLst>
        </p:spPr>
        <p:txBody>
          <a:bodyPr lIns="38100" tIns="38100" rIns="38100" bIns="38100">
            <a:normAutofit/>
          </a:bodyPr>
          <a:lstStyle>
            <a:lvl1pPr algn="ctr"/>
          </a:lstStyle>
          <a:p>
            <a:r>
              <a:t>Lorem Ipsum is simply dummy text of the printing and typesetting industry. </a:t>
            </a:r>
            <a:r>
              <a:rPr dirty="0"/>
              <a:t>Lorem Ipsum has been the industry's unknown printer took a galley of type and scrambled it to make a type typesetting, remaining essentially unchanged. It was popularised dummy text ever since the 1500s, when an specimen book. It has survived not only five centuries, but also the leap into electronic typesetting, remaining essentially unchanged. It was popularised in the Lorem has survived not only five centuries, but also the dummy text of the printing and typesetting</a:t>
            </a:r>
          </a:p>
        </p:txBody>
      </p:sp>
      <p:grpSp>
        <p:nvGrpSpPr>
          <p:cNvPr id="132" name="Group 132"/>
          <p:cNvGrpSpPr/>
          <p:nvPr/>
        </p:nvGrpSpPr>
        <p:grpSpPr>
          <a:xfrm rot="16200000">
            <a:off x="11585925" y="5273184"/>
            <a:ext cx="1212151" cy="1212151"/>
            <a:chOff x="0" y="0"/>
            <a:chExt cx="1212150" cy="1212150"/>
          </a:xfrm>
        </p:grpSpPr>
        <p:sp>
          <p:nvSpPr>
            <p:cNvPr id="130" name="Shape 130"/>
            <p:cNvSpPr/>
            <p:nvPr/>
          </p:nvSpPr>
          <p:spPr>
            <a:xfrm>
              <a:off x="0" y="0"/>
              <a:ext cx="1212150" cy="1212150"/>
            </a:xfrm>
            <a:prstGeom prst="ellipse">
              <a:avLst/>
            </a:prstGeom>
            <a:solidFill>
              <a:srgbClr val="03C0FE"/>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31" name="Shape 131"/>
            <p:cNvSpPr/>
            <p:nvPr/>
          </p:nvSpPr>
          <p:spPr>
            <a:xfrm rot="10800000">
              <a:off x="484447" y="448152"/>
              <a:ext cx="217856" cy="355601"/>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FFFFF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spTree>
  </p:cSld>
  <p:clrMapOvr>
    <a:masterClrMapping/>
  </p:clrMapOvr>
  <p:transition spd="med"/>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727574"/>
      </a:dk1>
      <a:lt1>
        <a:srgbClr val="750231"/>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ontserrat-Regular"/>
        <a:ea typeface="Montserrat-Regular"/>
        <a:cs typeface="Montserrat-Regular"/>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DEE0"/>
        </a:solidFill>
        <a:ln w="3175">
          <a:miter lim="400000"/>
        </a:ln>
      </a:spPr>
      <a:bodyPr lIns="38100" tIns="38100" rIns="38100" bIns="38100" anchor="ctr"/>
      <a:lstStyle>
        <a:defPPr algn="ctr">
          <a:defRPr sz="3000">
            <a:solidFill>
              <a:srgbClr val="FFFFFF"/>
            </a:solidFill>
            <a:latin typeface="Helvetica Light"/>
            <a:ea typeface="Helvetica Light"/>
            <a:cs typeface="Helvetica Light"/>
            <a:sym typeface="Helvetica Light"/>
          </a:defRPr>
        </a:defPPr>
      </a:lst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Montserrat-Regular"/>
        <a:ea typeface="Montserrat-Regular"/>
        <a:cs typeface="Montserrat-Regular"/>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2600" b="0" i="0" u="none" strike="noStrike" cap="none" spc="0" normalizeH="0" baseline="0">
            <a:ln>
              <a:noFill/>
            </a:ln>
            <a:solidFill>
              <a:srgbClr val="727574"/>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TotalTime>
  <Words>1971</Words>
  <Application>Microsoft Macintosh PowerPoint</Application>
  <PresentationFormat>Custom</PresentationFormat>
  <Paragraphs>172</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et-line</vt:lpstr>
      <vt:lpstr>Helvetica Light</vt:lpstr>
      <vt:lpstr>Helvetica Neue</vt:lpstr>
      <vt:lpstr>Montserrat-Regular</vt:lpstr>
      <vt:lpstr>PT Sans</vt:lpstr>
      <vt:lpstr>Roboto Regular</vt:lpstr>
      <vt:lpstr>Signika</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Anastasiya Ladoshkina</cp:lastModifiedBy>
  <cp:revision>9</cp:revision>
  <dcterms:modified xsi:type="dcterms:W3CDTF">2016-06-01T09:47:44Z</dcterms:modified>
</cp:coreProperties>
</file>