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7" r:id="rId2"/>
    <p:sldId id="407" r:id="rId3"/>
    <p:sldId id="439" r:id="rId4"/>
    <p:sldId id="427" r:id="rId5"/>
    <p:sldId id="428" r:id="rId6"/>
    <p:sldId id="443" r:id="rId7"/>
    <p:sldId id="449" r:id="rId8"/>
    <p:sldId id="450" r:id="rId9"/>
    <p:sldId id="445" r:id="rId10"/>
    <p:sldId id="451" r:id="rId11"/>
    <p:sldId id="447" r:id="rId12"/>
    <p:sldId id="448" r:id="rId13"/>
    <p:sldId id="340" r:id="rId14"/>
  </p:sldIdLst>
  <p:sldSz cx="16276638" cy="9144000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C5F3F3"/>
    <a:srgbClr val="FF0066"/>
    <a:srgbClr val="FF7C80"/>
    <a:srgbClr val="FF6600"/>
    <a:srgbClr val="6600CC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65" autoAdjust="0"/>
    <p:restoredTop sz="94660"/>
  </p:normalViewPr>
  <p:slideViewPr>
    <p:cSldViewPr>
      <p:cViewPr varScale="1">
        <p:scale>
          <a:sx n="48" d="100"/>
          <a:sy n="48" d="100"/>
        </p:scale>
        <p:origin x="888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13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967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Giai%20nghia%20tu/Hon%20ho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508919" y="4121127"/>
            <a:ext cx="130302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1: CÙNG VUI CHƠI (T1,2)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365879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8: CÙNG VUI CHƠI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298575" y="2316480"/>
            <a:ext cx="146121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0264"/>
              </p:ext>
            </p:extLst>
          </p:nvPr>
        </p:nvGraphicFramePr>
        <p:xfrm>
          <a:off x="1889919" y="3764280"/>
          <a:ext cx="124968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chơi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đánh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đấu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đua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Rounded Rectangle 50"/>
          <p:cNvSpPr/>
          <p:nvPr/>
        </p:nvSpPr>
        <p:spPr>
          <a:xfrm>
            <a:off x="2028049" y="4416653"/>
            <a:ext cx="28583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2028049" y="5355386"/>
            <a:ext cx="2895600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985593" y="6298096"/>
            <a:ext cx="2895600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5061779" y="4416653"/>
            <a:ext cx="31631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061779" y="5379503"/>
            <a:ext cx="31631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5196637" y="6298096"/>
            <a:ext cx="31631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khăng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8816270" y="4466274"/>
            <a:ext cx="259849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kiếm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8838896" y="5379503"/>
            <a:ext cx="259849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1765291" y="4486262"/>
            <a:ext cx="2514600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đạp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11771303" y="5424716"/>
            <a:ext cx="2514600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11771302" y="6233160"/>
            <a:ext cx="2514601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87913"/>
      </p:ext>
    </p:extLst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8: CÙNG VUI CHƠI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56519" y="2477869"/>
            <a:ext cx="11654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3719" y="3657600"/>
            <a:ext cx="4378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505386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6198"/>
      </p:ext>
    </p:extLst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2431" t="42708" r="32431" b="7291"/>
          <a:stretch/>
        </p:blipFill>
        <p:spPr>
          <a:xfrm>
            <a:off x="1356519" y="287866"/>
            <a:ext cx="13487400" cy="853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843973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4" name="Group 1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16" name="Straight Connector 15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8: CÙNG VUI CHƠI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1563435" y="2751892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 trôi chảy toàn bài, ngắt nghỉ câu đúng theo thể thơ. Đọc diễn cảm với giọng hồn nhiên vui tươi.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93838" y="5323252"/>
            <a:ext cx="13578681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Hướng dẫn đọc.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3177124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1508919" y="4267200"/>
            <a:ext cx="4191000" cy="677108"/>
            <a:chOff x="1508919" y="1888664"/>
            <a:chExt cx="3733800" cy="677108"/>
          </a:xfrm>
        </p:grpSpPr>
        <p:sp>
          <p:nvSpPr>
            <p:cNvPr id="23" name="Rectangle 22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Chia đoạn.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618922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585120" y="8001000"/>
            <a:ext cx="220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56519" y="1752600"/>
            <a:ext cx="6781801" cy="707886"/>
            <a:chOff x="1508918" y="1888664"/>
            <a:chExt cx="6172201" cy="1186207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6172201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3. Luyện đọc và tìm hiểu bài.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1646078" y="3017498"/>
              <a:ext cx="5577840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Rectangle 2"/>
          <p:cNvSpPr/>
          <p:nvPr/>
        </p:nvSpPr>
        <p:spPr>
          <a:xfrm>
            <a:off x="1512302" y="4038600"/>
            <a:ext cx="603724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ta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459673" y="4050717"/>
            <a:ext cx="6689046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giấy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Qua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 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Bay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lộn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xuống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từng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vòng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07226" y="25146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Luyện đọc từ, câu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27701" y="7239000"/>
            <a:ext cx="52517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56519" y="3222486"/>
            <a:ext cx="1470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ắm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</a:t>
            </a:r>
            <a:r>
              <a:rPr lang="en-US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32" name="Group 31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3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8: CÙNG VUI CHƠI</a:t>
              </a:r>
            </a:p>
          </p:txBody>
        </p:sp>
      </p:grpSp>
      <p:cxnSp>
        <p:nvCxnSpPr>
          <p:cNvPr id="24" name="Straight Connector 23"/>
          <p:cNvCxnSpPr/>
          <p:nvPr/>
        </p:nvCxnSpPr>
        <p:spPr>
          <a:xfrm flipH="1">
            <a:off x="3109119" y="6488113"/>
            <a:ext cx="127000" cy="3698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3880306" y="4191000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1567319" y="48879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13956506" y="48879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10271919" y="5410200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3423106" y="54975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080919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981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như thế nào?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04718" y="3962400"/>
            <a:ext cx="1005840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981701" y="57150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004718" y="6934200"/>
            <a:ext cx="102108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bay qua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8: CÙNG VUI CHƠI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137319" y="5401878"/>
            <a:ext cx="6019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giấy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Qua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Bay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lộn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xuống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vòng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9043" y="2864912"/>
            <a:ext cx="4923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5014119" y="55737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907506" y="6096000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937919" y="61071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764506" y="66405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633119" y="67167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080919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5981701" y="27432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léo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04718" y="3962400"/>
            <a:ext cx="1021080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nhìn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cho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mắt</a:t>
            </a:r>
            <a:endParaRPr lang="en-US" altLang="en-US" sz="3600" b="1" dirty="0">
              <a:solidFill>
                <a:srgbClr val="1608C8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đá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thật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dẻo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chân</a:t>
            </a:r>
            <a:endParaRPr lang="en-US" altLang="en-US" sz="3600" b="1" dirty="0">
              <a:solidFill>
                <a:srgbClr val="1608C8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    Cho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bay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sân</a:t>
            </a:r>
            <a:endParaRPr lang="en-US" altLang="en-US" sz="3600" b="1" dirty="0">
              <a:solidFill>
                <a:srgbClr val="1608C8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r>
              <a:rPr lang="en-US" altLang="en-US" sz="3600" b="1">
                <a:solidFill>
                  <a:srgbClr val="1608C8"/>
                </a:solidFill>
                <a:latin typeface="Times New Roman" panose="02020603050405020304" pitchFamily="18" charset="0"/>
              </a:rPr>
              <a:t>     Đừng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rơi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xuống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đất</a:t>
            </a:r>
            <a:r>
              <a:rPr lang="en-US" altLang="en-US" sz="36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.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buFontTx/>
              <a:buNone/>
            </a:pPr>
            <a:endParaRPr lang="en-US" altLang="en-US" sz="3600" dirty="0">
              <a:solidFill>
                <a:srgbClr val="1608C8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3600" dirty="0">
              <a:solidFill>
                <a:srgbClr val="1608C8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3600" dirty="0">
              <a:solidFill>
                <a:srgbClr val="1608C8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3600" dirty="0">
              <a:solidFill>
                <a:srgbClr val="1608C8"/>
              </a:solidFill>
              <a:latin typeface="Times New Roman" panose="02020603050405020304" pitchFamily="18" charset="0"/>
            </a:endParaRPr>
          </a:p>
          <a:p>
            <a:pPr algn="just"/>
            <a:endParaRPr lang="en-US" altLang="en-US" sz="3600" dirty="0">
              <a:solidFill>
                <a:srgbClr val="1608C8"/>
              </a:solidFill>
              <a:latin typeface="Times New Roman" panose="02020603050405020304" pitchFamily="18" charset="0"/>
            </a:endParaRPr>
          </a:p>
          <a:p>
            <a:pPr algn="just"/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981701" y="6629400"/>
            <a:ext cx="102338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004718" y="7848600"/>
            <a:ext cx="10210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Chơi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vui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l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hết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mệt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nhọc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thần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thoải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mái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tăng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tinh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thần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đoàn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sẽ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tốt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1608C8"/>
                </a:solidFill>
                <a:latin typeface="Times New Roman" panose="02020603050405020304" pitchFamily="18" charset="0"/>
              </a:rPr>
              <a:t>hơn</a:t>
            </a:r>
            <a:r>
              <a:rPr lang="en-US" altLang="en-US" sz="3600" b="1" dirty="0">
                <a:solidFill>
                  <a:srgbClr val="1608C8"/>
                </a:solidFill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8: CÙNG VUI CHƠI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137319" y="5401878"/>
            <a:ext cx="6019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giấy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Qua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Bay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lộn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xuống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vòng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9043" y="2864912"/>
            <a:ext cx="4923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5014119" y="55737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907506" y="6096000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937919" y="61071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764506" y="66405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633119" y="67167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49605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6080919" y="2667000"/>
            <a:ext cx="0" cy="5694403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>
            <a:off x="1718225" y="1891336"/>
            <a:ext cx="2319747" cy="654607"/>
            <a:chOff x="1259767" y="1442589"/>
            <a:chExt cx="2319747" cy="654607"/>
          </a:xfrm>
        </p:grpSpPr>
        <p:sp>
          <p:nvSpPr>
            <p:cNvPr id="28" name="Rectangle 27"/>
            <p:cNvSpPr/>
            <p:nvPr/>
          </p:nvSpPr>
          <p:spPr>
            <a:xfrm>
              <a:off x="1259767" y="1442589"/>
              <a:ext cx="2319747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Luyện đọc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338517" y="2096852"/>
              <a:ext cx="22098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8753147" y="1907107"/>
            <a:ext cx="2791030" cy="654607"/>
            <a:chOff x="1024127" y="1442589"/>
            <a:chExt cx="2791030" cy="654607"/>
          </a:xfrm>
        </p:grpSpPr>
        <p:sp>
          <p:nvSpPr>
            <p:cNvPr id="31" name="Rectangle 30"/>
            <p:cNvSpPr/>
            <p:nvPr/>
          </p:nvSpPr>
          <p:spPr>
            <a:xfrm>
              <a:off x="1024127" y="1442589"/>
              <a:ext cx="2791030" cy="654607"/>
            </a:xfrm>
            <a:prstGeom prst="rect">
              <a:avLst/>
            </a:prstGeom>
            <a:noFill/>
          </p:spPr>
          <p:txBody>
            <a:bodyPr wrap="none" lIns="69156" tIns="34578" rIns="69156" bIns="34578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38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Tìm hiểu bài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>
              <a:off x="1156059" y="2067013"/>
              <a:ext cx="256032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8: CÙNG VUI CHƠI</a:t>
              </a:r>
            </a:p>
          </p:txBody>
        </p:sp>
      </p:grpSp>
      <p:sp>
        <p:nvSpPr>
          <p:cNvPr id="51" name="Rectangle 50"/>
          <p:cNvSpPr/>
          <p:nvPr/>
        </p:nvSpPr>
        <p:spPr>
          <a:xfrm>
            <a:off x="137319" y="5401878"/>
            <a:ext cx="6019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giấy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Qua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, 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Bay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lộn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xuống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từng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vòng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quanh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19043" y="2864912"/>
            <a:ext cx="49236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ơi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bay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endParaRPr lang="en-US" sz="3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5014119" y="55737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907506" y="6096000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937919" y="61071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764506" y="66405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633119" y="6716712"/>
            <a:ext cx="125413" cy="369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9154899" y="28194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6418600" y="3657600"/>
            <a:ext cx="8773438" cy="4563537"/>
            <a:chOff x="6418600" y="4495869"/>
            <a:chExt cx="8773438" cy="4563537"/>
          </a:xfrm>
        </p:grpSpPr>
        <p:pic>
          <p:nvPicPr>
            <p:cNvPr id="36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2390919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Rectangle 36"/>
            <p:cNvSpPr/>
            <p:nvPr/>
          </p:nvSpPr>
          <p:spPr>
            <a:xfrm>
              <a:off x="7183114" y="5638869"/>
              <a:ext cx="7356005" cy="255454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defRPr/>
              </a:pPr>
              <a:r>
                <a:rPr lang="vi-VN" sz="4000" b="1" noProof="1">
                  <a:solidFill>
                    <a:srgbClr val="1608C8"/>
                  </a:solidFill>
                  <a:latin typeface="Times New Roman" pitchFamily="18" charset="0"/>
                  <a:cs typeface="Times New Roman" pitchFamily="18" charset="0"/>
                </a:rPr>
                <a:t>Bài thơ khuyên học sinh chăm chơi thể thao, chăm vận động trong giờ ra chơi để có sức khỏe, để vui hơn và học tập tốt hơn.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426326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44" name="Group 43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</a:p>
              </p:txBody>
            </p:sp>
          </p:grpSp>
          <p:cxnSp>
            <p:nvCxnSpPr>
              <p:cNvPr id="48" name="Straight Connector 47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8: CÙNG VUI CHƠI</a:t>
              </a:r>
            </a:p>
          </p:txBody>
        </p:sp>
      </p:grpSp>
      <p:sp>
        <p:nvSpPr>
          <p:cNvPr id="3" name="AutoShape 2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Khung viền PowerPoint đẹp - Phụ Kiện MacBook Chính Hã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Khung viền đẹp PowerPoin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Khung viền đẹp PowerPoin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Khung viền đẹp PowerPoint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356520" y="1600200"/>
            <a:ext cx="3429000" cy="707886"/>
            <a:chOff x="1508919" y="1888664"/>
            <a:chExt cx="3120775" cy="1186207"/>
          </a:xfrm>
        </p:grpSpPr>
        <p:sp>
          <p:nvSpPr>
            <p:cNvPr id="34" name="Rectangle 33"/>
            <p:cNvSpPr/>
            <p:nvPr/>
          </p:nvSpPr>
          <p:spPr>
            <a:xfrm>
              <a:off x="1508919" y="1888664"/>
              <a:ext cx="3120775" cy="11862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1646078" y="3017498"/>
              <a:ext cx="242881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298575" y="2316480"/>
            <a:ext cx="158313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võ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31333"/>
              </p:ext>
            </p:extLst>
          </p:nvPr>
        </p:nvGraphicFramePr>
        <p:xfrm>
          <a:off x="1889919" y="5105400"/>
          <a:ext cx="124968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Chơi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Đánh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Đấu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4368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FF0000"/>
                          </a:solidFill>
                        </a:rPr>
                        <a:t>Đua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" name="Rounded Rectangle 50"/>
          <p:cNvSpPr/>
          <p:nvPr/>
        </p:nvSpPr>
        <p:spPr>
          <a:xfrm>
            <a:off x="1927172" y="5832025"/>
            <a:ext cx="28583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1889919" y="6553200"/>
            <a:ext cx="2895600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889919" y="7315200"/>
            <a:ext cx="2895600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chuyền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5127572" y="5832025"/>
            <a:ext cx="31631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5166519" y="6629400"/>
            <a:ext cx="31631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5166519" y="7391400"/>
            <a:ext cx="31631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khăng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8708972" y="5867400"/>
            <a:ext cx="28583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kiếm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8747919" y="6705600"/>
            <a:ext cx="2858347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1795920" y="5867400"/>
            <a:ext cx="2514600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đạp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11795920" y="6705600"/>
            <a:ext cx="2514600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ngựa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11795919" y="7391400"/>
            <a:ext cx="2514601" cy="533400"/>
          </a:xfrm>
          <a:prstGeom prst="roundRect">
            <a:avLst/>
          </a:prstGeom>
          <a:solidFill>
            <a:srgbClr val="C5F3F3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8482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1" grpId="0" animBg="1"/>
      <p:bldP spid="52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  <p:bldP spid="66" grpId="0" animBg="1"/>
      <p:bldP spid="6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9969</TotalTime>
  <Words>860</Words>
  <Application>Microsoft Office PowerPoint</Application>
  <PresentationFormat>Custom</PresentationFormat>
  <Paragraphs>146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Ha</cp:lastModifiedBy>
  <cp:revision>1119</cp:revision>
  <dcterms:created xsi:type="dcterms:W3CDTF">2008-09-09T22:52:10Z</dcterms:created>
  <dcterms:modified xsi:type="dcterms:W3CDTF">2022-08-25T12:53:39Z</dcterms:modified>
</cp:coreProperties>
</file>