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</a:rPr>
              <a:t>Chọn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thích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hợp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với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con </a:t>
            </a:r>
            <a:r>
              <a:rPr lang="en-US" sz="4000" dirty="0" err="1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2540" r="20909" b="40873"/>
          <a:stretch/>
        </p:blipFill>
        <p:spPr bwMode="auto">
          <a:xfrm>
            <a:off x="297543" y="3124200"/>
            <a:ext cx="83609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743758" y="3352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2341" r="20909" b="40278"/>
          <a:stretch/>
        </p:blipFill>
        <p:spPr bwMode="auto">
          <a:xfrm>
            <a:off x="-47904" y="3200400"/>
            <a:ext cx="9039504" cy="24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3400" y="42799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7929161" y="36195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2341" r="21244" b="41493"/>
          <a:stretch/>
        </p:blipFill>
        <p:spPr bwMode="auto">
          <a:xfrm>
            <a:off x="-431" y="3276600"/>
            <a:ext cx="89920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33400" y="4502836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704922" y="42291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Chọn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câu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trả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lời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đúng</a:t>
            </a:r>
            <a:r>
              <a:rPr lang="en-US" sz="5400" dirty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307650" y="1066800"/>
            <a:ext cx="761715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Cho </a:t>
            </a:r>
            <a:r>
              <a:rPr lang="en-US" sz="5400" dirty="0" err="1">
                <a:solidFill>
                  <a:srgbClr val="0070C0"/>
                </a:solidFill>
              </a:rPr>
              <a:t>thêm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thùng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lên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xe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để</a:t>
            </a:r>
            <a:r>
              <a:rPr lang="en-US" sz="5400" dirty="0">
                <a:solidFill>
                  <a:srgbClr val="0070C0"/>
                </a:solidFill>
              </a:rPr>
              <a:t>: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9087" r="19928" b="37748"/>
          <a:stretch/>
        </p:blipFill>
        <p:spPr bwMode="auto">
          <a:xfrm>
            <a:off x="0" y="2209800"/>
            <a:ext cx="903659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5029200" y="3733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3929" r="22470" b="42113"/>
          <a:stretch/>
        </p:blipFill>
        <p:spPr bwMode="auto">
          <a:xfrm>
            <a:off x="76200" y="2334984"/>
            <a:ext cx="9067800" cy="27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081158" y="4024084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6389" r="26599" b="36805"/>
          <a:stretch/>
        </p:blipFill>
        <p:spPr bwMode="auto">
          <a:xfrm>
            <a:off x="62849" y="1905000"/>
            <a:ext cx="89287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28956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289923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1910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28972" y="4285341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357909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93824" y="28284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912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42672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2381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endParaRPr lang="vi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4800" y="1613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793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828800" y="1524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8968" r="30502" b="30357"/>
          <a:stretch/>
        </p:blipFill>
        <p:spPr bwMode="auto">
          <a:xfrm>
            <a:off x="547914" y="990600"/>
            <a:ext cx="806268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45982" r="31371" b="35962"/>
          <a:stretch/>
        </p:blipFill>
        <p:spPr bwMode="auto">
          <a:xfrm>
            <a:off x="624114" y="4529642"/>
            <a:ext cx="7529286" cy="20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2885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9870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4925156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987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157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852" y="49058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231" y="4884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4361" y="49602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851" y="59508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6468" y="59508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6152" y="58964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gà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74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Hồng Thúy Hồng Thúy</cp:lastModifiedBy>
  <cp:revision>7</cp:revision>
  <dcterms:created xsi:type="dcterms:W3CDTF">2006-08-16T00:00:00Z</dcterms:created>
  <dcterms:modified xsi:type="dcterms:W3CDTF">2020-08-23T08:35:34Z</dcterms:modified>
</cp:coreProperties>
</file>