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7" r:id="rId5"/>
    <p:sldId id="259" r:id="rId6"/>
    <p:sldId id="263" r:id="rId7"/>
    <p:sldId id="264" r:id="rId8"/>
    <p:sldId id="281" r:id="rId9"/>
    <p:sldId id="266" r:id="rId10"/>
    <p:sldId id="265" r:id="rId11"/>
    <p:sldId id="268" r:id="rId12"/>
    <p:sldId id="269" r:id="rId13"/>
    <p:sldId id="282" r:id="rId14"/>
    <p:sldId id="270" r:id="rId15"/>
    <p:sldId id="271" r:id="rId16"/>
    <p:sldId id="272" r:id="rId17"/>
    <p:sldId id="273" r:id="rId18"/>
    <p:sldId id="28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100"/>
    <a:srgbClr val="E6E300"/>
    <a:srgbClr val="F0587D"/>
    <a:srgbClr val="FF7C61"/>
    <a:srgbClr val="768B00"/>
    <a:srgbClr val="C56D27"/>
    <a:srgbClr val="A5A5A5"/>
    <a:srgbClr val="D7603C"/>
    <a:srgbClr val="A4E7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9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80" y="114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02C96-67DE-44C4-B2F0-1C3392657607}" type="datetimeFigureOut">
              <a:rPr lang="zh-CN" altLang="en-US" smtClean="0"/>
              <a:t>2017-07-07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6B7E2-0617-4AC1-993F-2E58B2FF1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85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773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483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10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792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05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657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86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408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268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226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09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742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32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798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860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293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847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40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43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18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563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997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997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906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41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2017-07-07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59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2017-07-07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07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2017-07-07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5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2017-07-07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81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2017-07-07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83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2017-07-07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22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2017-07-07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0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2017-07-07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97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2017-07-07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10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2017-07-07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78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2017-07-07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7E3C-B80D-431C-A389-5E64AAFA3F97}" type="datetimeFigureOut">
              <a:rPr lang="zh-CN" altLang="en-US" smtClean="0"/>
              <a:t>2017-07-07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54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/>
          <p:nvPr/>
        </p:nvGrpSpPr>
        <p:grpSpPr>
          <a:xfrm>
            <a:off x="9800035" y="-510901"/>
            <a:ext cx="3059113" cy="1616075"/>
            <a:chOff x="9559925" y="2573338"/>
            <a:chExt cx="3059113" cy="161607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-667147" y="-526964"/>
            <a:ext cx="3092451" cy="1617663"/>
            <a:chOff x="-920750" y="2238375"/>
            <a:chExt cx="3092451" cy="1617663"/>
          </a:xfrm>
        </p:grpSpPr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-920750" y="2238375"/>
              <a:ext cx="3036888" cy="1501775"/>
            </a:xfrm>
            <a:custGeom>
              <a:avLst/>
              <a:gdLst>
                <a:gd name="T0" fmla="*/ 708 w 708"/>
                <a:gd name="T1" fmla="*/ 6 h 350"/>
                <a:gd name="T2" fmla="*/ 0 w 708"/>
                <a:gd name="T3" fmla="*/ 298 h 350"/>
                <a:gd name="T4" fmla="*/ 3 w 708"/>
                <a:gd name="T5" fmla="*/ 287 h 350"/>
                <a:gd name="T6" fmla="*/ 698 w 708"/>
                <a:gd name="T7" fmla="*/ 0 h 350"/>
                <a:gd name="T8" fmla="*/ 708 w 708"/>
                <a:gd name="T9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5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-762000" y="3533775"/>
              <a:ext cx="342900" cy="312738"/>
            </a:xfrm>
            <a:custGeom>
              <a:avLst/>
              <a:gdLst>
                <a:gd name="T0" fmla="*/ 33 w 80"/>
                <a:gd name="T1" fmla="*/ 73 h 73"/>
                <a:gd name="T2" fmla="*/ 0 w 80"/>
                <a:gd name="T3" fmla="*/ 0 h 73"/>
                <a:gd name="T4" fmla="*/ 80 w 80"/>
                <a:gd name="T5" fmla="*/ 8 h 73"/>
                <a:gd name="T6" fmla="*/ 33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-277812" y="3551238"/>
              <a:ext cx="339725" cy="304800"/>
            </a:xfrm>
            <a:custGeom>
              <a:avLst/>
              <a:gdLst>
                <a:gd name="T0" fmla="*/ 44 w 79"/>
                <a:gd name="T1" fmla="*/ 71 h 71"/>
                <a:gd name="T2" fmla="*/ 0 w 79"/>
                <a:gd name="T3" fmla="*/ 5 h 71"/>
                <a:gd name="T4" fmla="*/ 79 w 79"/>
                <a:gd name="T5" fmla="*/ 0 h 71"/>
                <a:gd name="T6" fmla="*/ 44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98438" y="3452813"/>
              <a:ext cx="325438" cy="325438"/>
            </a:xfrm>
            <a:custGeom>
              <a:avLst/>
              <a:gdLst>
                <a:gd name="T0" fmla="*/ 54 w 76"/>
                <a:gd name="T1" fmla="*/ 76 h 76"/>
                <a:gd name="T2" fmla="*/ 0 w 76"/>
                <a:gd name="T3" fmla="*/ 18 h 76"/>
                <a:gd name="T4" fmla="*/ 76 w 76"/>
                <a:gd name="T5" fmla="*/ 0 h 76"/>
                <a:gd name="T6" fmla="*/ 5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57225" y="3276600"/>
              <a:ext cx="309563" cy="338138"/>
            </a:xfrm>
            <a:custGeom>
              <a:avLst/>
              <a:gdLst>
                <a:gd name="T0" fmla="*/ 63 w 72"/>
                <a:gd name="T1" fmla="*/ 79 h 79"/>
                <a:gd name="T2" fmla="*/ 0 w 72"/>
                <a:gd name="T3" fmla="*/ 30 h 79"/>
                <a:gd name="T4" fmla="*/ 72 w 72"/>
                <a:gd name="T5" fmla="*/ 0 h 79"/>
                <a:gd name="T6" fmla="*/ 63 w 72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9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090613" y="3032125"/>
              <a:ext cx="300038" cy="338138"/>
            </a:xfrm>
            <a:custGeom>
              <a:avLst/>
              <a:gdLst>
                <a:gd name="T0" fmla="*/ 70 w 70"/>
                <a:gd name="T1" fmla="*/ 79 h 79"/>
                <a:gd name="T2" fmla="*/ 0 w 70"/>
                <a:gd name="T3" fmla="*/ 42 h 79"/>
                <a:gd name="T4" fmla="*/ 66 w 70"/>
                <a:gd name="T5" fmla="*/ 0 h 79"/>
                <a:gd name="T6" fmla="*/ 70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485900" y="2719388"/>
              <a:ext cx="325438" cy="333375"/>
            </a:xfrm>
            <a:custGeom>
              <a:avLst/>
              <a:gdLst>
                <a:gd name="T0" fmla="*/ 76 w 76"/>
                <a:gd name="T1" fmla="*/ 78 h 78"/>
                <a:gd name="T2" fmla="*/ 0 w 76"/>
                <a:gd name="T3" fmla="*/ 53 h 78"/>
                <a:gd name="T4" fmla="*/ 58 w 76"/>
                <a:gd name="T5" fmla="*/ 0 h 78"/>
                <a:gd name="T6" fmla="*/ 76 w 76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8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833563" y="2341563"/>
              <a:ext cx="338138" cy="322263"/>
            </a:xfrm>
            <a:custGeom>
              <a:avLst/>
              <a:gdLst>
                <a:gd name="T0" fmla="*/ 79 w 79"/>
                <a:gd name="T1" fmla="*/ 75 h 75"/>
                <a:gd name="T2" fmla="*/ 0 w 79"/>
                <a:gd name="T3" fmla="*/ 64 h 75"/>
                <a:gd name="T4" fmla="*/ 50 w 79"/>
                <a:gd name="T5" fmla="*/ 0 h 75"/>
                <a:gd name="T6" fmla="*/ 79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56"/>
          <p:cNvSpPr>
            <a:spLocks/>
          </p:cNvSpPr>
          <p:nvPr/>
        </p:nvSpPr>
        <p:spPr bwMode="auto">
          <a:xfrm>
            <a:off x="3313113" y="30253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57"/>
          <p:cNvSpPr>
            <a:spLocks/>
          </p:cNvSpPr>
          <p:nvPr/>
        </p:nvSpPr>
        <p:spPr bwMode="auto">
          <a:xfrm>
            <a:off x="5162550" y="64067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58"/>
          <p:cNvSpPr>
            <a:spLocks/>
          </p:cNvSpPr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59"/>
          <p:cNvSpPr>
            <a:spLocks/>
          </p:cNvSpPr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0"/>
          <p:cNvSpPr>
            <a:spLocks/>
          </p:cNvSpPr>
          <p:nvPr/>
        </p:nvSpPr>
        <p:spPr bwMode="auto">
          <a:xfrm>
            <a:off x="8015288" y="123757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61"/>
          <p:cNvSpPr>
            <a:spLocks/>
          </p:cNvSpPr>
          <p:nvPr/>
        </p:nvSpPr>
        <p:spPr bwMode="auto">
          <a:xfrm>
            <a:off x="4119563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104"/>
          <p:cNvSpPr>
            <a:spLocks/>
          </p:cNvSpPr>
          <p:nvPr/>
        </p:nvSpPr>
        <p:spPr bwMode="auto">
          <a:xfrm>
            <a:off x="10482263" y="140902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33" name="组合 132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8169275" y="5348288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8431213" y="5799138"/>
              <a:ext cx="385763" cy="882650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760538" y="4062455"/>
              <a:ext cx="1882775" cy="1295400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893888" y="4230733"/>
              <a:ext cx="1595438" cy="1093788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073275" y="4432345"/>
              <a:ext cx="1209675" cy="849313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2274888" y="4654601"/>
              <a:ext cx="788988" cy="579438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459038" y="4860970"/>
              <a:ext cx="400050" cy="325438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44450" y="4432345"/>
              <a:ext cx="3011488" cy="2517775"/>
            </a:xfrm>
            <a:custGeom>
              <a:avLst/>
              <a:gdLst>
                <a:gd name="T0" fmla="*/ 702 w 702"/>
                <a:gd name="T1" fmla="*/ 587 h 587"/>
                <a:gd name="T2" fmla="*/ 702 w 702"/>
                <a:gd name="T3" fmla="*/ 573 h 587"/>
                <a:gd name="T4" fmla="*/ 351 w 702"/>
                <a:gd name="T5" fmla="*/ 0 h 587"/>
                <a:gd name="T6" fmla="*/ 0 w 702"/>
                <a:gd name="T7" fmla="*/ 573 h 587"/>
                <a:gd name="T8" fmla="*/ 0 w 702"/>
                <a:gd name="T9" fmla="*/ 587 h 587"/>
                <a:gd name="T10" fmla="*/ 702 w 702"/>
                <a:gd name="T1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587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44450" y="6527800"/>
              <a:ext cx="0" cy="85725"/>
            </a:xfrm>
            <a:custGeom>
              <a:avLst/>
              <a:gdLst>
                <a:gd name="T0" fmla="*/ 20 h 20"/>
                <a:gd name="T1" fmla="*/ 19 h 20"/>
                <a:gd name="T2" fmla="*/ 19 h 20"/>
                <a:gd name="T3" fmla="*/ 18 h 20"/>
                <a:gd name="T4" fmla="*/ 18 h 20"/>
                <a:gd name="T5" fmla="*/ 18 h 20"/>
                <a:gd name="T6" fmla="*/ 17 h 20"/>
                <a:gd name="T7" fmla="*/ 17 h 20"/>
                <a:gd name="T8" fmla="*/ 16 h 20"/>
                <a:gd name="T9" fmla="*/ 16 h 20"/>
                <a:gd name="T10" fmla="*/ 15 h 20"/>
                <a:gd name="T11" fmla="*/ 15 h 20"/>
                <a:gd name="T12" fmla="*/ 14 h 20"/>
                <a:gd name="T13" fmla="*/ 14 h 20"/>
                <a:gd name="T14" fmla="*/ 13 h 20"/>
                <a:gd name="T15" fmla="*/ 13 h 20"/>
                <a:gd name="T16" fmla="*/ 12 h 20"/>
                <a:gd name="T17" fmla="*/ 12 h 20"/>
                <a:gd name="T18" fmla="*/ 11 h 20"/>
                <a:gd name="T19" fmla="*/ 11 h 20"/>
                <a:gd name="T20" fmla="*/ 11 h 20"/>
                <a:gd name="T21" fmla="*/ 10 h 20"/>
                <a:gd name="T22" fmla="*/ 10 h 20"/>
                <a:gd name="T23" fmla="*/ 9 h 20"/>
                <a:gd name="T24" fmla="*/ 9 h 20"/>
                <a:gd name="T25" fmla="*/ 8 h 20"/>
                <a:gd name="T26" fmla="*/ 8 h 20"/>
                <a:gd name="T27" fmla="*/ 7 h 20"/>
                <a:gd name="T28" fmla="*/ 7 h 20"/>
                <a:gd name="T29" fmla="*/ 6 h 20"/>
                <a:gd name="T30" fmla="*/ 6 h 20"/>
                <a:gd name="T31" fmla="*/ 5 h 20"/>
                <a:gd name="T32" fmla="*/ 5 h 20"/>
                <a:gd name="T33" fmla="*/ 5 h 20"/>
                <a:gd name="T34" fmla="*/ 4 h 20"/>
                <a:gd name="T35" fmla="*/ 4 h 20"/>
                <a:gd name="T36" fmla="*/ 3 h 20"/>
                <a:gd name="T37" fmla="*/ 3 h 20"/>
                <a:gd name="T38" fmla="*/ 2 h 20"/>
                <a:gd name="T39" fmla="*/ 2 h 20"/>
                <a:gd name="T40" fmla="*/ 1 h 20"/>
                <a:gd name="T41" fmla="*/ 1 h 20"/>
                <a:gd name="T42" fmla="*/ 0 h 20"/>
                <a:gd name="T43" fmla="*/ 0 h 20"/>
                <a:gd name="T4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</a:cxnLst>
              <a:rect l="0" t="0" r="r" b="b"/>
              <a:pathLst>
                <a:path h="2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44450" y="4435525"/>
              <a:ext cx="1458913" cy="2514600"/>
            </a:xfrm>
            <a:custGeom>
              <a:avLst/>
              <a:gdLst>
                <a:gd name="T0" fmla="*/ 0 w 340"/>
                <a:gd name="T1" fmla="*/ 552 h 586"/>
                <a:gd name="T2" fmla="*/ 0 w 340"/>
                <a:gd name="T3" fmla="*/ 552 h 586"/>
                <a:gd name="T4" fmla="*/ 0 w 340"/>
                <a:gd name="T5" fmla="*/ 552 h 586"/>
                <a:gd name="T6" fmla="*/ 0 w 340"/>
                <a:gd name="T7" fmla="*/ 553 h 586"/>
                <a:gd name="T8" fmla="*/ 0 w 340"/>
                <a:gd name="T9" fmla="*/ 553 h 586"/>
                <a:gd name="T10" fmla="*/ 0 w 340"/>
                <a:gd name="T11" fmla="*/ 554 h 586"/>
                <a:gd name="T12" fmla="*/ 0 w 340"/>
                <a:gd name="T13" fmla="*/ 554 h 586"/>
                <a:gd name="T14" fmla="*/ 0 w 340"/>
                <a:gd name="T15" fmla="*/ 555 h 586"/>
                <a:gd name="T16" fmla="*/ 0 w 340"/>
                <a:gd name="T17" fmla="*/ 555 h 586"/>
                <a:gd name="T18" fmla="*/ 0 w 340"/>
                <a:gd name="T19" fmla="*/ 556 h 586"/>
                <a:gd name="T20" fmla="*/ 0 w 340"/>
                <a:gd name="T21" fmla="*/ 556 h 586"/>
                <a:gd name="T22" fmla="*/ 0 w 340"/>
                <a:gd name="T23" fmla="*/ 556 h 586"/>
                <a:gd name="T24" fmla="*/ 0 w 340"/>
                <a:gd name="T25" fmla="*/ 557 h 586"/>
                <a:gd name="T26" fmla="*/ 0 w 340"/>
                <a:gd name="T27" fmla="*/ 557 h 586"/>
                <a:gd name="T28" fmla="*/ 0 w 340"/>
                <a:gd name="T29" fmla="*/ 558 h 586"/>
                <a:gd name="T30" fmla="*/ 0 w 340"/>
                <a:gd name="T31" fmla="*/ 558 h 586"/>
                <a:gd name="T32" fmla="*/ 0 w 340"/>
                <a:gd name="T33" fmla="*/ 559 h 586"/>
                <a:gd name="T34" fmla="*/ 0 w 340"/>
                <a:gd name="T35" fmla="*/ 559 h 586"/>
                <a:gd name="T36" fmla="*/ 0 w 340"/>
                <a:gd name="T37" fmla="*/ 560 h 586"/>
                <a:gd name="T38" fmla="*/ 0 w 340"/>
                <a:gd name="T39" fmla="*/ 560 h 586"/>
                <a:gd name="T40" fmla="*/ 0 w 340"/>
                <a:gd name="T41" fmla="*/ 560 h 586"/>
                <a:gd name="T42" fmla="*/ 0 w 340"/>
                <a:gd name="T43" fmla="*/ 561 h 586"/>
                <a:gd name="T44" fmla="*/ 0 w 340"/>
                <a:gd name="T45" fmla="*/ 561 h 586"/>
                <a:gd name="T46" fmla="*/ 0 w 340"/>
                <a:gd name="T47" fmla="*/ 562 h 586"/>
                <a:gd name="T48" fmla="*/ 0 w 340"/>
                <a:gd name="T49" fmla="*/ 562 h 586"/>
                <a:gd name="T50" fmla="*/ 0 w 340"/>
                <a:gd name="T51" fmla="*/ 563 h 586"/>
                <a:gd name="T52" fmla="*/ 0 w 340"/>
                <a:gd name="T53" fmla="*/ 563 h 586"/>
                <a:gd name="T54" fmla="*/ 0 w 340"/>
                <a:gd name="T55" fmla="*/ 564 h 586"/>
                <a:gd name="T56" fmla="*/ 0 w 340"/>
                <a:gd name="T57" fmla="*/ 564 h 586"/>
                <a:gd name="T58" fmla="*/ 0 w 340"/>
                <a:gd name="T59" fmla="*/ 565 h 586"/>
                <a:gd name="T60" fmla="*/ 0 w 340"/>
                <a:gd name="T61" fmla="*/ 565 h 586"/>
                <a:gd name="T62" fmla="*/ 0 w 340"/>
                <a:gd name="T63" fmla="*/ 565 h 586"/>
                <a:gd name="T64" fmla="*/ 0 w 340"/>
                <a:gd name="T65" fmla="*/ 566 h 586"/>
                <a:gd name="T66" fmla="*/ 0 w 340"/>
                <a:gd name="T67" fmla="*/ 566 h 586"/>
                <a:gd name="T68" fmla="*/ 0 w 340"/>
                <a:gd name="T69" fmla="*/ 567 h 586"/>
                <a:gd name="T70" fmla="*/ 0 w 340"/>
                <a:gd name="T71" fmla="*/ 567 h 586"/>
                <a:gd name="T72" fmla="*/ 0 w 340"/>
                <a:gd name="T73" fmla="*/ 568 h 586"/>
                <a:gd name="T74" fmla="*/ 0 w 340"/>
                <a:gd name="T75" fmla="*/ 568 h 586"/>
                <a:gd name="T76" fmla="*/ 0 w 340"/>
                <a:gd name="T77" fmla="*/ 569 h 586"/>
                <a:gd name="T78" fmla="*/ 0 w 340"/>
                <a:gd name="T79" fmla="*/ 569 h 586"/>
                <a:gd name="T80" fmla="*/ 0 w 340"/>
                <a:gd name="T81" fmla="*/ 570 h 586"/>
                <a:gd name="T82" fmla="*/ 0 w 340"/>
                <a:gd name="T83" fmla="*/ 570 h 586"/>
                <a:gd name="T84" fmla="*/ 0 w 340"/>
                <a:gd name="T85" fmla="*/ 571 h 586"/>
                <a:gd name="T86" fmla="*/ 0 w 340"/>
                <a:gd name="T87" fmla="*/ 571 h 586"/>
                <a:gd name="T88" fmla="*/ 0 w 340"/>
                <a:gd name="T89" fmla="*/ 571 h 586"/>
                <a:gd name="T90" fmla="*/ 0 w 340"/>
                <a:gd name="T91" fmla="*/ 586 h 586"/>
                <a:gd name="T92" fmla="*/ 340 w 340"/>
                <a:gd name="T9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586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952625" y="4981627"/>
              <a:ext cx="2355850" cy="1968500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952625" y="6527800"/>
              <a:ext cx="4763" cy="93663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2 h 22"/>
                <a:gd name="T4" fmla="*/ 0 w 1"/>
                <a:gd name="T5" fmla="*/ 21 h 22"/>
                <a:gd name="T6" fmla="*/ 0 w 1"/>
                <a:gd name="T7" fmla="*/ 21 h 22"/>
                <a:gd name="T8" fmla="*/ 0 w 1"/>
                <a:gd name="T9" fmla="*/ 21 h 22"/>
                <a:gd name="T10" fmla="*/ 1 w 1"/>
                <a:gd name="T11" fmla="*/ 20 h 22"/>
                <a:gd name="T12" fmla="*/ 1 w 1"/>
                <a:gd name="T13" fmla="*/ 20 h 22"/>
                <a:gd name="T14" fmla="*/ 1 w 1"/>
                <a:gd name="T15" fmla="*/ 20 h 22"/>
                <a:gd name="T16" fmla="*/ 1 w 1"/>
                <a:gd name="T17" fmla="*/ 19 h 22"/>
                <a:gd name="T18" fmla="*/ 1 w 1"/>
                <a:gd name="T19" fmla="*/ 19 h 22"/>
                <a:gd name="T20" fmla="*/ 1 w 1"/>
                <a:gd name="T21" fmla="*/ 19 h 22"/>
                <a:gd name="T22" fmla="*/ 1 w 1"/>
                <a:gd name="T23" fmla="*/ 18 h 22"/>
                <a:gd name="T24" fmla="*/ 1 w 1"/>
                <a:gd name="T25" fmla="*/ 18 h 22"/>
                <a:gd name="T26" fmla="*/ 1 w 1"/>
                <a:gd name="T27" fmla="*/ 18 h 22"/>
                <a:gd name="T28" fmla="*/ 1 w 1"/>
                <a:gd name="T29" fmla="*/ 17 h 22"/>
                <a:gd name="T30" fmla="*/ 1 w 1"/>
                <a:gd name="T31" fmla="*/ 17 h 22"/>
                <a:gd name="T32" fmla="*/ 1 w 1"/>
                <a:gd name="T33" fmla="*/ 16 h 22"/>
                <a:gd name="T34" fmla="*/ 1 w 1"/>
                <a:gd name="T35" fmla="*/ 16 h 22"/>
                <a:gd name="T36" fmla="*/ 1 w 1"/>
                <a:gd name="T37" fmla="*/ 16 h 22"/>
                <a:gd name="T38" fmla="*/ 1 w 1"/>
                <a:gd name="T39" fmla="*/ 15 h 22"/>
                <a:gd name="T40" fmla="*/ 1 w 1"/>
                <a:gd name="T41" fmla="*/ 15 h 22"/>
                <a:gd name="T42" fmla="*/ 1 w 1"/>
                <a:gd name="T43" fmla="*/ 15 h 22"/>
                <a:gd name="T44" fmla="*/ 1 w 1"/>
                <a:gd name="T45" fmla="*/ 14 h 22"/>
                <a:gd name="T46" fmla="*/ 1 w 1"/>
                <a:gd name="T47" fmla="*/ 14 h 22"/>
                <a:gd name="T48" fmla="*/ 1 w 1"/>
                <a:gd name="T49" fmla="*/ 14 h 22"/>
                <a:gd name="T50" fmla="*/ 1 w 1"/>
                <a:gd name="T51" fmla="*/ 13 h 22"/>
                <a:gd name="T52" fmla="*/ 1 w 1"/>
                <a:gd name="T53" fmla="*/ 13 h 22"/>
                <a:gd name="T54" fmla="*/ 1 w 1"/>
                <a:gd name="T55" fmla="*/ 13 h 22"/>
                <a:gd name="T56" fmla="*/ 1 w 1"/>
                <a:gd name="T57" fmla="*/ 12 h 22"/>
                <a:gd name="T58" fmla="*/ 1 w 1"/>
                <a:gd name="T59" fmla="*/ 12 h 22"/>
                <a:gd name="T60" fmla="*/ 1 w 1"/>
                <a:gd name="T61" fmla="*/ 12 h 22"/>
                <a:gd name="T62" fmla="*/ 1 w 1"/>
                <a:gd name="T63" fmla="*/ 11 h 22"/>
                <a:gd name="T64" fmla="*/ 1 w 1"/>
                <a:gd name="T65" fmla="*/ 11 h 22"/>
                <a:gd name="T66" fmla="*/ 1 w 1"/>
                <a:gd name="T67" fmla="*/ 10 h 22"/>
                <a:gd name="T68" fmla="*/ 1 w 1"/>
                <a:gd name="T69" fmla="*/ 10 h 22"/>
                <a:gd name="T70" fmla="*/ 1 w 1"/>
                <a:gd name="T71" fmla="*/ 10 h 22"/>
                <a:gd name="T72" fmla="*/ 1 w 1"/>
                <a:gd name="T73" fmla="*/ 9 h 22"/>
                <a:gd name="T74" fmla="*/ 1 w 1"/>
                <a:gd name="T75" fmla="*/ 9 h 22"/>
                <a:gd name="T76" fmla="*/ 1 w 1"/>
                <a:gd name="T77" fmla="*/ 9 h 22"/>
                <a:gd name="T78" fmla="*/ 1 w 1"/>
                <a:gd name="T79" fmla="*/ 8 h 22"/>
                <a:gd name="T80" fmla="*/ 1 w 1"/>
                <a:gd name="T81" fmla="*/ 8 h 22"/>
                <a:gd name="T82" fmla="*/ 1 w 1"/>
                <a:gd name="T83" fmla="*/ 8 h 22"/>
                <a:gd name="T84" fmla="*/ 1 w 1"/>
                <a:gd name="T8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952625" y="4984800"/>
              <a:ext cx="1141413" cy="1965325"/>
            </a:xfrm>
            <a:custGeom>
              <a:avLst/>
              <a:gdLst>
                <a:gd name="T0" fmla="*/ 1 w 266"/>
                <a:gd name="T1" fmla="*/ 424 h 458"/>
                <a:gd name="T2" fmla="*/ 1 w 266"/>
                <a:gd name="T3" fmla="*/ 432 h 458"/>
                <a:gd name="T4" fmla="*/ 1 w 266"/>
                <a:gd name="T5" fmla="*/ 432 h 458"/>
                <a:gd name="T6" fmla="*/ 1 w 266"/>
                <a:gd name="T7" fmla="*/ 432 h 458"/>
                <a:gd name="T8" fmla="*/ 1 w 266"/>
                <a:gd name="T9" fmla="*/ 433 h 458"/>
                <a:gd name="T10" fmla="*/ 1 w 266"/>
                <a:gd name="T11" fmla="*/ 433 h 458"/>
                <a:gd name="T12" fmla="*/ 1 w 266"/>
                <a:gd name="T13" fmla="*/ 433 h 458"/>
                <a:gd name="T14" fmla="*/ 1 w 266"/>
                <a:gd name="T15" fmla="*/ 434 h 458"/>
                <a:gd name="T16" fmla="*/ 1 w 266"/>
                <a:gd name="T17" fmla="*/ 434 h 458"/>
                <a:gd name="T18" fmla="*/ 1 w 266"/>
                <a:gd name="T19" fmla="*/ 434 h 458"/>
                <a:gd name="T20" fmla="*/ 1 w 266"/>
                <a:gd name="T21" fmla="*/ 435 h 458"/>
                <a:gd name="T22" fmla="*/ 1 w 266"/>
                <a:gd name="T23" fmla="*/ 435 h 458"/>
                <a:gd name="T24" fmla="*/ 1 w 266"/>
                <a:gd name="T25" fmla="*/ 436 h 458"/>
                <a:gd name="T26" fmla="*/ 1 w 266"/>
                <a:gd name="T27" fmla="*/ 436 h 458"/>
                <a:gd name="T28" fmla="*/ 1 w 266"/>
                <a:gd name="T29" fmla="*/ 436 h 458"/>
                <a:gd name="T30" fmla="*/ 1 w 266"/>
                <a:gd name="T31" fmla="*/ 437 h 458"/>
                <a:gd name="T32" fmla="*/ 1 w 266"/>
                <a:gd name="T33" fmla="*/ 437 h 458"/>
                <a:gd name="T34" fmla="*/ 1 w 266"/>
                <a:gd name="T35" fmla="*/ 437 h 458"/>
                <a:gd name="T36" fmla="*/ 1 w 266"/>
                <a:gd name="T37" fmla="*/ 438 h 458"/>
                <a:gd name="T38" fmla="*/ 1 w 266"/>
                <a:gd name="T39" fmla="*/ 438 h 458"/>
                <a:gd name="T40" fmla="*/ 1 w 266"/>
                <a:gd name="T41" fmla="*/ 438 h 458"/>
                <a:gd name="T42" fmla="*/ 1 w 266"/>
                <a:gd name="T43" fmla="*/ 439 h 458"/>
                <a:gd name="T44" fmla="*/ 1 w 266"/>
                <a:gd name="T45" fmla="*/ 439 h 458"/>
                <a:gd name="T46" fmla="*/ 1 w 266"/>
                <a:gd name="T47" fmla="*/ 439 h 458"/>
                <a:gd name="T48" fmla="*/ 1 w 266"/>
                <a:gd name="T49" fmla="*/ 440 h 458"/>
                <a:gd name="T50" fmla="*/ 1 w 266"/>
                <a:gd name="T51" fmla="*/ 440 h 458"/>
                <a:gd name="T52" fmla="*/ 1 w 266"/>
                <a:gd name="T53" fmla="*/ 440 h 458"/>
                <a:gd name="T54" fmla="*/ 1 w 266"/>
                <a:gd name="T55" fmla="*/ 441 h 458"/>
                <a:gd name="T56" fmla="*/ 1 w 266"/>
                <a:gd name="T57" fmla="*/ 441 h 458"/>
                <a:gd name="T58" fmla="*/ 1 w 266"/>
                <a:gd name="T59" fmla="*/ 442 h 458"/>
                <a:gd name="T60" fmla="*/ 1 w 266"/>
                <a:gd name="T61" fmla="*/ 442 h 458"/>
                <a:gd name="T62" fmla="*/ 1 w 266"/>
                <a:gd name="T63" fmla="*/ 442 h 458"/>
                <a:gd name="T64" fmla="*/ 1 w 266"/>
                <a:gd name="T65" fmla="*/ 443 h 458"/>
                <a:gd name="T66" fmla="*/ 1 w 266"/>
                <a:gd name="T67" fmla="*/ 443 h 458"/>
                <a:gd name="T68" fmla="*/ 1 w 266"/>
                <a:gd name="T69" fmla="*/ 443 h 458"/>
                <a:gd name="T70" fmla="*/ 1 w 266"/>
                <a:gd name="T71" fmla="*/ 444 h 458"/>
                <a:gd name="T72" fmla="*/ 1 w 266"/>
                <a:gd name="T73" fmla="*/ 444 h 458"/>
                <a:gd name="T74" fmla="*/ 1 w 266"/>
                <a:gd name="T75" fmla="*/ 444 h 458"/>
                <a:gd name="T76" fmla="*/ 0 w 266"/>
                <a:gd name="T77" fmla="*/ 445 h 458"/>
                <a:gd name="T78" fmla="*/ 0 w 266"/>
                <a:gd name="T79" fmla="*/ 445 h 458"/>
                <a:gd name="T80" fmla="*/ 0 w 266"/>
                <a:gd name="T81" fmla="*/ 445 h 458"/>
                <a:gd name="T82" fmla="*/ 0 w 266"/>
                <a:gd name="T83" fmla="*/ 446 h 458"/>
                <a:gd name="T84" fmla="*/ 0 w 266"/>
                <a:gd name="T85" fmla="*/ 446 h 458"/>
                <a:gd name="T86" fmla="*/ 0 w 266"/>
                <a:gd name="T87" fmla="*/ 447 h 458"/>
                <a:gd name="T88" fmla="*/ 1 w 266"/>
                <a:gd name="T89" fmla="*/ 458 h 458"/>
                <a:gd name="T90" fmla="*/ 266 w 266"/>
                <a:gd name="T9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10499725" y="5537200"/>
              <a:ext cx="1358900" cy="1136650"/>
            </a:xfrm>
            <a:custGeom>
              <a:avLst/>
              <a:gdLst>
                <a:gd name="T0" fmla="*/ 317 w 317"/>
                <a:gd name="T1" fmla="*/ 265 h 265"/>
                <a:gd name="T2" fmla="*/ 317 w 317"/>
                <a:gd name="T3" fmla="*/ 259 h 265"/>
                <a:gd name="T4" fmla="*/ 159 w 317"/>
                <a:gd name="T5" fmla="*/ 0 h 265"/>
                <a:gd name="T6" fmla="*/ 0 w 317"/>
                <a:gd name="T7" fmla="*/ 259 h 265"/>
                <a:gd name="T8" fmla="*/ 1 w 317"/>
                <a:gd name="T9" fmla="*/ 265 h 265"/>
                <a:gd name="T10" fmla="*/ 317 w 317"/>
                <a:gd name="T1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65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10499725" y="6570663"/>
              <a:ext cx="3175" cy="73025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0499725" y="5537200"/>
              <a:ext cx="660400" cy="1136650"/>
            </a:xfrm>
            <a:custGeom>
              <a:avLst/>
              <a:gdLst>
                <a:gd name="T0" fmla="*/ 1 w 154"/>
                <a:gd name="T1" fmla="*/ 241 h 265"/>
                <a:gd name="T2" fmla="*/ 1 w 154"/>
                <a:gd name="T3" fmla="*/ 242 h 265"/>
                <a:gd name="T4" fmla="*/ 1 w 154"/>
                <a:gd name="T5" fmla="*/ 242 h 265"/>
                <a:gd name="T6" fmla="*/ 1 w 154"/>
                <a:gd name="T7" fmla="*/ 243 h 265"/>
                <a:gd name="T8" fmla="*/ 1 w 154"/>
                <a:gd name="T9" fmla="*/ 243 h 265"/>
                <a:gd name="T10" fmla="*/ 1 w 154"/>
                <a:gd name="T11" fmla="*/ 243 h 265"/>
                <a:gd name="T12" fmla="*/ 1 w 154"/>
                <a:gd name="T13" fmla="*/ 244 h 265"/>
                <a:gd name="T14" fmla="*/ 1 w 154"/>
                <a:gd name="T15" fmla="*/ 244 h 265"/>
                <a:gd name="T16" fmla="*/ 1 w 154"/>
                <a:gd name="T17" fmla="*/ 245 h 265"/>
                <a:gd name="T18" fmla="*/ 1 w 154"/>
                <a:gd name="T19" fmla="*/ 245 h 265"/>
                <a:gd name="T20" fmla="*/ 1 w 154"/>
                <a:gd name="T21" fmla="*/ 245 h 265"/>
                <a:gd name="T22" fmla="*/ 1 w 154"/>
                <a:gd name="T23" fmla="*/ 246 h 265"/>
                <a:gd name="T24" fmla="*/ 1 w 154"/>
                <a:gd name="T25" fmla="*/ 246 h 265"/>
                <a:gd name="T26" fmla="*/ 1 w 154"/>
                <a:gd name="T27" fmla="*/ 247 h 265"/>
                <a:gd name="T28" fmla="*/ 1 w 154"/>
                <a:gd name="T29" fmla="*/ 247 h 265"/>
                <a:gd name="T30" fmla="*/ 1 w 154"/>
                <a:gd name="T31" fmla="*/ 247 h 265"/>
                <a:gd name="T32" fmla="*/ 1 w 154"/>
                <a:gd name="T33" fmla="*/ 248 h 265"/>
                <a:gd name="T34" fmla="*/ 1 w 154"/>
                <a:gd name="T35" fmla="*/ 248 h 265"/>
                <a:gd name="T36" fmla="*/ 1 w 154"/>
                <a:gd name="T37" fmla="*/ 249 h 265"/>
                <a:gd name="T38" fmla="*/ 1 w 154"/>
                <a:gd name="T39" fmla="*/ 249 h 265"/>
                <a:gd name="T40" fmla="*/ 1 w 154"/>
                <a:gd name="T41" fmla="*/ 249 h 265"/>
                <a:gd name="T42" fmla="*/ 1 w 154"/>
                <a:gd name="T43" fmla="*/ 250 h 265"/>
                <a:gd name="T44" fmla="*/ 1 w 154"/>
                <a:gd name="T45" fmla="*/ 250 h 265"/>
                <a:gd name="T46" fmla="*/ 1 w 154"/>
                <a:gd name="T47" fmla="*/ 251 h 265"/>
                <a:gd name="T48" fmla="*/ 1 w 154"/>
                <a:gd name="T49" fmla="*/ 251 h 265"/>
                <a:gd name="T50" fmla="*/ 1 w 154"/>
                <a:gd name="T51" fmla="*/ 251 h 265"/>
                <a:gd name="T52" fmla="*/ 1 w 154"/>
                <a:gd name="T53" fmla="*/ 252 h 265"/>
                <a:gd name="T54" fmla="*/ 1 w 154"/>
                <a:gd name="T55" fmla="*/ 252 h 265"/>
                <a:gd name="T56" fmla="*/ 1 w 154"/>
                <a:gd name="T57" fmla="*/ 253 h 265"/>
                <a:gd name="T58" fmla="*/ 1 w 154"/>
                <a:gd name="T59" fmla="*/ 253 h 265"/>
                <a:gd name="T60" fmla="*/ 1 w 154"/>
                <a:gd name="T61" fmla="*/ 254 h 265"/>
                <a:gd name="T62" fmla="*/ 1 w 154"/>
                <a:gd name="T63" fmla="*/ 254 h 265"/>
                <a:gd name="T64" fmla="*/ 1 w 154"/>
                <a:gd name="T65" fmla="*/ 254 h 265"/>
                <a:gd name="T66" fmla="*/ 1 w 154"/>
                <a:gd name="T67" fmla="*/ 255 h 265"/>
                <a:gd name="T68" fmla="*/ 1 w 154"/>
                <a:gd name="T69" fmla="*/ 255 h 265"/>
                <a:gd name="T70" fmla="*/ 1 w 154"/>
                <a:gd name="T71" fmla="*/ 256 h 265"/>
                <a:gd name="T72" fmla="*/ 1 w 154"/>
                <a:gd name="T73" fmla="*/ 256 h 265"/>
                <a:gd name="T74" fmla="*/ 1 w 154"/>
                <a:gd name="T75" fmla="*/ 256 h 265"/>
                <a:gd name="T76" fmla="*/ 0 w 154"/>
                <a:gd name="T77" fmla="*/ 257 h 265"/>
                <a:gd name="T78" fmla="*/ 0 w 154"/>
                <a:gd name="T79" fmla="*/ 257 h 265"/>
                <a:gd name="T80" fmla="*/ 0 w 154"/>
                <a:gd name="T81" fmla="*/ 258 h 265"/>
                <a:gd name="T82" fmla="*/ 0 w 154"/>
                <a:gd name="T83" fmla="*/ 259 h 265"/>
                <a:gd name="T84" fmla="*/ 1 w 154"/>
                <a:gd name="T85" fmla="*/ 265 h 265"/>
                <a:gd name="T86" fmla="*/ 154 w 154"/>
                <a:gd name="T8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265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8877300" y="6132513"/>
              <a:ext cx="1093788" cy="415925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9426575" y="6167438"/>
              <a:ext cx="544513" cy="381000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9061450" y="6369050"/>
              <a:ext cx="120650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9250363" y="6223000"/>
              <a:ext cx="138113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9302750" y="6381750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9491663" y="6270625"/>
              <a:ext cx="119063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9628188" y="6389688"/>
              <a:ext cx="120650" cy="95250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3789363" y="6081713"/>
              <a:ext cx="974725" cy="471488"/>
            </a:xfrm>
            <a:custGeom>
              <a:avLst/>
              <a:gdLst>
                <a:gd name="T0" fmla="*/ 226 w 227"/>
                <a:gd name="T1" fmla="*/ 110 h 110"/>
                <a:gd name="T2" fmla="*/ 227 w 227"/>
                <a:gd name="T3" fmla="*/ 97 h 110"/>
                <a:gd name="T4" fmla="*/ 170 w 227"/>
                <a:gd name="T5" fmla="*/ 40 h 110"/>
                <a:gd name="T6" fmla="*/ 165 w 227"/>
                <a:gd name="T7" fmla="*/ 40 h 110"/>
                <a:gd name="T8" fmla="*/ 115 w 227"/>
                <a:gd name="T9" fmla="*/ 0 h 110"/>
                <a:gd name="T10" fmla="*/ 63 w 227"/>
                <a:gd name="T11" fmla="*/ 51 h 110"/>
                <a:gd name="T12" fmla="*/ 49 w 227"/>
                <a:gd name="T13" fmla="*/ 49 h 110"/>
                <a:gd name="T14" fmla="*/ 0 w 227"/>
                <a:gd name="T15" fmla="*/ 99 h 110"/>
                <a:gd name="T16" fmla="*/ 1 w 227"/>
                <a:gd name="T17" fmla="*/ 110 h 110"/>
                <a:gd name="T18" fmla="*/ 226 w 227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1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4114800" y="6369050"/>
              <a:ext cx="120650" cy="133350"/>
            </a:xfrm>
            <a:custGeom>
              <a:avLst/>
              <a:gdLst>
                <a:gd name="T0" fmla="*/ 25 w 28"/>
                <a:gd name="T1" fmla="*/ 7 h 31"/>
                <a:gd name="T2" fmla="*/ 11 w 28"/>
                <a:gd name="T3" fmla="*/ 2 h 31"/>
                <a:gd name="T4" fmla="*/ 5 w 28"/>
                <a:gd name="T5" fmla="*/ 5 h 31"/>
                <a:gd name="T6" fmla="*/ 1 w 28"/>
                <a:gd name="T7" fmla="*/ 18 h 31"/>
                <a:gd name="T8" fmla="*/ 23 w 28"/>
                <a:gd name="T9" fmla="*/ 24 h 31"/>
                <a:gd name="T10" fmla="*/ 25 w 28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4137025" y="6215063"/>
              <a:ext cx="153988" cy="119063"/>
            </a:xfrm>
            <a:custGeom>
              <a:avLst/>
              <a:gdLst>
                <a:gd name="T0" fmla="*/ 20 w 36"/>
                <a:gd name="T1" fmla="*/ 0 h 28"/>
                <a:gd name="T2" fmla="*/ 20 w 36"/>
                <a:gd name="T3" fmla="*/ 28 h 28"/>
                <a:gd name="T4" fmla="*/ 20 w 36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4346575" y="6343650"/>
              <a:ext cx="115888" cy="128588"/>
            </a:xfrm>
            <a:custGeom>
              <a:avLst/>
              <a:gdLst>
                <a:gd name="T0" fmla="*/ 24 w 27"/>
                <a:gd name="T1" fmla="*/ 6 h 30"/>
                <a:gd name="T2" fmla="*/ 20 w 27"/>
                <a:gd name="T3" fmla="*/ 3 h 30"/>
                <a:gd name="T4" fmla="*/ 7 w 27"/>
                <a:gd name="T5" fmla="*/ 3 h 30"/>
                <a:gd name="T6" fmla="*/ 2 w 27"/>
                <a:gd name="T7" fmla="*/ 8 h 30"/>
                <a:gd name="T8" fmla="*/ 0 w 27"/>
                <a:gd name="T9" fmla="*/ 15 h 30"/>
                <a:gd name="T10" fmla="*/ 10 w 27"/>
                <a:gd name="T11" fmla="*/ 28 h 30"/>
                <a:gd name="T12" fmla="*/ 26 w 27"/>
                <a:gd name="T13" fmla="*/ 22 h 30"/>
                <a:gd name="T14" fmla="*/ 27 w 27"/>
                <a:gd name="T15" fmla="*/ 15 h 30"/>
                <a:gd name="T16" fmla="*/ 24 w 27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4514850" y="6373813"/>
              <a:ext cx="153988" cy="115888"/>
            </a:xfrm>
            <a:custGeom>
              <a:avLst/>
              <a:gdLst>
                <a:gd name="T0" fmla="*/ 16 w 36"/>
                <a:gd name="T1" fmla="*/ 0 h 27"/>
                <a:gd name="T2" fmla="*/ 16 w 36"/>
                <a:gd name="T3" fmla="*/ 27 h 27"/>
                <a:gd name="T4" fmla="*/ 16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1"/>
            <p:cNvSpPr>
              <a:spLocks noEditPoints="1"/>
            </p:cNvSpPr>
            <p:nvPr/>
          </p:nvSpPr>
          <p:spPr bwMode="auto">
            <a:xfrm>
              <a:off x="3789363" y="6291263"/>
              <a:ext cx="269875" cy="214313"/>
            </a:xfrm>
            <a:custGeom>
              <a:avLst/>
              <a:gdLst>
                <a:gd name="T0" fmla="*/ 63 w 63"/>
                <a:gd name="T1" fmla="*/ 2 h 50"/>
                <a:gd name="T2" fmla="*/ 63 w 63"/>
                <a:gd name="T3" fmla="*/ 2 h 50"/>
                <a:gd name="T4" fmla="*/ 63 w 63"/>
                <a:gd name="T5" fmla="*/ 2 h 50"/>
                <a:gd name="T6" fmla="*/ 63 w 63"/>
                <a:gd name="T7" fmla="*/ 2 h 50"/>
                <a:gd name="T8" fmla="*/ 63 w 63"/>
                <a:gd name="T9" fmla="*/ 2 h 50"/>
                <a:gd name="T10" fmla="*/ 63 w 63"/>
                <a:gd name="T11" fmla="*/ 2 h 50"/>
                <a:gd name="T12" fmla="*/ 63 w 63"/>
                <a:gd name="T13" fmla="*/ 2 h 50"/>
                <a:gd name="T14" fmla="*/ 63 w 63"/>
                <a:gd name="T15" fmla="*/ 2 h 50"/>
                <a:gd name="T16" fmla="*/ 63 w 63"/>
                <a:gd name="T17" fmla="*/ 2 h 50"/>
                <a:gd name="T18" fmla="*/ 63 w 63"/>
                <a:gd name="T19" fmla="*/ 2 h 50"/>
                <a:gd name="T20" fmla="*/ 63 w 63"/>
                <a:gd name="T21" fmla="*/ 2 h 50"/>
                <a:gd name="T22" fmla="*/ 63 w 63"/>
                <a:gd name="T23" fmla="*/ 2 h 50"/>
                <a:gd name="T24" fmla="*/ 63 w 63"/>
                <a:gd name="T25" fmla="*/ 1 h 50"/>
                <a:gd name="T26" fmla="*/ 63 w 63"/>
                <a:gd name="T27" fmla="*/ 2 h 50"/>
                <a:gd name="T28" fmla="*/ 63 w 63"/>
                <a:gd name="T29" fmla="*/ 1 h 50"/>
                <a:gd name="T30" fmla="*/ 63 w 63"/>
                <a:gd name="T31" fmla="*/ 1 h 50"/>
                <a:gd name="T32" fmla="*/ 63 w 63"/>
                <a:gd name="T33" fmla="*/ 1 h 50"/>
                <a:gd name="T34" fmla="*/ 63 w 63"/>
                <a:gd name="T35" fmla="*/ 1 h 50"/>
                <a:gd name="T36" fmla="*/ 63 w 63"/>
                <a:gd name="T37" fmla="*/ 1 h 50"/>
                <a:gd name="T38" fmla="*/ 63 w 63"/>
                <a:gd name="T39" fmla="*/ 1 h 50"/>
                <a:gd name="T40" fmla="*/ 63 w 63"/>
                <a:gd name="T41" fmla="*/ 1 h 50"/>
                <a:gd name="T42" fmla="*/ 63 w 63"/>
                <a:gd name="T43" fmla="*/ 1 h 50"/>
                <a:gd name="T44" fmla="*/ 63 w 63"/>
                <a:gd name="T45" fmla="*/ 1 h 50"/>
                <a:gd name="T46" fmla="*/ 63 w 63"/>
                <a:gd name="T47" fmla="*/ 1 h 50"/>
                <a:gd name="T48" fmla="*/ 63 w 63"/>
                <a:gd name="T49" fmla="*/ 1 h 50"/>
                <a:gd name="T50" fmla="*/ 63 w 63"/>
                <a:gd name="T51" fmla="*/ 1 h 50"/>
                <a:gd name="T52" fmla="*/ 63 w 63"/>
                <a:gd name="T53" fmla="*/ 1 h 50"/>
                <a:gd name="T54" fmla="*/ 63 w 63"/>
                <a:gd name="T55" fmla="*/ 1 h 50"/>
                <a:gd name="T56" fmla="*/ 63 w 63"/>
                <a:gd name="T57" fmla="*/ 1 h 50"/>
                <a:gd name="T58" fmla="*/ 63 w 63"/>
                <a:gd name="T59" fmla="*/ 1 h 50"/>
                <a:gd name="T60" fmla="*/ 63 w 63"/>
                <a:gd name="T61" fmla="*/ 0 h 50"/>
                <a:gd name="T62" fmla="*/ 63 w 63"/>
                <a:gd name="T63" fmla="*/ 1 h 50"/>
                <a:gd name="T64" fmla="*/ 63 w 63"/>
                <a:gd name="T65" fmla="*/ 0 h 50"/>
                <a:gd name="T66" fmla="*/ 63 w 63"/>
                <a:gd name="T67" fmla="*/ 0 h 50"/>
                <a:gd name="T68" fmla="*/ 63 w 63"/>
                <a:gd name="T69" fmla="*/ 0 h 50"/>
                <a:gd name="T70" fmla="*/ 63 w 63"/>
                <a:gd name="T71" fmla="*/ 0 h 50"/>
                <a:gd name="T72" fmla="*/ 49 w 63"/>
                <a:gd name="T73" fmla="*/ 0 h 50"/>
                <a:gd name="T74" fmla="*/ 0 w 63"/>
                <a:gd name="T75" fmla="*/ 50 h 50"/>
                <a:gd name="T76" fmla="*/ 0 w 63"/>
                <a:gd name="T77" fmla="*/ 50 h 50"/>
                <a:gd name="T78" fmla="*/ 49 w 63"/>
                <a:gd name="T79" fmla="*/ 0 h 50"/>
                <a:gd name="T80" fmla="*/ 63 w 63"/>
                <a:gd name="T81" fmla="*/ 2 h 50"/>
                <a:gd name="T82" fmla="*/ 63 w 63"/>
                <a:gd name="T83" fmla="*/ 2 h 50"/>
                <a:gd name="T84" fmla="*/ 63 w 63"/>
                <a:gd name="T85" fmla="*/ 2 h 50"/>
                <a:gd name="T86" fmla="*/ 49 w 63"/>
                <a:gd name="T87" fmla="*/ 0 h 50"/>
                <a:gd name="T88" fmla="*/ 63 w 63"/>
                <a:gd name="T89" fmla="*/ 0 h 50"/>
                <a:gd name="T90" fmla="*/ 63 w 63"/>
                <a:gd name="T91" fmla="*/ 0 h 50"/>
                <a:gd name="T92" fmla="*/ 63 w 63"/>
                <a:gd name="T93" fmla="*/ 0 h 50"/>
                <a:gd name="T94" fmla="*/ 63 w 63"/>
                <a:gd name="T95" fmla="*/ 0 h 50"/>
                <a:gd name="T96" fmla="*/ 63 w 63"/>
                <a:gd name="T97" fmla="*/ 0 h 50"/>
                <a:gd name="T98" fmla="*/ 63 w 63"/>
                <a:gd name="T99" fmla="*/ 0 h 50"/>
                <a:gd name="T100" fmla="*/ 63 w 63"/>
                <a:gd name="T101" fmla="*/ 0 h 50"/>
                <a:gd name="T102" fmla="*/ 63 w 63"/>
                <a:gd name="T103" fmla="*/ 0 h 50"/>
                <a:gd name="T104" fmla="*/ 63 w 63"/>
                <a:gd name="T105" fmla="*/ 0 h 50"/>
                <a:gd name="T106" fmla="*/ 63 w 63"/>
                <a:gd name="T107" fmla="*/ 0 h 50"/>
                <a:gd name="T108" fmla="*/ 63 w 63"/>
                <a:gd name="T109" fmla="*/ 0 h 50"/>
                <a:gd name="T110" fmla="*/ 63 w 63"/>
                <a:gd name="T111" fmla="*/ 0 h 50"/>
                <a:gd name="T112" fmla="*/ 63 w 63"/>
                <a:gd name="T113" fmla="*/ 0 h 50"/>
                <a:gd name="T114" fmla="*/ 63 w 63"/>
                <a:gd name="T115" fmla="*/ 0 h 50"/>
                <a:gd name="T116" fmla="*/ 63 w 63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" h="5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3789363" y="6086475"/>
              <a:ext cx="458788" cy="466725"/>
            </a:xfrm>
            <a:custGeom>
              <a:avLst/>
              <a:gdLst>
                <a:gd name="T0" fmla="*/ 37 w 107"/>
                <a:gd name="T1" fmla="*/ 93 h 109"/>
                <a:gd name="T2" fmla="*/ 37 w 107"/>
                <a:gd name="T3" fmla="*/ 68 h 109"/>
                <a:gd name="T4" fmla="*/ 37 w 107"/>
                <a:gd name="T5" fmla="*/ 93 h 109"/>
                <a:gd name="T6" fmla="*/ 90 w 107"/>
                <a:gd name="T7" fmla="*/ 94 h 109"/>
                <a:gd name="T8" fmla="*/ 77 w 107"/>
                <a:gd name="T9" fmla="*/ 84 h 109"/>
                <a:gd name="T10" fmla="*/ 81 w 107"/>
                <a:gd name="T11" fmla="*/ 71 h 109"/>
                <a:gd name="T12" fmla="*/ 87 w 107"/>
                <a:gd name="T13" fmla="*/ 68 h 109"/>
                <a:gd name="T14" fmla="*/ 92 w 107"/>
                <a:gd name="T15" fmla="*/ 67 h 109"/>
                <a:gd name="T16" fmla="*/ 101 w 107"/>
                <a:gd name="T17" fmla="*/ 73 h 109"/>
                <a:gd name="T18" fmla="*/ 99 w 107"/>
                <a:gd name="T19" fmla="*/ 90 h 109"/>
                <a:gd name="T20" fmla="*/ 90 w 107"/>
                <a:gd name="T21" fmla="*/ 94 h 109"/>
                <a:gd name="T22" fmla="*/ 107 w 107"/>
                <a:gd name="T23" fmla="*/ 0 h 109"/>
                <a:gd name="T24" fmla="*/ 63 w 107"/>
                <a:gd name="T25" fmla="*/ 48 h 109"/>
                <a:gd name="T26" fmla="*/ 63 w 107"/>
                <a:gd name="T27" fmla="*/ 48 h 109"/>
                <a:gd name="T28" fmla="*/ 63 w 107"/>
                <a:gd name="T29" fmla="*/ 48 h 109"/>
                <a:gd name="T30" fmla="*/ 63 w 107"/>
                <a:gd name="T31" fmla="*/ 48 h 109"/>
                <a:gd name="T32" fmla="*/ 63 w 107"/>
                <a:gd name="T33" fmla="*/ 48 h 109"/>
                <a:gd name="T34" fmla="*/ 63 w 107"/>
                <a:gd name="T35" fmla="*/ 48 h 109"/>
                <a:gd name="T36" fmla="*/ 63 w 107"/>
                <a:gd name="T37" fmla="*/ 48 h 109"/>
                <a:gd name="T38" fmla="*/ 63 w 107"/>
                <a:gd name="T39" fmla="*/ 48 h 109"/>
                <a:gd name="T40" fmla="*/ 63 w 107"/>
                <a:gd name="T41" fmla="*/ 48 h 109"/>
                <a:gd name="T42" fmla="*/ 63 w 107"/>
                <a:gd name="T43" fmla="*/ 48 h 109"/>
                <a:gd name="T44" fmla="*/ 63 w 107"/>
                <a:gd name="T45" fmla="*/ 48 h 109"/>
                <a:gd name="T46" fmla="*/ 63 w 107"/>
                <a:gd name="T47" fmla="*/ 48 h 109"/>
                <a:gd name="T48" fmla="*/ 63 w 107"/>
                <a:gd name="T49" fmla="*/ 48 h 109"/>
                <a:gd name="T50" fmla="*/ 63 w 107"/>
                <a:gd name="T51" fmla="*/ 49 h 109"/>
                <a:gd name="T52" fmla="*/ 63 w 107"/>
                <a:gd name="T53" fmla="*/ 49 h 109"/>
                <a:gd name="T54" fmla="*/ 63 w 107"/>
                <a:gd name="T55" fmla="*/ 49 h 109"/>
                <a:gd name="T56" fmla="*/ 63 w 107"/>
                <a:gd name="T57" fmla="*/ 49 h 109"/>
                <a:gd name="T58" fmla="*/ 63 w 107"/>
                <a:gd name="T59" fmla="*/ 49 h 109"/>
                <a:gd name="T60" fmla="*/ 63 w 107"/>
                <a:gd name="T61" fmla="*/ 49 h 109"/>
                <a:gd name="T62" fmla="*/ 63 w 107"/>
                <a:gd name="T63" fmla="*/ 49 h 109"/>
                <a:gd name="T64" fmla="*/ 63 w 107"/>
                <a:gd name="T65" fmla="*/ 49 h 109"/>
                <a:gd name="T66" fmla="*/ 63 w 107"/>
                <a:gd name="T67" fmla="*/ 49 h 109"/>
                <a:gd name="T68" fmla="*/ 63 w 107"/>
                <a:gd name="T69" fmla="*/ 49 h 109"/>
                <a:gd name="T70" fmla="*/ 63 w 107"/>
                <a:gd name="T71" fmla="*/ 49 h 109"/>
                <a:gd name="T72" fmla="*/ 63 w 107"/>
                <a:gd name="T73" fmla="*/ 49 h 109"/>
                <a:gd name="T74" fmla="*/ 63 w 107"/>
                <a:gd name="T75" fmla="*/ 50 h 109"/>
                <a:gd name="T76" fmla="*/ 63 w 107"/>
                <a:gd name="T77" fmla="*/ 50 h 109"/>
                <a:gd name="T78" fmla="*/ 63 w 107"/>
                <a:gd name="T79" fmla="*/ 50 h 109"/>
                <a:gd name="T80" fmla="*/ 63 w 107"/>
                <a:gd name="T81" fmla="*/ 50 h 109"/>
                <a:gd name="T82" fmla="*/ 63 w 107"/>
                <a:gd name="T83" fmla="*/ 50 h 109"/>
                <a:gd name="T84" fmla="*/ 63 w 107"/>
                <a:gd name="T85" fmla="*/ 50 h 109"/>
                <a:gd name="T86" fmla="*/ 63 w 107"/>
                <a:gd name="T87" fmla="*/ 50 h 109"/>
                <a:gd name="T88" fmla="*/ 63 w 107"/>
                <a:gd name="T89" fmla="*/ 50 h 109"/>
                <a:gd name="T90" fmla="*/ 63 w 107"/>
                <a:gd name="T91" fmla="*/ 50 h 109"/>
                <a:gd name="T92" fmla="*/ 63 w 107"/>
                <a:gd name="T93" fmla="*/ 50 h 109"/>
                <a:gd name="T94" fmla="*/ 63 w 107"/>
                <a:gd name="T95" fmla="*/ 50 h 109"/>
                <a:gd name="T96" fmla="*/ 49 w 107"/>
                <a:gd name="T97" fmla="*/ 48 h 109"/>
                <a:gd name="T98" fmla="*/ 0 w 107"/>
                <a:gd name="T99" fmla="*/ 98 h 109"/>
                <a:gd name="T100" fmla="*/ 1 w 107"/>
                <a:gd name="T101" fmla="*/ 109 h 109"/>
                <a:gd name="T102" fmla="*/ 107 w 107"/>
                <a:gd name="T103" fmla="*/ 109 h 109"/>
                <a:gd name="T104" fmla="*/ 107 w 107"/>
                <a:gd name="T105" fmla="*/ 56 h 109"/>
                <a:gd name="T106" fmla="*/ 101 w 107"/>
                <a:gd name="T107" fmla="*/ 58 h 109"/>
                <a:gd name="T108" fmla="*/ 101 w 107"/>
                <a:gd name="T109" fmla="*/ 30 h 109"/>
                <a:gd name="T110" fmla="*/ 107 w 107"/>
                <a:gd name="T111" fmla="*/ 31 h 109"/>
                <a:gd name="T112" fmla="*/ 107 w 107"/>
                <a:gd name="T1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" h="109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4114800" y="6373813"/>
              <a:ext cx="120650" cy="115888"/>
            </a:xfrm>
            <a:custGeom>
              <a:avLst/>
              <a:gdLst>
                <a:gd name="T0" fmla="*/ 16 w 28"/>
                <a:gd name="T1" fmla="*/ 0 h 27"/>
                <a:gd name="T2" fmla="*/ 11 w 28"/>
                <a:gd name="T3" fmla="*/ 1 h 27"/>
                <a:gd name="T4" fmla="*/ 5 w 28"/>
                <a:gd name="T5" fmla="*/ 4 h 27"/>
                <a:gd name="T6" fmla="*/ 1 w 28"/>
                <a:gd name="T7" fmla="*/ 17 h 27"/>
                <a:gd name="T8" fmla="*/ 14 w 28"/>
                <a:gd name="T9" fmla="*/ 27 h 27"/>
                <a:gd name="T10" fmla="*/ 23 w 28"/>
                <a:gd name="T11" fmla="*/ 23 h 27"/>
                <a:gd name="T12" fmla="*/ 25 w 28"/>
                <a:gd name="T13" fmla="*/ 6 h 27"/>
                <a:gd name="T14" fmla="*/ 16 w 28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4137025" y="6215063"/>
              <a:ext cx="111125" cy="119063"/>
            </a:xfrm>
            <a:custGeom>
              <a:avLst/>
              <a:gdLst>
                <a:gd name="T0" fmla="*/ 20 w 26"/>
                <a:gd name="T1" fmla="*/ 0 h 28"/>
                <a:gd name="T2" fmla="*/ 20 w 26"/>
                <a:gd name="T3" fmla="*/ 28 h 28"/>
                <a:gd name="T4" fmla="*/ 26 w 26"/>
                <a:gd name="T5" fmla="*/ 26 h 28"/>
                <a:gd name="T6" fmla="*/ 26 w 26"/>
                <a:gd name="T7" fmla="*/ 1 h 28"/>
                <a:gd name="T8" fmla="*/ 20 w 2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2773363" y="6069013"/>
              <a:ext cx="158750" cy="698500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2506663" y="5772150"/>
              <a:ext cx="531813" cy="5619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2597150" y="5915025"/>
              <a:ext cx="320675" cy="295275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2862263" y="6283325"/>
              <a:ext cx="236538" cy="18891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2047875" y="6154738"/>
              <a:ext cx="158750" cy="69850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939925" y="5857875"/>
              <a:ext cx="531813" cy="5619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2060575" y="6000750"/>
              <a:ext cx="322263" cy="29527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1879600" y="6369050"/>
              <a:ext cx="236538" cy="1889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4729163" y="5194300"/>
              <a:ext cx="1257300" cy="1350963"/>
            </a:xfrm>
            <a:custGeom>
              <a:avLst/>
              <a:gdLst>
                <a:gd name="T0" fmla="*/ 792 w 792"/>
                <a:gd name="T1" fmla="*/ 851 h 851"/>
                <a:gd name="T2" fmla="*/ 792 w 792"/>
                <a:gd name="T3" fmla="*/ 405 h 851"/>
                <a:gd name="T4" fmla="*/ 397 w 792"/>
                <a:gd name="T5" fmla="*/ 0 h 851"/>
                <a:gd name="T6" fmla="*/ 0 w 792"/>
                <a:gd name="T7" fmla="*/ 405 h 851"/>
                <a:gd name="T8" fmla="*/ 0 w 792"/>
                <a:gd name="T9" fmla="*/ 851 h 851"/>
                <a:gd name="T10" fmla="*/ 792 w 792"/>
                <a:gd name="T11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851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651375" y="5103813"/>
              <a:ext cx="1408113" cy="814388"/>
            </a:xfrm>
            <a:custGeom>
              <a:avLst/>
              <a:gdLst>
                <a:gd name="T0" fmla="*/ 22 w 328"/>
                <a:gd name="T1" fmla="*/ 185 h 190"/>
                <a:gd name="T2" fmla="*/ 163 w 328"/>
                <a:gd name="T3" fmla="*/ 37 h 190"/>
                <a:gd name="T4" fmla="*/ 307 w 328"/>
                <a:gd name="T5" fmla="*/ 190 h 190"/>
                <a:gd name="T6" fmla="*/ 328 w 328"/>
                <a:gd name="T7" fmla="*/ 170 h 190"/>
                <a:gd name="T8" fmla="*/ 174 w 328"/>
                <a:gd name="T9" fmla="*/ 5 h 190"/>
                <a:gd name="T10" fmla="*/ 163 w 328"/>
                <a:gd name="T11" fmla="*/ 0 h 190"/>
                <a:gd name="T12" fmla="*/ 153 w 328"/>
                <a:gd name="T13" fmla="*/ 5 h 190"/>
                <a:gd name="T14" fmla="*/ 0 w 328"/>
                <a:gd name="T15" fmla="*/ 164 h 190"/>
                <a:gd name="T16" fmla="*/ 22 w 328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9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883150" y="5927725"/>
              <a:ext cx="153988" cy="350838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840288" y="5884863"/>
              <a:ext cx="239713" cy="436563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5694363" y="5927725"/>
              <a:ext cx="158750" cy="350838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5651500" y="5884863"/>
              <a:ext cx="239713" cy="436563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78"/>
            <p:cNvSpPr>
              <a:spLocks noChangeArrowheads="1"/>
            </p:cNvSpPr>
            <p:nvPr/>
          </p:nvSpPr>
          <p:spPr bwMode="auto"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149850" y="5511800"/>
              <a:ext cx="415925" cy="411163"/>
            </a:xfrm>
            <a:custGeom>
              <a:avLst/>
              <a:gdLst>
                <a:gd name="T0" fmla="*/ 10 w 97"/>
                <a:gd name="T1" fmla="*/ 48 h 96"/>
                <a:gd name="T2" fmla="*/ 20 w 97"/>
                <a:gd name="T3" fmla="*/ 48 h 96"/>
                <a:gd name="T4" fmla="*/ 28 w 97"/>
                <a:gd name="T5" fmla="*/ 28 h 96"/>
                <a:gd name="T6" fmla="*/ 48 w 97"/>
                <a:gd name="T7" fmla="*/ 19 h 96"/>
                <a:gd name="T8" fmla="*/ 69 w 97"/>
                <a:gd name="T9" fmla="*/ 28 h 96"/>
                <a:gd name="T10" fmla="*/ 77 w 97"/>
                <a:gd name="T11" fmla="*/ 48 h 96"/>
                <a:gd name="T12" fmla="*/ 69 w 97"/>
                <a:gd name="T13" fmla="*/ 68 h 96"/>
                <a:gd name="T14" fmla="*/ 48 w 97"/>
                <a:gd name="T15" fmla="*/ 76 h 96"/>
                <a:gd name="T16" fmla="*/ 28 w 97"/>
                <a:gd name="T17" fmla="*/ 68 h 96"/>
                <a:gd name="T18" fmla="*/ 20 w 97"/>
                <a:gd name="T19" fmla="*/ 48 h 96"/>
                <a:gd name="T20" fmla="*/ 10 w 97"/>
                <a:gd name="T21" fmla="*/ 48 h 96"/>
                <a:gd name="T22" fmla="*/ 0 w 97"/>
                <a:gd name="T23" fmla="*/ 48 h 96"/>
                <a:gd name="T24" fmla="*/ 48 w 97"/>
                <a:gd name="T25" fmla="*/ 96 h 96"/>
                <a:gd name="T26" fmla="*/ 97 w 97"/>
                <a:gd name="T27" fmla="*/ 48 h 96"/>
                <a:gd name="T28" fmla="*/ 48 w 97"/>
                <a:gd name="T29" fmla="*/ 0 h 96"/>
                <a:gd name="T30" fmla="*/ 0 w 97"/>
                <a:gd name="T31" fmla="*/ 48 h 96"/>
                <a:gd name="T32" fmla="*/ 10 w 97"/>
                <a:gd name="T3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6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6145213" y="5519738"/>
              <a:ext cx="496888" cy="827088"/>
            </a:xfrm>
            <a:custGeom>
              <a:avLst/>
              <a:gdLst>
                <a:gd name="T0" fmla="*/ 313 w 313"/>
                <a:gd name="T1" fmla="*/ 521 h 521"/>
                <a:gd name="T2" fmla="*/ 156 w 313"/>
                <a:gd name="T3" fmla="*/ 0 h 521"/>
                <a:gd name="T4" fmla="*/ 0 w 313"/>
                <a:gd name="T5" fmla="*/ 521 h 521"/>
                <a:gd name="T6" fmla="*/ 313 w 313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521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6342063" y="5875338"/>
              <a:ext cx="107950" cy="673100"/>
            </a:xfrm>
            <a:custGeom>
              <a:avLst/>
              <a:gdLst>
                <a:gd name="T0" fmla="*/ 68 w 68"/>
                <a:gd name="T1" fmla="*/ 424 h 424"/>
                <a:gd name="T2" fmla="*/ 32 w 68"/>
                <a:gd name="T3" fmla="*/ 0 h 424"/>
                <a:gd name="T4" fmla="*/ 0 w 68"/>
                <a:gd name="T5" fmla="*/ 424 h 424"/>
                <a:gd name="T6" fmla="*/ 68 w 68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24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395288" y="5237478"/>
                <a:ext cx="498475" cy="827088"/>
              </a:xfrm>
              <a:custGeom>
                <a:avLst/>
                <a:gdLst>
                  <a:gd name="T0" fmla="*/ 314 w 314"/>
                  <a:gd name="T1" fmla="*/ 521 h 521"/>
                  <a:gd name="T2" fmla="*/ 157 w 314"/>
                  <a:gd name="T3" fmla="*/ 0 h 521"/>
                  <a:gd name="T4" fmla="*/ 0 w 314"/>
                  <a:gd name="T5" fmla="*/ 521 h 521"/>
                  <a:gd name="T6" fmla="*/ 314 w 314"/>
                  <a:gd name="T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521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84"/>
              <p:cNvSpPr>
                <a:spLocks/>
              </p:cNvSpPr>
              <p:nvPr/>
            </p:nvSpPr>
            <p:spPr bwMode="auto">
              <a:xfrm>
                <a:off x="593725" y="5875338"/>
                <a:ext cx="106363" cy="673100"/>
              </a:xfrm>
              <a:custGeom>
                <a:avLst/>
                <a:gdLst>
                  <a:gd name="T0" fmla="*/ 67 w 67"/>
                  <a:gd name="T1" fmla="*/ 424 h 424"/>
                  <a:gd name="T2" fmla="*/ 32 w 67"/>
                  <a:gd name="T3" fmla="*/ 0 h 424"/>
                  <a:gd name="T4" fmla="*/ 0 w 67"/>
                  <a:gd name="T5" fmla="*/ 424 h 424"/>
                  <a:gd name="T6" fmla="*/ 67 w 67"/>
                  <a:gd name="T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24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54050" y="5434013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914400" y="5884863"/>
              <a:ext cx="387350" cy="882650"/>
            </a:xfrm>
            <a:custGeom>
              <a:avLst/>
              <a:gdLst>
                <a:gd name="T0" fmla="*/ 244 w 244"/>
                <a:gd name="T1" fmla="*/ 97 h 556"/>
                <a:gd name="T2" fmla="*/ 138 w 244"/>
                <a:gd name="T3" fmla="*/ 159 h 556"/>
                <a:gd name="T4" fmla="*/ 122 w 244"/>
                <a:gd name="T5" fmla="*/ 0 h 556"/>
                <a:gd name="T6" fmla="*/ 106 w 244"/>
                <a:gd name="T7" fmla="*/ 159 h 556"/>
                <a:gd name="T8" fmla="*/ 0 w 244"/>
                <a:gd name="T9" fmla="*/ 97 h 556"/>
                <a:gd name="T10" fmla="*/ 98 w 244"/>
                <a:gd name="T11" fmla="*/ 210 h 556"/>
                <a:gd name="T12" fmla="*/ 100 w 244"/>
                <a:gd name="T13" fmla="*/ 556 h 556"/>
                <a:gd name="T14" fmla="*/ 152 w 244"/>
                <a:gd name="T15" fmla="*/ 556 h 556"/>
                <a:gd name="T16" fmla="*/ 146 w 244"/>
                <a:gd name="T17" fmla="*/ 210 h 556"/>
                <a:gd name="T18" fmla="*/ 244 w 244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556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0709275" y="6030913"/>
              <a:ext cx="120650" cy="514350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10401300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101266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98345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9885363" y="6218238"/>
              <a:ext cx="858838" cy="155575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6762750" y="5824538"/>
              <a:ext cx="1355725" cy="617538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98"/>
            <p:cNvSpPr>
              <a:spLocks/>
            </p:cNvSpPr>
            <p:nvPr/>
          </p:nvSpPr>
          <p:spPr bwMode="auto">
            <a:xfrm>
              <a:off x="6757988" y="6172200"/>
              <a:ext cx="77788" cy="179388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7213600" y="5918200"/>
              <a:ext cx="531813" cy="155575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5"/>
            <p:cNvSpPr>
              <a:spLocks/>
            </p:cNvSpPr>
            <p:nvPr/>
          </p:nvSpPr>
          <p:spPr bwMode="auto">
            <a:xfrm>
              <a:off x="6551613" y="5026025"/>
              <a:ext cx="352425" cy="184150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6"/>
            <p:cNvSpPr>
              <a:spLocks/>
            </p:cNvSpPr>
            <p:nvPr/>
          </p:nvSpPr>
          <p:spPr bwMode="auto">
            <a:xfrm>
              <a:off x="6518275" y="5164138"/>
              <a:ext cx="381000" cy="201613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6621463" y="5051425"/>
              <a:ext cx="385763" cy="211138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6616700" y="5194300"/>
              <a:ext cx="338138" cy="192088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6694488" y="5091113"/>
              <a:ext cx="141288" cy="234950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6710363" y="5133975"/>
              <a:ext cx="115888" cy="63500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6702425" y="5240338"/>
              <a:ext cx="111125" cy="60325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4330700" y="4730750"/>
              <a:ext cx="222250" cy="3635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4217988" y="4821238"/>
              <a:ext cx="292100" cy="290513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4389438" y="4849813"/>
              <a:ext cx="274638" cy="304800"/>
            </a:xfrm>
            <a:custGeom>
              <a:avLst/>
              <a:gdLst>
                <a:gd name="T0" fmla="*/ 29 w 64"/>
                <a:gd name="T1" fmla="*/ 29 h 71"/>
                <a:gd name="T2" fmla="*/ 60 w 64"/>
                <a:gd name="T3" fmla="*/ 45 h 71"/>
                <a:gd name="T4" fmla="*/ 15 w 64"/>
                <a:gd name="T5" fmla="*/ 36 h 71"/>
                <a:gd name="T6" fmla="*/ 29 w 64"/>
                <a:gd name="T7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4330700" y="4867275"/>
              <a:ext cx="222250" cy="373063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4330700" y="4902200"/>
              <a:ext cx="234950" cy="176213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4437063" y="4914900"/>
              <a:ext cx="95250" cy="115888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4351338" y="4965700"/>
              <a:ext cx="85725" cy="103188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文本框 130"/>
          <p:cNvSpPr txBox="1"/>
          <p:nvPr/>
        </p:nvSpPr>
        <p:spPr>
          <a:xfrm>
            <a:off x="1046491" y="2173050"/>
            <a:ext cx="10117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spc="300" dirty="0" smtClean="0">
                <a:solidFill>
                  <a:srgbClr val="FF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卡通</a:t>
            </a:r>
            <a:r>
              <a:rPr lang="zh-CN" altLang="en-US" sz="9600" b="1" spc="300" dirty="0" smtClean="0">
                <a:solidFill>
                  <a:srgbClr val="FF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儿童课件</a:t>
            </a:r>
            <a:r>
              <a:rPr lang="en-US" altLang="zh-CN" sz="9600" b="1" spc="300" dirty="0" smtClean="0">
                <a:solidFill>
                  <a:srgbClr val="FF7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简体" panose="03000509000000000000" pitchFamily="65" charset="-122"/>
                <a:ea typeface="方正稚艺简体" panose="03000509000000000000" pitchFamily="65" charset="-122"/>
              </a:rPr>
              <a:t>PPT</a:t>
            </a:r>
            <a:endParaRPr lang="zh-CN" altLang="en-US" sz="9600" b="1" spc="300" dirty="0">
              <a:solidFill>
                <a:srgbClr val="FF7C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135" name="文本框 66"/>
          <p:cNvSpPr txBox="1">
            <a:spLocks noChangeArrowheads="1"/>
          </p:cNvSpPr>
          <p:nvPr/>
        </p:nvSpPr>
        <p:spPr bwMode="auto">
          <a:xfrm>
            <a:off x="3263514" y="3573359"/>
            <a:ext cx="8114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600" b="1" spc="300" dirty="0" smtClean="0">
                <a:solidFill>
                  <a:srgbClr val="C56D27"/>
                </a:solidFill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  <a:t>This Is A Sample Text. Insert Your Desired Text Here. </a:t>
            </a:r>
            <a:endParaRPr lang="zh-CN" altLang="en-US" sz="1600" b="1" spc="300" dirty="0">
              <a:solidFill>
                <a:srgbClr val="C56D27"/>
              </a:solidFill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Raimond Lap - Jingle Bells Fantas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2141" y="68736"/>
            <a:ext cx="609600" cy="609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88257" y="4303552"/>
            <a:ext cx="420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汇报人 千库网；汇报时间 </a:t>
            </a:r>
            <a:r>
              <a:rPr lang="en-US" altLang="zh-CN" dirty="0">
                <a:solidFill>
                  <a:schemeClr val="accent2"/>
                </a:solidFill>
              </a:rPr>
              <a:t>XX</a:t>
            </a:r>
            <a:r>
              <a:rPr lang="zh-CN" altLang="en-US" dirty="0">
                <a:solidFill>
                  <a:schemeClr val="accent2"/>
                </a:solidFill>
              </a:rPr>
              <a:t>年</a:t>
            </a:r>
            <a:r>
              <a:rPr lang="en-US" altLang="zh-CN" dirty="0">
                <a:solidFill>
                  <a:schemeClr val="accent2"/>
                </a:solidFill>
              </a:rPr>
              <a:t>XX</a:t>
            </a:r>
            <a:r>
              <a:rPr lang="zh-CN" altLang="en-US" dirty="0">
                <a:solidFill>
                  <a:schemeClr val="accent2"/>
                </a:solidFill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2005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09" grpId="0" animBg="1"/>
      <p:bldP spid="131" grpId="0"/>
      <p:bldP spid="1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260350" y="3430218"/>
            <a:ext cx="2298700" cy="3427782"/>
            <a:chOff x="8521700" y="1270000"/>
            <a:chExt cx="630238" cy="939800"/>
          </a:xfrm>
        </p:grpSpPr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8200" y="3659914"/>
            <a:ext cx="2170462" cy="3236556"/>
            <a:chOff x="8521700" y="1270000"/>
            <a:chExt cx="630238" cy="939800"/>
          </a:xfrm>
        </p:grpSpPr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00235" y="6071556"/>
            <a:ext cx="858837" cy="762000"/>
            <a:chOff x="4084638" y="1568450"/>
            <a:chExt cx="858837" cy="762000"/>
          </a:xfrm>
        </p:grpSpPr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714875" y="1778000"/>
              <a:ext cx="111125" cy="4921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4525963" y="1568450"/>
              <a:ext cx="376238" cy="3968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4589463" y="1668463"/>
              <a:ext cx="227013" cy="207963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4778375" y="1928813"/>
              <a:ext cx="165100" cy="13176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4202113" y="1838325"/>
              <a:ext cx="112713" cy="492125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127500" y="1628775"/>
              <a:ext cx="374650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211638" y="1728788"/>
              <a:ext cx="227013" cy="207963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084638" y="1989138"/>
              <a:ext cx="166688" cy="13176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 rot="17100000">
            <a:off x="2996527" y="4203108"/>
            <a:ext cx="785813" cy="577849"/>
            <a:chOff x="10780713" y="4090988"/>
            <a:chExt cx="785813" cy="577849"/>
          </a:xfrm>
        </p:grpSpPr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10836275" y="4090988"/>
              <a:ext cx="565150" cy="295275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10780713" y="4310063"/>
              <a:ext cx="612775" cy="323850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10945813" y="4132263"/>
              <a:ext cx="620713" cy="336550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10939463" y="4359275"/>
              <a:ext cx="544513" cy="309562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11063288" y="4194175"/>
              <a:ext cx="227013" cy="377825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11090275" y="4262438"/>
              <a:ext cx="187325" cy="103187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11077575" y="4435475"/>
              <a:ext cx="177800" cy="95250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9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2537392" y="2198391"/>
            <a:ext cx="771503" cy="1972383"/>
            <a:chOff x="4352925" y="4806950"/>
            <a:chExt cx="533400" cy="1363662"/>
          </a:xfrm>
        </p:grpSpPr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5" name="Freeform 21"/>
          <p:cNvSpPr>
            <a:spLocks/>
          </p:cNvSpPr>
          <p:nvPr/>
        </p:nvSpPr>
        <p:spPr bwMode="auto">
          <a:xfrm rot="11682007" flipV="1">
            <a:off x="5334000" y="2139579"/>
            <a:ext cx="490762" cy="22244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2257485" y="5092196"/>
            <a:ext cx="2084417" cy="1609725"/>
            <a:chOff x="6738938" y="5481638"/>
            <a:chExt cx="1408113" cy="1087438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178675" y="5711825"/>
              <a:ext cx="968375" cy="857250"/>
            </a:xfrm>
            <a:custGeom>
              <a:avLst/>
              <a:gdLst>
                <a:gd name="T0" fmla="*/ 610 w 610"/>
                <a:gd name="T1" fmla="*/ 540 h 540"/>
                <a:gd name="T2" fmla="*/ 610 w 610"/>
                <a:gd name="T3" fmla="*/ 259 h 540"/>
                <a:gd name="T4" fmla="*/ 328 w 610"/>
                <a:gd name="T5" fmla="*/ 0 h 540"/>
                <a:gd name="T6" fmla="*/ 0 w 610"/>
                <a:gd name="T7" fmla="*/ 0 h 540"/>
                <a:gd name="T8" fmla="*/ 0 w 610"/>
                <a:gd name="T9" fmla="*/ 540 h 540"/>
                <a:gd name="T10" fmla="*/ 610 w 610"/>
                <a:gd name="T11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0">
                  <a:moveTo>
                    <a:pt x="610" y="540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610" y="540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6761163" y="5751513"/>
              <a:ext cx="885825" cy="817563"/>
            </a:xfrm>
            <a:custGeom>
              <a:avLst/>
              <a:gdLst>
                <a:gd name="T0" fmla="*/ 558 w 558"/>
                <a:gd name="T1" fmla="*/ 515 h 515"/>
                <a:gd name="T2" fmla="*/ 558 w 558"/>
                <a:gd name="T3" fmla="*/ 209 h 515"/>
                <a:gd name="T4" fmla="*/ 280 w 558"/>
                <a:gd name="T5" fmla="*/ 0 h 515"/>
                <a:gd name="T6" fmla="*/ 0 w 558"/>
                <a:gd name="T7" fmla="*/ 209 h 515"/>
                <a:gd name="T8" fmla="*/ 0 w 558"/>
                <a:gd name="T9" fmla="*/ 515 h 515"/>
                <a:gd name="T10" fmla="*/ 558 w 558"/>
                <a:gd name="T11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8" h="515">
                  <a:moveTo>
                    <a:pt x="558" y="515"/>
                  </a:moveTo>
                  <a:lnTo>
                    <a:pt x="558" y="209"/>
                  </a:lnTo>
                  <a:lnTo>
                    <a:pt x="280" y="0"/>
                  </a:lnTo>
                  <a:lnTo>
                    <a:pt x="0" y="209"/>
                  </a:lnTo>
                  <a:lnTo>
                    <a:pt x="0" y="515"/>
                  </a:lnTo>
                  <a:lnTo>
                    <a:pt x="558" y="515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869113" y="6146800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442200" y="6146800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829550" y="6218238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089775" y="6281738"/>
              <a:ext cx="227013" cy="2873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  <a:gd name="T12" fmla="*/ 292 w 887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</a:path>
              </a:pathLst>
            </a:custGeom>
            <a:noFill/>
            <a:ln w="84138" cap="flat">
              <a:solidFill>
                <a:srgbClr val="D760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7577138" y="5567363"/>
              <a:ext cx="182563" cy="338138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7577138" y="5481638"/>
              <a:ext cx="182563" cy="968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6" name="椭圆 19"/>
          <p:cNvSpPr>
            <a:spLocks noChangeArrowheads="1"/>
          </p:cNvSpPr>
          <p:nvPr/>
        </p:nvSpPr>
        <p:spPr bwMode="auto">
          <a:xfrm>
            <a:off x="6934852" y="1877463"/>
            <a:ext cx="2744788" cy="2746375"/>
          </a:xfrm>
          <a:prstGeom prst="ellipse">
            <a:avLst/>
          </a:prstGeom>
          <a:noFill/>
          <a:ln w="25400" cap="flat" cmpd="sng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7" name="椭圆 10"/>
          <p:cNvSpPr>
            <a:spLocks noChangeArrowheads="1"/>
          </p:cNvSpPr>
          <p:nvPr/>
        </p:nvSpPr>
        <p:spPr bwMode="auto">
          <a:xfrm>
            <a:off x="9398652" y="1348826"/>
            <a:ext cx="779463" cy="779462"/>
          </a:xfrm>
          <a:prstGeom prst="ellipse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8" name="椭圆 13"/>
          <p:cNvSpPr>
            <a:spLocks noChangeArrowheads="1"/>
          </p:cNvSpPr>
          <p:nvPr/>
        </p:nvSpPr>
        <p:spPr bwMode="auto">
          <a:xfrm>
            <a:off x="6788802" y="1753638"/>
            <a:ext cx="495300" cy="495300"/>
          </a:xfrm>
          <a:prstGeom prst="ellipse">
            <a:avLst/>
          </a:prstGeom>
          <a:solidFill>
            <a:srgbClr val="FDA9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9" name="椭圆 24"/>
          <p:cNvSpPr>
            <a:spLocks noChangeArrowheads="1"/>
          </p:cNvSpPr>
          <p:nvPr/>
        </p:nvSpPr>
        <p:spPr bwMode="auto">
          <a:xfrm>
            <a:off x="5753752" y="2744238"/>
            <a:ext cx="990600" cy="990600"/>
          </a:xfrm>
          <a:prstGeom prst="ellipse">
            <a:avLst/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10%</a:t>
            </a: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60" name="椭圆 31"/>
          <p:cNvSpPr>
            <a:spLocks noChangeArrowheads="1"/>
          </p:cNvSpPr>
          <p:nvPr/>
        </p:nvSpPr>
        <p:spPr bwMode="auto">
          <a:xfrm>
            <a:off x="9444690" y="4365076"/>
            <a:ext cx="989012" cy="989012"/>
          </a:xfrm>
          <a:prstGeom prst="ellipse">
            <a:avLst/>
          </a:prstGeom>
          <a:solidFill>
            <a:srgbClr val="FDA9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90%</a:t>
            </a:r>
            <a:endParaRPr lang="zh-CN" altLang="en-US" sz="2000">
              <a:solidFill>
                <a:srgbClr val="FFFFFF"/>
              </a:solidFill>
            </a:endParaRPr>
          </a:p>
        </p:txBody>
      </p:sp>
      <p:sp>
        <p:nvSpPr>
          <p:cNvPr id="61" name="椭圆 36"/>
          <p:cNvSpPr>
            <a:spLocks noChangeArrowheads="1"/>
          </p:cNvSpPr>
          <p:nvPr/>
        </p:nvSpPr>
        <p:spPr bwMode="auto">
          <a:xfrm>
            <a:off x="6158565" y="4500013"/>
            <a:ext cx="900112" cy="900113"/>
          </a:xfrm>
          <a:prstGeom prst="ellipse">
            <a:avLst/>
          </a:prstGeom>
          <a:solidFill>
            <a:srgbClr val="FDA9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2" name="椭圆 42"/>
          <p:cNvSpPr>
            <a:spLocks noChangeArrowheads="1"/>
          </p:cNvSpPr>
          <p:nvPr/>
        </p:nvSpPr>
        <p:spPr bwMode="auto">
          <a:xfrm>
            <a:off x="10276540" y="2901401"/>
            <a:ext cx="696912" cy="696912"/>
          </a:xfrm>
          <a:prstGeom prst="ellipse">
            <a:avLst/>
          </a:prstGeom>
          <a:solidFill>
            <a:srgbClr val="FDA9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63" name="Picture 2" descr="C:\Documents and Settings\Administrator\桌面\图标\ico\verified-us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40" y="4655588"/>
            <a:ext cx="58896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 descr="C:\Documents and Settings\Administrator\桌面\图标\ico\camera-al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702" y="3072851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 descr="C:\Documents and Settings\Administrator\桌面\图标\ico\c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102" y="1520276"/>
            <a:ext cx="4365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" descr="C:\Documents and Settings\Administrator\桌面\图标\ico\trending-u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465" y="1844126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组合 66"/>
          <p:cNvGrpSpPr/>
          <p:nvPr/>
        </p:nvGrpSpPr>
        <p:grpSpPr>
          <a:xfrm>
            <a:off x="7306938" y="2613982"/>
            <a:ext cx="2108724" cy="1557952"/>
            <a:chOff x="7605674" y="2538550"/>
            <a:chExt cx="2108724" cy="1557952"/>
          </a:xfrm>
        </p:grpSpPr>
        <p:sp>
          <p:nvSpPr>
            <p:cNvPr id="68" name="TextBox 82"/>
            <p:cNvSpPr txBox="1"/>
            <p:nvPr/>
          </p:nvSpPr>
          <p:spPr>
            <a:xfrm>
              <a:off x="7866730" y="2538550"/>
              <a:ext cx="1441420" cy="33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87"/>
            <p:cNvSpPr/>
            <p:nvPr/>
          </p:nvSpPr>
          <p:spPr>
            <a:xfrm>
              <a:off x="7605674" y="2850007"/>
              <a:ext cx="2108724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3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请替换文字内容，点击添加相关标题文字，修改文字内容，也可以直接复制你的内容到此。也可以直接复制你的内容到此</a:t>
              </a:r>
              <a:endParaRPr lang="en-GB" altLang="zh-CN" sz="10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51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53988" y="4256628"/>
            <a:ext cx="6021388" cy="2544223"/>
            <a:chOff x="-153988" y="4656138"/>
            <a:chExt cx="5256213" cy="222091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-153988" y="5380038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14300" y="5843588"/>
              <a:ext cx="398463" cy="909638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56100" y="6223001"/>
              <a:ext cx="746125" cy="3619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606925" y="6443663"/>
              <a:ext cx="93663" cy="10160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16450" y="6324601"/>
              <a:ext cx="123825" cy="93663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784725" y="6421438"/>
              <a:ext cx="87313" cy="10160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916487" y="6448426"/>
              <a:ext cx="106363" cy="84138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4356100" y="6381751"/>
              <a:ext cx="206375" cy="163513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4356100" y="6227763"/>
              <a:ext cx="352425" cy="357188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606925" y="6448426"/>
              <a:ext cx="93663" cy="84138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616450" y="6324601"/>
              <a:ext cx="92075" cy="93663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984625" y="6157913"/>
              <a:ext cx="163513" cy="719138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873500" y="5853113"/>
              <a:ext cx="547688" cy="577850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997325" y="5997576"/>
              <a:ext cx="331788" cy="304800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811587" y="6378576"/>
              <a:ext cx="242888" cy="193675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00062" y="5273676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768350" y="5737226"/>
              <a:ext cx="398463" cy="909638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391025" y="4656138"/>
              <a:ext cx="230188" cy="3762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276725" y="4749800"/>
              <a:ext cx="300038" cy="300038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452937" y="4779963"/>
              <a:ext cx="282575" cy="317500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391025" y="4797425"/>
              <a:ext cx="230188" cy="384175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391025" y="4832350"/>
              <a:ext cx="242888" cy="180975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500562" y="4846638"/>
              <a:ext cx="98425" cy="119063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413250" y="4899025"/>
              <a:ext cx="87313" cy="106363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281112" y="5570538"/>
              <a:ext cx="1858963" cy="1031875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422400" y="5729288"/>
              <a:ext cx="1576388" cy="873125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617662" y="5918201"/>
              <a:ext cx="1187450" cy="684213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1824037" y="6126163"/>
              <a:ext cx="773113" cy="473075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014537" y="6319838"/>
              <a:ext cx="393700" cy="279400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3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1952625" y="1798700"/>
            <a:ext cx="8286750" cy="2447925"/>
            <a:chOff x="425450" y="1276350"/>
            <a:chExt cx="8286750" cy="2447925"/>
          </a:xfrm>
        </p:grpSpPr>
        <p:sp>
          <p:nvSpPr>
            <p:cNvPr id="44" name="等腰三角形 27"/>
            <p:cNvSpPr>
              <a:spLocks noChangeArrowheads="1"/>
            </p:cNvSpPr>
            <p:nvPr/>
          </p:nvSpPr>
          <p:spPr bwMode="auto">
            <a:xfrm>
              <a:off x="425450" y="1276350"/>
              <a:ext cx="2957513" cy="2447925"/>
            </a:xfrm>
            <a:prstGeom prst="triangle">
              <a:avLst>
                <a:gd name="adj" fmla="val 50000"/>
              </a:avLst>
            </a:pr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5" name="等腰三角形 28"/>
            <p:cNvSpPr>
              <a:spLocks noChangeArrowheads="1"/>
            </p:cNvSpPr>
            <p:nvPr/>
          </p:nvSpPr>
          <p:spPr bwMode="auto">
            <a:xfrm rot="10800000">
              <a:off x="2203450" y="1276350"/>
              <a:ext cx="2955925" cy="2447925"/>
            </a:xfrm>
            <a:prstGeom prst="triangle">
              <a:avLst>
                <a:gd name="adj" fmla="val 50000"/>
              </a:avLst>
            </a:pr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6" name="等腰三角形 30"/>
            <p:cNvSpPr>
              <a:spLocks noChangeArrowheads="1"/>
            </p:cNvSpPr>
            <p:nvPr/>
          </p:nvSpPr>
          <p:spPr bwMode="auto">
            <a:xfrm>
              <a:off x="3979863" y="1276350"/>
              <a:ext cx="2955925" cy="2447925"/>
            </a:xfrm>
            <a:prstGeom prst="triangle">
              <a:avLst>
                <a:gd name="adj" fmla="val 50000"/>
              </a:avLst>
            </a:pr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7" name="等腰三角形 32"/>
            <p:cNvSpPr>
              <a:spLocks noChangeArrowheads="1"/>
            </p:cNvSpPr>
            <p:nvPr/>
          </p:nvSpPr>
          <p:spPr bwMode="auto">
            <a:xfrm rot="10800000">
              <a:off x="5756275" y="1276350"/>
              <a:ext cx="2955925" cy="2447925"/>
            </a:xfrm>
            <a:prstGeom prst="triangle">
              <a:avLst>
                <a:gd name="adj" fmla="val 50000"/>
              </a:avLst>
            </a:pr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0" name="矩形 37"/>
            <p:cNvSpPr>
              <a:spLocks noChangeArrowheads="1"/>
            </p:cNvSpPr>
            <p:nvPr/>
          </p:nvSpPr>
          <p:spPr bwMode="auto">
            <a:xfrm>
              <a:off x="1414463" y="1816100"/>
              <a:ext cx="97948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Arial" panose="020B0604020202020204" pitchFamily="34" charset="0"/>
                </a:rPr>
                <a:t>01</a:t>
              </a:r>
              <a:endParaRPr lang="en-US" altLang="zh-CN" sz="3600" b="1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直接连接符 38"/>
            <p:cNvSpPr>
              <a:spLocks noChangeShapeType="1"/>
            </p:cNvSpPr>
            <p:nvPr/>
          </p:nvSpPr>
          <p:spPr bwMode="auto">
            <a:xfrm>
              <a:off x="1525588" y="2462213"/>
              <a:ext cx="757237" cy="0"/>
            </a:xfrm>
            <a:prstGeom prst="line">
              <a:avLst/>
            </a:prstGeom>
            <a:noFill/>
            <a:ln w="9525" cap="flat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矩形 43"/>
            <p:cNvSpPr>
              <a:spLocks noChangeArrowheads="1"/>
            </p:cNvSpPr>
            <p:nvPr/>
          </p:nvSpPr>
          <p:spPr bwMode="auto">
            <a:xfrm>
              <a:off x="4967288" y="1816100"/>
              <a:ext cx="97948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Arial" panose="020B0604020202020204" pitchFamily="34" charset="0"/>
                </a:rPr>
                <a:t>03</a:t>
              </a:r>
              <a:endParaRPr lang="en-US" altLang="zh-CN" sz="3600" b="1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直接连接符 44"/>
            <p:cNvSpPr>
              <a:spLocks noChangeShapeType="1"/>
            </p:cNvSpPr>
            <p:nvPr/>
          </p:nvSpPr>
          <p:spPr bwMode="auto">
            <a:xfrm>
              <a:off x="5080000" y="2462213"/>
              <a:ext cx="755650" cy="0"/>
            </a:xfrm>
            <a:prstGeom prst="line">
              <a:avLst/>
            </a:prstGeom>
            <a:noFill/>
            <a:ln w="9525" cap="flat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矩形 49"/>
            <p:cNvSpPr>
              <a:spLocks noChangeArrowheads="1"/>
            </p:cNvSpPr>
            <p:nvPr/>
          </p:nvSpPr>
          <p:spPr bwMode="auto">
            <a:xfrm>
              <a:off x="3190875" y="2608263"/>
              <a:ext cx="9794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Arial" panose="020B0604020202020204" pitchFamily="34" charset="0"/>
                </a:rPr>
                <a:t>02</a:t>
              </a:r>
              <a:endParaRPr lang="en-US" altLang="zh-CN" sz="3600" b="1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直接连接符 51"/>
            <p:cNvSpPr>
              <a:spLocks noChangeShapeType="1"/>
            </p:cNvSpPr>
            <p:nvPr/>
          </p:nvSpPr>
          <p:spPr bwMode="auto">
            <a:xfrm>
              <a:off x="3302000" y="2571750"/>
              <a:ext cx="757238" cy="0"/>
            </a:xfrm>
            <a:prstGeom prst="line">
              <a:avLst/>
            </a:prstGeom>
            <a:noFill/>
            <a:ln w="9525" cap="flat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矩形 54"/>
            <p:cNvSpPr>
              <a:spLocks noChangeArrowheads="1"/>
            </p:cNvSpPr>
            <p:nvPr/>
          </p:nvSpPr>
          <p:spPr bwMode="auto">
            <a:xfrm>
              <a:off x="6743700" y="2608263"/>
              <a:ext cx="9794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Arial" panose="020B0604020202020204" pitchFamily="34" charset="0"/>
                </a:rPr>
                <a:t>04</a:t>
              </a:r>
              <a:endParaRPr lang="en-US" altLang="zh-CN" sz="3600" b="1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直接连接符 55"/>
            <p:cNvSpPr>
              <a:spLocks noChangeShapeType="1"/>
            </p:cNvSpPr>
            <p:nvPr/>
          </p:nvSpPr>
          <p:spPr bwMode="auto">
            <a:xfrm>
              <a:off x="6856413" y="2571750"/>
              <a:ext cx="755650" cy="0"/>
            </a:xfrm>
            <a:prstGeom prst="line">
              <a:avLst/>
            </a:prstGeom>
            <a:noFill/>
            <a:ln w="9525" cap="flat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472526" y="3199086"/>
            <a:ext cx="2108724" cy="838011"/>
            <a:chOff x="7605674" y="2538550"/>
            <a:chExt cx="2108724" cy="838011"/>
          </a:xfrm>
        </p:grpSpPr>
        <p:sp>
          <p:nvSpPr>
            <p:cNvPr id="66" name="TextBox 82"/>
            <p:cNvSpPr txBox="1"/>
            <p:nvPr/>
          </p:nvSpPr>
          <p:spPr>
            <a:xfrm>
              <a:off x="7866730" y="2538550"/>
              <a:ext cx="1441420" cy="33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87"/>
            <p:cNvSpPr/>
            <p:nvPr/>
          </p:nvSpPr>
          <p:spPr>
            <a:xfrm>
              <a:off x="7605674" y="2850007"/>
              <a:ext cx="2108724" cy="526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3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</a:t>
              </a:r>
              <a:endParaRPr lang="en-GB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211082" y="1989321"/>
            <a:ext cx="2108724" cy="838011"/>
            <a:chOff x="7605674" y="2538550"/>
            <a:chExt cx="2108724" cy="838011"/>
          </a:xfrm>
        </p:grpSpPr>
        <p:sp>
          <p:nvSpPr>
            <p:cNvPr id="69" name="TextBox 82"/>
            <p:cNvSpPr txBox="1"/>
            <p:nvPr/>
          </p:nvSpPr>
          <p:spPr>
            <a:xfrm>
              <a:off x="7866730" y="2538550"/>
              <a:ext cx="1441420" cy="33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87"/>
            <p:cNvSpPr/>
            <p:nvPr/>
          </p:nvSpPr>
          <p:spPr>
            <a:xfrm>
              <a:off x="7605674" y="2850007"/>
              <a:ext cx="2108724" cy="526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3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</a:t>
              </a:r>
              <a:endParaRPr lang="en-GB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025888" y="3211670"/>
            <a:ext cx="2108724" cy="838011"/>
            <a:chOff x="7605674" y="2538550"/>
            <a:chExt cx="2108724" cy="838011"/>
          </a:xfrm>
        </p:grpSpPr>
        <p:sp>
          <p:nvSpPr>
            <p:cNvPr id="72" name="TextBox 82"/>
            <p:cNvSpPr txBox="1"/>
            <p:nvPr/>
          </p:nvSpPr>
          <p:spPr>
            <a:xfrm>
              <a:off x="7866730" y="2538550"/>
              <a:ext cx="1441420" cy="33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Rectangle 87"/>
            <p:cNvSpPr/>
            <p:nvPr/>
          </p:nvSpPr>
          <p:spPr>
            <a:xfrm>
              <a:off x="7605674" y="2850007"/>
              <a:ext cx="2108724" cy="526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3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</a:t>
              </a:r>
              <a:endParaRPr lang="en-GB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706257" y="1909278"/>
            <a:ext cx="2108724" cy="838011"/>
            <a:chOff x="7605674" y="2538550"/>
            <a:chExt cx="2108724" cy="838011"/>
          </a:xfrm>
        </p:grpSpPr>
        <p:sp>
          <p:nvSpPr>
            <p:cNvPr id="75" name="TextBox 82"/>
            <p:cNvSpPr txBox="1"/>
            <p:nvPr/>
          </p:nvSpPr>
          <p:spPr>
            <a:xfrm>
              <a:off x="7866730" y="2538550"/>
              <a:ext cx="1441420" cy="33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Rectangle 87"/>
            <p:cNvSpPr/>
            <p:nvPr/>
          </p:nvSpPr>
          <p:spPr>
            <a:xfrm>
              <a:off x="7605674" y="2850007"/>
              <a:ext cx="2108724" cy="526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3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</a:t>
              </a:r>
              <a:endParaRPr lang="en-GB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67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0432256" y="512763"/>
            <a:ext cx="1096963" cy="1093787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8536781" y="1373188"/>
            <a:ext cx="635000" cy="212725"/>
          </a:xfrm>
          <a:custGeom>
            <a:avLst/>
            <a:gdLst>
              <a:gd name="T0" fmla="*/ 92 w 92"/>
              <a:gd name="T1" fmla="*/ 0 h 31"/>
              <a:gd name="T2" fmla="*/ 46 w 92"/>
              <a:gd name="T3" fmla="*/ 31 h 31"/>
              <a:gd name="T4" fmla="*/ 0 w 92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31">
                <a:moveTo>
                  <a:pt x="92" y="0"/>
                </a:moveTo>
                <a:cubicBezTo>
                  <a:pt x="71" y="0"/>
                  <a:pt x="53" y="13"/>
                  <a:pt x="46" y="31"/>
                </a:cubicBezTo>
                <a:cubicBezTo>
                  <a:pt x="39" y="13"/>
                  <a:pt x="21" y="0"/>
                  <a:pt x="0" y="0"/>
                </a:cubicBezTo>
              </a:path>
            </a:pathLst>
          </a:custGeom>
          <a:noFill/>
          <a:ln w="138113" cap="rnd">
            <a:solidFill>
              <a:srgbClr val="FFC0A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10273506" y="2363788"/>
            <a:ext cx="635000" cy="214312"/>
          </a:xfrm>
          <a:custGeom>
            <a:avLst/>
            <a:gdLst>
              <a:gd name="T0" fmla="*/ 92 w 92"/>
              <a:gd name="T1" fmla="*/ 0 h 31"/>
              <a:gd name="T2" fmla="*/ 46 w 92"/>
              <a:gd name="T3" fmla="*/ 31 h 31"/>
              <a:gd name="T4" fmla="*/ 0 w 92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31">
                <a:moveTo>
                  <a:pt x="92" y="0"/>
                </a:moveTo>
                <a:cubicBezTo>
                  <a:pt x="71" y="0"/>
                  <a:pt x="53" y="13"/>
                  <a:pt x="46" y="31"/>
                </a:cubicBezTo>
                <a:cubicBezTo>
                  <a:pt x="39" y="13"/>
                  <a:pt x="21" y="0"/>
                  <a:pt x="0" y="0"/>
                </a:cubicBezTo>
              </a:path>
            </a:pathLst>
          </a:custGeom>
          <a:noFill/>
          <a:ln w="138113" cap="rnd">
            <a:solidFill>
              <a:srgbClr val="FFC0A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382125" y="4297363"/>
            <a:ext cx="412750" cy="1293812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382125" y="4103688"/>
            <a:ext cx="412750" cy="220662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7907338" y="4359275"/>
            <a:ext cx="2019300" cy="2168525"/>
          </a:xfrm>
          <a:custGeom>
            <a:avLst/>
            <a:gdLst>
              <a:gd name="T0" fmla="*/ 1272 w 1272"/>
              <a:gd name="T1" fmla="*/ 1366 h 1366"/>
              <a:gd name="T2" fmla="*/ 1272 w 1272"/>
              <a:gd name="T3" fmla="*/ 650 h 1366"/>
              <a:gd name="T4" fmla="*/ 638 w 1272"/>
              <a:gd name="T5" fmla="*/ 0 h 1366"/>
              <a:gd name="T6" fmla="*/ 0 w 1272"/>
              <a:gd name="T7" fmla="*/ 650 h 1366"/>
              <a:gd name="T8" fmla="*/ 0 w 1272"/>
              <a:gd name="T9" fmla="*/ 1366 h 1366"/>
              <a:gd name="T10" fmla="*/ 1272 w 1272"/>
              <a:gd name="T11" fmla="*/ 1366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2" h="1366">
                <a:moveTo>
                  <a:pt x="1272" y="1366"/>
                </a:moveTo>
                <a:lnTo>
                  <a:pt x="1272" y="650"/>
                </a:lnTo>
                <a:lnTo>
                  <a:pt x="638" y="0"/>
                </a:lnTo>
                <a:lnTo>
                  <a:pt x="0" y="650"/>
                </a:lnTo>
                <a:lnTo>
                  <a:pt x="0" y="1366"/>
                </a:lnTo>
                <a:lnTo>
                  <a:pt x="1272" y="1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7858125" y="4318000"/>
            <a:ext cx="2109788" cy="1135062"/>
          </a:xfrm>
          <a:custGeom>
            <a:avLst/>
            <a:gdLst>
              <a:gd name="T0" fmla="*/ 0 w 1329"/>
              <a:gd name="T1" fmla="*/ 689 h 715"/>
              <a:gd name="T2" fmla="*/ 660 w 1329"/>
              <a:gd name="T3" fmla="*/ 0 h 715"/>
              <a:gd name="T4" fmla="*/ 1329 w 1329"/>
              <a:gd name="T5" fmla="*/ 715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9" h="715">
                <a:moveTo>
                  <a:pt x="0" y="689"/>
                </a:moveTo>
                <a:lnTo>
                  <a:pt x="660" y="0"/>
                </a:lnTo>
                <a:lnTo>
                  <a:pt x="1329" y="715"/>
                </a:lnTo>
              </a:path>
            </a:pathLst>
          </a:custGeom>
          <a:noFill/>
          <a:ln w="206375" cap="flat">
            <a:solidFill>
              <a:srgbClr val="D760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8154988" y="5535613"/>
            <a:ext cx="247650" cy="565150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 w="138113" cap="flat">
            <a:solidFill>
              <a:srgbClr val="D7603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9456738" y="5535613"/>
            <a:ext cx="255588" cy="565150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 w="138113" cap="flat">
            <a:solidFill>
              <a:srgbClr val="D7603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8650288" y="4930775"/>
            <a:ext cx="531813" cy="530225"/>
          </a:xfrm>
          <a:prstGeom prst="ellipse">
            <a:avLst/>
          </a:prstGeom>
          <a:solidFill>
            <a:srgbClr val="FFFFFF"/>
          </a:solidFill>
          <a:ln w="138113" cap="flat">
            <a:solidFill>
              <a:srgbClr val="D7603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8658225" y="5845175"/>
            <a:ext cx="515938" cy="682625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10180638" y="4881563"/>
            <a:ext cx="800100" cy="1328737"/>
          </a:xfrm>
          <a:custGeom>
            <a:avLst/>
            <a:gdLst>
              <a:gd name="T0" fmla="*/ 504 w 504"/>
              <a:gd name="T1" fmla="*/ 837 h 837"/>
              <a:gd name="T2" fmla="*/ 252 w 504"/>
              <a:gd name="T3" fmla="*/ 0 h 837"/>
              <a:gd name="T4" fmla="*/ 0 w 504"/>
              <a:gd name="T5" fmla="*/ 837 h 837"/>
              <a:gd name="T6" fmla="*/ 504 w 504"/>
              <a:gd name="T7" fmla="*/ 837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4" h="837">
                <a:moveTo>
                  <a:pt x="504" y="837"/>
                </a:moveTo>
                <a:lnTo>
                  <a:pt x="252" y="0"/>
                </a:lnTo>
                <a:lnTo>
                  <a:pt x="0" y="837"/>
                </a:lnTo>
                <a:lnTo>
                  <a:pt x="504" y="837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10498138" y="5453063"/>
            <a:ext cx="171450" cy="1081087"/>
          </a:xfrm>
          <a:custGeom>
            <a:avLst/>
            <a:gdLst>
              <a:gd name="T0" fmla="*/ 108 w 108"/>
              <a:gd name="T1" fmla="*/ 681 h 681"/>
              <a:gd name="T2" fmla="*/ 52 w 108"/>
              <a:gd name="T3" fmla="*/ 0 h 681"/>
              <a:gd name="T4" fmla="*/ 0 w 108"/>
              <a:gd name="T5" fmla="*/ 681 h 681"/>
              <a:gd name="T6" fmla="*/ 108 w 108"/>
              <a:gd name="T7" fmla="*/ 681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681">
                <a:moveTo>
                  <a:pt x="108" y="681"/>
                </a:moveTo>
                <a:lnTo>
                  <a:pt x="52" y="0"/>
                </a:lnTo>
                <a:lnTo>
                  <a:pt x="0" y="681"/>
                </a:lnTo>
                <a:lnTo>
                  <a:pt x="108" y="681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0780713" y="4090988"/>
            <a:ext cx="785813" cy="577849"/>
            <a:chOff x="10780713" y="4090988"/>
            <a:chExt cx="785813" cy="577849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0836275" y="4090988"/>
              <a:ext cx="565150" cy="295275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0780713" y="4310063"/>
              <a:ext cx="612775" cy="323850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0945813" y="4132263"/>
              <a:ext cx="620713" cy="336550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0939463" y="4359275"/>
              <a:ext cx="544513" cy="309562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1063288" y="4194175"/>
              <a:ext cx="227013" cy="377825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1090275" y="4262438"/>
              <a:ext cx="187325" cy="103187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11077575" y="4435475"/>
              <a:ext cx="177800" cy="95250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49420" y="1606550"/>
            <a:ext cx="7475367" cy="3043454"/>
            <a:chOff x="374821" y="1429801"/>
            <a:chExt cx="12159892" cy="4950670"/>
          </a:xfrm>
        </p:grpSpPr>
        <p:sp>
          <p:nvSpPr>
            <p:cNvPr id="33" name="Rectangle 4"/>
            <p:cNvSpPr/>
            <p:nvPr/>
          </p:nvSpPr>
          <p:spPr>
            <a:xfrm>
              <a:off x="374821" y="1429801"/>
              <a:ext cx="4011895" cy="2450259"/>
            </a:xfrm>
            <a:prstGeom prst="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78" dirty="0">
                <a:ea typeface="Roboto" panose="02000000000000000000" pitchFamily="2" charset="0"/>
              </a:endParaRPr>
            </a:p>
          </p:txBody>
        </p:sp>
        <p:sp>
          <p:nvSpPr>
            <p:cNvPr id="34" name="Rectangle 5"/>
            <p:cNvSpPr/>
            <p:nvPr/>
          </p:nvSpPr>
          <p:spPr>
            <a:xfrm>
              <a:off x="374821" y="3930264"/>
              <a:ext cx="4011895" cy="2450184"/>
            </a:xfrm>
            <a:prstGeom prst="rect">
              <a:avLst/>
            </a:prstGeom>
            <a:solidFill>
              <a:srgbClr val="FF7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78" dirty="0">
                <a:ea typeface="Roboto" panose="02000000000000000000" pitchFamily="2" charset="0"/>
              </a:endParaRPr>
            </a:p>
          </p:txBody>
        </p:sp>
        <p:sp>
          <p:nvSpPr>
            <p:cNvPr id="36" name="Rectangle 16"/>
            <p:cNvSpPr/>
            <p:nvPr/>
          </p:nvSpPr>
          <p:spPr>
            <a:xfrm>
              <a:off x="4448819" y="1429801"/>
              <a:ext cx="4011895" cy="2450259"/>
            </a:xfrm>
            <a:prstGeom prst="rect">
              <a:avLst/>
            </a:prstGeom>
            <a:solidFill>
              <a:srgbClr val="FFA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78" dirty="0">
                <a:ea typeface="Roboto" panose="02000000000000000000" pitchFamily="2" charset="0"/>
              </a:endParaRPr>
            </a:p>
          </p:txBody>
        </p:sp>
        <p:sp>
          <p:nvSpPr>
            <p:cNvPr id="37" name="Rectangle 17"/>
            <p:cNvSpPr/>
            <p:nvPr/>
          </p:nvSpPr>
          <p:spPr>
            <a:xfrm>
              <a:off x="4448819" y="3930287"/>
              <a:ext cx="4011895" cy="2450184"/>
            </a:xfrm>
            <a:prstGeom prst="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78" dirty="0">
                <a:ea typeface="Roboto" panose="02000000000000000000" pitchFamily="2" charset="0"/>
              </a:endParaRPr>
            </a:p>
          </p:txBody>
        </p:sp>
        <p:sp>
          <p:nvSpPr>
            <p:cNvPr id="39" name="Rectangle 20"/>
            <p:cNvSpPr/>
            <p:nvPr/>
          </p:nvSpPr>
          <p:spPr>
            <a:xfrm>
              <a:off x="8522818" y="3930287"/>
              <a:ext cx="4011895" cy="2450184"/>
            </a:xfrm>
            <a:prstGeom prst="rect">
              <a:avLst/>
            </a:prstGeom>
            <a:solidFill>
              <a:srgbClr val="C56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78" dirty="0">
                <a:ea typeface="Roboto" panose="02000000000000000000" pitchFamily="2" charset="0"/>
              </a:endParaRPr>
            </a:p>
          </p:txBody>
        </p:sp>
      </p:grpSp>
      <p:sp>
        <p:nvSpPr>
          <p:cNvPr id="43" name="Rectangle 19"/>
          <p:cNvSpPr/>
          <p:nvPr/>
        </p:nvSpPr>
        <p:spPr>
          <a:xfrm>
            <a:off x="5406227" y="680708"/>
            <a:ext cx="2603621" cy="2420733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8" dirty="0">
              <a:ea typeface="Roboto" panose="02000000000000000000" pitchFamily="2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72173" y="3425026"/>
            <a:ext cx="2108724" cy="838011"/>
            <a:chOff x="7605674" y="2538550"/>
            <a:chExt cx="2108724" cy="838011"/>
          </a:xfrm>
        </p:grpSpPr>
        <p:sp>
          <p:nvSpPr>
            <p:cNvPr id="45" name="TextBox 82"/>
            <p:cNvSpPr txBox="1"/>
            <p:nvPr/>
          </p:nvSpPr>
          <p:spPr>
            <a:xfrm>
              <a:off x="7866730" y="2538550"/>
              <a:ext cx="1441420" cy="33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87"/>
            <p:cNvSpPr/>
            <p:nvPr/>
          </p:nvSpPr>
          <p:spPr>
            <a:xfrm>
              <a:off x="7605674" y="2850007"/>
              <a:ext cx="2108724" cy="526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3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</a:t>
              </a:r>
              <a:endParaRPr lang="en-GB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142569" y="1903321"/>
            <a:ext cx="2108724" cy="838011"/>
            <a:chOff x="7605674" y="2538550"/>
            <a:chExt cx="2108724" cy="838011"/>
          </a:xfrm>
        </p:grpSpPr>
        <p:sp>
          <p:nvSpPr>
            <p:cNvPr id="48" name="TextBox 82"/>
            <p:cNvSpPr txBox="1"/>
            <p:nvPr/>
          </p:nvSpPr>
          <p:spPr>
            <a:xfrm>
              <a:off x="7866730" y="2538550"/>
              <a:ext cx="1441420" cy="33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87"/>
            <p:cNvSpPr/>
            <p:nvPr/>
          </p:nvSpPr>
          <p:spPr>
            <a:xfrm>
              <a:off x="7605674" y="2850007"/>
              <a:ext cx="2108724" cy="526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3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</a:t>
              </a:r>
              <a:endParaRPr lang="en-GB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614541" y="3506750"/>
            <a:ext cx="2108724" cy="838011"/>
            <a:chOff x="7605674" y="2538550"/>
            <a:chExt cx="2108724" cy="838011"/>
          </a:xfrm>
        </p:grpSpPr>
        <p:sp>
          <p:nvSpPr>
            <p:cNvPr id="51" name="TextBox 82"/>
            <p:cNvSpPr txBox="1"/>
            <p:nvPr/>
          </p:nvSpPr>
          <p:spPr>
            <a:xfrm>
              <a:off x="7866730" y="2538550"/>
              <a:ext cx="1441420" cy="33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87"/>
            <p:cNvSpPr/>
            <p:nvPr/>
          </p:nvSpPr>
          <p:spPr>
            <a:xfrm>
              <a:off x="7605674" y="2850007"/>
              <a:ext cx="2108724" cy="526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3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</a:t>
              </a:r>
              <a:endParaRPr lang="en-GB" altLang="zh-CN" sz="1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1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93" y="2871246"/>
            <a:ext cx="8603526" cy="696609"/>
          </a:xfrm>
          <a:prstGeom prst="rect">
            <a:avLst/>
          </a:prstGeom>
        </p:spPr>
      </p:pic>
      <p:sp>
        <p:nvSpPr>
          <p:cNvPr id="62" name="Freeform 40"/>
          <p:cNvSpPr>
            <a:spLocks/>
          </p:cNvSpPr>
          <p:nvPr/>
        </p:nvSpPr>
        <p:spPr bwMode="auto">
          <a:xfrm>
            <a:off x="5229307" y="2246357"/>
            <a:ext cx="2023153" cy="1011575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Freeform 20"/>
          <p:cNvSpPr>
            <a:spLocks/>
          </p:cNvSpPr>
          <p:nvPr/>
        </p:nvSpPr>
        <p:spPr bwMode="auto">
          <a:xfrm>
            <a:off x="611912" y="1701867"/>
            <a:ext cx="381000" cy="188912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3919221" y="4575996"/>
            <a:ext cx="4705349" cy="2255878"/>
            <a:chOff x="5033963" y="5529263"/>
            <a:chExt cx="2778125" cy="133191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767388" y="5775325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951538" y="6092825"/>
              <a:ext cx="273050" cy="623887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407025" y="6413500"/>
              <a:ext cx="511175" cy="2476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580063" y="6564313"/>
              <a:ext cx="63500" cy="6985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586413" y="6483350"/>
              <a:ext cx="84138" cy="63500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5700713" y="6550025"/>
              <a:ext cx="60325" cy="6985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791200" y="6567488"/>
              <a:ext cx="73025" cy="57150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5407025" y="6523038"/>
              <a:ext cx="142875" cy="111125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407025" y="6416675"/>
              <a:ext cx="242888" cy="244475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5580063" y="6567488"/>
              <a:ext cx="63500" cy="57150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586413" y="6483350"/>
              <a:ext cx="63500" cy="63500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5153025" y="6367463"/>
              <a:ext cx="111125" cy="493712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5076825" y="6159500"/>
              <a:ext cx="376238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5160963" y="6259513"/>
              <a:ext cx="228600" cy="207962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5033963" y="6519863"/>
              <a:ext cx="166688" cy="131762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797675" y="5759450"/>
              <a:ext cx="968375" cy="860425"/>
            </a:xfrm>
            <a:custGeom>
              <a:avLst/>
              <a:gdLst>
                <a:gd name="T0" fmla="*/ 610 w 610"/>
                <a:gd name="T1" fmla="*/ 542 h 542"/>
                <a:gd name="T2" fmla="*/ 610 w 610"/>
                <a:gd name="T3" fmla="*/ 259 h 542"/>
                <a:gd name="T4" fmla="*/ 328 w 610"/>
                <a:gd name="T5" fmla="*/ 0 h 542"/>
                <a:gd name="T6" fmla="*/ 0 w 610"/>
                <a:gd name="T7" fmla="*/ 0 h 542"/>
                <a:gd name="T8" fmla="*/ 0 w 610"/>
                <a:gd name="T9" fmla="*/ 542 h 542"/>
                <a:gd name="T10" fmla="*/ 610 w 610"/>
                <a:gd name="T1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2">
                  <a:moveTo>
                    <a:pt x="610" y="542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10" y="542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380163" y="5799138"/>
              <a:ext cx="887413" cy="820737"/>
            </a:xfrm>
            <a:custGeom>
              <a:avLst/>
              <a:gdLst>
                <a:gd name="T0" fmla="*/ 559 w 559"/>
                <a:gd name="T1" fmla="*/ 517 h 517"/>
                <a:gd name="T2" fmla="*/ 559 w 559"/>
                <a:gd name="T3" fmla="*/ 210 h 517"/>
                <a:gd name="T4" fmla="*/ 280 w 559"/>
                <a:gd name="T5" fmla="*/ 0 h 517"/>
                <a:gd name="T6" fmla="*/ 0 w 559"/>
                <a:gd name="T7" fmla="*/ 210 h 517"/>
                <a:gd name="T8" fmla="*/ 0 w 559"/>
                <a:gd name="T9" fmla="*/ 517 h 517"/>
                <a:gd name="T10" fmla="*/ 559 w 559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" h="517">
                  <a:moveTo>
                    <a:pt x="559" y="517"/>
                  </a:moveTo>
                  <a:lnTo>
                    <a:pt x="559" y="210"/>
                  </a:lnTo>
                  <a:lnTo>
                    <a:pt x="280" y="0"/>
                  </a:lnTo>
                  <a:lnTo>
                    <a:pt x="0" y="210"/>
                  </a:lnTo>
                  <a:lnTo>
                    <a:pt x="0" y="517"/>
                  </a:lnTo>
                  <a:lnTo>
                    <a:pt x="559" y="517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488113" y="6196013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457950" y="6165850"/>
              <a:ext cx="169863" cy="307975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7061200" y="6196013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7031038" y="6165850"/>
              <a:ext cx="169863" cy="307975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448550" y="6267450"/>
              <a:ext cx="112713" cy="249237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418388" y="6237288"/>
              <a:ext cx="169863" cy="309562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6710363" y="6330950"/>
              <a:ext cx="227013" cy="2889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  <a:gd name="T12" fmla="*/ 292 w 887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6330950" y="5735638"/>
              <a:ext cx="1481138" cy="477837"/>
            </a:xfrm>
            <a:custGeom>
              <a:avLst/>
              <a:gdLst>
                <a:gd name="T0" fmla="*/ 162 w 489"/>
                <a:gd name="T1" fmla="*/ 28 h 158"/>
                <a:gd name="T2" fmla="*/ 321 w 489"/>
                <a:gd name="T3" fmla="*/ 28 h 158"/>
                <a:gd name="T4" fmla="*/ 436 w 489"/>
                <a:gd name="T5" fmla="*/ 129 h 158"/>
                <a:gd name="T6" fmla="*/ 321 w 489"/>
                <a:gd name="T7" fmla="*/ 126 h 158"/>
                <a:gd name="T8" fmla="*/ 170 w 489"/>
                <a:gd name="T9" fmla="*/ 4 h 158"/>
                <a:gd name="T10" fmla="*/ 153 w 489"/>
                <a:gd name="T11" fmla="*/ 4 h 158"/>
                <a:gd name="T12" fmla="*/ 0 w 489"/>
                <a:gd name="T13" fmla="*/ 123 h 158"/>
                <a:gd name="T14" fmla="*/ 18 w 489"/>
                <a:gd name="T15" fmla="*/ 145 h 158"/>
                <a:gd name="T16" fmla="*/ 161 w 489"/>
                <a:gd name="T17" fmla="*/ 33 h 158"/>
                <a:gd name="T18" fmla="*/ 307 w 489"/>
                <a:gd name="T19" fmla="*/ 151 h 158"/>
                <a:gd name="T20" fmla="*/ 315 w 489"/>
                <a:gd name="T21" fmla="*/ 154 h 158"/>
                <a:gd name="T22" fmla="*/ 474 w 489"/>
                <a:gd name="T23" fmla="*/ 158 h 158"/>
                <a:gd name="T24" fmla="*/ 487 w 489"/>
                <a:gd name="T25" fmla="*/ 149 h 158"/>
                <a:gd name="T26" fmla="*/ 483 w 489"/>
                <a:gd name="T27" fmla="*/ 133 h 158"/>
                <a:gd name="T28" fmla="*/ 335 w 489"/>
                <a:gd name="T29" fmla="*/ 3 h 158"/>
                <a:gd name="T30" fmla="*/ 326 w 489"/>
                <a:gd name="T31" fmla="*/ 0 h 158"/>
                <a:gd name="T32" fmla="*/ 162 w 489"/>
                <a:gd name="T33" fmla="*/ 0 h 158"/>
                <a:gd name="T34" fmla="*/ 162 w 489"/>
                <a:gd name="T35" fmla="*/ 2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" h="158">
                  <a:moveTo>
                    <a:pt x="162" y="28"/>
                  </a:moveTo>
                  <a:cubicBezTo>
                    <a:pt x="321" y="28"/>
                    <a:pt x="321" y="28"/>
                    <a:pt x="321" y="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5" y="0"/>
                    <a:pt x="158" y="0"/>
                    <a:pt x="153" y="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307" y="151"/>
                    <a:pt x="307" y="151"/>
                    <a:pt x="307" y="151"/>
                  </a:cubicBezTo>
                  <a:cubicBezTo>
                    <a:pt x="309" y="153"/>
                    <a:pt x="312" y="154"/>
                    <a:pt x="315" y="154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80" y="158"/>
                    <a:pt x="485" y="155"/>
                    <a:pt x="487" y="149"/>
                  </a:cubicBezTo>
                  <a:cubicBezTo>
                    <a:pt x="489" y="144"/>
                    <a:pt x="488" y="137"/>
                    <a:pt x="483" y="13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3" y="1"/>
                    <a:pt x="329" y="0"/>
                    <a:pt x="3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8"/>
                    <a:pt x="162" y="28"/>
                    <a:pt x="162" y="2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7197725" y="5614988"/>
              <a:ext cx="180975" cy="338137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7197725" y="5529263"/>
              <a:ext cx="180975" cy="96837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404845" y="2514599"/>
            <a:ext cx="771503" cy="1972383"/>
            <a:chOff x="4352925" y="4806950"/>
            <a:chExt cx="533400" cy="1363662"/>
          </a:xfrm>
        </p:grpSpPr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 rot="20186770">
            <a:off x="2503351" y="-2245001"/>
            <a:ext cx="7431549" cy="3925955"/>
            <a:chOff x="9559925" y="2573338"/>
            <a:chExt cx="3059113" cy="161607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4774356" y="1991094"/>
            <a:ext cx="2643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 smtClean="0">
                <a:solidFill>
                  <a:srgbClr val="F0587D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03</a:t>
            </a:r>
            <a:endParaRPr lang="zh-CN" altLang="en-US" sz="9600" b="1" dirty="0">
              <a:solidFill>
                <a:srgbClr val="F0587D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61" name="文本框 66"/>
          <p:cNvSpPr txBox="1">
            <a:spLocks noChangeArrowheads="1"/>
          </p:cNvSpPr>
          <p:nvPr/>
        </p:nvSpPr>
        <p:spPr bwMode="auto">
          <a:xfrm>
            <a:off x="3863225" y="3272134"/>
            <a:ext cx="44655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spc="300" dirty="0" smtClean="0">
                <a:solidFill>
                  <a:srgbClr val="C56D27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这里输入你的标题</a:t>
            </a:r>
            <a:endParaRPr lang="zh-CN" altLang="en-US" sz="3600" b="1" spc="300" dirty="0">
              <a:solidFill>
                <a:srgbClr val="C56D27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7" name="Group 3"/>
          <p:cNvGrpSpPr/>
          <p:nvPr/>
        </p:nvGrpSpPr>
        <p:grpSpPr>
          <a:xfrm>
            <a:off x="3861981" y="1521916"/>
            <a:ext cx="4988997" cy="4912461"/>
            <a:chOff x="3716515" y="2198268"/>
            <a:chExt cx="4730828" cy="4658251"/>
          </a:xfrm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4700746" y="2438216"/>
              <a:ext cx="2618693" cy="1561884"/>
            </a:xfrm>
            <a:custGeom>
              <a:avLst/>
              <a:gdLst>
                <a:gd name="T0" fmla="*/ 1495 w 1495"/>
                <a:gd name="T1" fmla="*/ 197 h 892"/>
                <a:gd name="T2" fmla="*/ 1475 w 1495"/>
                <a:gd name="T3" fmla="*/ 197 h 892"/>
                <a:gd name="T4" fmla="*/ 1475 w 1495"/>
                <a:gd name="T5" fmla="*/ 204 h 892"/>
                <a:gd name="T6" fmla="*/ 740 w 1495"/>
                <a:gd name="T7" fmla="*/ 0 h 892"/>
                <a:gd name="T8" fmla="*/ 32 w 1495"/>
                <a:gd name="T9" fmla="*/ 269 h 892"/>
                <a:gd name="T10" fmla="*/ 0 w 1495"/>
                <a:gd name="T11" fmla="*/ 269 h 892"/>
                <a:gd name="T12" fmla="*/ 0 w 1495"/>
                <a:gd name="T13" fmla="*/ 281 h 892"/>
                <a:gd name="T14" fmla="*/ 0 w 1495"/>
                <a:gd name="T15" fmla="*/ 281 h 892"/>
                <a:gd name="T16" fmla="*/ 0 w 1495"/>
                <a:gd name="T17" fmla="*/ 281 h 892"/>
                <a:gd name="T18" fmla="*/ 311 w 1495"/>
                <a:gd name="T19" fmla="*/ 392 h 892"/>
                <a:gd name="T20" fmla="*/ 311 w 1495"/>
                <a:gd name="T21" fmla="*/ 392 h 892"/>
                <a:gd name="T22" fmla="*/ 325 w 1495"/>
                <a:gd name="T23" fmla="*/ 685 h 892"/>
                <a:gd name="T24" fmla="*/ 1158 w 1495"/>
                <a:gd name="T25" fmla="*/ 641 h 892"/>
                <a:gd name="T26" fmla="*/ 1144 w 1495"/>
                <a:gd name="T27" fmla="*/ 360 h 892"/>
                <a:gd name="T28" fmla="*/ 1280 w 1495"/>
                <a:gd name="T29" fmla="*/ 302 h 892"/>
                <a:gd name="T30" fmla="*/ 1287 w 1495"/>
                <a:gd name="T31" fmla="*/ 451 h 892"/>
                <a:gd name="T32" fmla="*/ 1270 w 1495"/>
                <a:gd name="T33" fmla="*/ 477 h 892"/>
                <a:gd name="T34" fmla="*/ 1281 w 1495"/>
                <a:gd name="T35" fmla="*/ 497 h 892"/>
                <a:gd name="T36" fmla="*/ 1278 w 1495"/>
                <a:gd name="T37" fmla="*/ 635 h 892"/>
                <a:gd name="T38" fmla="*/ 1304 w 1495"/>
                <a:gd name="T39" fmla="*/ 633 h 892"/>
                <a:gd name="T40" fmla="*/ 1331 w 1495"/>
                <a:gd name="T41" fmla="*/ 632 h 892"/>
                <a:gd name="T42" fmla="*/ 1314 w 1495"/>
                <a:gd name="T43" fmla="*/ 495 h 892"/>
                <a:gd name="T44" fmla="*/ 1323 w 1495"/>
                <a:gd name="T45" fmla="*/ 474 h 892"/>
                <a:gd name="T46" fmla="*/ 1304 w 1495"/>
                <a:gd name="T47" fmla="*/ 450 h 892"/>
                <a:gd name="T48" fmla="*/ 1297 w 1495"/>
                <a:gd name="T49" fmla="*/ 294 h 892"/>
                <a:gd name="T50" fmla="*/ 1495 w 1495"/>
                <a:gd name="T51" fmla="*/ 209 h 892"/>
                <a:gd name="T52" fmla="*/ 1495 w 1495"/>
                <a:gd name="T53" fmla="*/ 197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5" h="892">
                  <a:moveTo>
                    <a:pt x="1495" y="197"/>
                  </a:moveTo>
                  <a:cubicBezTo>
                    <a:pt x="1475" y="197"/>
                    <a:pt x="1475" y="197"/>
                    <a:pt x="1475" y="197"/>
                  </a:cubicBezTo>
                  <a:cubicBezTo>
                    <a:pt x="1475" y="204"/>
                    <a:pt x="1475" y="204"/>
                    <a:pt x="1475" y="204"/>
                  </a:cubicBezTo>
                  <a:cubicBezTo>
                    <a:pt x="740" y="0"/>
                    <a:pt x="740" y="0"/>
                    <a:pt x="740" y="0"/>
                  </a:cubicBezTo>
                  <a:cubicBezTo>
                    <a:pt x="32" y="269"/>
                    <a:pt x="32" y="269"/>
                    <a:pt x="32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311" y="392"/>
                    <a:pt x="311" y="392"/>
                    <a:pt x="311" y="392"/>
                  </a:cubicBezTo>
                  <a:cubicBezTo>
                    <a:pt x="311" y="392"/>
                    <a:pt x="311" y="392"/>
                    <a:pt x="311" y="392"/>
                  </a:cubicBezTo>
                  <a:cubicBezTo>
                    <a:pt x="325" y="685"/>
                    <a:pt x="325" y="685"/>
                    <a:pt x="325" y="685"/>
                  </a:cubicBezTo>
                  <a:cubicBezTo>
                    <a:pt x="325" y="685"/>
                    <a:pt x="752" y="892"/>
                    <a:pt x="1158" y="641"/>
                  </a:cubicBezTo>
                  <a:cubicBezTo>
                    <a:pt x="1144" y="360"/>
                    <a:pt x="1144" y="360"/>
                    <a:pt x="1144" y="360"/>
                  </a:cubicBezTo>
                  <a:cubicBezTo>
                    <a:pt x="1280" y="302"/>
                    <a:pt x="1280" y="302"/>
                    <a:pt x="1280" y="302"/>
                  </a:cubicBezTo>
                  <a:cubicBezTo>
                    <a:pt x="1287" y="451"/>
                    <a:pt x="1287" y="451"/>
                    <a:pt x="1287" y="451"/>
                  </a:cubicBezTo>
                  <a:cubicBezTo>
                    <a:pt x="1277" y="455"/>
                    <a:pt x="1270" y="465"/>
                    <a:pt x="1270" y="477"/>
                  </a:cubicBezTo>
                  <a:cubicBezTo>
                    <a:pt x="1271" y="485"/>
                    <a:pt x="1275" y="492"/>
                    <a:pt x="1281" y="497"/>
                  </a:cubicBezTo>
                  <a:cubicBezTo>
                    <a:pt x="1264" y="533"/>
                    <a:pt x="1278" y="635"/>
                    <a:pt x="1278" y="635"/>
                  </a:cubicBezTo>
                  <a:cubicBezTo>
                    <a:pt x="1304" y="633"/>
                    <a:pt x="1304" y="633"/>
                    <a:pt x="1304" y="633"/>
                  </a:cubicBezTo>
                  <a:cubicBezTo>
                    <a:pt x="1331" y="632"/>
                    <a:pt x="1331" y="632"/>
                    <a:pt x="1331" y="632"/>
                  </a:cubicBezTo>
                  <a:cubicBezTo>
                    <a:pt x="1331" y="632"/>
                    <a:pt x="1335" y="529"/>
                    <a:pt x="1314" y="495"/>
                  </a:cubicBezTo>
                  <a:cubicBezTo>
                    <a:pt x="1320" y="490"/>
                    <a:pt x="1323" y="483"/>
                    <a:pt x="1323" y="474"/>
                  </a:cubicBezTo>
                  <a:cubicBezTo>
                    <a:pt x="1323" y="463"/>
                    <a:pt x="1315" y="453"/>
                    <a:pt x="1304" y="450"/>
                  </a:cubicBezTo>
                  <a:cubicBezTo>
                    <a:pt x="1297" y="294"/>
                    <a:pt x="1297" y="294"/>
                    <a:pt x="1297" y="294"/>
                  </a:cubicBezTo>
                  <a:cubicBezTo>
                    <a:pt x="1495" y="209"/>
                    <a:pt x="1495" y="209"/>
                    <a:pt x="1495" y="209"/>
                  </a:cubicBezTo>
                  <a:lnTo>
                    <a:pt x="1495" y="1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4862193" y="4440005"/>
              <a:ext cx="1959576" cy="1293794"/>
            </a:xfrm>
            <a:custGeom>
              <a:avLst/>
              <a:gdLst>
                <a:gd name="T0" fmla="*/ 1119 w 1119"/>
                <a:gd name="T1" fmla="*/ 439 h 739"/>
                <a:gd name="T2" fmla="*/ 1092 w 1119"/>
                <a:gd name="T3" fmla="*/ 439 h 739"/>
                <a:gd name="T4" fmla="*/ 1065 w 1119"/>
                <a:gd name="T5" fmla="*/ 419 h 739"/>
                <a:gd name="T6" fmla="*/ 1011 w 1119"/>
                <a:gd name="T7" fmla="*/ 324 h 739"/>
                <a:gd name="T8" fmla="*/ 975 w 1119"/>
                <a:gd name="T9" fmla="*/ 262 h 739"/>
                <a:gd name="T10" fmla="*/ 974 w 1119"/>
                <a:gd name="T11" fmla="*/ 261 h 739"/>
                <a:gd name="T12" fmla="*/ 973 w 1119"/>
                <a:gd name="T13" fmla="*/ 252 h 739"/>
                <a:gd name="T14" fmla="*/ 973 w 1119"/>
                <a:gd name="T15" fmla="*/ 249 h 739"/>
                <a:gd name="T16" fmla="*/ 972 w 1119"/>
                <a:gd name="T17" fmla="*/ 240 h 739"/>
                <a:gd name="T18" fmla="*/ 972 w 1119"/>
                <a:gd name="T19" fmla="*/ 239 h 739"/>
                <a:gd name="T20" fmla="*/ 246 w 1119"/>
                <a:gd name="T21" fmla="*/ 17 h 739"/>
                <a:gd name="T22" fmla="*/ 237 w 1119"/>
                <a:gd name="T23" fmla="*/ 0 h 739"/>
                <a:gd name="T24" fmla="*/ 237 w 1119"/>
                <a:gd name="T25" fmla="*/ 12 h 739"/>
                <a:gd name="T26" fmla="*/ 348 w 1119"/>
                <a:gd name="T27" fmla="*/ 121 h 739"/>
                <a:gd name="T28" fmla="*/ 391 w 1119"/>
                <a:gd name="T29" fmla="*/ 242 h 739"/>
                <a:gd name="T30" fmla="*/ 424 w 1119"/>
                <a:gd name="T31" fmla="*/ 336 h 739"/>
                <a:gd name="T32" fmla="*/ 400 w 1119"/>
                <a:gd name="T33" fmla="*/ 399 h 739"/>
                <a:gd name="T34" fmla="*/ 378 w 1119"/>
                <a:gd name="T35" fmla="*/ 468 h 739"/>
                <a:gd name="T36" fmla="*/ 25 w 1119"/>
                <a:gd name="T37" fmla="*/ 629 h 739"/>
                <a:gd name="T38" fmla="*/ 0 w 1119"/>
                <a:gd name="T39" fmla="*/ 629 h 739"/>
                <a:gd name="T40" fmla="*/ 0 w 1119"/>
                <a:gd name="T41" fmla="*/ 641 h 739"/>
                <a:gd name="T42" fmla="*/ 961 w 1119"/>
                <a:gd name="T43" fmla="*/ 546 h 739"/>
                <a:gd name="T44" fmla="*/ 1119 w 1119"/>
                <a:gd name="T45" fmla="*/ 451 h 739"/>
                <a:gd name="T46" fmla="*/ 1119 w 1119"/>
                <a:gd name="T47" fmla="*/ 451 h 739"/>
                <a:gd name="T48" fmla="*/ 1119 w 1119"/>
                <a:gd name="T49" fmla="*/ 451 h 739"/>
                <a:gd name="T50" fmla="*/ 1119 w 1119"/>
                <a:gd name="T51" fmla="*/ 4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9" h="739">
                  <a:moveTo>
                    <a:pt x="1119" y="439"/>
                  </a:moveTo>
                  <a:cubicBezTo>
                    <a:pt x="1092" y="439"/>
                    <a:pt x="1092" y="439"/>
                    <a:pt x="1092" y="439"/>
                  </a:cubicBezTo>
                  <a:cubicBezTo>
                    <a:pt x="1080" y="432"/>
                    <a:pt x="1070" y="426"/>
                    <a:pt x="1065" y="419"/>
                  </a:cubicBezTo>
                  <a:cubicBezTo>
                    <a:pt x="1045" y="394"/>
                    <a:pt x="1021" y="351"/>
                    <a:pt x="1011" y="324"/>
                  </a:cubicBezTo>
                  <a:cubicBezTo>
                    <a:pt x="1000" y="296"/>
                    <a:pt x="980" y="297"/>
                    <a:pt x="975" y="262"/>
                  </a:cubicBezTo>
                  <a:cubicBezTo>
                    <a:pt x="975" y="262"/>
                    <a:pt x="974" y="261"/>
                    <a:pt x="974" y="261"/>
                  </a:cubicBezTo>
                  <a:cubicBezTo>
                    <a:pt x="974" y="258"/>
                    <a:pt x="974" y="255"/>
                    <a:pt x="973" y="252"/>
                  </a:cubicBezTo>
                  <a:cubicBezTo>
                    <a:pt x="973" y="251"/>
                    <a:pt x="973" y="250"/>
                    <a:pt x="973" y="249"/>
                  </a:cubicBezTo>
                  <a:cubicBezTo>
                    <a:pt x="972" y="246"/>
                    <a:pt x="972" y="243"/>
                    <a:pt x="972" y="240"/>
                  </a:cubicBezTo>
                  <a:cubicBezTo>
                    <a:pt x="972" y="240"/>
                    <a:pt x="972" y="240"/>
                    <a:pt x="972" y="239"/>
                  </a:cubicBezTo>
                  <a:cubicBezTo>
                    <a:pt x="670" y="187"/>
                    <a:pt x="407" y="87"/>
                    <a:pt x="246" y="17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54" y="73"/>
                    <a:pt x="275" y="134"/>
                    <a:pt x="348" y="121"/>
                  </a:cubicBezTo>
                  <a:cubicBezTo>
                    <a:pt x="348" y="121"/>
                    <a:pt x="378" y="210"/>
                    <a:pt x="391" y="242"/>
                  </a:cubicBezTo>
                  <a:cubicBezTo>
                    <a:pt x="404" y="273"/>
                    <a:pt x="424" y="336"/>
                    <a:pt x="424" y="336"/>
                  </a:cubicBezTo>
                  <a:cubicBezTo>
                    <a:pt x="424" y="336"/>
                    <a:pt x="409" y="341"/>
                    <a:pt x="400" y="399"/>
                  </a:cubicBezTo>
                  <a:cubicBezTo>
                    <a:pt x="391" y="458"/>
                    <a:pt x="378" y="468"/>
                    <a:pt x="378" y="468"/>
                  </a:cubicBezTo>
                  <a:cubicBezTo>
                    <a:pt x="378" y="468"/>
                    <a:pt x="169" y="560"/>
                    <a:pt x="25" y="629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0" y="641"/>
                    <a:pt x="0" y="641"/>
                    <a:pt x="0" y="641"/>
                  </a:cubicBezTo>
                  <a:cubicBezTo>
                    <a:pt x="438" y="739"/>
                    <a:pt x="760" y="648"/>
                    <a:pt x="961" y="546"/>
                  </a:cubicBezTo>
                  <a:cubicBezTo>
                    <a:pt x="1021" y="516"/>
                    <a:pt x="1074" y="483"/>
                    <a:pt x="1119" y="451"/>
                  </a:cubicBezTo>
                  <a:cubicBezTo>
                    <a:pt x="1119" y="451"/>
                    <a:pt x="1119" y="451"/>
                    <a:pt x="1119" y="451"/>
                  </a:cubicBezTo>
                  <a:cubicBezTo>
                    <a:pt x="1119" y="451"/>
                    <a:pt x="1119" y="451"/>
                    <a:pt x="1119" y="451"/>
                  </a:cubicBezTo>
                  <a:lnTo>
                    <a:pt x="1119" y="4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4765917" y="5247238"/>
              <a:ext cx="2639429" cy="1609281"/>
            </a:xfrm>
            <a:custGeom>
              <a:avLst/>
              <a:gdLst>
                <a:gd name="T0" fmla="*/ 1467 w 1507"/>
                <a:gd name="T1" fmla="*/ 47 h 919"/>
                <a:gd name="T2" fmla="*/ 1467 w 1507"/>
                <a:gd name="T3" fmla="*/ 49 h 919"/>
                <a:gd name="T4" fmla="*/ 1326 w 1507"/>
                <a:gd name="T5" fmla="*/ 26 h 919"/>
                <a:gd name="T6" fmla="*/ 1202 w 1507"/>
                <a:gd name="T7" fmla="*/ 0 h 919"/>
                <a:gd name="T8" fmla="*/ 1027 w 1507"/>
                <a:gd name="T9" fmla="*/ 107 h 919"/>
                <a:gd name="T10" fmla="*/ 548 w 1507"/>
                <a:gd name="T11" fmla="*/ 241 h 919"/>
                <a:gd name="T12" fmla="*/ 21 w 1507"/>
                <a:gd name="T13" fmla="*/ 197 h 919"/>
                <a:gd name="T14" fmla="*/ 16 w 1507"/>
                <a:gd name="T15" fmla="*/ 199 h 919"/>
                <a:gd name="T16" fmla="*/ 16 w 1507"/>
                <a:gd name="T17" fmla="*/ 196 h 919"/>
                <a:gd name="T18" fmla="*/ 0 w 1507"/>
                <a:gd name="T19" fmla="*/ 196 h 919"/>
                <a:gd name="T20" fmla="*/ 0 w 1507"/>
                <a:gd name="T21" fmla="*/ 208 h 919"/>
                <a:gd name="T22" fmla="*/ 0 w 1507"/>
                <a:gd name="T23" fmla="*/ 208 h 919"/>
                <a:gd name="T24" fmla="*/ 0 w 1507"/>
                <a:gd name="T25" fmla="*/ 208 h 919"/>
                <a:gd name="T26" fmla="*/ 1110 w 1507"/>
                <a:gd name="T27" fmla="*/ 919 h 919"/>
                <a:gd name="T28" fmla="*/ 1293 w 1507"/>
                <a:gd name="T29" fmla="*/ 919 h 919"/>
                <a:gd name="T30" fmla="*/ 1507 w 1507"/>
                <a:gd name="T31" fmla="*/ 61 h 919"/>
                <a:gd name="T32" fmla="*/ 1507 w 1507"/>
                <a:gd name="T33" fmla="*/ 61 h 919"/>
                <a:gd name="T34" fmla="*/ 1507 w 1507"/>
                <a:gd name="T35" fmla="*/ 47 h 919"/>
                <a:gd name="T36" fmla="*/ 1467 w 1507"/>
                <a:gd name="T37" fmla="*/ 47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7" h="919">
                  <a:moveTo>
                    <a:pt x="1467" y="47"/>
                  </a:moveTo>
                  <a:cubicBezTo>
                    <a:pt x="1467" y="49"/>
                    <a:pt x="1467" y="49"/>
                    <a:pt x="1467" y="49"/>
                  </a:cubicBezTo>
                  <a:cubicBezTo>
                    <a:pt x="1423" y="38"/>
                    <a:pt x="1373" y="32"/>
                    <a:pt x="1326" y="26"/>
                  </a:cubicBezTo>
                  <a:cubicBezTo>
                    <a:pt x="1282" y="21"/>
                    <a:pt x="1239" y="11"/>
                    <a:pt x="1202" y="0"/>
                  </a:cubicBezTo>
                  <a:cubicBezTo>
                    <a:pt x="1153" y="36"/>
                    <a:pt x="1095" y="73"/>
                    <a:pt x="1027" y="107"/>
                  </a:cubicBezTo>
                  <a:cubicBezTo>
                    <a:pt x="880" y="181"/>
                    <a:pt x="719" y="226"/>
                    <a:pt x="548" y="241"/>
                  </a:cubicBezTo>
                  <a:cubicBezTo>
                    <a:pt x="381" y="256"/>
                    <a:pt x="204" y="241"/>
                    <a:pt x="21" y="197"/>
                  </a:cubicBezTo>
                  <a:cubicBezTo>
                    <a:pt x="20" y="198"/>
                    <a:pt x="18" y="198"/>
                    <a:pt x="16" y="199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110" y="919"/>
                    <a:pt x="1110" y="919"/>
                    <a:pt x="1110" y="919"/>
                  </a:cubicBezTo>
                  <a:cubicBezTo>
                    <a:pt x="1293" y="919"/>
                    <a:pt x="1293" y="919"/>
                    <a:pt x="1293" y="919"/>
                  </a:cubicBezTo>
                  <a:cubicBezTo>
                    <a:pt x="1507" y="61"/>
                    <a:pt x="1507" y="61"/>
                    <a:pt x="1507" y="61"/>
                  </a:cubicBezTo>
                  <a:cubicBezTo>
                    <a:pt x="1507" y="61"/>
                    <a:pt x="1507" y="61"/>
                    <a:pt x="1507" y="61"/>
                  </a:cubicBezTo>
                  <a:cubicBezTo>
                    <a:pt x="1507" y="47"/>
                    <a:pt x="1507" y="47"/>
                    <a:pt x="1507" y="47"/>
                  </a:cubicBezTo>
                  <a:lnTo>
                    <a:pt x="1467" y="47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7074307" y="5365730"/>
              <a:ext cx="1033110" cy="1490788"/>
            </a:xfrm>
            <a:custGeom>
              <a:avLst/>
              <a:gdLst>
                <a:gd name="T0" fmla="*/ 589 w 590"/>
                <a:gd name="T1" fmla="*/ 839 h 851"/>
                <a:gd name="T2" fmla="*/ 551 w 590"/>
                <a:gd name="T3" fmla="*/ 335 h 851"/>
                <a:gd name="T4" fmla="*/ 509 w 590"/>
                <a:gd name="T5" fmla="*/ 245 h 851"/>
                <a:gd name="T6" fmla="*/ 333 w 590"/>
                <a:gd name="T7" fmla="*/ 103 h 851"/>
                <a:gd name="T8" fmla="*/ 300 w 590"/>
                <a:gd name="T9" fmla="*/ 79 h 851"/>
                <a:gd name="T10" fmla="*/ 249 w 590"/>
                <a:gd name="T11" fmla="*/ 20 h 851"/>
                <a:gd name="T12" fmla="*/ 212 w 590"/>
                <a:gd name="T13" fmla="*/ 0 h 851"/>
                <a:gd name="T14" fmla="*/ 3 w 590"/>
                <a:gd name="T15" fmla="*/ 839 h 851"/>
                <a:gd name="T16" fmla="*/ 0 w 590"/>
                <a:gd name="T17" fmla="*/ 839 h 851"/>
                <a:gd name="T18" fmla="*/ 0 w 590"/>
                <a:gd name="T19" fmla="*/ 851 h 851"/>
                <a:gd name="T20" fmla="*/ 590 w 590"/>
                <a:gd name="T21" fmla="*/ 851 h 851"/>
                <a:gd name="T22" fmla="*/ 590 w 590"/>
                <a:gd name="T23" fmla="*/ 839 h 851"/>
                <a:gd name="T24" fmla="*/ 589 w 590"/>
                <a:gd name="T25" fmla="*/ 839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851">
                  <a:moveTo>
                    <a:pt x="589" y="839"/>
                  </a:moveTo>
                  <a:cubicBezTo>
                    <a:pt x="584" y="763"/>
                    <a:pt x="559" y="363"/>
                    <a:pt x="551" y="335"/>
                  </a:cubicBezTo>
                  <a:cubicBezTo>
                    <a:pt x="541" y="303"/>
                    <a:pt x="535" y="269"/>
                    <a:pt x="509" y="245"/>
                  </a:cubicBezTo>
                  <a:cubicBezTo>
                    <a:pt x="484" y="221"/>
                    <a:pt x="340" y="123"/>
                    <a:pt x="333" y="103"/>
                  </a:cubicBezTo>
                  <a:cubicBezTo>
                    <a:pt x="326" y="83"/>
                    <a:pt x="300" y="79"/>
                    <a:pt x="300" y="79"/>
                  </a:cubicBezTo>
                  <a:cubicBezTo>
                    <a:pt x="300" y="79"/>
                    <a:pt x="298" y="56"/>
                    <a:pt x="249" y="20"/>
                  </a:cubicBezTo>
                  <a:cubicBezTo>
                    <a:pt x="238" y="12"/>
                    <a:pt x="226" y="6"/>
                    <a:pt x="212" y="0"/>
                  </a:cubicBezTo>
                  <a:cubicBezTo>
                    <a:pt x="3" y="839"/>
                    <a:pt x="3" y="839"/>
                    <a:pt x="3" y="839"/>
                  </a:cubicBezTo>
                  <a:cubicBezTo>
                    <a:pt x="0" y="839"/>
                    <a:pt x="0" y="839"/>
                    <a:pt x="0" y="839"/>
                  </a:cubicBezTo>
                  <a:cubicBezTo>
                    <a:pt x="0" y="851"/>
                    <a:pt x="0" y="851"/>
                    <a:pt x="0" y="851"/>
                  </a:cubicBezTo>
                  <a:cubicBezTo>
                    <a:pt x="590" y="851"/>
                    <a:pt x="590" y="851"/>
                    <a:pt x="590" y="851"/>
                  </a:cubicBezTo>
                  <a:cubicBezTo>
                    <a:pt x="590" y="839"/>
                    <a:pt x="590" y="839"/>
                    <a:pt x="590" y="839"/>
                  </a:cubicBezTo>
                  <a:lnTo>
                    <a:pt x="589" y="839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4159382" y="5633821"/>
              <a:ext cx="2472058" cy="1222698"/>
            </a:xfrm>
            <a:custGeom>
              <a:avLst/>
              <a:gdLst>
                <a:gd name="T0" fmla="*/ 1392 w 1411"/>
                <a:gd name="T1" fmla="*/ 686 h 698"/>
                <a:gd name="T2" fmla="*/ 321 w 1411"/>
                <a:gd name="T3" fmla="*/ 0 h 698"/>
                <a:gd name="T4" fmla="*/ 298 w 1411"/>
                <a:gd name="T5" fmla="*/ 16 h 698"/>
                <a:gd name="T6" fmla="*/ 115 w 1411"/>
                <a:gd name="T7" fmla="*/ 311 h 698"/>
                <a:gd name="T8" fmla="*/ 4 w 1411"/>
                <a:gd name="T9" fmla="*/ 686 h 698"/>
                <a:gd name="T10" fmla="*/ 0 w 1411"/>
                <a:gd name="T11" fmla="*/ 686 h 698"/>
                <a:gd name="T12" fmla="*/ 0 w 1411"/>
                <a:gd name="T13" fmla="*/ 698 h 698"/>
                <a:gd name="T14" fmla="*/ 1411 w 1411"/>
                <a:gd name="T15" fmla="*/ 698 h 698"/>
                <a:gd name="T16" fmla="*/ 1411 w 1411"/>
                <a:gd name="T17" fmla="*/ 686 h 698"/>
                <a:gd name="T18" fmla="*/ 1392 w 1411"/>
                <a:gd name="T19" fmla="*/ 68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1" h="698">
                  <a:moveTo>
                    <a:pt x="1392" y="686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310" y="7"/>
                    <a:pt x="302" y="12"/>
                    <a:pt x="298" y="16"/>
                  </a:cubicBezTo>
                  <a:cubicBezTo>
                    <a:pt x="252" y="55"/>
                    <a:pt x="140" y="169"/>
                    <a:pt x="115" y="311"/>
                  </a:cubicBezTo>
                  <a:cubicBezTo>
                    <a:pt x="103" y="380"/>
                    <a:pt x="53" y="531"/>
                    <a:pt x="4" y="68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411" y="698"/>
                    <a:pt x="1411" y="698"/>
                    <a:pt x="1411" y="698"/>
                  </a:cubicBezTo>
                  <a:cubicBezTo>
                    <a:pt x="1411" y="686"/>
                    <a:pt x="1411" y="686"/>
                    <a:pt x="1411" y="686"/>
                  </a:cubicBezTo>
                  <a:lnTo>
                    <a:pt x="1392" y="686"/>
                  </a:ln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5182864" y="3593522"/>
              <a:ext cx="1604097" cy="1201962"/>
            </a:xfrm>
            <a:custGeom>
              <a:avLst/>
              <a:gdLst>
                <a:gd name="T0" fmla="*/ 42 w 916"/>
                <a:gd name="T1" fmla="*/ 442 h 686"/>
                <a:gd name="T2" fmla="*/ 45 w 916"/>
                <a:gd name="T3" fmla="*/ 453 h 686"/>
                <a:gd name="T4" fmla="*/ 788 w 916"/>
                <a:gd name="T5" fmla="*/ 686 h 686"/>
                <a:gd name="T6" fmla="*/ 788 w 916"/>
                <a:gd name="T7" fmla="*/ 685 h 686"/>
                <a:gd name="T8" fmla="*/ 788 w 916"/>
                <a:gd name="T9" fmla="*/ 680 h 686"/>
                <a:gd name="T10" fmla="*/ 790 w 916"/>
                <a:gd name="T11" fmla="*/ 669 h 686"/>
                <a:gd name="T12" fmla="*/ 811 w 916"/>
                <a:gd name="T13" fmla="*/ 546 h 686"/>
                <a:gd name="T14" fmla="*/ 853 w 916"/>
                <a:gd name="T15" fmla="*/ 545 h 686"/>
                <a:gd name="T16" fmla="*/ 915 w 916"/>
                <a:gd name="T17" fmla="*/ 340 h 686"/>
                <a:gd name="T18" fmla="*/ 891 w 916"/>
                <a:gd name="T19" fmla="*/ 280 h 686"/>
                <a:gd name="T20" fmla="*/ 890 w 916"/>
                <a:gd name="T21" fmla="*/ 279 h 686"/>
                <a:gd name="T22" fmla="*/ 889 w 916"/>
                <a:gd name="T23" fmla="*/ 277 h 686"/>
                <a:gd name="T24" fmla="*/ 889 w 916"/>
                <a:gd name="T25" fmla="*/ 274 h 686"/>
                <a:gd name="T26" fmla="*/ 889 w 916"/>
                <a:gd name="T27" fmla="*/ 271 h 686"/>
                <a:gd name="T28" fmla="*/ 889 w 916"/>
                <a:gd name="T29" fmla="*/ 266 h 686"/>
                <a:gd name="T30" fmla="*/ 890 w 916"/>
                <a:gd name="T31" fmla="*/ 261 h 686"/>
                <a:gd name="T32" fmla="*/ 891 w 916"/>
                <a:gd name="T33" fmla="*/ 253 h 686"/>
                <a:gd name="T34" fmla="*/ 891 w 916"/>
                <a:gd name="T35" fmla="*/ 248 h 686"/>
                <a:gd name="T36" fmla="*/ 893 w 916"/>
                <a:gd name="T37" fmla="*/ 234 h 686"/>
                <a:gd name="T38" fmla="*/ 894 w 916"/>
                <a:gd name="T39" fmla="*/ 226 h 686"/>
                <a:gd name="T40" fmla="*/ 896 w 916"/>
                <a:gd name="T41" fmla="*/ 215 h 686"/>
                <a:gd name="T42" fmla="*/ 897 w 916"/>
                <a:gd name="T43" fmla="*/ 206 h 686"/>
                <a:gd name="T44" fmla="*/ 898 w 916"/>
                <a:gd name="T45" fmla="*/ 195 h 686"/>
                <a:gd name="T46" fmla="*/ 899 w 916"/>
                <a:gd name="T47" fmla="*/ 184 h 686"/>
                <a:gd name="T48" fmla="*/ 900 w 916"/>
                <a:gd name="T49" fmla="*/ 173 h 686"/>
                <a:gd name="T50" fmla="*/ 900 w 916"/>
                <a:gd name="T51" fmla="*/ 161 h 686"/>
                <a:gd name="T52" fmla="*/ 901 w 916"/>
                <a:gd name="T53" fmla="*/ 149 h 686"/>
                <a:gd name="T54" fmla="*/ 901 w 916"/>
                <a:gd name="T55" fmla="*/ 137 h 686"/>
                <a:gd name="T56" fmla="*/ 901 w 916"/>
                <a:gd name="T57" fmla="*/ 125 h 686"/>
                <a:gd name="T58" fmla="*/ 901 w 916"/>
                <a:gd name="T59" fmla="*/ 112 h 686"/>
                <a:gd name="T60" fmla="*/ 901 w 916"/>
                <a:gd name="T61" fmla="*/ 100 h 686"/>
                <a:gd name="T62" fmla="*/ 900 w 916"/>
                <a:gd name="T63" fmla="*/ 86 h 686"/>
                <a:gd name="T64" fmla="*/ 898 w 916"/>
                <a:gd name="T65" fmla="*/ 74 h 686"/>
                <a:gd name="T66" fmla="*/ 896 w 916"/>
                <a:gd name="T67" fmla="*/ 61 h 686"/>
                <a:gd name="T68" fmla="*/ 895 w 916"/>
                <a:gd name="T69" fmla="*/ 49 h 686"/>
                <a:gd name="T70" fmla="*/ 891 w 916"/>
                <a:gd name="T71" fmla="*/ 35 h 686"/>
                <a:gd name="T72" fmla="*/ 889 w 916"/>
                <a:gd name="T73" fmla="*/ 24 h 686"/>
                <a:gd name="T74" fmla="*/ 884 w 916"/>
                <a:gd name="T75" fmla="*/ 9 h 686"/>
                <a:gd name="T76" fmla="*/ 881 w 916"/>
                <a:gd name="T77" fmla="*/ 0 h 686"/>
                <a:gd name="T78" fmla="*/ 51 w 916"/>
                <a:gd name="T79" fmla="*/ 43 h 686"/>
                <a:gd name="T80" fmla="*/ 60 w 916"/>
                <a:gd name="T81" fmla="*/ 312 h 686"/>
                <a:gd name="T82" fmla="*/ 42 w 916"/>
                <a:gd name="T83" fmla="*/ 44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6" h="686">
                  <a:moveTo>
                    <a:pt x="42" y="442"/>
                  </a:moveTo>
                  <a:cubicBezTo>
                    <a:pt x="43" y="446"/>
                    <a:pt x="44" y="449"/>
                    <a:pt x="45" y="453"/>
                  </a:cubicBezTo>
                  <a:cubicBezTo>
                    <a:pt x="200" y="523"/>
                    <a:pt x="473" y="631"/>
                    <a:pt x="788" y="686"/>
                  </a:cubicBezTo>
                  <a:cubicBezTo>
                    <a:pt x="788" y="685"/>
                    <a:pt x="788" y="685"/>
                    <a:pt x="788" y="685"/>
                  </a:cubicBezTo>
                  <a:cubicBezTo>
                    <a:pt x="788" y="684"/>
                    <a:pt x="788" y="682"/>
                    <a:pt x="788" y="680"/>
                  </a:cubicBezTo>
                  <a:cubicBezTo>
                    <a:pt x="789" y="676"/>
                    <a:pt x="789" y="672"/>
                    <a:pt x="790" y="669"/>
                  </a:cubicBezTo>
                  <a:cubicBezTo>
                    <a:pt x="797" y="641"/>
                    <a:pt x="813" y="559"/>
                    <a:pt x="811" y="546"/>
                  </a:cubicBezTo>
                  <a:cubicBezTo>
                    <a:pt x="809" y="534"/>
                    <a:pt x="826" y="554"/>
                    <a:pt x="853" y="545"/>
                  </a:cubicBezTo>
                  <a:cubicBezTo>
                    <a:pt x="879" y="535"/>
                    <a:pt x="916" y="374"/>
                    <a:pt x="915" y="340"/>
                  </a:cubicBezTo>
                  <a:cubicBezTo>
                    <a:pt x="914" y="307"/>
                    <a:pt x="905" y="277"/>
                    <a:pt x="891" y="280"/>
                  </a:cubicBezTo>
                  <a:cubicBezTo>
                    <a:pt x="890" y="280"/>
                    <a:pt x="890" y="280"/>
                    <a:pt x="890" y="279"/>
                  </a:cubicBezTo>
                  <a:cubicBezTo>
                    <a:pt x="890" y="279"/>
                    <a:pt x="889" y="278"/>
                    <a:pt x="889" y="277"/>
                  </a:cubicBezTo>
                  <a:cubicBezTo>
                    <a:pt x="889" y="277"/>
                    <a:pt x="889" y="276"/>
                    <a:pt x="889" y="274"/>
                  </a:cubicBezTo>
                  <a:cubicBezTo>
                    <a:pt x="889" y="273"/>
                    <a:pt x="889" y="272"/>
                    <a:pt x="889" y="271"/>
                  </a:cubicBezTo>
                  <a:cubicBezTo>
                    <a:pt x="889" y="270"/>
                    <a:pt x="889" y="268"/>
                    <a:pt x="889" y="266"/>
                  </a:cubicBezTo>
                  <a:cubicBezTo>
                    <a:pt x="890" y="265"/>
                    <a:pt x="890" y="263"/>
                    <a:pt x="890" y="261"/>
                  </a:cubicBezTo>
                  <a:cubicBezTo>
                    <a:pt x="890" y="259"/>
                    <a:pt x="890" y="256"/>
                    <a:pt x="891" y="253"/>
                  </a:cubicBezTo>
                  <a:cubicBezTo>
                    <a:pt x="891" y="252"/>
                    <a:pt x="891" y="250"/>
                    <a:pt x="891" y="248"/>
                  </a:cubicBezTo>
                  <a:cubicBezTo>
                    <a:pt x="892" y="244"/>
                    <a:pt x="893" y="239"/>
                    <a:pt x="893" y="234"/>
                  </a:cubicBezTo>
                  <a:cubicBezTo>
                    <a:pt x="894" y="231"/>
                    <a:pt x="894" y="229"/>
                    <a:pt x="894" y="226"/>
                  </a:cubicBezTo>
                  <a:cubicBezTo>
                    <a:pt x="895" y="222"/>
                    <a:pt x="895" y="219"/>
                    <a:pt x="896" y="215"/>
                  </a:cubicBezTo>
                  <a:cubicBezTo>
                    <a:pt x="896" y="212"/>
                    <a:pt x="896" y="209"/>
                    <a:pt x="897" y="206"/>
                  </a:cubicBezTo>
                  <a:cubicBezTo>
                    <a:pt x="897" y="202"/>
                    <a:pt x="897" y="199"/>
                    <a:pt x="898" y="195"/>
                  </a:cubicBezTo>
                  <a:cubicBezTo>
                    <a:pt x="898" y="191"/>
                    <a:pt x="898" y="188"/>
                    <a:pt x="899" y="184"/>
                  </a:cubicBezTo>
                  <a:cubicBezTo>
                    <a:pt x="899" y="180"/>
                    <a:pt x="899" y="177"/>
                    <a:pt x="900" y="173"/>
                  </a:cubicBezTo>
                  <a:cubicBezTo>
                    <a:pt x="900" y="169"/>
                    <a:pt x="900" y="165"/>
                    <a:pt x="900" y="161"/>
                  </a:cubicBezTo>
                  <a:cubicBezTo>
                    <a:pt x="901" y="157"/>
                    <a:pt x="901" y="153"/>
                    <a:pt x="901" y="149"/>
                  </a:cubicBezTo>
                  <a:cubicBezTo>
                    <a:pt x="901" y="145"/>
                    <a:pt x="901" y="141"/>
                    <a:pt x="901" y="137"/>
                  </a:cubicBezTo>
                  <a:cubicBezTo>
                    <a:pt x="901" y="133"/>
                    <a:pt x="901" y="129"/>
                    <a:pt x="901" y="125"/>
                  </a:cubicBezTo>
                  <a:cubicBezTo>
                    <a:pt x="901" y="121"/>
                    <a:pt x="901" y="116"/>
                    <a:pt x="901" y="112"/>
                  </a:cubicBezTo>
                  <a:cubicBezTo>
                    <a:pt x="901" y="108"/>
                    <a:pt x="901" y="104"/>
                    <a:pt x="901" y="100"/>
                  </a:cubicBezTo>
                  <a:cubicBezTo>
                    <a:pt x="900" y="95"/>
                    <a:pt x="900" y="91"/>
                    <a:pt x="900" y="86"/>
                  </a:cubicBezTo>
                  <a:cubicBezTo>
                    <a:pt x="899" y="82"/>
                    <a:pt x="899" y="78"/>
                    <a:pt x="898" y="74"/>
                  </a:cubicBezTo>
                  <a:cubicBezTo>
                    <a:pt x="898" y="70"/>
                    <a:pt x="897" y="65"/>
                    <a:pt x="896" y="61"/>
                  </a:cubicBezTo>
                  <a:cubicBezTo>
                    <a:pt x="896" y="57"/>
                    <a:pt x="895" y="53"/>
                    <a:pt x="895" y="49"/>
                  </a:cubicBezTo>
                  <a:cubicBezTo>
                    <a:pt x="894" y="44"/>
                    <a:pt x="893" y="40"/>
                    <a:pt x="891" y="35"/>
                  </a:cubicBezTo>
                  <a:cubicBezTo>
                    <a:pt x="891" y="31"/>
                    <a:pt x="890" y="28"/>
                    <a:pt x="889" y="24"/>
                  </a:cubicBezTo>
                  <a:cubicBezTo>
                    <a:pt x="887" y="19"/>
                    <a:pt x="886" y="14"/>
                    <a:pt x="884" y="9"/>
                  </a:cubicBezTo>
                  <a:cubicBezTo>
                    <a:pt x="883" y="6"/>
                    <a:pt x="882" y="3"/>
                    <a:pt x="881" y="0"/>
                  </a:cubicBezTo>
                  <a:cubicBezTo>
                    <a:pt x="489" y="242"/>
                    <a:pt x="78" y="56"/>
                    <a:pt x="51" y="43"/>
                  </a:cubicBezTo>
                  <a:cubicBezTo>
                    <a:pt x="21" y="181"/>
                    <a:pt x="60" y="312"/>
                    <a:pt x="60" y="312"/>
                  </a:cubicBezTo>
                  <a:cubicBezTo>
                    <a:pt x="60" y="312"/>
                    <a:pt x="0" y="315"/>
                    <a:pt x="42" y="442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7"/>
            <p:cNvSpPr>
              <a:spLocks noEditPoints="1"/>
            </p:cNvSpPr>
            <p:nvPr/>
          </p:nvSpPr>
          <p:spPr bwMode="auto">
            <a:xfrm>
              <a:off x="7913384" y="2198268"/>
              <a:ext cx="509519" cy="379918"/>
            </a:xfrm>
            <a:custGeom>
              <a:avLst/>
              <a:gdLst>
                <a:gd name="T0" fmla="*/ 67 w 291"/>
                <a:gd name="T1" fmla="*/ 2 h 217"/>
                <a:gd name="T2" fmla="*/ 17 w 291"/>
                <a:gd name="T3" fmla="*/ 11 h 217"/>
                <a:gd name="T4" fmla="*/ 14 w 291"/>
                <a:gd name="T5" fmla="*/ 12 h 217"/>
                <a:gd name="T6" fmla="*/ 15 w 291"/>
                <a:gd name="T7" fmla="*/ 29 h 217"/>
                <a:gd name="T8" fmla="*/ 1 w 291"/>
                <a:gd name="T9" fmla="*/ 38 h 217"/>
                <a:gd name="T10" fmla="*/ 2 w 291"/>
                <a:gd name="T11" fmla="*/ 212 h 217"/>
                <a:gd name="T12" fmla="*/ 130 w 291"/>
                <a:gd name="T13" fmla="*/ 211 h 217"/>
                <a:gd name="T14" fmla="*/ 148 w 291"/>
                <a:gd name="T15" fmla="*/ 217 h 217"/>
                <a:gd name="T16" fmla="*/ 166 w 291"/>
                <a:gd name="T17" fmla="*/ 211 h 217"/>
                <a:gd name="T18" fmla="*/ 291 w 291"/>
                <a:gd name="T19" fmla="*/ 209 h 217"/>
                <a:gd name="T20" fmla="*/ 289 w 291"/>
                <a:gd name="T21" fmla="*/ 36 h 217"/>
                <a:gd name="T22" fmla="*/ 278 w 291"/>
                <a:gd name="T23" fmla="*/ 28 h 217"/>
                <a:gd name="T24" fmla="*/ 278 w 291"/>
                <a:gd name="T25" fmla="*/ 10 h 217"/>
                <a:gd name="T26" fmla="*/ 275 w 291"/>
                <a:gd name="T27" fmla="*/ 9 h 217"/>
                <a:gd name="T28" fmla="*/ 224 w 291"/>
                <a:gd name="T29" fmla="*/ 0 h 217"/>
                <a:gd name="T30" fmla="*/ 146 w 291"/>
                <a:gd name="T31" fmla="*/ 29 h 217"/>
                <a:gd name="T32" fmla="*/ 67 w 291"/>
                <a:gd name="T33" fmla="*/ 2 h 217"/>
                <a:gd name="T34" fmla="*/ 62 w 291"/>
                <a:gd name="T35" fmla="*/ 180 h 217"/>
                <a:gd name="T36" fmla="*/ 24 w 291"/>
                <a:gd name="T37" fmla="*/ 186 h 217"/>
                <a:gd name="T38" fmla="*/ 23 w 291"/>
                <a:gd name="T39" fmla="*/ 18 h 217"/>
                <a:gd name="T40" fmla="*/ 68 w 291"/>
                <a:gd name="T41" fmla="*/ 10 h 217"/>
                <a:gd name="T42" fmla="*/ 140 w 291"/>
                <a:gd name="T43" fmla="*/ 35 h 217"/>
                <a:gd name="T44" fmla="*/ 141 w 291"/>
                <a:gd name="T45" fmla="*/ 136 h 217"/>
                <a:gd name="T46" fmla="*/ 145 w 291"/>
                <a:gd name="T47" fmla="*/ 130 h 217"/>
                <a:gd name="T48" fmla="*/ 146 w 291"/>
                <a:gd name="T49" fmla="*/ 197 h 217"/>
                <a:gd name="T50" fmla="*/ 62 w 291"/>
                <a:gd name="T51" fmla="*/ 180 h 217"/>
                <a:gd name="T52" fmla="*/ 152 w 291"/>
                <a:gd name="T53" fmla="*/ 35 h 217"/>
                <a:gd name="T54" fmla="*/ 224 w 291"/>
                <a:gd name="T55" fmla="*/ 9 h 217"/>
                <a:gd name="T56" fmla="*/ 270 w 291"/>
                <a:gd name="T57" fmla="*/ 15 h 217"/>
                <a:gd name="T58" fmla="*/ 271 w 291"/>
                <a:gd name="T59" fmla="*/ 184 h 217"/>
                <a:gd name="T60" fmla="*/ 231 w 291"/>
                <a:gd name="T61" fmla="*/ 177 h 217"/>
                <a:gd name="T62" fmla="*/ 149 w 291"/>
                <a:gd name="T63" fmla="*/ 197 h 217"/>
                <a:gd name="T64" fmla="*/ 148 w 291"/>
                <a:gd name="T65" fmla="*/ 130 h 217"/>
                <a:gd name="T66" fmla="*/ 153 w 291"/>
                <a:gd name="T67" fmla="*/ 135 h 217"/>
                <a:gd name="T68" fmla="*/ 152 w 291"/>
                <a:gd name="T69" fmla="*/ 3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217">
                  <a:moveTo>
                    <a:pt x="67" y="2"/>
                  </a:moveTo>
                  <a:cubicBezTo>
                    <a:pt x="39" y="2"/>
                    <a:pt x="18" y="11"/>
                    <a:pt x="17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6" y="31"/>
                    <a:pt x="0" y="34"/>
                    <a:pt x="1" y="38"/>
                  </a:cubicBezTo>
                  <a:cubicBezTo>
                    <a:pt x="1" y="63"/>
                    <a:pt x="2" y="212"/>
                    <a:pt x="2" y="212"/>
                  </a:cubicBezTo>
                  <a:cubicBezTo>
                    <a:pt x="130" y="211"/>
                    <a:pt x="130" y="211"/>
                    <a:pt x="130" y="211"/>
                  </a:cubicBezTo>
                  <a:cubicBezTo>
                    <a:pt x="134" y="215"/>
                    <a:pt x="141" y="217"/>
                    <a:pt x="148" y="217"/>
                  </a:cubicBezTo>
                  <a:cubicBezTo>
                    <a:pt x="155" y="217"/>
                    <a:pt x="162" y="214"/>
                    <a:pt x="166" y="211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0" y="44"/>
                    <a:pt x="289" y="36"/>
                  </a:cubicBezTo>
                  <a:cubicBezTo>
                    <a:pt x="289" y="32"/>
                    <a:pt x="285" y="29"/>
                    <a:pt x="278" y="28"/>
                  </a:cubicBezTo>
                  <a:cubicBezTo>
                    <a:pt x="278" y="10"/>
                    <a:pt x="278" y="10"/>
                    <a:pt x="278" y="10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53" y="0"/>
                    <a:pt x="224" y="0"/>
                  </a:cubicBezTo>
                  <a:cubicBezTo>
                    <a:pt x="194" y="1"/>
                    <a:pt x="168" y="10"/>
                    <a:pt x="146" y="29"/>
                  </a:cubicBezTo>
                  <a:cubicBezTo>
                    <a:pt x="125" y="11"/>
                    <a:pt x="98" y="2"/>
                    <a:pt x="67" y="2"/>
                  </a:cubicBezTo>
                  <a:close/>
                  <a:moveTo>
                    <a:pt x="62" y="180"/>
                  </a:moveTo>
                  <a:cubicBezTo>
                    <a:pt x="48" y="180"/>
                    <a:pt x="35" y="182"/>
                    <a:pt x="24" y="186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9" y="15"/>
                    <a:pt x="46" y="11"/>
                    <a:pt x="68" y="10"/>
                  </a:cubicBezTo>
                  <a:cubicBezTo>
                    <a:pt x="96" y="10"/>
                    <a:pt x="120" y="18"/>
                    <a:pt x="140" y="35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6" y="197"/>
                    <a:pt x="146" y="197"/>
                    <a:pt x="146" y="197"/>
                  </a:cubicBezTo>
                  <a:cubicBezTo>
                    <a:pt x="136" y="193"/>
                    <a:pt x="99" y="179"/>
                    <a:pt x="62" y="180"/>
                  </a:cubicBezTo>
                  <a:close/>
                  <a:moveTo>
                    <a:pt x="152" y="35"/>
                  </a:moveTo>
                  <a:cubicBezTo>
                    <a:pt x="172" y="18"/>
                    <a:pt x="196" y="9"/>
                    <a:pt x="224" y="9"/>
                  </a:cubicBezTo>
                  <a:cubicBezTo>
                    <a:pt x="246" y="9"/>
                    <a:pt x="263" y="14"/>
                    <a:pt x="270" y="15"/>
                  </a:cubicBezTo>
                  <a:cubicBezTo>
                    <a:pt x="271" y="184"/>
                    <a:pt x="271" y="184"/>
                    <a:pt x="271" y="184"/>
                  </a:cubicBezTo>
                  <a:cubicBezTo>
                    <a:pt x="259" y="180"/>
                    <a:pt x="246" y="177"/>
                    <a:pt x="231" y="177"/>
                  </a:cubicBezTo>
                  <a:cubicBezTo>
                    <a:pt x="194" y="178"/>
                    <a:pt x="159" y="193"/>
                    <a:pt x="149" y="197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3" y="135"/>
                    <a:pt x="153" y="135"/>
                    <a:pt x="153" y="135"/>
                  </a:cubicBezTo>
                  <a:lnTo>
                    <a:pt x="152" y="35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8"/>
            <p:cNvSpPr>
              <a:spLocks noEditPoints="1"/>
            </p:cNvSpPr>
            <p:nvPr/>
          </p:nvSpPr>
          <p:spPr bwMode="auto">
            <a:xfrm>
              <a:off x="7890426" y="3331356"/>
              <a:ext cx="556917" cy="502114"/>
            </a:xfrm>
            <a:custGeom>
              <a:avLst/>
              <a:gdLst>
                <a:gd name="T0" fmla="*/ 672 w 752"/>
                <a:gd name="T1" fmla="*/ 71 h 678"/>
                <a:gd name="T2" fmla="*/ 669 w 752"/>
                <a:gd name="T3" fmla="*/ 662 h 678"/>
                <a:gd name="T4" fmla="*/ 691 w 752"/>
                <a:gd name="T5" fmla="*/ 54 h 678"/>
                <a:gd name="T6" fmla="*/ 80 w 752"/>
                <a:gd name="T7" fmla="*/ 648 h 678"/>
                <a:gd name="T8" fmla="*/ 135 w 752"/>
                <a:gd name="T9" fmla="*/ 634 h 678"/>
                <a:gd name="T10" fmla="*/ 128 w 752"/>
                <a:gd name="T11" fmla="*/ 603 h 678"/>
                <a:gd name="T12" fmla="*/ 175 w 752"/>
                <a:gd name="T13" fmla="*/ 619 h 678"/>
                <a:gd name="T14" fmla="*/ 158 w 752"/>
                <a:gd name="T15" fmla="*/ 577 h 678"/>
                <a:gd name="T16" fmla="*/ 192 w 752"/>
                <a:gd name="T17" fmla="*/ 589 h 678"/>
                <a:gd name="T18" fmla="*/ 182 w 752"/>
                <a:gd name="T19" fmla="*/ 555 h 678"/>
                <a:gd name="T20" fmla="*/ 229 w 752"/>
                <a:gd name="T21" fmla="*/ 570 h 678"/>
                <a:gd name="T22" fmla="*/ 213 w 752"/>
                <a:gd name="T23" fmla="*/ 527 h 678"/>
                <a:gd name="T24" fmla="*/ 246 w 752"/>
                <a:gd name="T25" fmla="*/ 537 h 678"/>
                <a:gd name="T26" fmla="*/ 236 w 752"/>
                <a:gd name="T27" fmla="*/ 506 h 678"/>
                <a:gd name="T28" fmla="*/ 284 w 752"/>
                <a:gd name="T29" fmla="*/ 522 h 678"/>
                <a:gd name="T30" fmla="*/ 265 w 752"/>
                <a:gd name="T31" fmla="*/ 480 h 678"/>
                <a:gd name="T32" fmla="*/ 298 w 752"/>
                <a:gd name="T33" fmla="*/ 489 h 678"/>
                <a:gd name="T34" fmla="*/ 291 w 752"/>
                <a:gd name="T35" fmla="*/ 456 h 678"/>
                <a:gd name="T36" fmla="*/ 338 w 752"/>
                <a:gd name="T37" fmla="*/ 473 h 678"/>
                <a:gd name="T38" fmla="*/ 319 w 752"/>
                <a:gd name="T39" fmla="*/ 430 h 678"/>
                <a:gd name="T40" fmla="*/ 352 w 752"/>
                <a:gd name="T41" fmla="*/ 440 h 678"/>
                <a:gd name="T42" fmla="*/ 343 w 752"/>
                <a:gd name="T43" fmla="*/ 407 h 678"/>
                <a:gd name="T44" fmla="*/ 362 w 752"/>
                <a:gd name="T45" fmla="*/ 392 h 678"/>
                <a:gd name="T46" fmla="*/ 393 w 752"/>
                <a:gd name="T47" fmla="*/ 409 h 678"/>
                <a:gd name="T48" fmla="*/ 381 w 752"/>
                <a:gd name="T49" fmla="*/ 373 h 678"/>
                <a:gd name="T50" fmla="*/ 407 w 752"/>
                <a:gd name="T51" fmla="*/ 376 h 678"/>
                <a:gd name="T52" fmla="*/ 404 w 752"/>
                <a:gd name="T53" fmla="*/ 350 h 678"/>
                <a:gd name="T54" fmla="*/ 445 w 752"/>
                <a:gd name="T55" fmla="*/ 359 h 678"/>
                <a:gd name="T56" fmla="*/ 435 w 752"/>
                <a:gd name="T57" fmla="*/ 324 h 678"/>
                <a:gd name="T58" fmla="*/ 461 w 752"/>
                <a:gd name="T59" fmla="*/ 326 h 678"/>
                <a:gd name="T60" fmla="*/ 459 w 752"/>
                <a:gd name="T61" fmla="*/ 300 h 678"/>
                <a:gd name="T62" fmla="*/ 501 w 752"/>
                <a:gd name="T63" fmla="*/ 314 h 678"/>
                <a:gd name="T64" fmla="*/ 490 w 752"/>
                <a:gd name="T65" fmla="*/ 274 h 678"/>
                <a:gd name="T66" fmla="*/ 518 w 752"/>
                <a:gd name="T67" fmla="*/ 281 h 678"/>
                <a:gd name="T68" fmla="*/ 513 w 752"/>
                <a:gd name="T69" fmla="*/ 253 h 678"/>
                <a:gd name="T70" fmla="*/ 556 w 752"/>
                <a:gd name="T71" fmla="*/ 265 h 678"/>
                <a:gd name="T72" fmla="*/ 542 w 752"/>
                <a:gd name="T73" fmla="*/ 224 h 678"/>
                <a:gd name="T74" fmla="*/ 570 w 752"/>
                <a:gd name="T75" fmla="*/ 232 h 678"/>
                <a:gd name="T76" fmla="*/ 568 w 752"/>
                <a:gd name="T77" fmla="*/ 203 h 678"/>
                <a:gd name="T78" fmla="*/ 610 w 752"/>
                <a:gd name="T79" fmla="*/ 217 h 678"/>
                <a:gd name="T80" fmla="*/ 596 w 752"/>
                <a:gd name="T81" fmla="*/ 177 h 678"/>
                <a:gd name="T82" fmla="*/ 624 w 752"/>
                <a:gd name="T83" fmla="*/ 184 h 678"/>
                <a:gd name="T84" fmla="*/ 620 w 752"/>
                <a:gd name="T85" fmla="*/ 153 h 678"/>
                <a:gd name="T86" fmla="*/ 662 w 752"/>
                <a:gd name="T87" fmla="*/ 168 h 678"/>
                <a:gd name="T88" fmla="*/ 648 w 752"/>
                <a:gd name="T89" fmla="*/ 127 h 678"/>
                <a:gd name="T90" fmla="*/ 679 w 752"/>
                <a:gd name="T91" fmla="*/ 135 h 678"/>
                <a:gd name="T92" fmla="*/ 674 w 752"/>
                <a:gd name="T93" fmla="*/ 106 h 678"/>
                <a:gd name="T94" fmla="*/ 643 w 752"/>
                <a:gd name="T95" fmla="*/ 636 h 678"/>
                <a:gd name="T96" fmla="*/ 601 w 752"/>
                <a:gd name="T97" fmla="*/ 276 h 678"/>
                <a:gd name="T98" fmla="*/ 565 w 752"/>
                <a:gd name="T99" fmla="*/ 558 h 678"/>
                <a:gd name="T100" fmla="*/ 359 w 752"/>
                <a:gd name="T101" fmla="*/ 532 h 678"/>
                <a:gd name="T102" fmla="*/ 542 w 752"/>
                <a:gd name="T103" fmla="*/ 529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2" h="678">
                  <a:moveTo>
                    <a:pt x="691" y="54"/>
                  </a:moveTo>
                  <a:lnTo>
                    <a:pt x="672" y="71"/>
                  </a:lnTo>
                  <a:lnTo>
                    <a:pt x="0" y="678"/>
                  </a:lnTo>
                  <a:lnTo>
                    <a:pt x="669" y="662"/>
                  </a:lnTo>
                  <a:lnTo>
                    <a:pt x="752" y="0"/>
                  </a:lnTo>
                  <a:lnTo>
                    <a:pt x="691" y="54"/>
                  </a:lnTo>
                  <a:close/>
                  <a:moveTo>
                    <a:pt x="643" y="636"/>
                  </a:moveTo>
                  <a:lnTo>
                    <a:pt x="80" y="648"/>
                  </a:lnTo>
                  <a:lnTo>
                    <a:pt x="116" y="615"/>
                  </a:lnTo>
                  <a:lnTo>
                    <a:pt x="135" y="634"/>
                  </a:lnTo>
                  <a:lnTo>
                    <a:pt x="147" y="622"/>
                  </a:lnTo>
                  <a:lnTo>
                    <a:pt x="128" y="603"/>
                  </a:lnTo>
                  <a:lnTo>
                    <a:pt x="147" y="586"/>
                  </a:lnTo>
                  <a:lnTo>
                    <a:pt x="175" y="619"/>
                  </a:lnTo>
                  <a:lnTo>
                    <a:pt x="187" y="610"/>
                  </a:lnTo>
                  <a:lnTo>
                    <a:pt x="158" y="577"/>
                  </a:lnTo>
                  <a:lnTo>
                    <a:pt x="170" y="565"/>
                  </a:lnTo>
                  <a:lnTo>
                    <a:pt x="192" y="589"/>
                  </a:lnTo>
                  <a:lnTo>
                    <a:pt x="203" y="577"/>
                  </a:lnTo>
                  <a:lnTo>
                    <a:pt x="182" y="555"/>
                  </a:lnTo>
                  <a:lnTo>
                    <a:pt x="201" y="539"/>
                  </a:lnTo>
                  <a:lnTo>
                    <a:pt x="229" y="570"/>
                  </a:lnTo>
                  <a:lnTo>
                    <a:pt x="241" y="560"/>
                  </a:lnTo>
                  <a:lnTo>
                    <a:pt x="213" y="527"/>
                  </a:lnTo>
                  <a:lnTo>
                    <a:pt x="225" y="515"/>
                  </a:lnTo>
                  <a:lnTo>
                    <a:pt x="246" y="537"/>
                  </a:lnTo>
                  <a:lnTo>
                    <a:pt x="258" y="527"/>
                  </a:lnTo>
                  <a:lnTo>
                    <a:pt x="236" y="506"/>
                  </a:lnTo>
                  <a:lnTo>
                    <a:pt x="253" y="489"/>
                  </a:lnTo>
                  <a:lnTo>
                    <a:pt x="284" y="522"/>
                  </a:lnTo>
                  <a:lnTo>
                    <a:pt x="296" y="511"/>
                  </a:lnTo>
                  <a:lnTo>
                    <a:pt x="265" y="480"/>
                  </a:lnTo>
                  <a:lnTo>
                    <a:pt x="279" y="468"/>
                  </a:lnTo>
                  <a:lnTo>
                    <a:pt x="298" y="489"/>
                  </a:lnTo>
                  <a:lnTo>
                    <a:pt x="310" y="477"/>
                  </a:lnTo>
                  <a:lnTo>
                    <a:pt x="291" y="456"/>
                  </a:lnTo>
                  <a:lnTo>
                    <a:pt x="307" y="442"/>
                  </a:lnTo>
                  <a:lnTo>
                    <a:pt x="338" y="473"/>
                  </a:lnTo>
                  <a:lnTo>
                    <a:pt x="350" y="461"/>
                  </a:lnTo>
                  <a:lnTo>
                    <a:pt x="319" y="430"/>
                  </a:lnTo>
                  <a:lnTo>
                    <a:pt x="333" y="418"/>
                  </a:lnTo>
                  <a:lnTo>
                    <a:pt x="352" y="440"/>
                  </a:lnTo>
                  <a:lnTo>
                    <a:pt x="364" y="430"/>
                  </a:lnTo>
                  <a:lnTo>
                    <a:pt x="343" y="407"/>
                  </a:lnTo>
                  <a:lnTo>
                    <a:pt x="359" y="392"/>
                  </a:lnTo>
                  <a:lnTo>
                    <a:pt x="362" y="392"/>
                  </a:lnTo>
                  <a:lnTo>
                    <a:pt x="369" y="385"/>
                  </a:lnTo>
                  <a:lnTo>
                    <a:pt x="393" y="409"/>
                  </a:lnTo>
                  <a:lnTo>
                    <a:pt x="404" y="399"/>
                  </a:lnTo>
                  <a:lnTo>
                    <a:pt x="381" y="373"/>
                  </a:lnTo>
                  <a:lnTo>
                    <a:pt x="393" y="362"/>
                  </a:lnTo>
                  <a:lnTo>
                    <a:pt x="407" y="376"/>
                  </a:lnTo>
                  <a:lnTo>
                    <a:pt x="419" y="366"/>
                  </a:lnTo>
                  <a:lnTo>
                    <a:pt x="404" y="350"/>
                  </a:lnTo>
                  <a:lnTo>
                    <a:pt x="423" y="336"/>
                  </a:lnTo>
                  <a:lnTo>
                    <a:pt x="445" y="359"/>
                  </a:lnTo>
                  <a:lnTo>
                    <a:pt x="456" y="350"/>
                  </a:lnTo>
                  <a:lnTo>
                    <a:pt x="435" y="324"/>
                  </a:lnTo>
                  <a:lnTo>
                    <a:pt x="447" y="312"/>
                  </a:lnTo>
                  <a:lnTo>
                    <a:pt x="461" y="326"/>
                  </a:lnTo>
                  <a:lnTo>
                    <a:pt x="473" y="317"/>
                  </a:lnTo>
                  <a:lnTo>
                    <a:pt x="459" y="300"/>
                  </a:lnTo>
                  <a:lnTo>
                    <a:pt x="475" y="286"/>
                  </a:lnTo>
                  <a:lnTo>
                    <a:pt x="501" y="314"/>
                  </a:lnTo>
                  <a:lnTo>
                    <a:pt x="513" y="302"/>
                  </a:lnTo>
                  <a:lnTo>
                    <a:pt x="490" y="274"/>
                  </a:lnTo>
                  <a:lnTo>
                    <a:pt x="501" y="262"/>
                  </a:lnTo>
                  <a:lnTo>
                    <a:pt x="518" y="281"/>
                  </a:lnTo>
                  <a:lnTo>
                    <a:pt x="530" y="269"/>
                  </a:lnTo>
                  <a:lnTo>
                    <a:pt x="513" y="253"/>
                  </a:lnTo>
                  <a:lnTo>
                    <a:pt x="530" y="236"/>
                  </a:lnTo>
                  <a:lnTo>
                    <a:pt x="556" y="265"/>
                  </a:lnTo>
                  <a:lnTo>
                    <a:pt x="568" y="253"/>
                  </a:lnTo>
                  <a:lnTo>
                    <a:pt x="542" y="224"/>
                  </a:lnTo>
                  <a:lnTo>
                    <a:pt x="556" y="213"/>
                  </a:lnTo>
                  <a:lnTo>
                    <a:pt x="570" y="232"/>
                  </a:lnTo>
                  <a:lnTo>
                    <a:pt x="584" y="220"/>
                  </a:lnTo>
                  <a:lnTo>
                    <a:pt x="568" y="203"/>
                  </a:lnTo>
                  <a:lnTo>
                    <a:pt x="582" y="187"/>
                  </a:lnTo>
                  <a:lnTo>
                    <a:pt x="610" y="217"/>
                  </a:lnTo>
                  <a:lnTo>
                    <a:pt x="620" y="206"/>
                  </a:lnTo>
                  <a:lnTo>
                    <a:pt x="596" y="177"/>
                  </a:lnTo>
                  <a:lnTo>
                    <a:pt x="608" y="165"/>
                  </a:lnTo>
                  <a:lnTo>
                    <a:pt x="624" y="184"/>
                  </a:lnTo>
                  <a:lnTo>
                    <a:pt x="636" y="172"/>
                  </a:lnTo>
                  <a:lnTo>
                    <a:pt x="620" y="153"/>
                  </a:lnTo>
                  <a:lnTo>
                    <a:pt x="639" y="139"/>
                  </a:lnTo>
                  <a:lnTo>
                    <a:pt x="662" y="168"/>
                  </a:lnTo>
                  <a:lnTo>
                    <a:pt x="674" y="156"/>
                  </a:lnTo>
                  <a:lnTo>
                    <a:pt x="648" y="127"/>
                  </a:lnTo>
                  <a:lnTo>
                    <a:pt x="662" y="116"/>
                  </a:lnTo>
                  <a:lnTo>
                    <a:pt x="679" y="135"/>
                  </a:lnTo>
                  <a:lnTo>
                    <a:pt x="691" y="123"/>
                  </a:lnTo>
                  <a:lnTo>
                    <a:pt x="674" y="106"/>
                  </a:lnTo>
                  <a:lnTo>
                    <a:pt x="712" y="71"/>
                  </a:lnTo>
                  <a:lnTo>
                    <a:pt x="643" y="636"/>
                  </a:lnTo>
                  <a:close/>
                  <a:moveTo>
                    <a:pt x="565" y="558"/>
                  </a:moveTo>
                  <a:lnTo>
                    <a:pt x="601" y="276"/>
                  </a:lnTo>
                  <a:lnTo>
                    <a:pt x="281" y="563"/>
                  </a:lnTo>
                  <a:lnTo>
                    <a:pt x="565" y="558"/>
                  </a:lnTo>
                  <a:close/>
                  <a:moveTo>
                    <a:pt x="542" y="529"/>
                  </a:moveTo>
                  <a:lnTo>
                    <a:pt x="359" y="532"/>
                  </a:lnTo>
                  <a:lnTo>
                    <a:pt x="563" y="347"/>
                  </a:lnTo>
                  <a:lnTo>
                    <a:pt x="542" y="529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9"/>
            <p:cNvSpPr>
              <a:spLocks noEditPoints="1"/>
            </p:cNvSpPr>
            <p:nvPr/>
          </p:nvSpPr>
          <p:spPr bwMode="auto">
            <a:xfrm>
              <a:off x="7935602" y="4523691"/>
              <a:ext cx="466566" cy="464344"/>
            </a:xfrm>
            <a:custGeom>
              <a:avLst/>
              <a:gdLst>
                <a:gd name="T0" fmla="*/ 133 w 266"/>
                <a:gd name="T1" fmla="*/ 0 h 265"/>
                <a:gd name="T2" fmla="*/ 0 w 266"/>
                <a:gd name="T3" fmla="*/ 132 h 265"/>
                <a:gd name="T4" fmla="*/ 133 w 266"/>
                <a:gd name="T5" fmla="*/ 265 h 265"/>
                <a:gd name="T6" fmla="*/ 266 w 266"/>
                <a:gd name="T7" fmla="*/ 132 h 265"/>
                <a:gd name="T8" fmla="*/ 133 w 266"/>
                <a:gd name="T9" fmla="*/ 0 h 265"/>
                <a:gd name="T10" fmla="*/ 221 w 266"/>
                <a:gd name="T11" fmla="*/ 51 h 265"/>
                <a:gd name="T12" fmla="*/ 148 w 266"/>
                <a:gd name="T13" fmla="*/ 94 h 265"/>
                <a:gd name="T14" fmla="*/ 167 w 266"/>
                <a:gd name="T15" fmla="*/ 17 h 265"/>
                <a:gd name="T16" fmla="*/ 221 w 266"/>
                <a:gd name="T17" fmla="*/ 51 h 265"/>
                <a:gd name="T18" fmla="*/ 133 w 266"/>
                <a:gd name="T19" fmla="*/ 12 h 265"/>
                <a:gd name="T20" fmla="*/ 156 w 266"/>
                <a:gd name="T21" fmla="*/ 14 h 265"/>
                <a:gd name="T22" fmla="*/ 140 w 266"/>
                <a:gd name="T23" fmla="*/ 100 h 265"/>
                <a:gd name="T24" fmla="*/ 118 w 266"/>
                <a:gd name="T25" fmla="*/ 119 h 265"/>
                <a:gd name="T26" fmla="*/ 112 w 266"/>
                <a:gd name="T27" fmla="*/ 124 h 265"/>
                <a:gd name="T28" fmla="*/ 58 w 266"/>
                <a:gd name="T29" fmla="*/ 38 h 265"/>
                <a:gd name="T30" fmla="*/ 133 w 266"/>
                <a:gd name="T31" fmla="*/ 12 h 265"/>
                <a:gd name="T32" fmla="*/ 13 w 266"/>
                <a:gd name="T33" fmla="*/ 132 h 265"/>
                <a:gd name="T34" fmla="*/ 51 w 266"/>
                <a:gd name="T35" fmla="*/ 45 h 265"/>
                <a:gd name="T36" fmla="*/ 105 w 266"/>
                <a:gd name="T37" fmla="*/ 131 h 265"/>
                <a:gd name="T38" fmla="*/ 85 w 266"/>
                <a:gd name="T39" fmla="*/ 150 h 265"/>
                <a:gd name="T40" fmla="*/ 13 w 266"/>
                <a:gd name="T41" fmla="*/ 135 h 265"/>
                <a:gd name="T42" fmla="*/ 13 w 266"/>
                <a:gd name="T43" fmla="*/ 132 h 265"/>
                <a:gd name="T44" fmla="*/ 37 w 266"/>
                <a:gd name="T45" fmla="*/ 204 h 265"/>
                <a:gd name="T46" fmla="*/ 14 w 266"/>
                <a:gd name="T47" fmla="*/ 145 h 265"/>
                <a:gd name="T48" fmla="*/ 79 w 266"/>
                <a:gd name="T49" fmla="*/ 157 h 265"/>
                <a:gd name="T50" fmla="*/ 37 w 266"/>
                <a:gd name="T51" fmla="*/ 204 h 265"/>
                <a:gd name="T52" fmla="*/ 96 w 266"/>
                <a:gd name="T53" fmla="*/ 246 h 265"/>
                <a:gd name="T54" fmla="*/ 43 w 266"/>
                <a:gd name="T55" fmla="*/ 211 h 265"/>
                <a:gd name="T56" fmla="*/ 84 w 266"/>
                <a:gd name="T57" fmla="*/ 165 h 265"/>
                <a:gd name="T58" fmla="*/ 96 w 266"/>
                <a:gd name="T59" fmla="*/ 246 h 265"/>
                <a:gd name="T60" fmla="*/ 133 w 266"/>
                <a:gd name="T61" fmla="*/ 252 h 265"/>
                <a:gd name="T62" fmla="*/ 105 w 266"/>
                <a:gd name="T63" fmla="*/ 249 h 265"/>
                <a:gd name="T64" fmla="*/ 91 w 266"/>
                <a:gd name="T65" fmla="*/ 158 h 265"/>
                <a:gd name="T66" fmla="*/ 111 w 266"/>
                <a:gd name="T67" fmla="*/ 138 h 265"/>
                <a:gd name="T68" fmla="*/ 119 w 266"/>
                <a:gd name="T69" fmla="*/ 147 h 265"/>
                <a:gd name="T70" fmla="*/ 204 w 266"/>
                <a:gd name="T71" fmla="*/ 229 h 265"/>
                <a:gd name="T72" fmla="*/ 133 w 266"/>
                <a:gd name="T73" fmla="*/ 252 h 265"/>
                <a:gd name="T74" fmla="*/ 253 w 266"/>
                <a:gd name="T75" fmla="*/ 132 h 265"/>
                <a:gd name="T76" fmla="*/ 212 w 266"/>
                <a:gd name="T77" fmla="*/ 223 h 265"/>
                <a:gd name="T78" fmla="*/ 126 w 266"/>
                <a:gd name="T79" fmla="*/ 141 h 265"/>
                <a:gd name="T80" fmla="*/ 118 w 266"/>
                <a:gd name="T81" fmla="*/ 132 h 265"/>
                <a:gd name="T82" fmla="*/ 124 w 266"/>
                <a:gd name="T83" fmla="*/ 127 h 265"/>
                <a:gd name="T84" fmla="*/ 146 w 266"/>
                <a:gd name="T85" fmla="*/ 108 h 265"/>
                <a:gd name="T86" fmla="*/ 218 w 266"/>
                <a:gd name="T87" fmla="*/ 131 h 265"/>
                <a:gd name="T88" fmla="*/ 252 w 266"/>
                <a:gd name="T89" fmla="*/ 129 h 265"/>
                <a:gd name="T90" fmla="*/ 253 w 266"/>
                <a:gd name="T91" fmla="*/ 132 h 265"/>
                <a:gd name="T92" fmla="*/ 252 w 266"/>
                <a:gd name="T93" fmla="*/ 119 h 265"/>
                <a:gd name="T94" fmla="*/ 154 w 266"/>
                <a:gd name="T95" fmla="*/ 102 h 265"/>
                <a:gd name="T96" fmla="*/ 227 w 266"/>
                <a:gd name="T97" fmla="*/ 58 h 265"/>
                <a:gd name="T98" fmla="*/ 252 w 266"/>
                <a:gd name="T99" fmla="*/ 11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265">
                  <a:moveTo>
                    <a:pt x="133" y="0"/>
                  </a:moveTo>
                  <a:cubicBezTo>
                    <a:pt x="60" y="0"/>
                    <a:pt x="0" y="59"/>
                    <a:pt x="0" y="132"/>
                  </a:cubicBezTo>
                  <a:cubicBezTo>
                    <a:pt x="0" y="205"/>
                    <a:pt x="60" y="265"/>
                    <a:pt x="133" y="265"/>
                  </a:cubicBezTo>
                  <a:cubicBezTo>
                    <a:pt x="206" y="265"/>
                    <a:pt x="266" y="205"/>
                    <a:pt x="266" y="132"/>
                  </a:cubicBezTo>
                  <a:cubicBezTo>
                    <a:pt x="266" y="59"/>
                    <a:pt x="206" y="0"/>
                    <a:pt x="133" y="0"/>
                  </a:cubicBezTo>
                  <a:close/>
                  <a:moveTo>
                    <a:pt x="221" y="51"/>
                  </a:moveTo>
                  <a:cubicBezTo>
                    <a:pt x="208" y="57"/>
                    <a:pt x="179" y="71"/>
                    <a:pt x="148" y="94"/>
                  </a:cubicBezTo>
                  <a:cubicBezTo>
                    <a:pt x="129" y="66"/>
                    <a:pt x="157" y="28"/>
                    <a:pt x="167" y="17"/>
                  </a:cubicBezTo>
                  <a:cubicBezTo>
                    <a:pt x="188" y="23"/>
                    <a:pt x="206" y="35"/>
                    <a:pt x="221" y="51"/>
                  </a:cubicBezTo>
                  <a:close/>
                  <a:moveTo>
                    <a:pt x="133" y="12"/>
                  </a:moveTo>
                  <a:cubicBezTo>
                    <a:pt x="141" y="12"/>
                    <a:pt x="148" y="13"/>
                    <a:pt x="156" y="14"/>
                  </a:cubicBezTo>
                  <a:cubicBezTo>
                    <a:pt x="144" y="30"/>
                    <a:pt x="118" y="69"/>
                    <a:pt x="140" y="100"/>
                  </a:cubicBezTo>
                  <a:cubicBezTo>
                    <a:pt x="132" y="106"/>
                    <a:pt x="125" y="113"/>
                    <a:pt x="118" y="119"/>
                  </a:cubicBezTo>
                  <a:cubicBezTo>
                    <a:pt x="116" y="121"/>
                    <a:pt x="114" y="123"/>
                    <a:pt x="112" y="124"/>
                  </a:cubicBezTo>
                  <a:cubicBezTo>
                    <a:pt x="82" y="87"/>
                    <a:pt x="64" y="51"/>
                    <a:pt x="58" y="38"/>
                  </a:cubicBezTo>
                  <a:cubicBezTo>
                    <a:pt x="79" y="22"/>
                    <a:pt x="105" y="12"/>
                    <a:pt x="133" y="12"/>
                  </a:cubicBezTo>
                  <a:close/>
                  <a:moveTo>
                    <a:pt x="13" y="132"/>
                  </a:moveTo>
                  <a:cubicBezTo>
                    <a:pt x="13" y="98"/>
                    <a:pt x="27" y="67"/>
                    <a:pt x="51" y="45"/>
                  </a:cubicBezTo>
                  <a:cubicBezTo>
                    <a:pt x="58" y="60"/>
                    <a:pt x="76" y="95"/>
                    <a:pt x="105" y="131"/>
                  </a:cubicBezTo>
                  <a:cubicBezTo>
                    <a:pt x="98" y="138"/>
                    <a:pt x="91" y="144"/>
                    <a:pt x="85" y="150"/>
                  </a:cubicBezTo>
                  <a:cubicBezTo>
                    <a:pt x="61" y="124"/>
                    <a:pt x="28" y="130"/>
                    <a:pt x="13" y="135"/>
                  </a:cubicBezTo>
                  <a:cubicBezTo>
                    <a:pt x="13" y="134"/>
                    <a:pt x="13" y="134"/>
                    <a:pt x="13" y="132"/>
                  </a:cubicBezTo>
                  <a:close/>
                  <a:moveTo>
                    <a:pt x="37" y="204"/>
                  </a:moveTo>
                  <a:cubicBezTo>
                    <a:pt x="24" y="187"/>
                    <a:pt x="16" y="167"/>
                    <a:pt x="14" y="145"/>
                  </a:cubicBezTo>
                  <a:cubicBezTo>
                    <a:pt x="26" y="141"/>
                    <a:pt x="56" y="133"/>
                    <a:pt x="79" y="157"/>
                  </a:cubicBezTo>
                  <a:cubicBezTo>
                    <a:pt x="58" y="178"/>
                    <a:pt x="44" y="195"/>
                    <a:pt x="37" y="204"/>
                  </a:cubicBezTo>
                  <a:close/>
                  <a:moveTo>
                    <a:pt x="96" y="246"/>
                  </a:moveTo>
                  <a:cubicBezTo>
                    <a:pt x="75" y="240"/>
                    <a:pt x="57" y="227"/>
                    <a:pt x="43" y="211"/>
                  </a:cubicBezTo>
                  <a:cubicBezTo>
                    <a:pt x="49" y="203"/>
                    <a:pt x="64" y="186"/>
                    <a:pt x="84" y="165"/>
                  </a:cubicBezTo>
                  <a:cubicBezTo>
                    <a:pt x="104" y="193"/>
                    <a:pt x="99" y="231"/>
                    <a:pt x="96" y="246"/>
                  </a:cubicBezTo>
                  <a:close/>
                  <a:moveTo>
                    <a:pt x="133" y="252"/>
                  </a:moveTo>
                  <a:cubicBezTo>
                    <a:pt x="123" y="252"/>
                    <a:pt x="114" y="251"/>
                    <a:pt x="105" y="249"/>
                  </a:cubicBezTo>
                  <a:cubicBezTo>
                    <a:pt x="109" y="232"/>
                    <a:pt x="115" y="190"/>
                    <a:pt x="91" y="158"/>
                  </a:cubicBezTo>
                  <a:cubicBezTo>
                    <a:pt x="98" y="152"/>
                    <a:pt x="104" y="145"/>
                    <a:pt x="111" y="138"/>
                  </a:cubicBezTo>
                  <a:cubicBezTo>
                    <a:pt x="114" y="141"/>
                    <a:pt x="116" y="144"/>
                    <a:pt x="119" y="147"/>
                  </a:cubicBezTo>
                  <a:cubicBezTo>
                    <a:pt x="156" y="188"/>
                    <a:pt x="190" y="217"/>
                    <a:pt x="204" y="229"/>
                  </a:cubicBezTo>
                  <a:cubicBezTo>
                    <a:pt x="184" y="243"/>
                    <a:pt x="160" y="252"/>
                    <a:pt x="133" y="252"/>
                  </a:cubicBezTo>
                  <a:close/>
                  <a:moveTo>
                    <a:pt x="253" y="132"/>
                  </a:moveTo>
                  <a:cubicBezTo>
                    <a:pt x="253" y="168"/>
                    <a:pt x="237" y="201"/>
                    <a:pt x="212" y="223"/>
                  </a:cubicBezTo>
                  <a:cubicBezTo>
                    <a:pt x="199" y="212"/>
                    <a:pt x="164" y="182"/>
                    <a:pt x="126" y="141"/>
                  </a:cubicBezTo>
                  <a:cubicBezTo>
                    <a:pt x="123" y="138"/>
                    <a:pt x="121" y="135"/>
                    <a:pt x="118" y="132"/>
                  </a:cubicBezTo>
                  <a:cubicBezTo>
                    <a:pt x="120" y="130"/>
                    <a:pt x="122" y="128"/>
                    <a:pt x="124" y="127"/>
                  </a:cubicBezTo>
                  <a:cubicBezTo>
                    <a:pt x="131" y="120"/>
                    <a:pt x="139" y="114"/>
                    <a:pt x="146" y="108"/>
                  </a:cubicBezTo>
                  <a:cubicBezTo>
                    <a:pt x="165" y="127"/>
                    <a:pt x="194" y="131"/>
                    <a:pt x="218" y="131"/>
                  </a:cubicBezTo>
                  <a:cubicBezTo>
                    <a:pt x="232" y="131"/>
                    <a:pt x="245" y="130"/>
                    <a:pt x="252" y="129"/>
                  </a:cubicBezTo>
                  <a:cubicBezTo>
                    <a:pt x="252" y="130"/>
                    <a:pt x="253" y="131"/>
                    <a:pt x="253" y="132"/>
                  </a:cubicBezTo>
                  <a:close/>
                  <a:moveTo>
                    <a:pt x="252" y="119"/>
                  </a:moveTo>
                  <a:cubicBezTo>
                    <a:pt x="234" y="122"/>
                    <a:pt x="180" y="128"/>
                    <a:pt x="154" y="102"/>
                  </a:cubicBezTo>
                  <a:cubicBezTo>
                    <a:pt x="186" y="78"/>
                    <a:pt x="216" y="63"/>
                    <a:pt x="227" y="58"/>
                  </a:cubicBezTo>
                  <a:cubicBezTo>
                    <a:pt x="241" y="76"/>
                    <a:pt x="250" y="96"/>
                    <a:pt x="252" y="119"/>
                  </a:cubicBez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3825380" y="4903608"/>
              <a:ext cx="488783" cy="502854"/>
            </a:xfrm>
            <a:custGeom>
              <a:avLst/>
              <a:gdLst>
                <a:gd name="T0" fmla="*/ 107 w 279"/>
                <a:gd name="T1" fmla="*/ 16 h 287"/>
                <a:gd name="T2" fmla="*/ 105 w 279"/>
                <a:gd name="T3" fmla="*/ 34 h 287"/>
                <a:gd name="T4" fmla="*/ 105 w 279"/>
                <a:gd name="T5" fmla="*/ 35 h 287"/>
                <a:gd name="T6" fmla="*/ 89 w 279"/>
                <a:gd name="T7" fmla="*/ 202 h 287"/>
                <a:gd name="T8" fmla="*/ 57 w 279"/>
                <a:gd name="T9" fmla="*/ 186 h 287"/>
                <a:gd name="T10" fmla="*/ 3 w 279"/>
                <a:gd name="T11" fmla="*/ 231 h 287"/>
                <a:gd name="T12" fmla="*/ 47 w 279"/>
                <a:gd name="T13" fmla="*/ 285 h 287"/>
                <a:gd name="T14" fmla="*/ 100 w 279"/>
                <a:gd name="T15" fmla="*/ 247 h 287"/>
                <a:gd name="T16" fmla="*/ 101 w 279"/>
                <a:gd name="T17" fmla="*/ 247 h 287"/>
                <a:gd name="T18" fmla="*/ 117 w 279"/>
                <a:gd name="T19" fmla="*/ 73 h 287"/>
                <a:gd name="T20" fmla="*/ 257 w 279"/>
                <a:gd name="T21" fmla="*/ 61 h 287"/>
                <a:gd name="T22" fmla="*/ 246 w 279"/>
                <a:gd name="T23" fmla="*/ 184 h 287"/>
                <a:gd name="T24" fmla="*/ 213 w 279"/>
                <a:gd name="T25" fmla="*/ 168 h 287"/>
                <a:gd name="T26" fmla="*/ 159 w 279"/>
                <a:gd name="T27" fmla="*/ 213 h 287"/>
                <a:gd name="T28" fmla="*/ 204 w 279"/>
                <a:gd name="T29" fmla="*/ 267 h 287"/>
                <a:gd name="T30" fmla="*/ 257 w 279"/>
                <a:gd name="T31" fmla="*/ 229 h 287"/>
                <a:gd name="T32" fmla="*/ 258 w 279"/>
                <a:gd name="T33" fmla="*/ 229 h 287"/>
                <a:gd name="T34" fmla="*/ 275 w 279"/>
                <a:gd name="T35" fmla="*/ 34 h 287"/>
                <a:gd name="T36" fmla="*/ 276 w 279"/>
                <a:gd name="T37" fmla="*/ 34 h 287"/>
                <a:gd name="T38" fmla="*/ 279 w 279"/>
                <a:gd name="T39" fmla="*/ 0 h 287"/>
                <a:gd name="T40" fmla="*/ 107 w 279"/>
                <a:gd name="T41" fmla="*/ 16 h 287"/>
                <a:gd name="T42" fmla="*/ 258 w 279"/>
                <a:gd name="T43" fmla="*/ 52 h 287"/>
                <a:gd name="T44" fmla="*/ 118 w 279"/>
                <a:gd name="T45" fmla="*/ 64 h 287"/>
                <a:gd name="T46" fmla="*/ 120 w 279"/>
                <a:gd name="T47" fmla="*/ 48 h 287"/>
                <a:gd name="T48" fmla="*/ 260 w 279"/>
                <a:gd name="T49" fmla="*/ 35 h 287"/>
                <a:gd name="T50" fmla="*/ 258 w 279"/>
                <a:gd name="T51" fmla="*/ 5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9" h="287">
                  <a:moveTo>
                    <a:pt x="107" y="16"/>
                  </a:moveTo>
                  <a:cubicBezTo>
                    <a:pt x="105" y="34"/>
                    <a:pt x="105" y="34"/>
                    <a:pt x="105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89" y="202"/>
                    <a:pt x="89" y="202"/>
                    <a:pt x="89" y="202"/>
                  </a:cubicBezTo>
                  <a:cubicBezTo>
                    <a:pt x="81" y="193"/>
                    <a:pt x="70" y="187"/>
                    <a:pt x="57" y="186"/>
                  </a:cubicBezTo>
                  <a:cubicBezTo>
                    <a:pt x="29" y="183"/>
                    <a:pt x="5" y="203"/>
                    <a:pt x="3" y="231"/>
                  </a:cubicBezTo>
                  <a:cubicBezTo>
                    <a:pt x="0" y="258"/>
                    <a:pt x="20" y="282"/>
                    <a:pt x="47" y="285"/>
                  </a:cubicBezTo>
                  <a:cubicBezTo>
                    <a:pt x="72" y="287"/>
                    <a:pt x="95" y="270"/>
                    <a:pt x="100" y="247"/>
                  </a:cubicBezTo>
                  <a:cubicBezTo>
                    <a:pt x="101" y="247"/>
                    <a:pt x="101" y="247"/>
                    <a:pt x="101" y="247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46" y="184"/>
                    <a:pt x="246" y="184"/>
                    <a:pt x="246" y="184"/>
                  </a:cubicBezTo>
                  <a:cubicBezTo>
                    <a:pt x="238" y="175"/>
                    <a:pt x="226" y="169"/>
                    <a:pt x="213" y="168"/>
                  </a:cubicBezTo>
                  <a:cubicBezTo>
                    <a:pt x="186" y="165"/>
                    <a:pt x="161" y="186"/>
                    <a:pt x="159" y="213"/>
                  </a:cubicBezTo>
                  <a:cubicBezTo>
                    <a:pt x="156" y="240"/>
                    <a:pt x="177" y="265"/>
                    <a:pt x="204" y="267"/>
                  </a:cubicBezTo>
                  <a:cubicBezTo>
                    <a:pt x="229" y="269"/>
                    <a:pt x="251" y="253"/>
                    <a:pt x="257" y="229"/>
                  </a:cubicBezTo>
                  <a:cubicBezTo>
                    <a:pt x="258" y="229"/>
                    <a:pt x="258" y="229"/>
                    <a:pt x="258" y="229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107" y="16"/>
                  </a:lnTo>
                  <a:close/>
                  <a:moveTo>
                    <a:pt x="258" y="52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260" y="35"/>
                    <a:pt x="260" y="35"/>
                    <a:pt x="260" y="35"/>
                  </a:cubicBezTo>
                  <a:lnTo>
                    <a:pt x="258" y="52"/>
                  </a:ln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21"/>
            <p:cNvSpPr>
              <a:spLocks noEditPoints="1"/>
            </p:cNvSpPr>
            <p:nvPr/>
          </p:nvSpPr>
          <p:spPr bwMode="auto">
            <a:xfrm>
              <a:off x="3716515" y="3660174"/>
              <a:ext cx="682815" cy="542845"/>
            </a:xfrm>
            <a:custGeom>
              <a:avLst/>
              <a:gdLst>
                <a:gd name="T0" fmla="*/ 390 w 390"/>
                <a:gd name="T1" fmla="*/ 266 h 310"/>
                <a:gd name="T2" fmla="*/ 280 w 390"/>
                <a:gd name="T3" fmla="*/ 195 h 310"/>
                <a:gd name="T4" fmla="*/ 289 w 390"/>
                <a:gd name="T5" fmla="*/ 181 h 310"/>
                <a:gd name="T6" fmla="*/ 266 w 390"/>
                <a:gd name="T7" fmla="*/ 167 h 310"/>
                <a:gd name="T8" fmla="*/ 262 w 390"/>
                <a:gd name="T9" fmla="*/ 104 h 310"/>
                <a:gd name="T10" fmla="*/ 104 w 390"/>
                <a:gd name="T11" fmla="*/ 21 h 310"/>
                <a:gd name="T12" fmla="*/ 21 w 390"/>
                <a:gd name="T13" fmla="*/ 180 h 310"/>
                <a:gd name="T14" fmla="*/ 180 w 390"/>
                <a:gd name="T15" fmla="*/ 263 h 310"/>
                <a:gd name="T16" fmla="*/ 218 w 390"/>
                <a:gd name="T17" fmla="*/ 243 h 310"/>
                <a:gd name="T18" fmla="*/ 241 w 390"/>
                <a:gd name="T19" fmla="*/ 257 h 310"/>
                <a:gd name="T20" fmla="*/ 252 w 390"/>
                <a:gd name="T21" fmla="*/ 239 h 310"/>
                <a:gd name="T22" fmla="*/ 363 w 390"/>
                <a:gd name="T23" fmla="*/ 310 h 310"/>
                <a:gd name="T24" fmla="*/ 390 w 390"/>
                <a:gd name="T25" fmla="*/ 266 h 310"/>
                <a:gd name="T26" fmla="*/ 72 w 390"/>
                <a:gd name="T27" fmla="*/ 164 h 310"/>
                <a:gd name="T28" fmla="*/ 120 w 390"/>
                <a:gd name="T29" fmla="*/ 72 h 310"/>
                <a:gd name="T30" fmla="*/ 212 w 390"/>
                <a:gd name="T31" fmla="*/ 120 h 310"/>
                <a:gd name="T32" fmla="*/ 164 w 390"/>
                <a:gd name="T33" fmla="*/ 213 h 310"/>
                <a:gd name="T34" fmla="*/ 72 w 390"/>
                <a:gd name="T35" fmla="*/ 16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10">
                  <a:moveTo>
                    <a:pt x="390" y="266"/>
                  </a:moveTo>
                  <a:cubicBezTo>
                    <a:pt x="280" y="195"/>
                    <a:pt x="280" y="195"/>
                    <a:pt x="280" y="195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66" y="167"/>
                    <a:pt x="266" y="167"/>
                    <a:pt x="266" y="167"/>
                  </a:cubicBezTo>
                  <a:cubicBezTo>
                    <a:pt x="270" y="147"/>
                    <a:pt x="269" y="125"/>
                    <a:pt x="262" y="104"/>
                  </a:cubicBezTo>
                  <a:cubicBezTo>
                    <a:pt x="241" y="37"/>
                    <a:pt x="170" y="0"/>
                    <a:pt x="104" y="21"/>
                  </a:cubicBezTo>
                  <a:cubicBezTo>
                    <a:pt x="37" y="42"/>
                    <a:pt x="0" y="114"/>
                    <a:pt x="21" y="180"/>
                  </a:cubicBezTo>
                  <a:cubicBezTo>
                    <a:pt x="42" y="247"/>
                    <a:pt x="113" y="284"/>
                    <a:pt x="180" y="263"/>
                  </a:cubicBezTo>
                  <a:cubicBezTo>
                    <a:pt x="194" y="258"/>
                    <a:pt x="207" y="251"/>
                    <a:pt x="218" y="243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52" y="239"/>
                    <a:pt x="252" y="239"/>
                    <a:pt x="252" y="239"/>
                  </a:cubicBezTo>
                  <a:cubicBezTo>
                    <a:pt x="363" y="310"/>
                    <a:pt x="363" y="310"/>
                    <a:pt x="363" y="310"/>
                  </a:cubicBezTo>
                  <a:lnTo>
                    <a:pt x="390" y="266"/>
                  </a:lnTo>
                  <a:close/>
                  <a:moveTo>
                    <a:pt x="72" y="164"/>
                  </a:moveTo>
                  <a:cubicBezTo>
                    <a:pt x="59" y="125"/>
                    <a:pt x="81" y="84"/>
                    <a:pt x="120" y="72"/>
                  </a:cubicBezTo>
                  <a:cubicBezTo>
                    <a:pt x="158" y="59"/>
                    <a:pt x="200" y="81"/>
                    <a:pt x="212" y="120"/>
                  </a:cubicBezTo>
                  <a:cubicBezTo>
                    <a:pt x="224" y="159"/>
                    <a:pt x="203" y="200"/>
                    <a:pt x="164" y="213"/>
                  </a:cubicBezTo>
                  <a:cubicBezTo>
                    <a:pt x="125" y="224"/>
                    <a:pt x="84" y="203"/>
                    <a:pt x="72" y="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22"/>
            <p:cNvSpPr>
              <a:spLocks noEditPoints="1"/>
            </p:cNvSpPr>
            <p:nvPr/>
          </p:nvSpPr>
          <p:spPr bwMode="auto">
            <a:xfrm>
              <a:off x="3777983" y="2467839"/>
              <a:ext cx="572469" cy="588761"/>
            </a:xfrm>
            <a:custGeom>
              <a:avLst/>
              <a:gdLst>
                <a:gd name="T0" fmla="*/ 224 w 327"/>
                <a:gd name="T1" fmla="*/ 118 h 336"/>
                <a:gd name="T2" fmla="*/ 238 w 327"/>
                <a:gd name="T3" fmla="*/ 26 h 336"/>
                <a:gd name="T4" fmla="*/ 188 w 327"/>
                <a:gd name="T5" fmla="*/ 10 h 336"/>
                <a:gd name="T6" fmla="*/ 11 w 327"/>
                <a:gd name="T7" fmla="*/ 148 h 336"/>
                <a:gd name="T8" fmla="*/ 148 w 327"/>
                <a:gd name="T9" fmla="*/ 325 h 336"/>
                <a:gd name="T10" fmla="*/ 325 w 327"/>
                <a:gd name="T11" fmla="*/ 188 h 336"/>
                <a:gd name="T12" fmla="*/ 323 w 327"/>
                <a:gd name="T13" fmla="*/ 138 h 336"/>
                <a:gd name="T14" fmla="*/ 224 w 327"/>
                <a:gd name="T15" fmla="*/ 118 h 336"/>
                <a:gd name="T16" fmla="*/ 25 w 327"/>
                <a:gd name="T17" fmla="*/ 159 h 336"/>
                <a:gd name="T18" fmla="*/ 61 w 327"/>
                <a:gd name="T19" fmla="*/ 136 h 336"/>
                <a:gd name="T20" fmla="*/ 90 w 327"/>
                <a:gd name="T21" fmla="*/ 167 h 336"/>
                <a:gd name="T22" fmla="*/ 54 w 327"/>
                <a:gd name="T23" fmla="*/ 191 h 336"/>
                <a:gd name="T24" fmla="*/ 25 w 327"/>
                <a:gd name="T25" fmla="*/ 159 h 336"/>
                <a:gd name="T26" fmla="*/ 78 w 327"/>
                <a:gd name="T27" fmla="*/ 262 h 336"/>
                <a:gd name="T28" fmla="*/ 48 w 327"/>
                <a:gd name="T29" fmla="*/ 231 h 336"/>
                <a:gd name="T30" fmla="*/ 85 w 327"/>
                <a:gd name="T31" fmla="*/ 207 h 336"/>
                <a:gd name="T32" fmla="*/ 114 w 327"/>
                <a:gd name="T33" fmla="*/ 239 h 336"/>
                <a:gd name="T34" fmla="*/ 78 w 327"/>
                <a:gd name="T35" fmla="*/ 262 h 336"/>
                <a:gd name="T36" fmla="*/ 80 w 327"/>
                <a:gd name="T37" fmla="*/ 124 h 336"/>
                <a:gd name="T38" fmla="*/ 51 w 327"/>
                <a:gd name="T39" fmla="*/ 92 h 336"/>
                <a:gd name="T40" fmla="*/ 88 w 327"/>
                <a:gd name="T41" fmla="*/ 69 h 336"/>
                <a:gd name="T42" fmla="*/ 117 w 327"/>
                <a:gd name="T43" fmla="*/ 100 h 336"/>
                <a:gd name="T44" fmla="*/ 80 w 327"/>
                <a:gd name="T45" fmla="*/ 124 h 336"/>
                <a:gd name="T46" fmla="*/ 146 w 327"/>
                <a:gd name="T47" fmla="*/ 308 h 336"/>
                <a:gd name="T48" fmla="*/ 117 w 327"/>
                <a:gd name="T49" fmla="*/ 276 h 336"/>
                <a:gd name="T50" fmla="*/ 153 w 327"/>
                <a:gd name="T51" fmla="*/ 252 h 336"/>
                <a:gd name="T52" fmla="*/ 182 w 327"/>
                <a:gd name="T53" fmla="*/ 284 h 336"/>
                <a:gd name="T54" fmla="*/ 146 w 327"/>
                <a:gd name="T55" fmla="*/ 308 h 336"/>
                <a:gd name="T56" fmla="*/ 151 w 327"/>
                <a:gd name="T57" fmla="*/ 85 h 336"/>
                <a:gd name="T58" fmla="*/ 122 w 327"/>
                <a:gd name="T59" fmla="*/ 52 h 336"/>
                <a:gd name="T60" fmla="*/ 158 w 327"/>
                <a:gd name="T61" fmla="*/ 29 h 336"/>
                <a:gd name="T62" fmla="*/ 187 w 327"/>
                <a:gd name="T63" fmla="*/ 61 h 336"/>
                <a:gd name="T64" fmla="*/ 151 w 327"/>
                <a:gd name="T65" fmla="*/ 85 h 336"/>
                <a:gd name="T66" fmla="*/ 223 w 327"/>
                <a:gd name="T67" fmla="*/ 285 h 336"/>
                <a:gd name="T68" fmla="*/ 194 w 327"/>
                <a:gd name="T69" fmla="*/ 253 h 336"/>
                <a:gd name="T70" fmla="*/ 230 w 327"/>
                <a:gd name="T71" fmla="*/ 230 h 336"/>
                <a:gd name="T72" fmla="*/ 259 w 327"/>
                <a:gd name="T73" fmla="*/ 262 h 336"/>
                <a:gd name="T74" fmla="*/ 223 w 327"/>
                <a:gd name="T75" fmla="*/ 285 h 336"/>
                <a:gd name="T76" fmla="*/ 269 w 327"/>
                <a:gd name="T77" fmla="*/ 226 h 336"/>
                <a:gd name="T78" fmla="*/ 240 w 327"/>
                <a:gd name="T79" fmla="*/ 195 h 336"/>
                <a:gd name="T80" fmla="*/ 276 w 327"/>
                <a:gd name="T81" fmla="*/ 171 h 336"/>
                <a:gd name="T82" fmla="*/ 304 w 327"/>
                <a:gd name="T83" fmla="*/ 203 h 336"/>
                <a:gd name="T84" fmla="*/ 269 w 327"/>
                <a:gd name="T85" fmla="*/ 226 h 336"/>
                <a:gd name="T86" fmla="*/ 269 w 327"/>
                <a:gd name="T87" fmla="*/ 226 h 336"/>
                <a:gd name="T88" fmla="*/ 269 w 327"/>
                <a:gd name="T89" fmla="*/ 22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7" h="336">
                  <a:moveTo>
                    <a:pt x="224" y="118"/>
                  </a:moveTo>
                  <a:cubicBezTo>
                    <a:pt x="203" y="77"/>
                    <a:pt x="292" y="56"/>
                    <a:pt x="238" y="26"/>
                  </a:cubicBezTo>
                  <a:cubicBezTo>
                    <a:pt x="212" y="16"/>
                    <a:pt x="206" y="13"/>
                    <a:pt x="188" y="10"/>
                  </a:cubicBezTo>
                  <a:cubicBezTo>
                    <a:pt x="101" y="0"/>
                    <a:pt x="22" y="61"/>
                    <a:pt x="11" y="148"/>
                  </a:cubicBezTo>
                  <a:cubicBezTo>
                    <a:pt x="0" y="235"/>
                    <a:pt x="61" y="313"/>
                    <a:pt x="148" y="325"/>
                  </a:cubicBezTo>
                  <a:cubicBezTo>
                    <a:pt x="235" y="336"/>
                    <a:pt x="314" y="275"/>
                    <a:pt x="325" y="188"/>
                  </a:cubicBezTo>
                  <a:cubicBezTo>
                    <a:pt x="327" y="169"/>
                    <a:pt x="327" y="157"/>
                    <a:pt x="323" y="138"/>
                  </a:cubicBezTo>
                  <a:cubicBezTo>
                    <a:pt x="315" y="103"/>
                    <a:pt x="246" y="159"/>
                    <a:pt x="224" y="118"/>
                  </a:cubicBezTo>
                  <a:close/>
                  <a:moveTo>
                    <a:pt x="25" y="159"/>
                  </a:moveTo>
                  <a:cubicBezTo>
                    <a:pt x="27" y="144"/>
                    <a:pt x="43" y="133"/>
                    <a:pt x="61" y="136"/>
                  </a:cubicBezTo>
                  <a:cubicBezTo>
                    <a:pt x="79" y="138"/>
                    <a:pt x="92" y="151"/>
                    <a:pt x="90" y="167"/>
                  </a:cubicBezTo>
                  <a:cubicBezTo>
                    <a:pt x="88" y="182"/>
                    <a:pt x="72" y="194"/>
                    <a:pt x="54" y="191"/>
                  </a:cubicBezTo>
                  <a:cubicBezTo>
                    <a:pt x="36" y="188"/>
                    <a:pt x="23" y="174"/>
                    <a:pt x="25" y="159"/>
                  </a:cubicBezTo>
                  <a:close/>
                  <a:moveTo>
                    <a:pt x="78" y="262"/>
                  </a:moveTo>
                  <a:cubicBezTo>
                    <a:pt x="60" y="260"/>
                    <a:pt x="47" y="246"/>
                    <a:pt x="48" y="231"/>
                  </a:cubicBezTo>
                  <a:cubicBezTo>
                    <a:pt x="51" y="216"/>
                    <a:pt x="67" y="205"/>
                    <a:pt x="85" y="207"/>
                  </a:cubicBezTo>
                  <a:cubicBezTo>
                    <a:pt x="103" y="209"/>
                    <a:pt x="116" y="224"/>
                    <a:pt x="114" y="239"/>
                  </a:cubicBezTo>
                  <a:cubicBezTo>
                    <a:pt x="112" y="254"/>
                    <a:pt x="96" y="265"/>
                    <a:pt x="78" y="262"/>
                  </a:cubicBezTo>
                  <a:close/>
                  <a:moveTo>
                    <a:pt x="80" y="124"/>
                  </a:moveTo>
                  <a:cubicBezTo>
                    <a:pt x="62" y="121"/>
                    <a:pt x="49" y="107"/>
                    <a:pt x="51" y="92"/>
                  </a:cubicBezTo>
                  <a:cubicBezTo>
                    <a:pt x="53" y="77"/>
                    <a:pt x="70" y="66"/>
                    <a:pt x="88" y="69"/>
                  </a:cubicBezTo>
                  <a:cubicBezTo>
                    <a:pt x="106" y="71"/>
                    <a:pt x="119" y="85"/>
                    <a:pt x="117" y="100"/>
                  </a:cubicBezTo>
                  <a:cubicBezTo>
                    <a:pt x="114" y="116"/>
                    <a:pt x="98" y="126"/>
                    <a:pt x="80" y="124"/>
                  </a:cubicBezTo>
                  <a:close/>
                  <a:moveTo>
                    <a:pt x="146" y="308"/>
                  </a:moveTo>
                  <a:cubicBezTo>
                    <a:pt x="128" y="305"/>
                    <a:pt x="115" y="291"/>
                    <a:pt x="117" y="276"/>
                  </a:cubicBezTo>
                  <a:cubicBezTo>
                    <a:pt x="119" y="260"/>
                    <a:pt x="135" y="250"/>
                    <a:pt x="153" y="252"/>
                  </a:cubicBezTo>
                  <a:cubicBezTo>
                    <a:pt x="171" y="255"/>
                    <a:pt x="184" y="269"/>
                    <a:pt x="182" y="284"/>
                  </a:cubicBezTo>
                  <a:cubicBezTo>
                    <a:pt x="181" y="300"/>
                    <a:pt x="164" y="310"/>
                    <a:pt x="146" y="308"/>
                  </a:cubicBezTo>
                  <a:close/>
                  <a:moveTo>
                    <a:pt x="151" y="85"/>
                  </a:moveTo>
                  <a:cubicBezTo>
                    <a:pt x="133" y="83"/>
                    <a:pt x="120" y="68"/>
                    <a:pt x="122" y="52"/>
                  </a:cubicBezTo>
                  <a:cubicBezTo>
                    <a:pt x="124" y="38"/>
                    <a:pt x="141" y="27"/>
                    <a:pt x="158" y="29"/>
                  </a:cubicBezTo>
                  <a:cubicBezTo>
                    <a:pt x="176" y="32"/>
                    <a:pt x="189" y="45"/>
                    <a:pt x="187" y="61"/>
                  </a:cubicBezTo>
                  <a:cubicBezTo>
                    <a:pt x="185" y="76"/>
                    <a:pt x="169" y="87"/>
                    <a:pt x="151" y="85"/>
                  </a:cubicBezTo>
                  <a:close/>
                  <a:moveTo>
                    <a:pt x="223" y="285"/>
                  </a:moveTo>
                  <a:cubicBezTo>
                    <a:pt x="204" y="283"/>
                    <a:pt x="192" y="269"/>
                    <a:pt x="194" y="253"/>
                  </a:cubicBezTo>
                  <a:cubicBezTo>
                    <a:pt x="196" y="238"/>
                    <a:pt x="212" y="227"/>
                    <a:pt x="230" y="230"/>
                  </a:cubicBezTo>
                  <a:cubicBezTo>
                    <a:pt x="248" y="232"/>
                    <a:pt x="260" y="247"/>
                    <a:pt x="259" y="262"/>
                  </a:cubicBezTo>
                  <a:cubicBezTo>
                    <a:pt x="257" y="277"/>
                    <a:pt x="240" y="287"/>
                    <a:pt x="223" y="285"/>
                  </a:cubicBezTo>
                  <a:close/>
                  <a:moveTo>
                    <a:pt x="269" y="226"/>
                  </a:moveTo>
                  <a:cubicBezTo>
                    <a:pt x="250" y="225"/>
                    <a:pt x="237" y="210"/>
                    <a:pt x="240" y="195"/>
                  </a:cubicBezTo>
                  <a:cubicBezTo>
                    <a:pt x="241" y="180"/>
                    <a:pt x="258" y="169"/>
                    <a:pt x="276" y="171"/>
                  </a:cubicBezTo>
                  <a:cubicBezTo>
                    <a:pt x="294" y="174"/>
                    <a:pt x="307" y="187"/>
                    <a:pt x="304" y="203"/>
                  </a:cubicBezTo>
                  <a:cubicBezTo>
                    <a:pt x="303" y="218"/>
                    <a:pt x="286" y="229"/>
                    <a:pt x="269" y="226"/>
                  </a:cubicBezTo>
                  <a:close/>
                  <a:moveTo>
                    <a:pt x="269" y="226"/>
                  </a:moveTo>
                  <a:cubicBezTo>
                    <a:pt x="269" y="226"/>
                    <a:pt x="269" y="226"/>
                    <a:pt x="269" y="226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7841548" y="5334626"/>
              <a:ext cx="345111" cy="793162"/>
            </a:xfrm>
            <a:custGeom>
              <a:avLst/>
              <a:gdLst>
                <a:gd name="T0" fmla="*/ 466 w 466"/>
                <a:gd name="T1" fmla="*/ 1071 h 1071"/>
                <a:gd name="T2" fmla="*/ 0 w 466"/>
                <a:gd name="T3" fmla="*/ 1071 h 1071"/>
                <a:gd name="T4" fmla="*/ 0 w 466"/>
                <a:gd name="T5" fmla="*/ 1024 h 1071"/>
                <a:gd name="T6" fmla="*/ 418 w 466"/>
                <a:gd name="T7" fmla="*/ 1024 h 1071"/>
                <a:gd name="T8" fmla="*/ 418 w 466"/>
                <a:gd name="T9" fmla="*/ 0 h 1071"/>
                <a:gd name="T10" fmla="*/ 466 w 466"/>
                <a:gd name="T11" fmla="*/ 0 h 1071"/>
                <a:gd name="T12" fmla="*/ 466 w 466"/>
                <a:gd name="T13" fmla="*/ 1071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1071">
                  <a:moveTo>
                    <a:pt x="466" y="1071"/>
                  </a:moveTo>
                  <a:lnTo>
                    <a:pt x="0" y="1071"/>
                  </a:lnTo>
                  <a:lnTo>
                    <a:pt x="0" y="1024"/>
                  </a:lnTo>
                  <a:lnTo>
                    <a:pt x="418" y="1024"/>
                  </a:lnTo>
                  <a:lnTo>
                    <a:pt x="418" y="0"/>
                  </a:lnTo>
                  <a:lnTo>
                    <a:pt x="466" y="0"/>
                  </a:lnTo>
                  <a:lnTo>
                    <a:pt x="466" y="1071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8107417" y="5247238"/>
              <a:ext cx="122936" cy="105162"/>
            </a:xfrm>
            <a:custGeom>
              <a:avLst/>
              <a:gdLst>
                <a:gd name="T0" fmla="*/ 166 w 166"/>
                <a:gd name="T1" fmla="*/ 142 h 142"/>
                <a:gd name="T2" fmla="*/ 83 w 166"/>
                <a:gd name="T3" fmla="*/ 0 h 142"/>
                <a:gd name="T4" fmla="*/ 0 w 166"/>
                <a:gd name="T5" fmla="*/ 142 h 142"/>
                <a:gd name="T6" fmla="*/ 166 w 166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42">
                  <a:moveTo>
                    <a:pt x="166" y="142"/>
                  </a:moveTo>
                  <a:lnTo>
                    <a:pt x="83" y="0"/>
                  </a:lnTo>
                  <a:lnTo>
                    <a:pt x="0" y="142"/>
                  </a:lnTo>
                  <a:lnTo>
                    <a:pt x="166" y="142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7056533" y="3879386"/>
              <a:ext cx="664301" cy="1581139"/>
            </a:xfrm>
            <a:custGeom>
              <a:avLst/>
              <a:gdLst>
                <a:gd name="T0" fmla="*/ 48 w 897"/>
                <a:gd name="T1" fmla="*/ 2135 h 2135"/>
                <a:gd name="T2" fmla="*/ 0 w 897"/>
                <a:gd name="T3" fmla="*/ 2135 h 2135"/>
                <a:gd name="T4" fmla="*/ 0 w 897"/>
                <a:gd name="T5" fmla="*/ 0 h 2135"/>
                <a:gd name="T6" fmla="*/ 897 w 897"/>
                <a:gd name="T7" fmla="*/ 0 h 2135"/>
                <a:gd name="T8" fmla="*/ 897 w 897"/>
                <a:gd name="T9" fmla="*/ 47 h 2135"/>
                <a:gd name="T10" fmla="*/ 48 w 897"/>
                <a:gd name="T11" fmla="*/ 47 h 2135"/>
                <a:gd name="T12" fmla="*/ 48 w 897"/>
                <a:gd name="T13" fmla="*/ 2135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7" h="2135">
                  <a:moveTo>
                    <a:pt x="48" y="2135"/>
                  </a:moveTo>
                  <a:lnTo>
                    <a:pt x="0" y="213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897" y="47"/>
                  </a:lnTo>
                  <a:lnTo>
                    <a:pt x="48" y="47"/>
                  </a:lnTo>
                  <a:lnTo>
                    <a:pt x="48" y="2135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7703060" y="3835691"/>
              <a:ext cx="106644" cy="122196"/>
            </a:xfrm>
            <a:custGeom>
              <a:avLst/>
              <a:gdLst>
                <a:gd name="T0" fmla="*/ 0 w 144"/>
                <a:gd name="T1" fmla="*/ 165 h 165"/>
                <a:gd name="T2" fmla="*/ 144 w 144"/>
                <a:gd name="T3" fmla="*/ 83 h 165"/>
                <a:gd name="T4" fmla="*/ 0 w 144"/>
                <a:gd name="T5" fmla="*/ 0 h 165"/>
                <a:gd name="T6" fmla="*/ 0 w 144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65">
                  <a:moveTo>
                    <a:pt x="0" y="165"/>
                  </a:moveTo>
                  <a:lnTo>
                    <a:pt x="144" y="83"/>
                  </a:lnTo>
                  <a:lnTo>
                    <a:pt x="0" y="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6210790" y="2247146"/>
              <a:ext cx="1510044" cy="514703"/>
            </a:xfrm>
            <a:custGeom>
              <a:avLst/>
              <a:gdLst>
                <a:gd name="T0" fmla="*/ 47 w 2039"/>
                <a:gd name="T1" fmla="*/ 695 h 695"/>
                <a:gd name="T2" fmla="*/ 0 w 2039"/>
                <a:gd name="T3" fmla="*/ 695 h 695"/>
                <a:gd name="T4" fmla="*/ 0 w 2039"/>
                <a:gd name="T5" fmla="*/ 0 h 695"/>
                <a:gd name="T6" fmla="*/ 2039 w 2039"/>
                <a:gd name="T7" fmla="*/ 0 h 695"/>
                <a:gd name="T8" fmla="*/ 2039 w 2039"/>
                <a:gd name="T9" fmla="*/ 47 h 695"/>
                <a:gd name="T10" fmla="*/ 47 w 2039"/>
                <a:gd name="T11" fmla="*/ 47 h 695"/>
                <a:gd name="T12" fmla="*/ 47 w 2039"/>
                <a:gd name="T13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9" h="695">
                  <a:moveTo>
                    <a:pt x="47" y="695"/>
                  </a:moveTo>
                  <a:lnTo>
                    <a:pt x="0" y="695"/>
                  </a:lnTo>
                  <a:lnTo>
                    <a:pt x="0" y="0"/>
                  </a:lnTo>
                  <a:lnTo>
                    <a:pt x="2039" y="0"/>
                  </a:lnTo>
                  <a:lnTo>
                    <a:pt x="2039" y="47"/>
                  </a:lnTo>
                  <a:lnTo>
                    <a:pt x="47" y="47"/>
                  </a:lnTo>
                  <a:lnTo>
                    <a:pt x="47" y="695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7703060" y="2203452"/>
              <a:ext cx="106644" cy="122936"/>
            </a:xfrm>
            <a:custGeom>
              <a:avLst/>
              <a:gdLst>
                <a:gd name="T0" fmla="*/ 0 w 144"/>
                <a:gd name="T1" fmla="*/ 166 h 166"/>
                <a:gd name="T2" fmla="*/ 144 w 144"/>
                <a:gd name="T3" fmla="*/ 83 h 166"/>
                <a:gd name="T4" fmla="*/ 0 w 144"/>
                <a:gd name="T5" fmla="*/ 0 h 166"/>
                <a:gd name="T6" fmla="*/ 0 w 144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66">
                  <a:moveTo>
                    <a:pt x="0" y="166"/>
                  </a:moveTo>
                  <a:lnTo>
                    <a:pt x="144" y="83"/>
                  </a:lnTo>
                  <a:lnTo>
                    <a:pt x="0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4488940" y="3136583"/>
              <a:ext cx="907211" cy="858333"/>
            </a:xfrm>
            <a:custGeom>
              <a:avLst/>
              <a:gdLst>
                <a:gd name="T0" fmla="*/ 1225 w 1225"/>
                <a:gd name="T1" fmla="*/ 1159 h 1159"/>
                <a:gd name="T2" fmla="*/ 88 w 1225"/>
                <a:gd name="T3" fmla="*/ 1159 h 1159"/>
                <a:gd name="T4" fmla="*/ 88 w 1225"/>
                <a:gd name="T5" fmla="*/ 48 h 1159"/>
                <a:gd name="T6" fmla="*/ 0 w 1225"/>
                <a:gd name="T7" fmla="*/ 48 h 1159"/>
                <a:gd name="T8" fmla="*/ 0 w 1225"/>
                <a:gd name="T9" fmla="*/ 0 h 1159"/>
                <a:gd name="T10" fmla="*/ 135 w 1225"/>
                <a:gd name="T11" fmla="*/ 0 h 1159"/>
                <a:gd name="T12" fmla="*/ 135 w 1225"/>
                <a:gd name="T13" fmla="*/ 1112 h 1159"/>
                <a:gd name="T14" fmla="*/ 1225 w 1225"/>
                <a:gd name="T15" fmla="*/ 1112 h 1159"/>
                <a:gd name="T16" fmla="*/ 1225 w 1225"/>
                <a:gd name="T17" fmla="*/ 1159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5" h="1159">
                  <a:moveTo>
                    <a:pt x="1225" y="1159"/>
                  </a:moveTo>
                  <a:lnTo>
                    <a:pt x="88" y="1159"/>
                  </a:lnTo>
                  <a:lnTo>
                    <a:pt x="8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1112"/>
                  </a:lnTo>
                  <a:lnTo>
                    <a:pt x="1225" y="1112"/>
                  </a:lnTo>
                  <a:lnTo>
                    <a:pt x="1225" y="1159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4399330" y="3092889"/>
              <a:ext cx="107384" cy="122936"/>
            </a:xfrm>
            <a:custGeom>
              <a:avLst/>
              <a:gdLst>
                <a:gd name="T0" fmla="*/ 145 w 145"/>
                <a:gd name="T1" fmla="*/ 0 h 166"/>
                <a:gd name="T2" fmla="*/ 0 w 145"/>
                <a:gd name="T3" fmla="*/ 83 h 166"/>
                <a:gd name="T4" fmla="*/ 145 w 145"/>
                <a:gd name="T5" fmla="*/ 166 h 166"/>
                <a:gd name="T6" fmla="*/ 145 w 145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66">
                  <a:moveTo>
                    <a:pt x="145" y="0"/>
                  </a:moveTo>
                  <a:lnTo>
                    <a:pt x="0" y="83"/>
                  </a:lnTo>
                  <a:lnTo>
                    <a:pt x="145" y="16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4551890" y="4225977"/>
              <a:ext cx="1267874" cy="830191"/>
            </a:xfrm>
            <a:custGeom>
              <a:avLst/>
              <a:gdLst>
                <a:gd name="T0" fmla="*/ 1712 w 1712"/>
                <a:gd name="T1" fmla="*/ 1121 h 1121"/>
                <a:gd name="T2" fmla="*/ 178 w 1712"/>
                <a:gd name="T3" fmla="*/ 1121 h 1121"/>
                <a:gd name="T4" fmla="*/ 178 w 1712"/>
                <a:gd name="T5" fmla="*/ 47 h 1121"/>
                <a:gd name="T6" fmla="*/ 0 w 1712"/>
                <a:gd name="T7" fmla="*/ 47 h 1121"/>
                <a:gd name="T8" fmla="*/ 0 w 1712"/>
                <a:gd name="T9" fmla="*/ 0 h 1121"/>
                <a:gd name="T10" fmla="*/ 225 w 1712"/>
                <a:gd name="T11" fmla="*/ 0 h 1121"/>
                <a:gd name="T12" fmla="*/ 225 w 1712"/>
                <a:gd name="T13" fmla="*/ 1074 h 1121"/>
                <a:gd name="T14" fmla="*/ 1712 w 1712"/>
                <a:gd name="T15" fmla="*/ 1074 h 1121"/>
                <a:gd name="T16" fmla="*/ 1712 w 1712"/>
                <a:gd name="T17" fmla="*/ 112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2" h="1121">
                  <a:moveTo>
                    <a:pt x="1712" y="1121"/>
                  </a:moveTo>
                  <a:lnTo>
                    <a:pt x="178" y="1121"/>
                  </a:lnTo>
                  <a:lnTo>
                    <a:pt x="178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225" y="1074"/>
                  </a:lnTo>
                  <a:lnTo>
                    <a:pt x="1712" y="1074"/>
                  </a:lnTo>
                  <a:lnTo>
                    <a:pt x="1712" y="11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4464501" y="4182283"/>
              <a:ext cx="105162" cy="122936"/>
            </a:xfrm>
            <a:custGeom>
              <a:avLst/>
              <a:gdLst>
                <a:gd name="T0" fmla="*/ 142 w 142"/>
                <a:gd name="T1" fmla="*/ 0 h 166"/>
                <a:gd name="T2" fmla="*/ 0 w 142"/>
                <a:gd name="T3" fmla="*/ 83 h 166"/>
                <a:gd name="T4" fmla="*/ 142 w 142"/>
                <a:gd name="T5" fmla="*/ 166 h 166"/>
                <a:gd name="T6" fmla="*/ 142 w 142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66">
                  <a:moveTo>
                    <a:pt x="142" y="0"/>
                  </a:moveTo>
                  <a:lnTo>
                    <a:pt x="0" y="83"/>
                  </a:lnTo>
                  <a:lnTo>
                    <a:pt x="142" y="16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4054960" y="5723431"/>
              <a:ext cx="645786" cy="404357"/>
            </a:xfrm>
            <a:custGeom>
              <a:avLst/>
              <a:gdLst>
                <a:gd name="T0" fmla="*/ 872 w 872"/>
                <a:gd name="T1" fmla="*/ 546 h 546"/>
                <a:gd name="T2" fmla="*/ 0 w 872"/>
                <a:gd name="T3" fmla="*/ 546 h 546"/>
                <a:gd name="T4" fmla="*/ 0 w 872"/>
                <a:gd name="T5" fmla="*/ 0 h 546"/>
                <a:gd name="T6" fmla="*/ 47 w 872"/>
                <a:gd name="T7" fmla="*/ 0 h 546"/>
                <a:gd name="T8" fmla="*/ 47 w 872"/>
                <a:gd name="T9" fmla="*/ 499 h 546"/>
                <a:gd name="T10" fmla="*/ 872 w 872"/>
                <a:gd name="T11" fmla="*/ 499 h 546"/>
                <a:gd name="T12" fmla="*/ 872 w 872"/>
                <a:gd name="T13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2" h="546">
                  <a:moveTo>
                    <a:pt x="872" y="546"/>
                  </a:moveTo>
                  <a:lnTo>
                    <a:pt x="0" y="546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99"/>
                  </a:lnTo>
                  <a:lnTo>
                    <a:pt x="872" y="499"/>
                  </a:lnTo>
                  <a:lnTo>
                    <a:pt x="872" y="546"/>
                  </a:ln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4010525" y="5636042"/>
              <a:ext cx="122936" cy="104422"/>
            </a:xfrm>
            <a:custGeom>
              <a:avLst/>
              <a:gdLst>
                <a:gd name="T0" fmla="*/ 166 w 166"/>
                <a:gd name="T1" fmla="*/ 141 h 141"/>
                <a:gd name="T2" fmla="*/ 83 w 166"/>
                <a:gd name="T3" fmla="*/ 0 h 141"/>
                <a:gd name="T4" fmla="*/ 0 w 166"/>
                <a:gd name="T5" fmla="*/ 141 h 141"/>
                <a:gd name="T6" fmla="*/ 166 w 166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41">
                  <a:moveTo>
                    <a:pt x="166" y="141"/>
                  </a:moveTo>
                  <a:lnTo>
                    <a:pt x="83" y="0"/>
                  </a:lnTo>
                  <a:lnTo>
                    <a:pt x="0" y="141"/>
                  </a:lnTo>
                  <a:lnTo>
                    <a:pt x="166" y="141"/>
                  </a:ln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37"/>
          <p:cNvGrpSpPr/>
          <p:nvPr/>
        </p:nvGrpSpPr>
        <p:grpSpPr>
          <a:xfrm>
            <a:off x="9028263" y="1611156"/>
            <a:ext cx="2239599" cy="702466"/>
            <a:chOff x="9720775" y="2761849"/>
            <a:chExt cx="2343012" cy="666116"/>
          </a:xfrm>
        </p:grpSpPr>
        <p:sp>
          <p:nvSpPr>
            <p:cNvPr id="63" name="TextBox 35"/>
            <p:cNvSpPr txBox="1"/>
            <p:nvPr/>
          </p:nvSpPr>
          <p:spPr>
            <a:xfrm>
              <a:off x="9726739" y="2761849"/>
              <a:ext cx="1507977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36"/>
            <p:cNvSpPr/>
            <p:nvPr/>
          </p:nvSpPr>
          <p:spPr>
            <a:xfrm>
              <a:off x="9720775" y="3060234"/>
              <a:ext cx="2343012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38"/>
          <p:cNvGrpSpPr/>
          <p:nvPr/>
        </p:nvGrpSpPr>
        <p:grpSpPr>
          <a:xfrm>
            <a:off x="9028261" y="2897554"/>
            <a:ext cx="2239601" cy="702466"/>
            <a:chOff x="9720773" y="2761849"/>
            <a:chExt cx="2343014" cy="666116"/>
          </a:xfrm>
        </p:grpSpPr>
        <p:sp>
          <p:nvSpPr>
            <p:cNvPr id="66" name="TextBox 39"/>
            <p:cNvSpPr txBox="1"/>
            <p:nvPr/>
          </p:nvSpPr>
          <p:spPr>
            <a:xfrm>
              <a:off x="9720773" y="2761849"/>
              <a:ext cx="1507977" cy="315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40"/>
            <p:cNvSpPr/>
            <p:nvPr/>
          </p:nvSpPr>
          <p:spPr>
            <a:xfrm>
              <a:off x="9720775" y="3060234"/>
              <a:ext cx="2343012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41"/>
          <p:cNvGrpSpPr/>
          <p:nvPr/>
        </p:nvGrpSpPr>
        <p:grpSpPr>
          <a:xfrm>
            <a:off x="9028260" y="4185940"/>
            <a:ext cx="2239602" cy="702466"/>
            <a:chOff x="9720772" y="2761849"/>
            <a:chExt cx="2343015" cy="666116"/>
          </a:xfrm>
        </p:grpSpPr>
        <p:sp>
          <p:nvSpPr>
            <p:cNvPr id="69" name="TextBox 42"/>
            <p:cNvSpPr txBox="1"/>
            <p:nvPr/>
          </p:nvSpPr>
          <p:spPr>
            <a:xfrm>
              <a:off x="9720772" y="2761849"/>
              <a:ext cx="1507977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43"/>
            <p:cNvSpPr/>
            <p:nvPr/>
          </p:nvSpPr>
          <p:spPr>
            <a:xfrm>
              <a:off x="9720775" y="3060234"/>
              <a:ext cx="2343012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4"/>
          <p:cNvGrpSpPr/>
          <p:nvPr/>
        </p:nvGrpSpPr>
        <p:grpSpPr>
          <a:xfrm flipH="1">
            <a:off x="1548703" y="1611156"/>
            <a:ext cx="2219165" cy="702465"/>
            <a:chOff x="9720775" y="2761849"/>
            <a:chExt cx="2343012" cy="666115"/>
          </a:xfrm>
        </p:grpSpPr>
        <p:sp>
          <p:nvSpPr>
            <p:cNvPr id="72" name="TextBox 45"/>
            <p:cNvSpPr txBox="1"/>
            <p:nvPr/>
          </p:nvSpPr>
          <p:spPr>
            <a:xfrm>
              <a:off x="9747982" y="2761849"/>
              <a:ext cx="1521863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Rectangle 46"/>
            <p:cNvSpPr/>
            <p:nvPr/>
          </p:nvSpPr>
          <p:spPr>
            <a:xfrm>
              <a:off x="9720775" y="3060233"/>
              <a:ext cx="2343012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47"/>
          <p:cNvGrpSpPr/>
          <p:nvPr/>
        </p:nvGrpSpPr>
        <p:grpSpPr>
          <a:xfrm flipH="1">
            <a:off x="1546779" y="2897554"/>
            <a:ext cx="2237519" cy="702465"/>
            <a:chOff x="9701397" y="2761849"/>
            <a:chExt cx="2362390" cy="666115"/>
          </a:xfrm>
        </p:grpSpPr>
        <p:sp>
          <p:nvSpPr>
            <p:cNvPr id="75" name="TextBox 48"/>
            <p:cNvSpPr txBox="1"/>
            <p:nvPr/>
          </p:nvSpPr>
          <p:spPr>
            <a:xfrm>
              <a:off x="9701397" y="2761849"/>
              <a:ext cx="1521862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Rectangle 49"/>
            <p:cNvSpPr/>
            <p:nvPr/>
          </p:nvSpPr>
          <p:spPr>
            <a:xfrm>
              <a:off x="9720775" y="3060233"/>
              <a:ext cx="2343012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Group 50"/>
          <p:cNvGrpSpPr/>
          <p:nvPr/>
        </p:nvGrpSpPr>
        <p:grpSpPr>
          <a:xfrm flipH="1">
            <a:off x="1548703" y="4185940"/>
            <a:ext cx="2219165" cy="702465"/>
            <a:chOff x="9720775" y="2761849"/>
            <a:chExt cx="2343012" cy="666115"/>
          </a:xfrm>
        </p:grpSpPr>
        <p:sp>
          <p:nvSpPr>
            <p:cNvPr id="78" name="TextBox 51"/>
            <p:cNvSpPr txBox="1"/>
            <p:nvPr/>
          </p:nvSpPr>
          <p:spPr>
            <a:xfrm>
              <a:off x="9768598" y="2761849"/>
              <a:ext cx="1521863" cy="315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Rectangle 52"/>
            <p:cNvSpPr/>
            <p:nvPr/>
          </p:nvSpPr>
          <p:spPr>
            <a:xfrm>
              <a:off x="9720775" y="3060233"/>
              <a:ext cx="2343012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44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2085984" y="3347890"/>
            <a:ext cx="1581711" cy="406378"/>
            <a:chOff x="2993261" y="3583747"/>
            <a:chExt cx="1499779" cy="385328"/>
          </a:xfrm>
          <a:solidFill>
            <a:srgbClr val="FFA100"/>
          </a:solidFill>
        </p:grpSpPr>
        <p:sp>
          <p:nvSpPr>
            <p:cNvPr id="5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3740240" y="3193250"/>
            <a:ext cx="1581711" cy="417981"/>
            <a:chOff x="4561827" y="3437117"/>
            <a:chExt cx="1499779" cy="396330"/>
          </a:xfrm>
          <a:solidFill>
            <a:srgbClr val="C56D27"/>
          </a:solidFill>
        </p:grpSpPr>
        <p:sp>
          <p:nvSpPr>
            <p:cNvPr id="8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5394497" y="3347890"/>
            <a:ext cx="1581711" cy="406378"/>
            <a:chOff x="6130393" y="3583747"/>
            <a:chExt cx="1499779" cy="385328"/>
          </a:xfrm>
          <a:solidFill>
            <a:srgbClr val="FF7C61"/>
          </a:solidFill>
        </p:grpSpPr>
        <p:sp>
          <p:nvSpPr>
            <p:cNvPr id="11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5"/>
          <p:cNvGrpSpPr/>
          <p:nvPr/>
        </p:nvGrpSpPr>
        <p:grpSpPr>
          <a:xfrm>
            <a:off x="8703010" y="3347891"/>
            <a:ext cx="1581711" cy="406377"/>
            <a:chOff x="9267526" y="3583748"/>
            <a:chExt cx="1499779" cy="385327"/>
          </a:xfrm>
          <a:solidFill>
            <a:srgbClr val="FFC000"/>
          </a:solidFill>
        </p:grpSpPr>
        <p:sp>
          <p:nvSpPr>
            <p:cNvPr id="14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9"/>
          <p:cNvGrpSpPr/>
          <p:nvPr/>
        </p:nvGrpSpPr>
        <p:grpSpPr>
          <a:xfrm>
            <a:off x="7048754" y="3193250"/>
            <a:ext cx="1581711" cy="417982"/>
            <a:chOff x="7698960" y="3437117"/>
            <a:chExt cx="1499779" cy="396331"/>
          </a:xfrm>
          <a:solidFill>
            <a:srgbClr val="C56D27"/>
          </a:solidFill>
        </p:grpSpPr>
        <p:sp>
          <p:nvSpPr>
            <p:cNvPr id="17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20"/>
          <p:cNvGrpSpPr/>
          <p:nvPr/>
        </p:nvGrpSpPr>
        <p:grpSpPr>
          <a:xfrm>
            <a:off x="9249009" y="3844619"/>
            <a:ext cx="489711" cy="490548"/>
            <a:chOff x="9145588" y="4435475"/>
            <a:chExt cx="464344" cy="465138"/>
          </a:xfrm>
          <a:solidFill>
            <a:srgbClr val="FFC000"/>
          </a:solidFill>
        </p:grpSpPr>
        <p:sp>
          <p:nvSpPr>
            <p:cNvPr id="20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7667297" y="2629154"/>
            <a:ext cx="489711" cy="489711"/>
            <a:chOff x="7287419" y="2577307"/>
            <a:chExt cx="464344" cy="464344"/>
          </a:xfrm>
          <a:solidFill>
            <a:srgbClr val="C56D27"/>
          </a:solidFill>
        </p:grpSpPr>
        <p:sp>
          <p:nvSpPr>
            <p:cNvPr id="30" name="AutoShape 56"/>
            <p:cNvSpPr>
              <a:spLocks/>
            </p:cNvSpPr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AutoShape 57"/>
            <p:cNvSpPr>
              <a:spLocks/>
            </p:cNvSpPr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AutoShape 58"/>
            <p:cNvSpPr>
              <a:spLocks/>
            </p:cNvSpPr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AutoShape 59"/>
          <p:cNvSpPr>
            <a:spLocks/>
          </p:cNvSpPr>
          <p:nvPr/>
        </p:nvSpPr>
        <p:spPr bwMode="auto">
          <a:xfrm>
            <a:off x="2555292" y="3834677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FA100"/>
          </a:solidFill>
          <a:ln>
            <a:noFill/>
          </a:ln>
          <a:effectLst/>
          <a:extLst/>
        </p:spPr>
        <p:txBody>
          <a:bodyPr lIns="20091" tIns="20091" rIns="20091" bIns="20091" anchor="ctr"/>
          <a:lstStyle/>
          <a:p>
            <a:pPr algn="ctr" defTabSz="241082" hangingPunct="0">
              <a:lnSpc>
                <a:spcPct val="130000"/>
              </a:lnSpc>
            </a:pPr>
            <a:endParaRPr lang="en-US" sz="1476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4" name="Group 38"/>
          <p:cNvGrpSpPr/>
          <p:nvPr/>
        </p:nvGrpSpPr>
        <p:grpSpPr>
          <a:xfrm>
            <a:off x="4358366" y="2622372"/>
            <a:ext cx="490548" cy="412697"/>
            <a:chOff x="5368132" y="2625725"/>
            <a:chExt cx="465138" cy="391319"/>
          </a:xfrm>
          <a:solidFill>
            <a:srgbClr val="C56D27"/>
          </a:solidFill>
        </p:grpSpPr>
        <p:sp>
          <p:nvSpPr>
            <p:cNvPr id="35" name="AutoShape 120"/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AutoShape 121"/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AutoShape 122"/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52"/>
          <p:cNvGrpSpPr/>
          <p:nvPr/>
        </p:nvGrpSpPr>
        <p:grpSpPr>
          <a:xfrm>
            <a:off x="6017832" y="3834677"/>
            <a:ext cx="336520" cy="490548"/>
            <a:chOff x="5441157" y="4440238"/>
            <a:chExt cx="319088" cy="465138"/>
          </a:xfrm>
          <a:solidFill>
            <a:srgbClr val="FF7C61"/>
          </a:solidFill>
        </p:grpSpPr>
        <p:sp>
          <p:nvSpPr>
            <p:cNvPr id="47" name="AutoShape 97"/>
            <p:cNvSpPr>
              <a:spLocks/>
            </p:cNvSpPr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AutoShape 98"/>
            <p:cNvSpPr>
              <a:spLocks/>
            </p:cNvSpPr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AutoShape 99"/>
            <p:cNvSpPr>
              <a:spLocks/>
            </p:cNvSpPr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TextBox 23"/>
          <p:cNvSpPr txBox="1"/>
          <p:nvPr/>
        </p:nvSpPr>
        <p:spPr>
          <a:xfrm>
            <a:off x="8545681" y="191902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545680" y="151514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请替换文字内容</a:t>
            </a:r>
          </a:p>
        </p:txBody>
      </p:sp>
      <p:sp>
        <p:nvSpPr>
          <p:cNvPr id="52" name="TextBox 23"/>
          <p:cNvSpPr txBox="1"/>
          <p:nvPr/>
        </p:nvSpPr>
        <p:spPr>
          <a:xfrm>
            <a:off x="6993972" y="4770145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TextBox 24"/>
          <p:cNvSpPr txBox="1"/>
          <p:nvPr/>
        </p:nvSpPr>
        <p:spPr>
          <a:xfrm>
            <a:off x="6993971" y="43662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5118990" y="191902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5118989" y="151514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3761244" y="4770145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3761243" y="43662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请替换文字内容</a:t>
            </a:r>
          </a:p>
        </p:txBody>
      </p:sp>
      <p:sp>
        <p:nvSpPr>
          <p:cNvPr id="58" name="TextBox 23"/>
          <p:cNvSpPr txBox="1"/>
          <p:nvPr/>
        </p:nvSpPr>
        <p:spPr>
          <a:xfrm>
            <a:off x="1960153" y="191902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TextBox 24"/>
          <p:cNvSpPr txBox="1"/>
          <p:nvPr/>
        </p:nvSpPr>
        <p:spPr>
          <a:xfrm>
            <a:off x="1960152" y="151514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请替换文字内容</a:t>
            </a:r>
          </a:p>
        </p:txBody>
      </p:sp>
      <p:sp>
        <p:nvSpPr>
          <p:cNvPr id="61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20"/>
          <p:cNvSpPr>
            <a:spLocks/>
          </p:cNvSpPr>
          <p:nvPr/>
        </p:nvSpPr>
        <p:spPr bwMode="auto">
          <a:xfrm>
            <a:off x="611912" y="1701867"/>
            <a:ext cx="381000" cy="188912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10404845" y="2514599"/>
            <a:ext cx="771503" cy="1972383"/>
            <a:chOff x="4352925" y="4806950"/>
            <a:chExt cx="533400" cy="1363662"/>
          </a:xfrm>
        </p:grpSpPr>
        <p:sp>
          <p:nvSpPr>
            <p:cNvPr id="65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3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996982"/>
            <a:ext cx="10352491" cy="4712402"/>
            <a:chOff x="-24691" y="1728500"/>
            <a:chExt cx="10352491" cy="4712402"/>
          </a:xfrm>
        </p:grpSpPr>
        <p:grpSp>
          <p:nvGrpSpPr>
            <p:cNvPr id="5" name="组合 4"/>
            <p:cNvGrpSpPr/>
            <p:nvPr/>
          </p:nvGrpSpPr>
          <p:grpSpPr>
            <a:xfrm>
              <a:off x="1591445" y="2365291"/>
              <a:ext cx="4446740" cy="3482386"/>
              <a:chOff x="1591445" y="2300385"/>
              <a:chExt cx="4446740" cy="3482386"/>
            </a:xfrm>
          </p:grpSpPr>
          <p:sp>
            <p:nvSpPr>
              <p:cNvPr id="22" name="MH_Other_1"/>
              <p:cNvSpPr>
                <a:spLocks/>
              </p:cNvSpPr>
              <p:nvPr/>
            </p:nvSpPr>
            <p:spPr bwMode="auto">
              <a:xfrm>
                <a:off x="1591445" y="4054972"/>
                <a:ext cx="3964564" cy="189188"/>
              </a:xfrm>
              <a:custGeom>
                <a:avLst/>
                <a:gdLst>
                  <a:gd name="T0" fmla="*/ 0 w 3759200"/>
                  <a:gd name="T1" fmla="*/ 76116 h 179488"/>
                  <a:gd name="T2" fmla="*/ 2070100 w 3759200"/>
                  <a:gd name="T3" fmla="*/ 177602 h 179488"/>
                  <a:gd name="T4" fmla="*/ 3759200 w 3759200"/>
                  <a:gd name="T5" fmla="*/ 0 h 1794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59200" h="179488">
                    <a:moveTo>
                      <a:pt x="0" y="76200"/>
                    </a:moveTo>
                    <a:cubicBezTo>
                      <a:pt x="921808" y="129116"/>
                      <a:pt x="1443567" y="190500"/>
                      <a:pt x="2070100" y="177800"/>
                    </a:cubicBezTo>
                    <a:cubicBezTo>
                      <a:pt x="2696633" y="165100"/>
                      <a:pt x="3440641" y="86783"/>
                      <a:pt x="3759200" y="0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MH_Other_2"/>
              <p:cNvSpPr>
                <a:spLocks/>
              </p:cNvSpPr>
              <p:nvPr/>
            </p:nvSpPr>
            <p:spPr bwMode="auto">
              <a:xfrm>
                <a:off x="1591445" y="2300385"/>
                <a:ext cx="3442206" cy="1861737"/>
              </a:xfrm>
              <a:custGeom>
                <a:avLst/>
                <a:gdLst>
                  <a:gd name="T0" fmla="*/ 0 w 3263900"/>
                  <a:gd name="T1" fmla="*/ 1778000 h 1778000"/>
                  <a:gd name="T2" fmla="*/ 2070100 w 3263900"/>
                  <a:gd name="T3" fmla="*/ 1016000 h 1778000"/>
                  <a:gd name="T4" fmla="*/ 3263900 w 3263900"/>
                  <a:gd name="T5" fmla="*/ 0 h 1778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63900" h="1778000">
                    <a:moveTo>
                      <a:pt x="0" y="1778000"/>
                    </a:moveTo>
                    <a:cubicBezTo>
                      <a:pt x="594783" y="1656291"/>
                      <a:pt x="1526117" y="1312333"/>
                      <a:pt x="2070100" y="1016000"/>
                    </a:cubicBezTo>
                    <a:cubicBezTo>
                      <a:pt x="2614083" y="719667"/>
                      <a:pt x="2897716" y="483658"/>
                      <a:pt x="3263900" y="0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MH_Other_3"/>
              <p:cNvSpPr>
                <a:spLocks/>
              </p:cNvSpPr>
              <p:nvPr/>
            </p:nvSpPr>
            <p:spPr bwMode="auto">
              <a:xfrm>
                <a:off x="1591445" y="3184375"/>
                <a:ext cx="4433347" cy="991141"/>
              </a:xfrm>
              <a:custGeom>
                <a:avLst/>
                <a:gdLst>
                  <a:gd name="T0" fmla="*/ 0 w 4203700"/>
                  <a:gd name="T1" fmla="*/ 939800 h 939800"/>
                  <a:gd name="T2" fmla="*/ 2387600 w 4203700"/>
                  <a:gd name="T3" fmla="*/ 622300 h 939800"/>
                  <a:gd name="T4" fmla="*/ 4203700 w 4203700"/>
                  <a:gd name="T5" fmla="*/ 0 h 9398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03700" h="939800">
                    <a:moveTo>
                      <a:pt x="0" y="939800"/>
                    </a:moveTo>
                    <a:cubicBezTo>
                      <a:pt x="919691" y="827616"/>
                      <a:pt x="1686983" y="778933"/>
                      <a:pt x="2387600" y="622300"/>
                    </a:cubicBezTo>
                    <a:cubicBezTo>
                      <a:pt x="3088217" y="465667"/>
                      <a:pt x="3722158" y="201083"/>
                      <a:pt x="4203700" y="0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5" name="MH_Other_4"/>
              <p:cNvSpPr>
                <a:spLocks/>
              </p:cNvSpPr>
              <p:nvPr/>
            </p:nvSpPr>
            <p:spPr bwMode="auto">
              <a:xfrm>
                <a:off x="1658414" y="4162122"/>
                <a:ext cx="4379771" cy="723265"/>
              </a:xfrm>
              <a:custGeom>
                <a:avLst/>
                <a:gdLst>
                  <a:gd name="T0" fmla="*/ 0 w 4152900"/>
                  <a:gd name="T1" fmla="*/ 0 h 685800"/>
                  <a:gd name="T2" fmla="*/ 2959100 w 4152900"/>
                  <a:gd name="T3" fmla="*/ 368300 h 685800"/>
                  <a:gd name="T4" fmla="*/ 4152900 w 4152900"/>
                  <a:gd name="T5" fmla="*/ 685800 h 6858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52900" h="685800">
                    <a:moveTo>
                      <a:pt x="0" y="0"/>
                    </a:moveTo>
                    <a:cubicBezTo>
                      <a:pt x="1133475" y="127000"/>
                      <a:pt x="2266950" y="254000"/>
                      <a:pt x="2959100" y="368300"/>
                    </a:cubicBezTo>
                    <a:cubicBezTo>
                      <a:pt x="3651250" y="482600"/>
                      <a:pt x="3902075" y="584200"/>
                      <a:pt x="4152900" y="685800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MH_Other_5"/>
              <p:cNvSpPr>
                <a:spLocks/>
              </p:cNvSpPr>
              <p:nvPr/>
            </p:nvSpPr>
            <p:spPr bwMode="auto">
              <a:xfrm>
                <a:off x="1604839" y="4162122"/>
                <a:ext cx="3428812" cy="1620649"/>
              </a:xfrm>
              <a:custGeom>
                <a:avLst/>
                <a:gdLst>
                  <a:gd name="T0" fmla="*/ 0 w 3251200"/>
                  <a:gd name="T1" fmla="*/ 0 h 1536700"/>
                  <a:gd name="T2" fmla="*/ 2235200 w 3251200"/>
                  <a:gd name="T3" fmla="*/ 787400 h 1536700"/>
                  <a:gd name="T4" fmla="*/ 3251200 w 3251200"/>
                  <a:gd name="T5" fmla="*/ 1536700 h 1536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51200" h="1536700">
                    <a:moveTo>
                      <a:pt x="0" y="0"/>
                    </a:moveTo>
                    <a:cubicBezTo>
                      <a:pt x="1049866" y="208491"/>
                      <a:pt x="1693333" y="531283"/>
                      <a:pt x="2235200" y="787400"/>
                    </a:cubicBezTo>
                    <a:cubicBezTo>
                      <a:pt x="2777067" y="1043517"/>
                      <a:pt x="3141133" y="1359958"/>
                      <a:pt x="3251200" y="1536700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6" name="MH_Other_6"/>
            <p:cNvSpPr>
              <a:spLocks noChangeArrowheads="1"/>
            </p:cNvSpPr>
            <p:nvPr/>
          </p:nvSpPr>
          <p:spPr bwMode="auto">
            <a:xfrm>
              <a:off x="4722245" y="1986916"/>
              <a:ext cx="704849" cy="704849"/>
            </a:xfrm>
            <a:prstGeom prst="ellipse">
              <a:avLst/>
            </a:prstGeom>
            <a:solidFill>
              <a:srgbClr val="FF7C61"/>
            </a:solidFill>
            <a:ln w="28575">
              <a:noFill/>
            </a:ln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en-US" altLang="zh-CN" sz="2531" dirty="0">
                  <a:solidFill>
                    <a:srgbClr val="FFFFFF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01</a:t>
              </a:r>
              <a:endParaRPr lang="zh-CN" altLang="en-US" sz="2531" dirty="0">
                <a:solidFill>
                  <a:srgbClr val="FFFFFF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  <p:sp>
          <p:nvSpPr>
            <p:cNvPr id="7" name="MH_Other_7"/>
            <p:cNvSpPr>
              <a:spLocks noChangeArrowheads="1"/>
            </p:cNvSpPr>
            <p:nvPr/>
          </p:nvSpPr>
          <p:spPr bwMode="auto">
            <a:xfrm>
              <a:off x="5701667" y="2835749"/>
              <a:ext cx="704848" cy="704848"/>
            </a:xfrm>
            <a:prstGeom prst="ellipse">
              <a:avLst/>
            </a:prstGeom>
            <a:solidFill>
              <a:srgbClr val="FFA100"/>
            </a:solidFill>
            <a:ln w="28575">
              <a:noFill/>
            </a:ln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en-US" altLang="zh-CN" sz="2531" dirty="0">
                  <a:solidFill>
                    <a:srgbClr val="FFFFFF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02</a:t>
              </a:r>
              <a:endParaRPr lang="zh-CN" altLang="en-US" sz="2531" dirty="0">
                <a:solidFill>
                  <a:srgbClr val="FFFFFF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  <p:sp>
          <p:nvSpPr>
            <p:cNvPr id="8" name="MH_Other_8"/>
            <p:cNvSpPr>
              <a:spLocks noChangeArrowheads="1"/>
            </p:cNvSpPr>
            <p:nvPr/>
          </p:nvSpPr>
          <p:spPr bwMode="auto">
            <a:xfrm>
              <a:off x="5201073" y="3751549"/>
              <a:ext cx="704849" cy="706523"/>
            </a:xfrm>
            <a:prstGeom prst="ellipse">
              <a:avLst/>
            </a:prstGeom>
            <a:solidFill>
              <a:srgbClr val="FF7C61"/>
            </a:solidFill>
            <a:ln w="28575">
              <a:noFill/>
            </a:ln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en-US" altLang="zh-CN" sz="2531">
                  <a:solidFill>
                    <a:srgbClr val="FFFFFF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03</a:t>
              </a:r>
              <a:endParaRPr lang="zh-CN" altLang="en-US" sz="2531">
                <a:solidFill>
                  <a:srgbClr val="FFFFFF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  <p:sp>
          <p:nvSpPr>
            <p:cNvPr id="9" name="MH_Other_9"/>
            <p:cNvSpPr>
              <a:spLocks noChangeArrowheads="1"/>
            </p:cNvSpPr>
            <p:nvPr/>
          </p:nvSpPr>
          <p:spPr bwMode="auto">
            <a:xfrm>
              <a:off x="5698319" y="4533412"/>
              <a:ext cx="704848" cy="706523"/>
            </a:xfrm>
            <a:prstGeom prst="ellipse">
              <a:avLst/>
            </a:prstGeom>
            <a:solidFill>
              <a:srgbClr val="FFA100"/>
            </a:solidFill>
            <a:ln w="28575">
              <a:noFill/>
            </a:ln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en-US" altLang="zh-CN" sz="2531">
                  <a:solidFill>
                    <a:srgbClr val="FFFFFF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04</a:t>
              </a:r>
              <a:endParaRPr lang="zh-CN" altLang="en-US" sz="2531">
                <a:solidFill>
                  <a:srgbClr val="FFFFFF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  <p:sp>
          <p:nvSpPr>
            <p:cNvPr id="10" name="MH_Other_10"/>
            <p:cNvSpPr>
              <a:spLocks noChangeArrowheads="1"/>
            </p:cNvSpPr>
            <p:nvPr/>
          </p:nvSpPr>
          <p:spPr bwMode="auto">
            <a:xfrm>
              <a:off x="4688760" y="5517856"/>
              <a:ext cx="704849" cy="704848"/>
            </a:xfrm>
            <a:prstGeom prst="ellipse">
              <a:avLst/>
            </a:prstGeom>
            <a:solidFill>
              <a:srgbClr val="FF7C61"/>
            </a:solidFill>
            <a:ln w="28575">
              <a:noFill/>
            </a:ln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en-US" altLang="zh-CN" sz="2531">
                  <a:solidFill>
                    <a:srgbClr val="FFFFFF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05</a:t>
              </a:r>
              <a:endParaRPr lang="zh-CN" altLang="en-US" sz="2531">
                <a:solidFill>
                  <a:srgbClr val="FFFFFF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  <p:sp>
          <p:nvSpPr>
            <p:cNvPr id="11" name="MH_Title_1"/>
            <p:cNvSpPr>
              <a:spLocks noChangeArrowheads="1"/>
            </p:cNvSpPr>
            <p:nvPr/>
          </p:nvSpPr>
          <p:spPr bwMode="auto">
            <a:xfrm>
              <a:off x="-24691" y="2998850"/>
              <a:ext cx="1656318" cy="2393718"/>
            </a:xfrm>
            <a:custGeom>
              <a:avLst/>
              <a:gdLst>
                <a:gd name="T0" fmla="*/ 272796 w 1159484"/>
                <a:gd name="T1" fmla="*/ 1430 h 1674380"/>
                <a:gd name="T2" fmla="*/ 986253 w 1159484"/>
                <a:gd name="T3" fmla="*/ 329551 h 1674380"/>
                <a:gd name="T4" fmla="*/ 983624 w 1159484"/>
                <a:gd name="T5" fmla="*/ 1349563 h 1674380"/>
                <a:gd name="T6" fmla="*/ 0 w 1159484"/>
                <a:gd name="T7" fmla="*/ 1611015 h 1674380"/>
                <a:gd name="T8" fmla="*/ 3991 w 1159484"/>
                <a:gd name="T9" fmla="*/ 63005 h 1674380"/>
                <a:gd name="T10" fmla="*/ 272796 w 1159484"/>
                <a:gd name="T11" fmla="*/ 1430 h 16743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9484"/>
                <a:gd name="T19" fmla="*/ 0 h 1674380"/>
                <a:gd name="T20" fmla="*/ 1159484 w 1159484"/>
                <a:gd name="T21" fmla="*/ 1674380 h 16743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9484" h="1674380">
                  <a:moveTo>
                    <a:pt x="273226" y="1430"/>
                  </a:moveTo>
                  <a:cubicBezTo>
                    <a:pt x="545324" y="-14516"/>
                    <a:pt x="815402" y="103404"/>
                    <a:pt x="987809" y="329296"/>
                  </a:cubicBezTo>
                  <a:cubicBezTo>
                    <a:pt x="1217686" y="630485"/>
                    <a:pt x="1216605" y="1048522"/>
                    <a:pt x="985175" y="1348519"/>
                  </a:cubicBezTo>
                  <a:cubicBezTo>
                    <a:pt x="753745" y="1648515"/>
                    <a:pt x="349672" y="1755668"/>
                    <a:pt x="0" y="1609769"/>
                  </a:cubicBezTo>
                  <a:lnTo>
                    <a:pt x="3997" y="62957"/>
                  </a:lnTo>
                  <a:cubicBezTo>
                    <a:pt x="91603" y="26935"/>
                    <a:pt x="182527" y="6745"/>
                    <a:pt x="273226" y="1430"/>
                  </a:cubicBezTo>
                  <a:close/>
                </a:path>
              </a:pathLst>
            </a:custGeom>
            <a:solidFill>
              <a:srgbClr val="C56D27"/>
            </a:solidFill>
            <a:ln w="28575">
              <a:noFill/>
            </a:ln>
          </p:spPr>
          <p:txBody>
            <a:bodyPr lIns="0" tIns="0" rIns="113847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en-US" altLang="zh-CN" sz="2400" dirty="0" smtClean="0">
                  <a:solidFill>
                    <a:srgbClr val="FFFFFF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THE TITLE</a:t>
              </a:r>
              <a:endParaRPr lang="zh-CN" altLang="en-US" sz="2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6067851" y="2008017"/>
              <a:ext cx="3764649" cy="483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TextBox 24"/>
            <p:cNvSpPr txBox="1"/>
            <p:nvPr/>
          </p:nvSpPr>
          <p:spPr>
            <a:xfrm>
              <a:off x="6067851" y="1728500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请替换文字内容</a:t>
              </a:r>
            </a:p>
          </p:txBody>
        </p:sp>
        <p:sp>
          <p:nvSpPr>
            <p:cNvPr id="14" name="TextBox 23"/>
            <p:cNvSpPr txBox="1"/>
            <p:nvPr/>
          </p:nvSpPr>
          <p:spPr>
            <a:xfrm>
              <a:off x="6553626" y="3013607"/>
              <a:ext cx="3764649" cy="483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TextBox 24"/>
            <p:cNvSpPr txBox="1"/>
            <p:nvPr/>
          </p:nvSpPr>
          <p:spPr>
            <a:xfrm>
              <a:off x="6553626" y="2734090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请替换文字内容</a:t>
              </a:r>
            </a:p>
          </p:txBody>
        </p:sp>
        <p:sp>
          <p:nvSpPr>
            <p:cNvPr id="16" name="TextBox 23"/>
            <p:cNvSpPr txBox="1"/>
            <p:nvPr/>
          </p:nvSpPr>
          <p:spPr>
            <a:xfrm>
              <a:off x="6248826" y="3982919"/>
              <a:ext cx="3764649" cy="483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TextBox 24"/>
            <p:cNvSpPr txBox="1"/>
            <p:nvPr/>
          </p:nvSpPr>
          <p:spPr>
            <a:xfrm>
              <a:off x="6248826" y="3703402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请替换文字内容</a:t>
              </a:r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6563151" y="4878269"/>
              <a:ext cx="3764649" cy="483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6563151" y="4598752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请替换文字内容</a:t>
              </a:r>
            </a:p>
          </p:txBody>
        </p:sp>
        <p:sp>
          <p:nvSpPr>
            <p:cNvPr id="20" name="TextBox 23"/>
            <p:cNvSpPr txBox="1"/>
            <p:nvPr/>
          </p:nvSpPr>
          <p:spPr>
            <a:xfrm>
              <a:off x="5782101" y="5957821"/>
              <a:ext cx="3764649" cy="483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TextBox 24"/>
            <p:cNvSpPr txBox="1"/>
            <p:nvPr/>
          </p:nvSpPr>
          <p:spPr>
            <a:xfrm>
              <a:off x="5782101" y="5678304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请替换文字内容</a:t>
              </a:r>
            </a:p>
          </p:txBody>
        </p:sp>
      </p:grpSp>
      <p:sp>
        <p:nvSpPr>
          <p:cNvPr id="27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10606975" y="-80546"/>
            <a:ext cx="1096963" cy="1093787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8711500" y="779879"/>
            <a:ext cx="635000" cy="212725"/>
          </a:xfrm>
          <a:custGeom>
            <a:avLst/>
            <a:gdLst>
              <a:gd name="T0" fmla="*/ 92 w 92"/>
              <a:gd name="T1" fmla="*/ 0 h 31"/>
              <a:gd name="T2" fmla="*/ 46 w 92"/>
              <a:gd name="T3" fmla="*/ 31 h 31"/>
              <a:gd name="T4" fmla="*/ 0 w 92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31">
                <a:moveTo>
                  <a:pt x="92" y="0"/>
                </a:moveTo>
                <a:cubicBezTo>
                  <a:pt x="71" y="0"/>
                  <a:pt x="53" y="13"/>
                  <a:pt x="46" y="31"/>
                </a:cubicBezTo>
                <a:cubicBezTo>
                  <a:pt x="39" y="13"/>
                  <a:pt x="21" y="0"/>
                  <a:pt x="0" y="0"/>
                </a:cubicBezTo>
              </a:path>
            </a:pathLst>
          </a:custGeom>
          <a:noFill/>
          <a:ln w="138113" cap="rnd">
            <a:solidFill>
              <a:srgbClr val="FFC0A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7"/>
          <p:cNvSpPr>
            <a:spLocks/>
          </p:cNvSpPr>
          <p:nvPr/>
        </p:nvSpPr>
        <p:spPr bwMode="auto">
          <a:xfrm>
            <a:off x="10448225" y="1770479"/>
            <a:ext cx="635000" cy="214312"/>
          </a:xfrm>
          <a:custGeom>
            <a:avLst/>
            <a:gdLst>
              <a:gd name="T0" fmla="*/ 92 w 92"/>
              <a:gd name="T1" fmla="*/ 0 h 31"/>
              <a:gd name="T2" fmla="*/ 46 w 92"/>
              <a:gd name="T3" fmla="*/ 31 h 31"/>
              <a:gd name="T4" fmla="*/ 0 w 92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31">
                <a:moveTo>
                  <a:pt x="92" y="0"/>
                </a:moveTo>
                <a:cubicBezTo>
                  <a:pt x="71" y="0"/>
                  <a:pt x="53" y="13"/>
                  <a:pt x="46" y="31"/>
                </a:cubicBezTo>
                <a:cubicBezTo>
                  <a:pt x="39" y="13"/>
                  <a:pt x="21" y="0"/>
                  <a:pt x="0" y="0"/>
                </a:cubicBezTo>
              </a:path>
            </a:pathLst>
          </a:custGeom>
          <a:noFill/>
          <a:ln w="138113" cap="rnd">
            <a:solidFill>
              <a:srgbClr val="FFC0A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0955432" y="3497679"/>
            <a:ext cx="785813" cy="577849"/>
            <a:chOff x="10780713" y="4090988"/>
            <a:chExt cx="785813" cy="577849"/>
          </a:xfrm>
        </p:grpSpPr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10836275" y="4090988"/>
              <a:ext cx="565150" cy="295275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10780713" y="4310063"/>
              <a:ext cx="612775" cy="323850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10945813" y="4132263"/>
              <a:ext cx="620713" cy="336550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10939463" y="4359275"/>
              <a:ext cx="544513" cy="309562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11063288" y="4194175"/>
              <a:ext cx="227013" cy="377825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11090275" y="4262438"/>
              <a:ext cx="187325" cy="103187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11077575" y="4435475"/>
              <a:ext cx="177800" cy="95250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514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170612" y="4313777"/>
            <a:ext cx="6021388" cy="2544223"/>
            <a:chOff x="-153988" y="4656138"/>
            <a:chExt cx="5256213" cy="22209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-153988" y="5380038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14300" y="5843588"/>
              <a:ext cx="398463" cy="909638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356100" y="6223001"/>
              <a:ext cx="746125" cy="3619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606925" y="6443663"/>
              <a:ext cx="93663" cy="10160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616450" y="6324601"/>
              <a:ext cx="123825" cy="93663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784725" y="6421438"/>
              <a:ext cx="87313" cy="10160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16487" y="6448426"/>
              <a:ext cx="106363" cy="84138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4356100" y="6381751"/>
              <a:ext cx="206375" cy="163513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356100" y="6227763"/>
              <a:ext cx="352425" cy="357188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606925" y="6448426"/>
              <a:ext cx="93663" cy="84138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616450" y="6324601"/>
              <a:ext cx="92075" cy="93663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984625" y="6157913"/>
              <a:ext cx="163513" cy="719138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873500" y="5853113"/>
              <a:ext cx="547688" cy="577850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997325" y="5997576"/>
              <a:ext cx="331788" cy="304800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811587" y="6378576"/>
              <a:ext cx="242888" cy="193675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00062" y="5273676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768350" y="5737226"/>
              <a:ext cx="398463" cy="909638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4391025" y="4656138"/>
              <a:ext cx="230188" cy="3762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4276725" y="4749800"/>
              <a:ext cx="300038" cy="300038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452937" y="4779963"/>
              <a:ext cx="282575" cy="317500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391025" y="4797425"/>
              <a:ext cx="230188" cy="384175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391025" y="4832350"/>
              <a:ext cx="242888" cy="180975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500562" y="4846638"/>
              <a:ext cx="98425" cy="119063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413250" y="4899025"/>
              <a:ext cx="87313" cy="106363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1281112" y="5570538"/>
              <a:ext cx="1858963" cy="1031875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1422400" y="5729288"/>
              <a:ext cx="1576388" cy="873125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1617662" y="5918201"/>
              <a:ext cx="1187450" cy="684213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1824037" y="6126163"/>
              <a:ext cx="773113" cy="473075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2014537" y="6319838"/>
              <a:ext cx="393700" cy="279400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6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311697" y="1388600"/>
            <a:ext cx="4824537" cy="3527133"/>
            <a:chOff x="991286" y="731635"/>
            <a:chExt cx="4824537" cy="3527133"/>
          </a:xfrm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1747598" y="3324705"/>
              <a:ext cx="910537" cy="934063"/>
            </a:xfrm>
            <a:custGeom>
              <a:avLst/>
              <a:gdLst>
                <a:gd name="T0" fmla="*/ 419 w 442"/>
                <a:gd name="T1" fmla="*/ 163 h 453"/>
                <a:gd name="T2" fmla="*/ 166 w 442"/>
                <a:gd name="T3" fmla="*/ 33 h 453"/>
                <a:gd name="T4" fmla="*/ 34 w 442"/>
                <a:gd name="T5" fmla="*/ 285 h 453"/>
                <a:gd name="T6" fmla="*/ 286 w 442"/>
                <a:gd name="T7" fmla="*/ 415 h 453"/>
                <a:gd name="T8" fmla="*/ 299 w 442"/>
                <a:gd name="T9" fmla="*/ 410 h 453"/>
                <a:gd name="T10" fmla="*/ 391 w 442"/>
                <a:gd name="T11" fmla="*/ 453 h 453"/>
                <a:gd name="T12" fmla="*/ 373 w 442"/>
                <a:gd name="T13" fmla="*/ 361 h 453"/>
                <a:gd name="T14" fmla="*/ 419 w 442"/>
                <a:gd name="T15" fmla="*/ 16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53">
                  <a:moveTo>
                    <a:pt x="419" y="163"/>
                  </a:moveTo>
                  <a:cubicBezTo>
                    <a:pt x="386" y="58"/>
                    <a:pt x="273" y="0"/>
                    <a:pt x="166" y="33"/>
                  </a:cubicBezTo>
                  <a:cubicBezTo>
                    <a:pt x="60" y="67"/>
                    <a:pt x="0" y="180"/>
                    <a:pt x="34" y="285"/>
                  </a:cubicBezTo>
                  <a:cubicBezTo>
                    <a:pt x="67" y="390"/>
                    <a:pt x="180" y="448"/>
                    <a:pt x="286" y="415"/>
                  </a:cubicBezTo>
                  <a:cubicBezTo>
                    <a:pt x="291" y="413"/>
                    <a:pt x="295" y="412"/>
                    <a:pt x="299" y="410"/>
                  </a:cubicBezTo>
                  <a:cubicBezTo>
                    <a:pt x="391" y="453"/>
                    <a:pt x="391" y="453"/>
                    <a:pt x="391" y="45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421" y="309"/>
                    <a:pt x="442" y="235"/>
                    <a:pt x="419" y="1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3876249" y="2713032"/>
              <a:ext cx="825147" cy="880041"/>
            </a:xfrm>
            <a:custGeom>
              <a:avLst/>
              <a:gdLst>
                <a:gd name="T0" fmla="*/ 327 w 400"/>
                <a:gd name="T1" fmla="*/ 333 h 427"/>
                <a:gd name="T2" fmla="*/ 330 w 400"/>
                <a:gd name="T3" fmla="*/ 76 h 427"/>
                <a:gd name="T4" fmla="*/ 74 w 400"/>
                <a:gd name="T5" fmla="*/ 70 h 427"/>
                <a:gd name="T6" fmla="*/ 70 w 400"/>
                <a:gd name="T7" fmla="*/ 326 h 427"/>
                <a:gd name="T8" fmla="*/ 79 w 400"/>
                <a:gd name="T9" fmla="*/ 335 h 427"/>
                <a:gd name="T10" fmla="*/ 81 w 400"/>
                <a:gd name="T11" fmla="*/ 427 h 427"/>
                <a:gd name="T12" fmla="*/ 149 w 400"/>
                <a:gd name="T13" fmla="*/ 375 h 427"/>
                <a:gd name="T14" fmla="*/ 327 w 400"/>
                <a:gd name="T15" fmla="*/ 33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0" h="427">
                  <a:moveTo>
                    <a:pt x="327" y="333"/>
                  </a:moveTo>
                  <a:cubicBezTo>
                    <a:pt x="399" y="263"/>
                    <a:pt x="400" y="149"/>
                    <a:pt x="330" y="76"/>
                  </a:cubicBezTo>
                  <a:cubicBezTo>
                    <a:pt x="260" y="3"/>
                    <a:pt x="145" y="0"/>
                    <a:pt x="74" y="70"/>
                  </a:cubicBezTo>
                  <a:cubicBezTo>
                    <a:pt x="2" y="139"/>
                    <a:pt x="0" y="254"/>
                    <a:pt x="70" y="326"/>
                  </a:cubicBezTo>
                  <a:cubicBezTo>
                    <a:pt x="73" y="329"/>
                    <a:pt x="76" y="332"/>
                    <a:pt x="79" y="335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149" y="375"/>
                    <a:pt x="149" y="375"/>
                    <a:pt x="149" y="375"/>
                  </a:cubicBezTo>
                  <a:cubicBezTo>
                    <a:pt x="210" y="393"/>
                    <a:pt x="278" y="380"/>
                    <a:pt x="327" y="3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1036595" y="3267197"/>
              <a:ext cx="694447" cy="712746"/>
            </a:xfrm>
            <a:custGeom>
              <a:avLst/>
              <a:gdLst>
                <a:gd name="T0" fmla="*/ 305 w 337"/>
                <a:gd name="T1" fmla="*/ 93 h 346"/>
                <a:gd name="T2" fmla="*/ 96 w 337"/>
                <a:gd name="T3" fmla="*/ 43 h 346"/>
                <a:gd name="T4" fmla="*/ 44 w 337"/>
                <a:gd name="T5" fmla="*/ 252 h 346"/>
                <a:gd name="T6" fmla="*/ 253 w 337"/>
                <a:gd name="T7" fmla="*/ 302 h 346"/>
                <a:gd name="T8" fmla="*/ 261 w 337"/>
                <a:gd name="T9" fmla="*/ 296 h 346"/>
                <a:gd name="T10" fmla="*/ 337 w 337"/>
                <a:gd name="T11" fmla="*/ 311 h 346"/>
                <a:gd name="T12" fmla="*/ 307 w 337"/>
                <a:gd name="T13" fmla="*/ 246 h 346"/>
                <a:gd name="T14" fmla="*/ 305 w 337"/>
                <a:gd name="T15" fmla="*/ 9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346">
                  <a:moveTo>
                    <a:pt x="305" y="93"/>
                  </a:moveTo>
                  <a:cubicBezTo>
                    <a:pt x="262" y="22"/>
                    <a:pt x="168" y="0"/>
                    <a:pt x="96" y="43"/>
                  </a:cubicBezTo>
                  <a:cubicBezTo>
                    <a:pt x="24" y="87"/>
                    <a:pt x="0" y="181"/>
                    <a:pt x="44" y="252"/>
                  </a:cubicBezTo>
                  <a:cubicBezTo>
                    <a:pt x="87" y="323"/>
                    <a:pt x="181" y="346"/>
                    <a:pt x="253" y="302"/>
                  </a:cubicBezTo>
                  <a:cubicBezTo>
                    <a:pt x="256" y="300"/>
                    <a:pt x="259" y="298"/>
                    <a:pt x="261" y="296"/>
                  </a:cubicBezTo>
                  <a:cubicBezTo>
                    <a:pt x="337" y="311"/>
                    <a:pt x="337" y="311"/>
                    <a:pt x="337" y="311"/>
                  </a:cubicBezTo>
                  <a:cubicBezTo>
                    <a:pt x="307" y="246"/>
                    <a:pt x="307" y="246"/>
                    <a:pt x="307" y="246"/>
                  </a:cubicBezTo>
                  <a:cubicBezTo>
                    <a:pt x="333" y="200"/>
                    <a:pt x="334" y="142"/>
                    <a:pt x="305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2638094" y="1560267"/>
              <a:ext cx="785065" cy="872198"/>
            </a:xfrm>
            <a:custGeom>
              <a:avLst/>
              <a:gdLst>
                <a:gd name="T0" fmla="*/ 348 w 381"/>
                <a:gd name="T1" fmla="*/ 249 h 423"/>
                <a:gd name="T2" fmla="*/ 250 w 381"/>
                <a:gd name="T3" fmla="*/ 33 h 423"/>
                <a:gd name="T4" fmla="*/ 33 w 381"/>
                <a:gd name="T5" fmla="*/ 128 h 423"/>
                <a:gd name="T6" fmla="*/ 131 w 381"/>
                <a:gd name="T7" fmla="*/ 344 h 423"/>
                <a:gd name="T8" fmla="*/ 141 w 381"/>
                <a:gd name="T9" fmla="*/ 348 h 423"/>
                <a:gd name="T10" fmla="*/ 179 w 381"/>
                <a:gd name="T11" fmla="*/ 423 h 423"/>
                <a:gd name="T12" fmla="*/ 215 w 381"/>
                <a:gd name="T13" fmla="*/ 354 h 423"/>
                <a:gd name="T14" fmla="*/ 348 w 381"/>
                <a:gd name="T15" fmla="*/ 24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" h="423">
                  <a:moveTo>
                    <a:pt x="348" y="249"/>
                  </a:moveTo>
                  <a:cubicBezTo>
                    <a:pt x="381" y="163"/>
                    <a:pt x="337" y="66"/>
                    <a:pt x="250" y="33"/>
                  </a:cubicBezTo>
                  <a:cubicBezTo>
                    <a:pt x="163" y="0"/>
                    <a:pt x="66" y="42"/>
                    <a:pt x="33" y="128"/>
                  </a:cubicBezTo>
                  <a:cubicBezTo>
                    <a:pt x="0" y="214"/>
                    <a:pt x="44" y="311"/>
                    <a:pt x="131" y="344"/>
                  </a:cubicBezTo>
                  <a:cubicBezTo>
                    <a:pt x="134" y="345"/>
                    <a:pt x="138" y="347"/>
                    <a:pt x="141" y="348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74" y="345"/>
                    <a:pt x="325" y="307"/>
                    <a:pt x="348" y="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2091772" y="2428109"/>
              <a:ext cx="937548" cy="1049078"/>
            </a:xfrm>
            <a:custGeom>
              <a:avLst/>
              <a:gdLst>
                <a:gd name="T0" fmla="*/ 449 w 455"/>
                <a:gd name="T1" fmla="*/ 209 h 509"/>
                <a:gd name="T2" fmla="*/ 212 w 455"/>
                <a:gd name="T3" fmla="*/ 10 h 509"/>
                <a:gd name="T4" fmla="*/ 10 w 455"/>
                <a:gd name="T5" fmla="*/ 244 h 509"/>
                <a:gd name="T6" fmla="*/ 247 w 455"/>
                <a:gd name="T7" fmla="*/ 443 h 509"/>
                <a:gd name="T8" fmla="*/ 261 w 455"/>
                <a:gd name="T9" fmla="*/ 441 h 509"/>
                <a:gd name="T10" fmla="*/ 349 w 455"/>
                <a:gd name="T11" fmla="*/ 509 h 509"/>
                <a:gd name="T12" fmla="*/ 352 w 455"/>
                <a:gd name="T13" fmla="*/ 407 h 509"/>
                <a:gd name="T14" fmla="*/ 449 w 455"/>
                <a:gd name="T15" fmla="*/ 2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509">
                  <a:moveTo>
                    <a:pt x="449" y="209"/>
                  </a:moveTo>
                  <a:cubicBezTo>
                    <a:pt x="439" y="89"/>
                    <a:pt x="333" y="0"/>
                    <a:pt x="212" y="10"/>
                  </a:cubicBezTo>
                  <a:cubicBezTo>
                    <a:pt x="91" y="19"/>
                    <a:pt x="0" y="124"/>
                    <a:pt x="10" y="244"/>
                  </a:cubicBezTo>
                  <a:cubicBezTo>
                    <a:pt x="20" y="364"/>
                    <a:pt x="126" y="453"/>
                    <a:pt x="247" y="443"/>
                  </a:cubicBezTo>
                  <a:cubicBezTo>
                    <a:pt x="252" y="443"/>
                    <a:pt x="257" y="442"/>
                    <a:pt x="261" y="441"/>
                  </a:cubicBezTo>
                  <a:cubicBezTo>
                    <a:pt x="349" y="509"/>
                    <a:pt x="349" y="509"/>
                    <a:pt x="349" y="509"/>
                  </a:cubicBezTo>
                  <a:cubicBezTo>
                    <a:pt x="352" y="407"/>
                    <a:pt x="352" y="407"/>
                    <a:pt x="352" y="407"/>
                  </a:cubicBezTo>
                  <a:cubicBezTo>
                    <a:pt x="416" y="364"/>
                    <a:pt x="455" y="290"/>
                    <a:pt x="449" y="2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4500991" y="1321523"/>
              <a:ext cx="1020323" cy="1102228"/>
            </a:xfrm>
            <a:custGeom>
              <a:avLst/>
              <a:gdLst>
                <a:gd name="T0" fmla="*/ 421 w 495"/>
                <a:gd name="T1" fmla="*/ 382 h 535"/>
                <a:gd name="T2" fmla="*/ 382 w 495"/>
                <a:gd name="T3" fmla="*/ 75 h 535"/>
                <a:gd name="T4" fmla="*/ 74 w 495"/>
                <a:gd name="T5" fmla="*/ 111 h 535"/>
                <a:gd name="T6" fmla="*/ 114 w 495"/>
                <a:gd name="T7" fmla="*/ 418 h 535"/>
                <a:gd name="T8" fmla="*/ 126 w 495"/>
                <a:gd name="T9" fmla="*/ 426 h 535"/>
                <a:gd name="T10" fmla="*/ 144 w 495"/>
                <a:gd name="T11" fmla="*/ 535 h 535"/>
                <a:gd name="T12" fmla="*/ 216 w 495"/>
                <a:gd name="T13" fmla="*/ 462 h 535"/>
                <a:gd name="T14" fmla="*/ 421 w 495"/>
                <a:gd name="T15" fmla="*/ 38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35">
                  <a:moveTo>
                    <a:pt x="421" y="382"/>
                  </a:moveTo>
                  <a:cubicBezTo>
                    <a:pt x="495" y="287"/>
                    <a:pt x="478" y="150"/>
                    <a:pt x="382" y="75"/>
                  </a:cubicBezTo>
                  <a:cubicBezTo>
                    <a:pt x="286" y="0"/>
                    <a:pt x="148" y="16"/>
                    <a:pt x="74" y="111"/>
                  </a:cubicBezTo>
                  <a:cubicBezTo>
                    <a:pt x="0" y="205"/>
                    <a:pt x="18" y="343"/>
                    <a:pt x="114" y="418"/>
                  </a:cubicBezTo>
                  <a:cubicBezTo>
                    <a:pt x="118" y="421"/>
                    <a:pt x="122" y="424"/>
                    <a:pt x="126" y="426"/>
                  </a:cubicBezTo>
                  <a:cubicBezTo>
                    <a:pt x="144" y="535"/>
                    <a:pt x="144" y="535"/>
                    <a:pt x="144" y="535"/>
                  </a:cubicBezTo>
                  <a:cubicBezTo>
                    <a:pt x="216" y="462"/>
                    <a:pt x="216" y="462"/>
                    <a:pt x="216" y="462"/>
                  </a:cubicBezTo>
                  <a:cubicBezTo>
                    <a:pt x="291" y="474"/>
                    <a:pt x="371" y="446"/>
                    <a:pt x="421" y="3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4789400" y="2314836"/>
              <a:ext cx="1026423" cy="985471"/>
            </a:xfrm>
            <a:custGeom>
              <a:avLst/>
              <a:gdLst>
                <a:gd name="T0" fmla="*/ 314 w 498"/>
                <a:gd name="T1" fmla="*/ 456 h 478"/>
                <a:gd name="T2" fmla="*/ 465 w 498"/>
                <a:gd name="T3" fmla="*/ 186 h 478"/>
                <a:gd name="T4" fmla="*/ 197 w 498"/>
                <a:gd name="T5" fmla="*/ 32 h 478"/>
                <a:gd name="T6" fmla="*/ 46 w 498"/>
                <a:gd name="T7" fmla="*/ 302 h 478"/>
                <a:gd name="T8" fmla="*/ 50 w 498"/>
                <a:gd name="T9" fmla="*/ 316 h 478"/>
                <a:gd name="T10" fmla="*/ 0 w 498"/>
                <a:gd name="T11" fmla="*/ 415 h 478"/>
                <a:gd name="T12" fmla="*/ 101 w 498"/>
                <a:gd name="T13" fmla="*/ 398 h 478"/>
                <a:gd name="T14" fmla="*/ 314 w 498"/>
                <a:gd name="T15" fmla="*/ 45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478">
                  <a:moveTo>
                    <a:pt x="314" y="456"/>
                  </a:moveTo>
                  <a:cubicBezTo>
                    <a:pt x="430" y="424"/>
                    <a:pt x="498" y="304"/>
                    <a:pt x="465" y="186"/>
                  </a:cubicBezTo>
                  <a:cubicBezTo>
                    <a:pt x="433" y="69"/>
                    <a:pt x="313" y="0"/>
                    <a:pt x="197" y="32"/>
                  </a:cubicBezTo>
                  <a:cubicBezTo>
                    <a:pt x="81" y="64"/>
                    <a:pt x="14" y="185"/>
                    <a:pt x="46" y="302"/>
                  </a:cubicBezTo>
                  <a:cubicBezTo>
                    <a:pt x="47" y="307"/>
                    <a:pt x="49" y="312"/>
                    <a:pt x="50" y="316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101" y="398"/>
                    <a:pt x="101" y="398"/>
                    <a:pt x="101" y="398"/>
                  </a:cubicBezTo>
                  <a:cubicBezTo>
                    <a:pt x="155" y="453"/>
                    <a:pt x="235" y="478"/>
                    <a:pt x="314" y="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1596858" y="1475748"/>
              <a:ext cx="1061277" cy="991571"/>
            </a:xfrm>
            <a:custGeom>
              <a:avLst/>
              <a:gdLst>
                <a:gd name="T0" fmla="*/ 396 w 515"/>
                <a:gd name="T1" fmla="*/ 85 h 481"/>
                <a:gd name="T2" fmla="*/ 87 w 515"/>
                <a:gd name="T3" fmla="*/ 87 h 481"/>
                <a:gd name="T4" fmla="*/ 85 w 515"/>
                <a:gd name="T5" fmla="*/ 396 h 481"/>
                <a:gd name="T6" fmla="*/ 395 w 515"/>
                <a:gd name="T7" fmla="*/ 394 h 481"/>
                <a:gd name="T8" fmla="*/ 405 w 515"/>
                <a:gd name="T9" fmla="*/ 384 h 481"/>
                <a:gd name="T10" fmla="*/ 515 w 515"/>
                <a:gd name="T11" fmla="*/ 378 h 481"/>
                <a:gd name="T12" fmla="*/ 451 w 515"/>
                <a:gd name="T13" fmla="*/ 299 h 481"/>
                <a:gd name="T14" fmla="*/ 396 w 515"/>
                <a:gd name="T15" fmla="*/ 85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" h="481">
                  <a:moveTo>
                    <a:pt x="396" y="85"/>
                  </a:moveTo>
                  <a:cubicBezTo>
                    <a:pt x="311" y="0"/>
                    <a:pt x="173" y="1"/>
                    <a:pt x="87" y="87"/>
                  </a:cubicBezTo>
                  <a:cubicBezTo>
                    <a:pt x="1" y="173"/>
                    <a:pt x="0" y="312"/>
                    <a:pt x="85" y="396"/>
                  </a:cubicBezTo>
                  <a:cubicBezTo>
                    <a:pt x="170" y="481"/>
                    <a:pt x="309" y="480"/>
                    <a:pt x="395" y="394"/>
                  </a:cubicBezTo>
                  <a:cubicBezTo>
                    <a:pt x="398" y="391"/>
                    <a:pt x="402" y="387"/>
                    <a:pt x="405" y="384"/>
                  </a:cubicBezTo>
                  <a:cubicBezTo>
                    <a:pt x="515" y="378"/>
                    <a:pt x="515" y="378"/>
                    <a:pt x="515" y="378"/>
                  </a:cubicBezTo>
                  <a:cubicBezTo>
                    <a:pt x="451" y="299"/>
                    <a:pt x="451" y="299"/>
                    <a:pt x="451" y="299"/>
                  </a:cubicBezTo>
                  <a:cubicBezTo>
                    <a:pt x="472" y="225"/>
                    <a:pt x="454" y="143"/>
                    <a:pt x="396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3031933" y="2399355"/>
              <a:ext cx="714488" cy="810334"/>
            </a:xfrm>
            <a:custGeom>
              <a:avLst/>
              <a:gdLst>
                <a:gd name="T0" fmla="*/ 329 w 347"/>
                <a:gd name="T1" fmla="*/ 206 h 393"/>
                <a:gd name="T2" fmla="*/ 207 w 347"/>
                <a:gd name="T3" fmla="*/ 19 h 393"/>
                <a:gd name="T4" fmla="*/ 19 w 347"/>
                <a:gd name="T5" fmla="*/ 139 h 393"/>
                <a:gd name="T6" fmla="*/ 141 w 347"/>
                <a:gd name="T7" fmla="*/ 326 h 393"/>
                <a:gd name="T8" fmla="*/ 151 w 347"/>
                <a:gd name="T9" fmla="*/ 328 h 393"/>
                <a:gd name="T10" fmla="*/ 198 w 347"/>
                <a:gd name="T11" fmla="*/ 393 h 393"/>
                <a:gd name="T12" fmla="*/ 221 w 347"/>
                <a:gd name="T13" fmla="*/ 323 h 393"/>
                <a:gd name="T14" fmla="*/ 329 w 347"/>
                <a:gd name="T15" fmla="*/ 20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393">
                  <a:moveTo>
                    <a:pt x="329" y="206"/>
                  </a:moveTo>
                  <a:cubicBezTo>
                    <a:pt x="347" y="121"/>
                    <a:pt x="293" y="37"/>
                    <a:pt x="207" y="19"/>
                  </a:cubicBezTo>
                  <a:cubicBezTo>
                    <a:pt x="121" y="0"/>
                    <a:pt x="37" y="54"/>
                    <a:pt x="19" y="139"/>
                  </a:cubicBezTo>
                  <a:cubicBezTo>
                    <a:pt x="0" y="224"/>
                    <a:pt x="55" y="307"/>
                    <a:pt x="141" y="326"/>
                  </a:cubicBezTo>
                  <a:cubicBezTo>
                    <a:pt x="144" y="327"/>
                    <a:pt x="148" y="327"/>
                    <a:pt x="151" y="328"/>
                  </a:cubicBezTo>
                  <a:cubicBezTo>
                    <a:pt x="198" y="393"/>
                    <a:pt x="198" y="393"/>
                    <a:pt x="198" y="393"/>
                  </a:cubicBezTo>
                  <a:cubicBezTo>
                    <a:pt x="221" y="323"/>
                    <a:pt x="221" y="323"/>
                    <a:pt x="221" y="323"/>
                  </a:cubicBezTo>
                  <a:cubicBezTo>
                    <a:pt x="274" y="307"/>
                    <a:pt x="317" y="263"/>
                    <a:pt x="329" y="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991286" y="1832121"/>
              <a:ext cx="585532" cy="591632"/>
            </a:xfrm>
            <a:custGeom>
              <a:avLst/>
              <a:gdLst>
                <a:gd name="T0" fmla="*/ 249 w 284"/>
                <a:gd name="T1" fmla="*/ 73 h 287"/>
                <a:gd name="T2" fmla="*/ 74 w 284"/>
                <a:gd name="T3" fmla="*/ 39 h 287"/>
                <a:gd name="T4" fmla="*/ 39 w 284"/>
                <a:gd name="T5" fmla="*/ 215 h 287"/>
                <a:gd name="T6" fmla="*/ 214 w 284"/>
                <a:gd name="T7" fmla="*/ 248 h 287"/>
                <a:gd name="T8" fmla="*/ 221 w 284"/>
                <a:gd name="T9" fmla="*/ 243 h 287"/>
                <a:gd name="T10" fmla="*/ 284 w 284"/>
                <a:gd name="T11" fmla="*/ 252 h 287"/>
                <a:gd name="T12" fmla="*/ 257 w 284"/>
                <a:gd name="T13" fmla="*/ 200 h 287"/>
                <a:gd name="T14" fmla="*/ 249 w 284"/>
                <a:gd name="T15" fmla="*/ 7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87">
                  <a:moveTo>
                    <a:pt x="249" y="73"/>
                  </a:moveTo>
                  <a:cubicBezTo>
                    <a:pt x="211" y="15"/>
                    <a:pt x="132" y="0"/>
                    <a:pt x="74" y="39"/>
                  </a:cubicBezTo>
                  <a:cubicBezTo>
                    <a:pt x="16" y="79"/>
                    <a:pt x="0" y="157"/>
                    <a:pt x="39" y="215"/>
                  </a:cubicBezTo>
                  <a:cubicBezTo>
                    <a:pt x="77" y="272"/>
                    <a:pt x="156" y="287"/>
                    <a:pt x="214" y="248"/>
                  </a:cubicBezTo>
                  <a:cubicBezTo>
                    <a:pt x="217" y="246"/>
                    <a:pt x="219" y="245"/>
                    <a:pt x="221" y="243"/>
                  </a:cubicBezTo>
                  <a:cubicBezTo>
                    <a:pt x="284" y="252"/>
                    <a:pt x="284" y="252"/>
                    <a:pt x="284" y="252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77" y="161"/>
                    <a:pt x="276" y="112"/>
                    <a:pt x="249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auto">
            <a:xfrm>
              <a:off x="2213757" y="790014"/>
              <a:ext cx="799007" cy="893982"/>
            </a:xfrm>
            <a:custGeom>
              <a:avLst/>
              <a:gdLst>
                <a:gd name="T0" fmla="*/ 359 w 388"/>
                <a:gd name="T1" fmla="*/ 245 h 434"/>
                <a:gd name="T2" fmla="*/ 246 w 388"/>
                <a:gd name="T3" fmla="*/ 29 h 434"/>
                <a:gd name="T4" fmla="*/ 29 w 388"/>
                <a:gd name="T5" fmla="*/ 139 h 434"/>
                <a:gd name="T6" fmla="*/ 142 w 388"/>
                <a:gd name="T7" fmla="*/ 355 h 434"/>
                <a:gd name="T8" fmla="*/ 153 w 388"/>
                <a:gd name="T9" fmla="*/ 359 h 434"/>
                <a:gd name="T10" fmla="*/ 196 w 388"/>
                <a:gd name="T11" fmla="*/ 434 h 434"/>
                <a:gd name="T12" fmla="*/ 229 w 388"/>
                <a:gd name="T13" fmla="*/ 361 h 434"/>
                <a:gd name="T14" fmla="*/ 359 w 388"/>
                <a:gd name="T15" fmla="*/ 24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434">
                  <a:moveTo>
                    <a:pt x="359" y="245"/>
                  </a:moveTo>
                  <a:cubicBezTo>
                    <a:pt x="388" y="155"/>
                    <a:pt x="338" y="58"/>
                    <a:pt x="246" y="29"/>
                  </a:cubicBezTo>
                  <a:cubicBezTo>
                    <a:pt x="155" y="0"/>
                    <a:pt x="58" y="49"/>
                    <a:pt x="29" y="139"/>
                  </a:cubicBezTo>
                  <a:cubicBezTo>
                    <a:pt x="0" y="229"/>
                    <a:pt x="50" y="326"/>
                    <a:pt x="142" y="355"/>
                  </a:cubicBezTo>
                  <a:cubicBezTo>
                    <a:pt x="145" y="357"/>
                    <a:pt x="149" y="358"/>
                    <a:pt x="153" y="359"/>
                  </a:cubicBezTo>
                  <a:cubicBezTo>
                    <a:pt x="196" y="434"/>
                    <a:pt x="196" y="434"/>
                    <a:pt x="196" y="434"/>
                  </a:cubicBezTo>
                  <a:cubicBezTo>
                    <a:pt x="229" y="361"/>
                    <a:pt x="229" y="361"/>
                    <a:pt x="229" y="361"/>
                  </a:cubicBezTo>
                  <a:cubicBezTo>
                    <a:pt x="288" y="349"/>
                    <a:pt x="340" y="306"/>
                    <a:pt x="359" y="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3552987" y="1667440"/>
              <a:ext cx="1024680" cy="1113556"/>
            </a:xfrm>
            <a:custGeom>
              <a:avLst/>
              <a:gdLst>
                <a:gd name="T0" fmla="*/ 427 w 497"/>
                <a:gd name="T1" fmla="*/ 376 h 540"/>
                <a:gd name="T2" fmla="*/ 376 w 497"/>
                <a:gd name="T3" fmla="*/ 71 h 540"/>
                <a:gd name="T4" fmla="*/ 70 w 497"/>
                <a:gd name="T5" fmla="*/ 118 h 540"/>
                <a:gd name="T6" fmla="*/ 121 w 497"/>
                <a:gd name="T7" fmla="*/ 423 h 540"/>
                <a:gd name="T8" fmla="*/ 133 w 497"/>
                <a:gd name="T9" fmla="*/ 432 h 540"/>
                <a:gd name="T10" fmla="*/ 155 w 497"/>
                <a:gd name="T11" fmla="*/ 540 h 540"/>
                <a:gd name="T12" fmla="*/ 224 w 497"/>
                <a:gd name="T13" fmla="*/ 464 h 540"/>
                <a:gd name="T14" fmla="*/ 427 w 497"/>
                <a:gd name="T15" fmla="*/ 37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7" h="540">
                  <a:moveTo>
                    <a:pt x="427" y="376"/>
                  </a:moveTo>
                  <a:cubicBezTo>
                    <a:pt x="497" y="279"/>
                    <a:pt x="474" y="142"/>
                    <a:pt x="376" y="71"/>
                  </a:cubicBezTo>
                  <a:cubicBezTo>
                    <a:pt x="277" y="0"/>
                    <a:pt x="140" y="21"/>
                    <a:pt x="70" y="118"/>
                  </a:cubicBezTo>
                  <a:cubicBezTo>
                    <a:pt x="0" y="216"/>
                    <a:pt x="22" y="352"/>
                    <a:pt x="121" y="423"/>
                  </a:cubicBezTo>
                  <a:cubicBezTo>
                    <a:pt x="125" y="426"/>
                    <a:pt x="129" y="429"/>
                    <a:pt x="133" y="432"/>
                  </a:cubicBezTo>
                  <a:cubicBezTo>
                    <a:pt x="155" y="540"/>
                    <a:pt x="155" y="540"/>
                    <a:pt x="155" y="540"/>
                  </a:cubicBezTo>
                  <a:cubicBezTo>
                    <a:pt x="224" y="464"/>
                    <a:pt x="224" y="464"/>
                    <a:pt x="224" y="464"/>
                  </a:cubicBezTo>
                  <a:cubicBezTo>
                    <a:pt x="300" y="473"/>
                    <a:pt x="379" y="442"/>
                    <a:pt x="427" y="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3064172" y="731635"/>
              <a:ext cx="1018582" cy="1139696"/>
            </a:xfrm>
            <a:custGeom>
              <a:avLst/>
              <a:gdLst>
                <a:gd name="T0" fmla="*/ 456 w 494"/>
                <a:gd name="T1" fmla="*/ 317 h 553"/>
                <a:gd name="T2" fmla="*/ 318 w 494"/>
                <a:gd name="T3" fmla="*/ 40 h 553"/>
                <a:gd name="T4" fmla="*/ 39 w 494"/>
                <a:gd name="T5" fmla="*/ 174 h 553"/>
                <a:gd name="T6" fmla="*/ 177 w 494"/>
                <a:gd name="T7" fmla="*/ 451 h 553"/>
                <a:gd name="T8" fmla="*/ 191 w 494"/>
                <a:gd name="T9" fmla="*/ 456 h 553"/>
                <a:gd name="T10" fmla="*/ 244 w 494"/>
                <a:gd name="T11" fmla="*/ 553 h 553"/>
                <a:gd name="T12" fmla="*/ 287 w 494"/>
                <a:gd name="T13" fmla="*/ 460 h 553"/>
                <a:gd name="T14" fmla="*/ 456 w 494"/>
                <a:gd name="T15" fmla="*/ 31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553">
                  <a:moveTo>
                    <a:pt x="456" y="317"/>
                  </a:moveTo>
                  <a:cubicBezTo>
                    <a:pt x="494" y="203"/>
                    <a:pt x="433" y="79"/>
                    <a:pt x="318" y="40"/>
                  </a:cubicBezTo>
                  <a:cubicBezTo>
                    <a:pt x="203" y="0"/>
                    <a:pt x="78" y="60"/>
                    <a:pt x="39" y="174"/>
                  </a:cubicBezTo>
                  <a:cubicBezTo>
                    <a:pt x="0" y="288"/>
                    <a:pt x="62" y="412"/>
                    <a:pt x="177" y="451"/>
                  </a:cubicBezTo>
                  <a:cubicBezTo>
                    <a:pt x="181" y="453"/>
                    <a:pt x="186" y="454"/>
                    <a:pt x="191" y="456"/>
                  </a:cubicBezTo>
                  <a:cubicBezTo>
                    <a:pt x="244" y="553"/>
                    <a:pt x="244" y="553"/>
                    <a:pt x="244" y="553"/>
                  </a:cubicBezTo>
                  <a:cubicBezTo>
                    <a:pt x="287" y="460"/>
                    <a:pt x="287" y="460"/>
                    <a:pt x="287" y="460"/>
                  </a:cubicBezTo>
                  <a:cubicBezTo>
                    <a:pt x="363" y="446"/>
                    <a:pt x="429" y="394"/>
                    <a:pt x="456" y="3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1187335" y="2417653"/>
              <a:ext cx="893982" cy="905309"/>
            </a:xfrm>
            <a:custGeom>
              <a:avLst/>
              <a:gdLst>
                <a:gd name="T0" fmla="*/ 382 w 434"/>
                <a:gd name="T1" fmla="*/ 112 h 439"/>
                <a:gd name="T2" fmla="*/ 114 w 434"/>
                <a:gd name="T3" fmla="*/ 60 h 439"/>
                <a:gd name="T4" fmla="*/ 59 w 434"/>
                <a:gd name="T5" fmla="*/ 327 h 439"/>
                <a:gd name="T6" fmla="*/ 327 w 434"/>
                <a:gd name="T7" fmla="*/ 379 h 439"/>
                <a:gd name="T8" fmla="*/ 337 w 434"/>
                <a:gd name="T9" fmla="*/ 372 h 439"/>
                <a:gd name="T10" fmla="*/ 434 w 434"/>
                <a:gd name="T11" fmla="*/ 386 h 439"/>
                <a:gd name="T12" fmla="*/ 392 w 434"/>
                <a:gd name="T13" fmla="*/ 306 h 439"/>
                <a:gd name="T14" fmla="*/ 382 w 434"/>
                <a:gd name="T15" fmla="*/ 11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4" h="439">
                  <a:moveTo>
                    <a:pt x="382" y="112"/>
                  </a:moveTo>
                  <a:cubicBezTo>
                    <a:pt x="323" y="23"/>
                    <a:pt x="203" y="0"/>
                    <a:pt x="114" y="60"/>
                  </a:cubicBezTo>
                  <a:cubicBezTo>
                    <a:pt x="25" y="119"/>
                    <a:pt x="0" y="239"/>
                    <a:pt x="59" y="327"/>
                  </a:cubicBezTo>
                  <a:cubicBezTo>
                    <a:pt x="118" y="415"/>
                    <a:pt x="238" y="439"/>
                    <a:pt x="327" y="379"/>
                  </a:cubicBezTo>
                  <a:cubicBezTo>
                    <a:pt x="331" y="377"/>
                    <a:pt x="334" y="374"/>
                    <a:pt x="337" y="372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392" y="306"/>
                    <a:pt x="392" y="306"/>
                    <a:pt x="392" y="306"/>
                  </a:cubicBezTo>
                  <a:cubicBezTo>
                    <a:pt x="423" y="246"/>
                    <a:pt x="422" y="171"/>
                    <a:pt x="382" y="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20"/>
            <p:cNvSpPr>
              <a:spLocks noEditPoints="1"/>
            </p:cNvSpPr>
            <p:nvPr/>
          </p:nvSpPr>
          <p:spPr bwMode="auto">
            <a:xfrm>
              <a:off x="3181802" y="2589304"/>
              <a:ext cx="420851" cy="341560"/>
            </a:xfrm>
            <a:custGeom>
              <a:avLst/>
              <a:gdLst>
                <a:gd name="T0" fmla="*/ 176 w 204"/>
                <a:gd name="T1" fmla="*/ 32 h 166"/>
                <a:gd name="T2" fmla="*/ 124 w 204"/>
                <a:gd name="T3" fmla="*/ 6 h 166"/>
                <a:gd name="T4" fmla="*/ 83 w 204"/>
                <a:gd name="T5" fmla="*/ 51 h 166"/>
                <a:gd name="T6" fmla="*/ 58 w 204"/>
                <a:gd name="T7" fmla="*/ 84 h 166"/>
                <a:gd name="T8" fmla="*/ 18 w 204"/>
                <a:gd name="T9" fmla="*/ 100 h 166"/>
                <a:gd name="T10" fmla="*/ 22 w 204"/>
                <a:gd name="T11" fmla="*/ 109 h 166"/>
                <a:gd name="T12" fmla="*/ 9 w 204"/>
                <a:gd name="T13" fmla="*/ 122 h 166"/>
                <a:gd name="T14" fmla="*/ 77 w 204"/>
                <a:gd name="T15" fmla="*/ 166 h 166"/>
                <a:gd name="T16" fmla="*/ 144 w 204"/>
                <a:gd name="T17" fmla="*/ 133 h 166"/>
                <a:gd name="T18" fmla="*/ 173 w 204"/>
                <a:gd name="T19" fmla="*/ 65 h 166"/>
                <a:gd name="T20" fmla="*/ 204 w 204"/>
                <a:gd name="T21" fmla="*/ 51 h 166"/>
                <a:gd name="T22" fmla="*/ 176 w 204"/>
                <a:gd name="T23" fmla="*/ 32 h 166"/>
                <a:gd name="T24" fmla="*/ 143 w 204"/>
                <a:gd name="T25" fmla="*/ 45 h 166"/>
                <a:gd name="T26" fmla="*/ 132 w 204"/>
                <a:gd name="T27" fmla="*/ 34 h 166"/>
                <a:gd name="T28" fmla="*/ 143 w 204"/>
                <a:gd name="T29" fmla="*/ 22 h 166"/>
                <a:gd name="T30" fmla="*/ 155 w 204"/>
                <a:gd name="T31" fmla="*/ 34 h 166"/>
                <a:gd name="T32" fmla="*/ 143 w 204"/>
                <a:gd name="T33" fmla="*/ 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166">
                  <a:moveTo>
                    <a:pt x="176" y="32"/>
                  </a:moveTo>
                  <a:cubicBezTo>
                    <a:pt x="169" y="11"/>
                    <a:pt x="146" y="0"/>
                    <a:pt x="124" y="6"/>
                  </a:cubicBezTo>
                  <a:cubicBezTo>
                    <a:pt x="95" y="15"/>
                    <a:pt x="83" y="51"/>
                    <a:pt x="83" y="51"/>
                  </a:cubicBezTo>
                  <a:cubicBezTo>
                    <a:pt x="78" y="63"/>
                    <a:pt x="73" y="74"/>
                    <a:pt x="58" y="84"/>
                  </a:cubicBezTo>
                  <a:cubicBezTo>
                    <a:pt x="30" y="103"/>
                    <a:pt x="1" y="49"/>
                    <a:pt x="18" y="100"/>
                  </a:cubicBezTo>
                  <a:cubicBezTo>
                    <a:pt x="19" y="103"/>
                    <a:pt x="20" y="106"/>
                    <a:pt x="22" y="109"/>
                  </a:cubicBezTo>
                  <a:cubicBezTo>
                    <a:pt x="3" y="99"/>
                    <a:pt x="0" y="98"/>
                    <a:pt x="9" y="122"/>
                  </a:cubicBezTo>
                  <a:cubicBezTo>
                    <a:pt x="18" y="150"/>
                    <a:pt x="48" y="163"/>
                    <a:pt x="77" y="166"/>
                  </a:cubicBezTo>
                  <a:cubicBezTo>
                    <a:pt x="103" y="166"/>
                    <a:pt x="132" y="159"/>
                    <a:pt x="144" y="133"/>
                  </a:cubicBezTo>
                  <a:cubicBezTo>
                    <a:pt x="152" y="114"/>
                    <a:pt x="152" y="87"/>
                    <a:pt x="173" y="65"/>
                  </a:cubicBezTo>
                  <a:cubicBezTo>
                    <a:pt x="173" y="65"/>
                    <a:pt x="186" y="53"/>
                    <a:pt x="204" y="51"/>
                  </a:cubicBezTo>
                  <a:cubicBezTo>
                    <a:pt x="180" y="50"/>
                    <a:pt x="176" y="32"/>
                    <a:pt x="176" y="32"/>
                  </a:cubicBezTo>
                  <a:close/>
                  <a:moveTo>
                    <a:pt x="143" y="45"/>
                  </a:moveTo>
                  <a:cubicBezTo>
                    <a:pt x="137" y="45"/>
                    <a:pt x="132" y="40"/>
                    <a:pt x="132" y="34"/>
                  </a:cubicBezTo>
                  <a:cubicBezTo>
                    <a:pt x="132" y="28"/>
                    <a:pt x="137" y="22"/>
                    <a:pt x="143" y="22"/>
                  </a:cubicBezTo>
                  <a:cubicBezTo>
                    <a:pt x="150" y="22"/>
                    <a:pt x="155" y="28"/>
                    <a:pt x="155" y="34"/>
                  </a:cubicBezTo>
                  <a:cubicBezTo>
                    <a:pt x="155" y="40"/>
                    <a:pt x="150" y="45"/>
                    <a:pt x="1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4093210" y="816153"/>
              <a:ext cx="702290" cy="721459"/>
            </a:xfrm>
            <a:custGeom>
              <a:avLst/>
              <a:gdLst>
                <a:gd name="T0" fmla="*/ 265 w 341"/>
                <a:gd name="T1" fmla="*/ 291 h 350"/>
                <a:gd name="T2" fmla="*/ 289 w 341"/>
                <a:gd name="T3" fmla="*/ 78 h 350"/>
                <a:gd name="T4" fmla="*/ 76 w 341"/>
                <a:gd name="T5" fmla="*/ 51 h 350"/>
                <a:gd name="T6" fmla="*/ 52 w 341"/>
                <a:gd name="T7" fmla="*/ 265 h 350"/>
                <a:gd name="T8" fmla="*/ 59 w 341"/>
                <a:gd name="T9" fmla="*/ 273 h 350"/>
                <a:gd name="T10" fmla="*/ 53 w 341"/>
                <a:gd name="T11" fmla="*/ 350 h 350"/>
                <a:gd name="T12" fmla="*/ 113 w 341"/>
                <a:gd name="T13" fmla="*/ 312 h 350"/>
                <a:gd name="T14" fmla="*/ 265 w 341"/>
                <a:gd name="T15" fmla="*/ 29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1" h="350">
                  <a:moveTo>
                    <a:pt x="265" y="291"/>
                  </a:moveTo>
                  <a:cubicBezTo>
                    <a:pt x="331" y="240"/>
                    <a:pt x="341" y="144"/>
                    <a:pt x="289" y="78"/>
                  </a:cubicBezTo>
                  <a:cubicBezTo>
                    <a:pt x="237" y="11"/>
                    <a:pt x="141" y="0"/>
                    <a:pt x="76" y="51"/>
                  </a:cubicBezTo>
                  <a:cubicBezTo>
                    <a:pt x="10" y="103"/>
                    <a:pt x="0" y="199"/>
                    <a:pt x="52" y="265"/>
                  </a:cubicBezTo>
                  <a:cubicBezTo>
                    <a:pt x="54" y="268"/>
                    <a:pt x="56" y="270"/>
                    <a:pt x="59" y="273"/>
                  </a:cubicBezTo>
                  <a:cubicBezTo>
                    <a:pt x="53" y="350"/>
                    <a:pt x="53" y="350"/>
                    <a:pt x="53" y="350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163" y="332"/>
                    <a:pt x="221" y="326"/>
                    <a:pt x="265" y="2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4210838" y="1042698"/>
              <a:ext cx="432178" cy="230902"/>
            </a:xfrm>
            <a:custGeom>
              <a:avLst/>
              <a:gdLst>
                <a:gd name="T0" fmla="*/ 190 w 210"/>
                <a:gd name="T1" fmla="*/ 22 h 112"/>
                <a:gd name="T2" fmla="*/ 49 w 210"/>
                <a:gd name="T3" fmla="*/ 22 h 112"/>
                <a:gd name="T4" fmla="*/ 46 w 210"/>
                <a:gd name="T5" fmla="*/ 22 h 112"/>
                <a:gd name="T6" fmla="*/ 31 w 210"/>
                <a:gd name="T7" fmla="*/ 3 h 112"/>
                <a:gd name="T8" fmla="*/ 23 w 210"/>
                <a:gd name="T9" fmla="*/ 1 h 112"/>
                <a:gd name="T10" fmla="*/ 14 w 210"/>
                <a:gd name="T11" fmla="*/ 1 h 112"/>
                <a:gd name="T12" fmla="*/ 10 w 210"/>
                <a:gd name="T13" fmla="*/ 0 h 112"/>
                <a:gd name="T14" fmla="*/ 0 w 210"/>
                <a:gd name="T15" fmla="*/ 10 h 112"/>
                <a:gd name="T16" fmla="*/ 10 w 210"/>
                <a:gd name="T17" fmla="*/ 20 h 112"/>
                <a:gd name="T18" fmla="*/ 19 w 210"/>
                <a:gd name="T19" fmla="*/ 16 h 112"/>
                <a:gd name="T20" fmla="*/ 24 w 210"/>
                <a:gd name="T21" fmla="*/ 16 h 112"/>
                <a:gd name="T22" fmla="*/ 31 w 210"/>
                <a:gd name="T23" fmla="*/ 20 h 112"/>
                <a:gd name="T24" fmla="*/ 36 w 210"/>
                <a:gd name="T25" fmla="*/ 26 h 112"/>
                <a:gd name="T26" fmla="*/ 37 w 210"/>
                <a:gd name="T27" fmla="*/ 32 h 112"/>
                <a:gd name="T28" fmla="*/ 75 w 210"/>
                <a:gd name="T29" fmla="*/ 108 h 112"/>
                <a:gd name="T30" fmla="*/ 77 w 210"/>
                <a:gd name="T31" fmla="*/ 109 h 112"/>
                <a:gd name="T32" fmla="*/ 78 w 210"/>
                <a:gd name="T33" fmla="*/ 110 h 112"/>
                <a:gd name="T34" fmla="*/ 81 w 210"/>
                <a:gd name="T35" fmla="*/ 111 h 112"/>
                <a:gd name="T36" fmla="*/ 83 w 210"/>
                <a:gd name="T37" fmla="*/ 112 h 112"/>
                <a:gd name="T38" fmla="*/ 145 w 210"/>
                <a:gd name="T39" fmla="*/ 112 h 112"/>
                <a:gd name="T40" fmla="*/ 161 w 210"/>
                <a:gd name="T41" fmla="*/ 105 h 112"/>
                <a:gd name="T42" fmla="*/ 161 w 210"/>
                <a:gd name="T43" fmla="*/ 103 h 112"/>
                <a:gd name="T44" fmla="*/ 161 w 210"/>
                <a:gd name="T45" fmla="*/ 102 h 112"/>
                <a:gd name="T46" fmla="*/ 160 w 210"/>
                <a:gd name="T47" fmla="*/ 101 h 112"/>
                <a:gd name="T48" fmla="*/ 160 w 210"/>
                <a:gd name="T49" fmla="*/ 100 h 112"/>
                <a:gd name="T50" fmla="*/ 159 w 210"/>
                <a:gd name="T51" fmla="*/ 100 h 112"/>
                <a:gd name="T52" fmla="*/ 158 w 210"/>
                <a:gd name="T53" fmla="*/ 99 h 112"/>
                <a:gd name="T54" fmla="*/ 155 w 210"/>
                <a:gd name="T55" fmla="*/ 99 h 112"/>
                <a:gd name="T56" fmla="*/ 89 w 210"/>
                <a:gd name="T57" fmla="*/ 99 h 112"/>
                <a:gd name="T58" fmla="*/ 84 w 210"/>
                <a:gd name="T59" fmla="*/ 95 h 112"/>
                <a:gd name="T60" fmla="*/ 79 w 210"/>
                <a:gd name="T61" fmla="*/ 86 h 112"/>
                <a:gd name="T62" fmla="*/ 89 w 210"/>
                <a:gd name="T63" fmla="*/ 84 h 112"/>
                <a:gd name="T64" fmla="*/ 168 w 210"/>
                <a:gd name="T65" fmla="*/ 84 h 112"/>
                <a:gd name="T66" fmla="*/ 169 w 210"/>
                <a:gd name="T67" fmla="*/ 84 h 112"/>
                <a:gd name="T68" fmla="*/ 170 w 210"/>
                <a:gd name="T69" fmla="*/ 83 h 112"/>
                <a:gd name="T70" fmla="*/ 172 w 210"/>
                <a:gd name="T71" fmla="*/ 83 h 112"/>
                <a:gd name="T72" fmla="*/ 173 w 210"/>
                <a:gd name="T73" fmla="*/ 83 h 112"/>
                <a:gd name="T74" fmla="*/ 174 w 210"/>
                <a:gd name="T75" fmla="*/ 82 h 112"/>
                <a:gd name="T76" fmla="*/ 174 w 210"/>
                <a:gd name="T77" fmla="*/ 81 h 112"/>
                <a:gd name="T78" fmla="*/ 175 w 210"/>
                <a:gd name="T79" fmla="*/ 80 h 112"/>
                <a:gd name="T80" fmla="*/ 175 w 210"/>
                <a:gd name="T81" fmla="*/ 80 h 112"/>
                <a:gd name="T82" fmla="*/ 202 w 210"/>
                <a:gd name="T83" fmla="*/ 32 h 112"/>
                <a:gd name="T84" fmla="*/ 190 w 210"/>
                <a:gd name="T85" fmla="*/ 2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" h="112">
                  <a:moveTo>
                    <a:pt x="190" y="22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8" y="22"/>
                    <a:pt x="47" y="22"/>
                    <a:pt x="46" y="2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29" y="1"/>
                    <a:pt x="23" y="1"/>
                  </a:cubicBezTo>
                  <a:cubicBezTo>
                    <a:pt x="20" y="1"/>
                    <a:pt x="16" y="1"/>
                    <a:pt x="14" y="1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14" y="20"/>
                    <a:pt x="17" y="19"/>
                    <a:pt x="19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7" y="15"/>
                    <a:pt x="31" y="20"/>
                  </a:cubicBezTo>
                  <a:cubicBezTo>
                    <a:pt x="32" y="21"/>
                    <a:pt x="34" y="24"/>
                    <a:pt x="36" y="26"/>
                  </a:cubicBezTo>
                  <a:cubicBezTo>
                    <a:pt x="36" y="28"/>
                    <a:pt x="36" y="30"/>
                    <a:pt x="37" y="32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57" y="112"/>
                    <a:pt x="161" y="108"/>
                    <a:pt x="161" y="105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0" y="101"/>
                    <a:pt x="160" y="101"/>
                    <a:pt x="160" y="101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5" y="99"/>
                    <a:pt x="155" y="99"/>
                    <a:pt x="155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89" y="99"/>
                    <a:pt x="85" y="99"/>
                    <a:pt x="84" y="95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9" y="84"/>
                    <a:pt x="86" y="84"/>
                    <a:pt x="89" y="84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10" y="22"/>
                    <a:pt x="204" y="22"/>
                    <a:pt x="19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Oval 23"/>
            <p:cNvSpPr>
              <a:spLocks noChangeArrowheads="1"/>
            </p:cNvSpPr>
            <p:nvPr/>
          </p:nvSpPr>
          <p:spPr bwMode="auto">
            <a:xfrm>
              <a:off x="4375520" y="1296255"/>
              <a:ext cx="53151" cy="540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Oval 24"/>
            <p:cNvSpPr>
              <a:spLocks noChangeArrowheads="1"/>
            </p:cNvSpPr>
            <p:nvPr/>
          </p:nvSpPr>
          <p:spPr bwMode="auto">
            <a:xfrm>
              <a:off x="4482693" y="1296255"/>
              <a:ext cx="53151" cy="540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4730150" y="1758058"/>
              <a:ext cx="189079" cy="250071"/>
            </a:xfrm>
            <a:custGeom>
              <a:avLst/>
              <a:gdLst>
                <a:gd name="T0" fmla="*/ 73 w 92"/>
                <a:gd name="T1" fmla="*/ 42 h 121"/>
                <a:gd name="T2" fmla="*/ 92 w 92"/>
                <a:gd name="T3" fmla="*/ 51 h 121"/>
                <a:gd name="T4" fmla="*/ 63 w 92"/>
                <a:gd name="T5" fmla="*/ 0 h 121"/>
                <a:gd name="T6" fmla="*/ 3 w 92"/>
                <a:gd name="T7" fmla="*/ 0 h 121"/>
                <a:gd name="T8" fmla="*/ 20 w 92"/>
                <a:gd name="T9" fmla="*/ 11 h 121"/>
                <a:gd name="T10" fmla="*/ 6 w 92"/>
                <a:gd name="T11" fmla="*/ 36 h 121"/>
                <a:gd name="T12" fmla="*/ 7 w 92"/>
                <a:gd name="T13" fmla="*/ 60 h 121"/>
                <a:gd name="T14" fmla="*/ 41 w 92"/>
                <a:gd name="T15" fmla="*/ 121 h 121"/>
                <a:gd name="T16" fmla="*/ 45 w 92"/>
                <a:gd name="T17" fmla="*/ 91 h 121"/>
                <a:gd name="T18" fmla="*/ 73 w 92"/>
                <a:gd name="T19" fmla="*/ 4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21">
                  <a:moveTo>
                    <a:pt x="73" y="42"/>
                  </a:moveTo>
                  <a:cubicBezTo>
                    <a:pt x="92" y="51"/>
                    <a:pt x="92" y="51"/>
                    <a:pt x="92" y="5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47"/>
                    <a:pt x="7" y="60"/>
                    <a:pt x="7" y="60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0"/>
                    <a:pt x="45" y="91"/>
                    <a:pt x="45" y="91"/>
                  </a:cubicBezTo>
                  <a:lnTo>
                    <a:pt x="7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4789400" y="1941908"/>
              <a:ext cx="208248" cy="123728"/>
            </a:xfrm>
            <a:custGeom>
              <a:avLst/>
              <a:gdLst>
                <a:gd name="T0" fmla="*/ 58 w 101"/>
                <a:gd name="T1" fmla="*/ 60 h 60"/>
                <a:gd name="T2" fmla="*/ 101 w 101"/>
                <a:gd name="T3" fmla="*/ 59 h 60"/>
                <a:gd name="T4" fmla="*/ 101 w 101"/>
                <a:gd name="T5" fmla="*/ 0 h 60"/>
                <a:gd name="T6" fmla="*/ 29 w 101"/>
                <a:gd name="T7" fmla="*/ 0 h 60"/>
                <a:gd name="T8" fmla="*/ 58 w 101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0">
                  <a:moveTo>
                    <a:pt x="58" y="60"/>
                  </a:moveTo>
                  <a:cubicBezTo>
                    <a:pt x="101" y="59"/>
                    <a:pt x="101" y="59"/>
                    <a:pt x="101" y="59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0" y="54"/>
                    <a:pt x="58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4954952" y="1554168"/>
              <a:ext cx="255299" cy="162938"/>
            </a:xfrm>
            <a:custGeom>
              <a:avLst/>
              <a:gdLst>
                <a:gd name="T0" fmla="*/ 95 w 124"/>
                <a:gd name="T1" fmla="*/ 79 h 79"/>
                <a:gd name="T2" fmla="*/ 124 w 124"/>
                <a:gd name="T3" fmla="*/ 26 h 79"/>
                <a:gd name="T4" fmla="*/ 106 w 124"/>
                <a:gd name="T5" fmla="*/ 36 h 79"/>
                <a:gd name="T6" fmla="*/ 91 w 124"/>
                <a:gd name="T7" fmla="*/ 12 h 79"/>
                <a:gd name="T8" fmla="*/ 70 w 124"/>
                <a:gd name="T9" fmla="*/ 0 h 79"/>
                <a:gd name="T10" fmla="*/ 0 w 124"/>
                <a:gd name="T11" fmla="*/ 1 h 79"/>
                <a:gd name="T12" fmla="*/ 24 w 124"/>
                <a:gd name="T13" fmla="*/ 18 h 79"/>
                <a:gd name="T14" fmla="*/ 54 w 124"/>
                <a:gd name="T15" fmla="*/ 67 h 79"/>
                <a:gd name="T16" fmla="*/ 36 w 124"/>
                <a:gd name="T17" fmla="*/ 79 h 79"/>
                <a:gd name="T18" fmla="*/ 95 w 124"/>
                <a:gd name="T1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79">
                  <a:moveTo>
                    <a:pt x="95" y="79"/>
                  </a:moveTo>
                  <a:cubicBezTo>
                    <a:pt x="124" y="26"/>
                    <a:pt x="124" y="26"/>
                    <a:pt x="124" y="2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5" y="1"/>
                    <a:pt x="70" y="0"/>
                    <a:pt x="7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24" y="18"/>
                    <a:pt x="24" y="18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36" y="79"/>
                    <a:pt x="36" y="79"/>
                    <a:pt x="36" y="79"/>
                  </a:cubicBezTo>
                  <a:lnTo>
                    <a:pt x="9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4816411" y="1513215"/>
              <a:ext cx="179493" cy="234386"/>
            </a:xfrm>
            <a:custGeom>
              <a:avLst/>
              <a:gdLst>
                <a:gd name="T0" fmla="*/ 87 w 87"/>
                <a:gd name="T1" fmla="*/ 51 h 114"/>
                <a:gd name="T2" fmla="*/ 20 w 87"/>
                <a:gd name="T3" fmla="*/ 47 h 114"/>
                <a:gd name="T4" fmla="*/ 0 w 87"/>
                <a:gd name="T5" fmla="*/ 85 h 114"/>
                <a:gd name="T6" fmla="*/ 52 w 87"/>
                <a:gd name="T7" fmla="*/ 114 h 114"/>
                <a:gd name="T8" fmla="*/ 87 w 87"/>
                <a:gd name="T9" fmla="*/ 5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4">
                  <a:moveTo>
                    <a:pt x="87" y="51"/>
                  </a:moveTo>
                  <a:cubicBezTo>
                    <a:pt x="87" y="51"/>
                    <a:pt x="53" y="0"/>
                    <a:pt x="20" y="4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52" y="114"/>
                    <a:pt x="52" y="114"/>
                    <a:pt x="52" y="114"/>
                  </a:cubicBezTo>
                  <a:lnTo>
                    <a:pt x="87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5039471" y="1893985"/>
              <a:ext cx="234386" cy="210861"/>
            </a:xfrm>
            <a:custGeom>
              <a:avLst/>
              <a:gdLst>
                <a:gd name="T0" fmla="*/ 87 w 114"/>
                <a:gd name="T1" fmla="*/ 18 h 102"/>
                <a:gd name="T2" fmla="*/ 30 w 114"/>
                <a:gd name="T3" fmla="*/ 20 h 102"/>
                <a:gd name="T4" fmla="*/ 28 w 114"/>
                <a:gd name="T5" fmla="*/ 0 h 102"/>
                <a:gd name="T6" fmla="*/ 0 w 114"/>
                <a:gd name="T7" fmla="*/ 52 h 102"/>
                <a:gd name="T8" fmla="*/ 32 w 114"/>
                <a:gd name="T9" fmla="*/ 102 h 102"/>
                <a:gd name="T10" fmla="*/ 32 w 114"/>
                <a:gd name="T11" fmla="*/ 82 h 102"/>
                <a:gd name="T12" fmla="*/ 61 w 114"/>
                <a:gd name="T13" fmla="*/ 80 h 102"/>
                <a:gd name="T14" fmla="*/ 81 w 114"/>
                <a:gd name="T15" fmla="*/ 66 h 102"/>
                <a:gd name="T16" fmla="*/ 114 w 114"/>
                <a:gd name="T17" fmla="*/ 5 h 102"/>
                <a:gd name="T18" fmla="*/ 87 w 114"/>
                <a:gd name="T19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02">
                  <a:moveTo>
                    <a:pt x="87" y="18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73" y="79"/>
                    <a:pt x="81" y="66"/>
                    <a:pt x="81" y="66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08" y="15"/>
                    <a:pt x="87" y="18"/>
                    <a:pt x="8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30"/>
            <p:cNvSpPr>
              <a:spLocks/>
            </p:cNvSpPr>
            <p:nvPr/>
          </p:nvSpPr>
          <p:spPr bwMode="auto">
            <a:xfrm>
              <a:off x="5119633" y="1718849"/>
              <a:ext cx="205633" cy="191691"/>
            </a:xfrm>
            <a:custGeom>
              <a:avLst/>
              <a:gdLst>
                <a:gd name="T0" fmla="*/ 39 w 100"/>
                <a:gd name="T1" fmla="*/ 93 h 93"/>
                <a:gd name="T2" fmla="*/ 74 w 100"/>
                <a:gd name="T3" fmla="*/ 36 h 93"/>
                <a:gd name="T4" fmla="*/ 50 w 100"/>
                <a:gd name="T5" fmla="*/ 0 h 93"/>
                <a:gd name="T6" fmla="*/ 0 w 100"/>
                <a:gd name="T7" fmla="*/ 32 h 93"/>
                <a:gd name="T8" fmla="*/ 39 w 10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3">
                  <a:moveTo>
                    <a:pt x="39" y="93"/>
                  </a:moveTo>
                  <a:cubicBezTo>
                    <a:pt x="39" y="93"/>
                    <a:pt x="100" y="88"/>
                    <a:pt x="74" y="3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9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31"/>
            <p:cNvSpPr>
              <a:spLocks noEditPoints="1"/>
            </p:cNvSpPr>
            <p:nvPr/>
          </p:nvSpPr>
          <p:spPr bwMode="auto">
            <a:xfrm>
              <a:off x="3870149" y="1890500"/>
              <a:ext cx="387740" cy="575075"/>
            </a:xfrm>
            <a:custGeom>
              <a:avLst/>
              <a:gdLst>
                <a:gd name="T0" fmla="*/ 98 w 188"/>
                <a:gd name="T1" fmla="*/ 1 h 279"/>
                <a:gd name="T2" fmla="*/ 22 w 188"/>
                <a:gd name="T3" fmla="*/ 34 h 279"/>
                <a:gd name="T4" fmla="*/ 2 w 188"/>
                <a:gd name="T5" fmla="*/ 99 h 279"/>
                <a:gd name="T6" fmla="*/ 24 w 188"/>
                <a:gd name="T7" fmla="*/ 155 h 279"/>
                <a:gd name="T8" fmla="*/ 24 w 188"/>
                <a:gd name="T9" fmla="*/ 155 h 279"/>
                <a:gd name="T10" fmla="*/ 37 w 188"/>
                <a:gd name="T11" fmla="*/ 201 h 279"/>
                <a:gd name="T12" fmla="*/ 42 w 188"/>
                <a:gd name="T13" fmla="*/ 267 h 279"/>
                <a:gd name="T14" fmla="*/ 47 w 188"/>
                <a:gd name="T15" fmla="*/ 271 h 279"/>
                <a:gd name="T16" fmla="*/ 82 w 188"/>
                <a:gd name="T17" fmla="*/ 279 h 279"/>
                <a:gd name="T18" fmla="*/ 126 w 188"/>
                <a:gd name="T19" fmla="*/ 273 h 279"/>
                <a:gd name="T20" fmla="*/ 137 w 188"/>
                <a:gd name="T21" fmla="*/ 249 h 279"/>
                <a:gd name="T22" fmla="*/ 145 w 188"/>
                <a:gd name="T23" fmla="*/ 187 h 279"/>
                <a:gd name="T24" fmla="*/ 157 w 188"/>
                <a:gd name="T25" fmla="*/ 159 h 279"/>
                <a:gd name="T26" fmla="*/ 174 w 188"/>
                <a:gd name="T27" fmla="*/ 132 h 279"/>
                <a:gd name="T28" fmla="*/ 186 w 188"/>
                <a:gd name="T29" fmla="*/ 75 h 279"/>
                <a:gd name="T30" fmla="*/ 99 w 188"/>
                <a:gd name="T31" fmla="*/ 1 h 279"/>
                <a:gd name="T32" fmla="*/ 165 w 188"/>
                <a:gd name="T33" fmla="*/ 78 h 279"/>
                <a:gd name="T34" fmla="*/ 126 w 188"/>
                <a:gd name="T35" fmla="*/ 171 h 279"/>
                <a:gd name="T36" fmla="*/ 123 w 188"/>
                <a:gd name="T37" fmla="*/ 186 h 279"/>
                <a:gd name="T38" fmla="*/ 120 w 188"/>
                <a:gd name="T39" fmla="*/ 195 h 279"/>
                <a:gd name="T40" fmla="*/ 98 w 188"/>
                <a:gd name="T41" fmla="*/ 200 h 279"/>
                <a:gd name="T42" fmla="*/ 98 w 188"/>
                <a:gd name="T43" fmla="*/ 148 h 279"/>
                <a:gd name="T44" fmla="*/ 126 w 188"/>
                <a:gd name="T45" fmla="*/ 73 h 279"/>
                <a:gd name="T46" fmla="*/ 114 w 188"/>
                <a:gd name="T47" fmla="*/ 67 h 279"/>
                <a:gd name="T48" fmla="*/ 100 w 188"/>
                <a:gd name="T49" fmla="*/ 66 h 279"/>
                <a:gd name="T50" fmla="*/ 77 w 188"/>
                <a:gd name="T51" fmla="*/ 67 h 279"/>
                <a:gd name="T52" fmla="*/ 68 w 188"/>
                <a:gd name="T53" fmla="*/ 68 h 279"/>
                <a:gd name="T54" fmla="*/ 54 w 188"/>
                <a:gd name="T55" fmla="*/ 76 h 279"/>
                <a:gd name="T56" fmla="*/ 81 w 188"/>
                <a:gd name="T57" fmla="*/ 153 h 279"/>
                <a:gd name="T58" fmla="*/ 60 w 188"/>
                <a:gd name="T59" fmla="*/ 197 h 279"/>
                <a:gd name="T60" fmla="*/ 57 w 188"/>
                <a:gd name="T61" fmla="*/ 192 h 279"/>
                <a:gd name="T62" fmla="*/ 55 w 188"/>
                <a:gd name="T63" fmla="*/ 183 h 279"/>
                <a:gd name="T64" fmla="*/ 54 w 188"/>
                <a:gd name="T65" fmla="*/ 169 h 279"/>
                <a:gd name="T66" fmla="*/ 30 w 188"/>
                <a:gd name="T67" fmla="*/ 119 h 279"/>
                <a:gd name="T68" fmla="*/ 24 w 188"/>
                <a:gd name="T69" fmla="*/ 73 h 279"/>
                <a:gd name="T70" fmla="*/ 39 w 188"/>
                <a:gd name="T71" fmla="*/ 45 h 279"/>
                <a:gd name="T72" fmla="*/ 97 w 188"/>
                <a:gd name="T73" fmla="*/ 20 h 279"/>
                <a:gd name="T74" fmla="*/ 97 w 188"/>
                <a:gd name="T75" fmla="*/ 20 h 279"/>
                <a:gd name="T76" fmla="*/ 153 w 188"/>
                <a:gd name="T77" fmla="*/ 48 h 279"/>
                <a:gd name="T78" fmla="*/ 73 w 188"/>
                <a:gd name="T79" fmla="*/ 70 h 279"/>
                <a:gd name="T80" fmla="*/ 81 w 188"/>
                <a:gd name="T81" fmla="*/ 76 h 279"/>
                <a:gd name="T82" fmla="*/ 84 w 188"/>
                <a:gd name="T83" fmla="*/ 69 h 279"/>
                <a:gd name="T84" fmla="*/ 93 w 188"/>
                <a:gd name="T85" fmla="*/ 69 h 279"/>
                <a:gd name="T86" fmla="*/ 97 w 188"/>
                <a:gd name="T87" fmla="*/ 69 h 279"/>
                <a:gd name="T88" fmla="*/ 99 w 188"/>
                <a:gd name="T89" fmla="*/ 79 h 279"/>
                <a:gd name="T90" fmla="*/ 104 w 188"/>
                <a:gd name="T91" fmla="*/ 78 h 279"/>
                <a:gd name="T92" fmla="*/ 117 w 188"/>
                <a:gd name="T93" fmla="*/ 79 h 279"/>
                <a:gd name="T94" fmla="*/ 64 w 188"/>
                <a:gd name="T95" fmla="*/ 79 h 279"/>
                <a:gd name="T96" fmla="*/ 73 w 188"/>
                <a:gd name="T97" fmla="*/ 70 h 279"/>
                <a:gd name="T98" fmla="*/ 115 w 188"/>
                <a:gd name="T99" fmla="*/ 72 h 279"/>
                <a:gd name="T100" fmla="*/ 117 w 188"/>
                <a:gd name="T101" fmla="*/ 71 h 279"/>
                <a:gd name="T102" fmla="*/ 109 w 188"/>
                <a:gd name="T103" fmla="*/ 69 h 279"/>
                <a:gd name="T104" fmla="*/ 104 w 188"/>
                <a:gd name="T105" fmla="*/ 70 h 279"/>
                <a:gd name="T106" fmla="*/ 63 w 188"/>
                <a:gd name="T107" fmla="*/ 76 h 279"/>
                <a:gd name="T108" fmla="*/ 63 w 188"/>
                <a:gd name="T109" fmla="*/ 7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8" h="279">
                  <a:moveTo>
                    <a:pt x="99" y="1"/>
                  </a:move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7" y="1"/>
                    <a:pt x="97" y="1"/>
                  </a:cubicBezTo>
                  <a:cubicBezTo>
                    <a:pt x="58" y="0"/>
                    <a:pt x="34" y="19"/>
                    <a:pt x="22" y="34"/>
                  </a:cubicBezTo>
                  <a:cubicBezTo>
                    <a:pt x="9" y="51"/>
                    <a:pt x="4" y="67"/>
                    <a:pt x="3" y="69"/>
                  </a:cubicBezTo>
                  <a:cubicBezTo>
                    <a:pt x="1" y="78"/>
                    <a:pt x="0" y="88"/>
                    <a:pt x="2" y="99"/>
                  </a:cubicBezTo>
                  <a:cubicBezTo>
                    <a:pt x="3" y="108"/>
                    <a:pt x="6" y="117"/>
                    <a:pt x="10" y="126"/>
                  </a:cubicBezTo>
                  <a:cubicBezTo>
                    <a:pt x="16" y="142"/>
                    <a:pt x="24" y="154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31" y="164"/>
                    <a:pt x="33" y="177"/>
                    <a:pt x="33" y="183"/>
                  </a:cubicBezTo>
                  <a:cubicBezTo>
                    <a:pt x="32" y="191"/>
                    <a:pt x="35" y="197"/>
                    <a:pt x="37" y="201"/>
                  </a:cubicBezTo>
                  <a:cubicBezTo>
                    <a:pt x="35" y="219"/>
                    <a:pt x="35" y="234"/>
                    <a:pt x="36" y="245"/>
                  </a:cubicBezTo>
                  <a:cubicBezTo>
                    <a:pt x="37" y="255"/>
                    <a:pt x="39" y="262"/>
                    <a:pt x="42" y="267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7" y="271"/>
                    <a:pt x="47" y="271"/>
                    <a:pt x="47" y="271"/>
                  </a:cubicBezTo>
                  <a:cubicBezTo>
                    <a:pt x="52" y="274"/>
                    <a:pt x="64" y="278"/>
                    <a:pt x="82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95" y="279"/>
                    <a:pt x="108" y="278"/>
                    <a:pt x="122" y="274"/>
                  </a:cubicBezTo>
                  <a:cubicBezTo>
                    <a:pt x="126" y="273"/>
                    <a:pt x="126" y="273"/>
                    <a:pt x="126" y="273"/>
                  </a:cubicBezTo>
                  <a:cubicBezTo>
                    <a:pt x="128" y="270"/>
                    <a:pt x="128" y="270"/>
                    <a:pt x="128" y="270"/>
                  </a:cubicBezTo>
                  <a:cubicBezTo>
                    <a:pt x="132" y="265"/>
                    <a:pt x="135" y="258"/>
                    <a:pt x="137" y="249"/>
                  </a:cubicBezTo>
                  <a:cubicBezTo>
                    <a:pt x="139" y="237"/>
                    <a:pt x="140" y="223"/>
                    <a:pt x="140" y="205"/>
                  </a:cubicBezTo>
                  <a:cubicBezTo>
                    <a:pt x="142" y="201"/>
                    <a:pt x="145" y="195"/>
                    <a:pt x="145" y="187"/>
                  </a:cubicBezTo>
                  <a:cubicBezTo>
                    <a:pt x="146" y="181"/>
                    <a:pt x="149" y="167"/>
                    <a:pt x="157" y="160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7" y="159"/>
                    <a:pt x="166" y="147"/>
                    <a:pt x="174" y="132"/>
                  </a:cubicBezTo>
                  <a:cubicBezTo>
                    <a:pt x="179" y="122"/>
                    <a:pt x="183" y="113"/>
                    <a:pt x="185" y="105"/>
                  </a:cubicBezTo>
                  <a:cubicBezTo>
                    <a:pt x="187" y="94"/>
                    <a:pt x="188" y="84"/>
                    <a:pt x="186" y="75"/>
                  </a:cubicBezTo>
                  <a:cubicBezTo>
                    <a:pt x="186" y="72"/>
                    <a:pt x="183" y="56"/>
                    <a:pt x="171" y="39"/>
                  </a:cubicBezTo>
                  <a:cubicBezTo>
                    <a:pt x="160" y="22"/>
                    <a:pt x="138" y="3"/>
                    <a:pt x="99" y="1"/>
                  </a:cubicBezTo>
                  <a:close/>
                  <a:moveTo>
                    <a:pt x="165" y="77"/>
                  </a:moveTo>
                  <a:cubicBezTo>
                    <a:pt x="165" y="78"/>
                    <a:pt x="165" y="78"/>
                    <a:pt x="165" y="78"/>
                  </a:cubicBezTo>
                  <a:cubicBezTo>
                    <a:pt x="170" y="106"/>
                    <a:pt x="142" y="143"/>
                    <a:pt x="140" y="146"/>
                  </a:cubicBezTo>
                  <a:cubicBezTo>
                    <a:pt x="134" y="153"/>
                    <a:pt x="129" y="161"/>
                    <a:pt x="126" y="171"/>
                  </a:cubicBezTo>
                  <a:cubicBezTo>
                    <a:pt x="124" y="178"/>
                    <a:pt x="123" y="184"/>
                    <a:pt x="123" y="185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3" y="191"/>
                    <a:pt x="120" y="194"/>
                    <a:pt x="120" y="195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0" y="199"/>
                    <a:pt x="104" y="200"/>
                    <a:pt x="98" y="200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51"/>
                    <a:pt x="99" y="150"/>
                    <a:pt x="98" y="148"/>
                  </a:cubicBezTo>
                  <a:cubicBezTo>
                    <a:pt x="129" y="74"/>
                    <a:pt x="129" y="74"/>
                    <a:pt x="129" y="74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2"/>
                    <a:pt x="126" y="71"/>
                    <a:pt x="126" y="71"/>
                  </a:cubicBezTo>
                  <a:cubicBezTo>
                    <a:pt x="124" y="66"/>
                    <a:pt x="119" y="65"/>
                    <a:pt x="114" y="67"/>
                  </a:cubicBezTo>
                  <a:cubicBezTo>
                    <a:pt x="113" y="66"/>
                    <a:pt x="113" y="65"/>
                    <a:pt x="112" y="65"/>
                  </a:cubicBezTo>
                  <a:cubicBezTo>
                    <a:pt x="108" y="63"/>
                    <a:pt x="104" y="64"/>
                    <a:pt x="100" y="66"/>
                  </a:cubicBezTo>
                  <a:cubicBezTo>
                    <a:pt x="97" y="65"/>
                    <a:pt x="93" y="66"/>
                    <a:pt x="90" y="66"/>
                  </a:cubicBezTo>
                  <a:cubicBezTo>
                    <a:pt x="87" y="64"/>
                    <a:pt x="81" y="65"/>
                    <a:pt x="77" y="67"/>
                  </a:cubicBezTo>
                  <a:cubicBezTo>
                    <a:pt x="76" y="66"/>
                    <a:pt x="74" y="66"/>
                    <a:pt x="72" y="66"/>
                  </a:cubicBezTo>
                  <a:cubicBezTo>
                    <a:pt x="71" y="67"/>
                    <a:pt x="69" y="67"/>
                    <a:pt x="68" y="68"/>
                  </a:cubicBezTo>
                  <a:cubicBezTo>
                    <a:pt x="63" y="63"/>
                    <a:pt x="57" y="69"/>
                    <a:pt x="56" y="75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1" y="150"/>
                    <a:pt x="81" y="151"/>
                    <a:pt x="81" y="153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71" y="200"/>
                    <a:pt x="64" y="198"/>
                    <a:pt x="60" y="197"/>
                  </a:cubicBezTo>
                  <a:cubicBezTo>
                    <a:pt x="60" y="196"/>
                    <a:pt x="60" y="196"/>
                    <a:pt x="60" y="196"/>
                  </a:cubicBezTo>
                  <a:cubicBezTo>
                    <a:pt x="57" y="192"/>
                    <a:pt x="57" y="192"/>
                    <a:pt x="57" y="192"/>
                  </a:cubicBezTo>
                  <a:cubicBezTo>
                    <a:pt x="57" y="192"/>
                    <a:pt x="55" y="189"/>
                    <a:pt x="55" y="184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5" y="182"/>
                    <a:pt x="55" y="176"/>
                    <a:pt x="54" y="169"/>
                  </a:cubicBezTo>
                  <a:cubicBezTo>
                    <a:pt x="51" y="158"/>
                    <a:pt x="48" y="150"/>
                    <a:pt x="42" y="143"/>
                  </a:cubicBezTo>
                  <a:cubicBezTo>
                    <a:pt x="41" y="142"/>
                    <a:pt x="35" y="132"/>
                    <a:pt x="30" y="119"/>
                  </a:cubicBezTo>
                  <a:cubicBezTo>
                    <a:pt x="25" y="106"/>
                    <a:pt x="20" y="88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2"/>
                    <a:pt x="28" y="58"/>
                    <a:pt x="39" y="45"/>
                  </a:cubicBezTo>
                  <a:cubicBezTo>
                    <a:pt x="53" y="28"/>
                    <a:pt x="72" y="19"/>
                    <a:pt x="96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8" y="20"/>
                  </a:cubicBezTo>
                  <a:cubicBezTo>
                    <a:pt x="122" y="21"/>
                    <a:pt x="140" y="30"/>
                    <a:pt x="153" y="48"/>
                  </a:cubicBezTo>
                  <a:cubicBezTo>
                    <a:pt x="162" y="62"/>
                    <a:pt x="165" y="77"/>
                    <a:pt x="165" y="77"/>
                  </a:cubicBezTo>
                  <a:close/>
                  <a:moveTo>
                    <a:pt x="73" y="70"/>
                  </a:moveTo>
                  <a:cubicBezTo>
                    <a:pt x="72" y="72"/>
                    <a:pt x="72" y="74"/>
                    <a:pt x="73" y="76"/>
                  </a:cubicBezTo>
                  <a:cubicBezTo>
                    <a:pt x="74" y="80"/>
                    <a:pt x="79" y="79"/>
                    <a:pt x="81" y="76"/>
                  </a:cubicBezTo>
                  <a:cubicBezTo>
                    <a:pt x="82" y="74"/>
                    <a:pt x="81" y="72"/>
                    <a:pt x="80" y="70"/>
                  </a:cubicBezTo>
                  <a:cubicBezTo>
                    <a:pt x="81" y="69"/>
                    <a:pt x="83" y="69"/>
                    <a:pt x="84" y="69"/>
                  </a:cubicBezTo>
                  <a:cubicBezTo>
                    <a:pt x="77" y="75"/>
                    <a:pt x="90" y="83"/>
                    <a:pt x="93" y="73"/>
                  </a:cubicBezTo>
                  <a:cubicBezTo>
                    <a:pt x="93" y="72"/>
                    <a:pt x="93" y="70"/>
                    <a:pt x="93" y="69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4" y="69"/>
                    <a:pt x="96" y="69"/>
                    <a:pt x="97" y="69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3" y="73"/>
                    <a:pt x="94" y="80"/>
                    <a:pt x="99" y="79"/>
                  </a:cubicBezTo>
                  <a:cubicBezTo>
                    <a:pt x="101" y="79"/>
                    <a:pt x="102" y="78"/>
                    <a:pt x="103" y="77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9" y="81"/>
                    <a:pt x="112" y="79"/>
                    <a:pt x="114" y="76"/>
                  </a:cubicBezTo>
                  <a:cubicBezTo>
                    <a:pt x="114" y="77"/>
                    <a:pt x="116" y="79"/>
                    <a:pt x="117" y="79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0" y="81"/>
                    <a:pt x="71" y="75"/>
                    <a:pt x="70" y="71"/>
                  </a:cubicBezTo>
                  <a:cubicBezTo>
                    <a:pt x="71" y="71"/>
                    <a:pt x="72" y="70"/>
                    <a:pt x="73" y="70"/>
                  </a:cubicBezTo>
                  <a:close/>
                  <a:moveTo>
                    <a:pt x="117" y="71"/>
                  </a:moveTo>
                  <a:cubicBezTo>
                    <a:pt x="116" y="71"/>
                    <a:pt x="116" y="72"/>
                    <a:pt x="115" y="72"/>
                  </a:cubicBezTo>
                  <a:cubicBezTo>
                    <a:pt x="115" y="72"/>
                    <a:pt x="115" y="71"/>
                    <a:pt x="115" y="70"/>
                  </a:cubicBezTo>
                  <a:cubicBezTo>
                    <a:pt x="116" y="70"/>
                    <a:pt x="116" y="70"/>
                    <a:pt x="117" y="71"/>
                  </a:cubicBezTo>
                  <a:close/>
                  <a:moveTo>
                    <a:pt x="103" y="68"/>
                  </a:moveTo>
                  <a:cubicBezTo>
                    <a:pt x="105" y="68"/>
                    <a:pt x="107" y="68"/>
                    <a:pt x="109" y="69"/>
                  </a:cubicBezTo>
                  <a:cubicBezTo>
                    <a:pt x="107" y="70"/>
                    <a:pt x="106" y="71"/>
                    <a:pt x="105" y="72"/>
                  </a:cubicBezTo>
                  <a:cubicBezTo>
                    <a:pt x="105" y="71"/>
                    <a:pt x="105" y="70"/>
                    <a:pt x="104" y="70"/>
                  </a:cubicBezTo>
                  <a:cubicBezTo>
                    <a:pt x="104" y="69"/>
                    <a:pt x="104" y="69"/>
                    <a:pt x="103" y="68"/>
                  </a:cubicBezTo>
                  <a:close/>
                  <a:moveTo>
                    <a:pt x="63" y="76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3" y="76"/>
                    <a:pt x="6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3876249" y="1209993"/>
              <a:ext cx="2614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33"/>
            <p:cNvSpPr>
              <a:spLocks noEditPoints="1"/>
            </p:cNvSpPr>
            <p:nvPr/>
          </p:nvSpPr>
          <p:spPr bwMode="auto">
            <a:xfrm>
              <a:off x="3254122" y="1016559"/>
              <a:ext cx="653495" cy="453091"/>
            </a:xfrm>
            <a:custGeom>
              <a:avLst/>
              <a:gdLst>
                <a:gd name="T0" fmla="*/ 314 w 317"/>
                <a:gd name="T1" fmla="*/ 82 h 220"/>
                <a:gd name="T2" fmla="*/ 309 w 317"/>
                <a:gd name="T3" fmla="*/ 76 h 220"/>
                <a:gd name="T4" fmla="*/ 303 w 317"/>
                <a:gd name="T5" fmla="*/ 71 h 220"/>
                <a:gd name="T6" fmla="*/ 302 w 317"/>
                <a:gd name="T7" fmla="*/ 72 h 220"/>
                <a:gd name="T8" fmla="*/ 306 w 317"/>
                <a:gd name="T9" fmla="*/ 83 h 220"/>
                <a:gd name="T10" fmla="*/ 306 w 317"/>
                <a:gd name="T11" fmla="*/ 87 h 220"/>
                <a:gd name="T12" fmla="*/ 305 w 317"/>
                <a:gd name="T13" fmla="*/ 92 h 220"/>
                <a:gd name="T14" fmla="*/ 302 w 317"/>
                <a:gd name="T15" fmla="*/ 94 h 220"/>
                <a:gd name="T16" fmla="*/ 302 w 317"/>
                <a:gd name="T17" fmla="*/ 95 h 220"/>
                <a:gd name="T18" fmla="*/ 302 w 317"/>
                <a:gd name="T19" fmla="*/ 94 h 220"/>
                <a:gd name="T20" fmla="*/ 302 w 317"/>
                <a:gd name="T21" fmla="*/ 94 h 220"/>
                <a:gd name="T22" fmla="*/ 301 w 317"/>
                <a:gd name="T23" fmla="*/ 95 h 220"/>
                <a:gd name="T24" fmla="*/ 298 w 317"/>
                <a:gd name="T25" fmla="*/ 96 h 220"/>
                <a:gd name="T26" fmla="*/ 158 w 317"/>
                <a:gd name="T27" fmla="*/ 0 h 220"/>
                <a:gd name="T28" fmla="*/ 17 w 317"/>
                <a:gd name="T29" fmla="*/ 11 h 220"/>
                <a:gd name="T30" fmla="*/ 20 w 317"/>
                <a:gd name="T31" fmla="*/ 99 h 220"/>
                <a:gd name="T32" fmla="*/ 8 w 317"/>
                <a:gd name="T33" fmla="*/ 99 h 220"/>
                <a:gd name="T34" fmla="*/ 8 w 317"/>
                <a:gd name="T35" fmla="*/ 147 h 220"/>
                <a:gd name="T36" fmla="*/ 90 w 317"/>
                <a:gd name="T37" fmla="*/ 185 h 220"/>
                <a:gd name="T38" fmla="*/ 113 w 317"/>
                <a:gd name="T39" fmla="*/ 220 h 220"/>
                <a:gd name="T40" fmla="*/ 134 w 317"/>
                <a:gd name="T41" fmla="*/ 196 h 220"/>
                <a:gd name="T42" fmla="*/ 176 w 317"/>
                <a:gd name="T43" fmla="*/ 197 h 220"/>
                <a:gd name="T44" fmla="*/ 196 w 317"/>
                <a:gd name="T45" fmla="*/ 220 h 220"/>
                <a:gd name="T46" fmla="*/ 219 w 317"/>
                <a:gd name="T47" fmla="*/ 188 h 220"/>
                <a:gd name="T48" fmla="*/ 302 w 317"/>
                <a:gd name="T49" fmla="*/ 110 h 220"/>
                <a:gd name="T50" fmla="*/ 309 w 317"/>
                <a:gd name="T51" fmla="*/ 106 h 220"/>
                <a:gd name="T52" fmla="*/ 311 w 317"/>
                <a:gd name="T53" fmla="*/ 104 h 220"/>
                <a:gd name="T54" fmla="*/ 311 w 317"/>
                <a:gd name="T55" fmla="*/ 104 h 220"/>
                <a:gd name="T56" fmla="*/ 312 w 317"/>
                <a:gd name="T57" fmla="*/ 103 h 220"/>
                <a:gd name="T58" fmla="*/ 312 w 317"/>
                <a:gd name="T59" fmla="*/ 103 h 220"/>
                <a:gd name="T60" fmla="*/ 316 w 317"/>
                <a:gd name="T61" fmla="*/ 96 h 220"/>
                <a:gd name="T62" fmla="*/ 315 w 317"/>
                <a:gd name="T63" fmla="*/ 85 h 220"/>
                <a:gd name="T64" fmla="*/ 52 w 317"/>
                <a:gd name="T65" fmla="*/ 100 h 220"/>
                <a:gd name="T66" fmla="*/ 75 w 317"/>
                <a:gd name="T67" fmla="*/ 100 h 220"/>
                <a:gd name="T68" fmla="*/ 201 w 317"/>
                <a:gd name="T69" fmla="*/ 25 h 220"/>
                <a:gd name="T70" fmla="*/ 158 w 317"/>
                <a:gd name="T71" fmla="*/ 31 h 220"/>
                <a:gd name="T72" fmla="*/ 119 w 317"/>
                <a:gd name="T73" fmla="*/ 38 h 220"/>
                <a:gd name="T74" fmla="*/ 113 w 317"/>
                <a:gd name="T75" fmla="*/ 26 h 220"/>
                <a:gd name="T76" fmla="*/ 158 w 317"/>
                <a:gd name="T77" fmla="*/ 13 h 220"/>
                <a:gd name="T78" fmla="*/ 201 w 317"/>
                <a:gd name="T79" fmla="*/ 2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220">
                  <a:moveTo>
                    <a:pt x="315" y="85"/>
                  </a:moveTo>
                  <a:cubicBezTo>
                    <a:pt x="315" y="84"/>
                    <a:pt x="314" y="83"/>
                    <a:pt x="314" y="82"/>
                  </a:cubicBezTo>
                  <a:cubicBezTo>
                    <a:pt x="313" y="81"/>
                    <a:pt x="313" y="80"/>
                    <a:pt x="312" y="80"/>
                  </a:cubicBezTo>
                  <a:cubicBezTo>
                    <a:pt x="311" y="78"/>
                    <a:pt x="310" y="77"/>
                    <a:pt x="309" y="76"/>
                  </a:cubicBezTo>
                  <a:cubicBezTo>
                    <a:pt x="308" y="75"/>
                    <a:pt x="306" y="74"/>
                    <a:pt x="305" y="73"/>
                  </a:cubicBezTo>
                  <a:cubicBezTo>
                    <a:pt x="304" y="72"/>
                    <a:pt x="304" y="72"/>
                    <a:pt x="303" y="71"/>
                  </a:cubicBezTo>
                  <a:cubicBezTo>
                    <a:pt x="301" y="70"/>
                    <a:pt x="300" y="70"/>
                    <a:pt x="300" y="70"/>
                  </a:cubicBezTo>
                  <a:cubicBezTo>
                    <a:pt x="300" y="70"/>
                    <a:pt x="301" y="71"/>
                    <a:pt x="302" y="72"/>
                  </a:cubicBezTo>
                  <a:cubicBezTo>
                    <a:pt x="302" y="74"/>
                    <a:pt x="303" y="76"/>
                    <a:pt x="304" y="79"/>
                  </a:cubicBezTo>
                  <a:cubicBezTo>
                    <a:pt x="305" y="80"/>
                    <a:pt x="305" y="81"/>
                    <a:pt x="306" y="83"/>
                  </a:cubicBezTo>
                  <a:cubicBezTo>
                    <a:pt x="306" y="84"/>
                    <a:pt x="306" y="84"/>
                    <a:pt x="306" y="85"/>
                  </a:cubicBezTo>
                  <a:cubicBezTo>
                    <a:pt x="306" y="86"/>
                    <a:pt x="306" y="86"/>
                    <a:pt x="306" y="87"/>
                  </a:cubicBezTo>
                  <a:cubicBezTo>
                    <a:pt x="306" y="89"/>
                    <a:pt x="306" y="90"/>
                    <a:pt x="306" y="91"/>
                  </a:cubicBezTo>
                  <a:cubicBezTo>
                    <a:pt x="305" y="91"/>
                    <a:pt x="305" y="92"/>
                    <a:pt x="305" y="92"/>
                  </a:cubicBezTo>
                  <a:cubicBezTo>
                    <a:pt x="305" y="92"/>
                    <a:pt x="304" y="92"/>
                    <a:pt x="304" y="93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2" y="95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1" y="95"/>
                    <a:pt x="301" y="95"/>
                    <a:pt x="301" y="95"/>
                  </a:cubicBezTo>
                  <a:cubicBezTo>
                    <a:pt x="300" y="95"/>
                    <a:pt x="300" y="96"/>
                    <a:pt x="299" y="96"/>
                  </a:cubicBezTo>
                  <a:cubicBezTo>
                    <a:pt x="299" y="96"/>
                    <a:pt x="298" y="96"/>
                    <a:pt x="298" y="96"/>
                  </a:cubicBezTo>
                  <a:cubicBezTo>
                    <a:pt x="297" y="96"/>
                    <a:pt x="297" y="96"/>
                    <a:pt x="297" y="96"/>
                  </a:cubicBezTo>
                  <a:cubicBezTo>
                    <a:pt x="295" y="43"/>
                    <a:pt x="233" y="0"/>
                    <a:pt x="158" y="0"/>
                  </a:cubicBezTo>
                  <a:cubicBezTo>
                    <a:pt x="123" y="0"/>
                    <a:pt x="90" y="10"/>
                    <a:pt x="65" y="26"/>
                  </a:cubicBezTo>
                  <a:cubicBezTo>
                    <a:pt x="55" y="19"/>
                    <a:pt x="39" y="11"/>
                    <a:pt x="17" y="11"/>
                  </a:cubicBezTo>
                  <a:cubicBezTo>
                    <a:pt x="17" y="11"/>
                    <a:pt x="31" y="33"/>
                    <a:pt x="40" y="48"/>
                  </a:cubicBezTo>
                  <a:cubicBezTo>
                    <a:pt x="27" y="63"/>
                    <a:pt x="20" y="80"/>
                    <a:pt x="2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8" y="99"/>
                    <a:pt x="0" y="108"/>
                    <a:pt x="0" y="123"/>
                  </a:cubicBezTo>
                  <a:cubicBezTo>
                    <a:pt x="0" y="138"/>
                    <a:pt x="8" y="147"/>
                    <a:pt x="8" y="147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56" y="167"/>
                    <a:pt x="72" y="177"/>
                    <a:pt x="90" y="185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8" y="216"/>
                    <a:pt x="101" y="220"/>
                    <a:pt x="113" y="220"/>
                  </a:cubicBezTo>
                  <a:cubicBezTo>
                    <a:pt x="125" y="220"/>
                    <a:pt x="130" y="216"/>
                    <a:pt x="130" y="216"/>
                  </a:cubicBezTo>
                  <a:cubicBezTo>
                    <a:pt x="134" y="196"/>
                    <a:pt x="134" y="196"/>
                    <a:pt x="134" y="196"/>
                  </a:cubicBezTo>
                  <a:cubicBezTo>
                    <a:pt x="142" y="197"/>
                    <a:pt x="150" y="198"/>
                    <a:pt x="158" y="198"/>
                  </a:cubicBezTo>
                  <a:cubicBezTo>
                    <a:pt x="164" y="198"/>
                    <a:pt x="170" y="197"/>
                    <a:pt x="176" y="197"/>
                  </a:cubicBezTo>
                  <a:cubicBezTo>
                    <a:pt x="181" y="216"/>
                    <a:pt x="181" y="216"/>
                    <a:pt x="181" y="216"/>
                  </a:cubicBezTo>
                  <a:cubicBezTo>
                    <a:pt x="181" y="216"/>
                    <a:pt x="184" y="220"/>
                    <a:pt x="196" y="220"/>
                  </a:cubicBezTo>
                  <a:cubicBezTo>
                    <a:pt x="208" y="220"/>
                    <a:pt x="212" y="216"/>
                    <a:pt x="212" y="216"/>
                  </a:cubicBezTo>
                  <a:cubicBezTo>
                    <a:pt x="219" y="188"/>
                    <a:pt x="219" y="188"/>
                    <a:pt x="219" y="188"/>
                  </a:cubicBezTo>
                  <a:cubicBezTo>
                    <a:pt x="260" y="173"/>
                    <a:pt x="290" y="145"/>
                    <a:pt x="295" y="112"/>
                  </a:cubicBezTo>
                  <a:cubicBezTo>
                    <a:pt x="298" y="111"/>
                    <a:pt x="300" y="111"/>
                    <a:pt x="302" y="110"/>
                  </a:cubicBezTo>
                  <a:cubicBezTo>
                    <a:pt x="304" y="110"/>
                    <a:pt x="305" y="109"/>
                    <a:pt x="306" y="108"/>
                  </a:cubicBezTo>
                  <a:cubicBezTo>
                    <a:pt x="307" y="108"/>
                    <a:pt x="308" y="107"/>
                    <a:pt x="309" y="106"/>
                  </a:cubicBezTo>
                  <a:cubicBezTo>
                    <a:pt x="310" y="105"/>
                    <a:pt x="310" y="105"/>
                    <a:pt x="310" y="105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1"/>
                    <a:pt x="314" y="101"/>
                    <a:pt x="314" y="101"/>
                  </a:cubicBezTo>
                  <a:cubicBezTo>
                    <a:pt x="315" y="99"/>
                    <a:pt x="315" y="98"/>
                    <a:pt x="316" y="96"/>
                  </a:cubicBezTo>
                  <a:cubicBezTo>
                    <a:pt x="316" y="95"/>
                    <a:pt x="317" y="94"/>
                    <a:pt x="317" y="92"/>
                  </a:cubicBezTo>
                  <a:cubicBezTo>
                    <a:pt x="317" y="90"/>
                    <a:pt x="316" y="87"/>
                    <a:pt x="315" y="85"/>
                  </a:cubicBezTo>
                  <a:close/>
                  <a:moveTo>
                    <a:pt x="63" y="111"/>
                  </a:moveTo>
                  <a:cubicBezTo>
                    <a:pt x="57" y="111"/>
                    <a:pt x="52" y="106"/>
                    <a:pt x="52" y="100"/>
                  </a:cubicBezTo>
                  <a:cubicBezTo>
                    <a:pt x="52" y="93"/>
                    <a:pt x="57" y="88"/>
                    <a:pt x="63" y="88"/>
                  </a:cubicBezTo>
                  <a:cubicBezTo>
                    <a:pt x="70" y="88"/>
                    <a:pt x="75" y="93"/>
                    <a:pt x="75" y="100"/>
                  </a:cubicBezTo>
                  <a:cubicBezTo>
                    <a:pt x="75" y="106"/>
                    <a:pt x="70" y="111"/>
                    <a:pt x="63" y="111"/>
                  </a:cubicBezTo>
                  <a:close/>
                  <a:moveTo>
                    <a:pt x="201" y="25"/>
                  </a:moveTo>
                  <a:cubicBezTo>
                    <a:pt x="200" y="27"/>
                    <a:pt x="197" y="37"/>
                    <a:pt x="194" y="37"/>
                  </a:cubicBezTo>
                  <a:cubicBezTo>
                    <a:pt x="183" y="33"/>
                    <a:pt x="170" y="31"/>
                    <a:pt x="158" y="31"/>
                  </a:cubicBezTo>
                  <a:cubicBezTo>
                    <a:pt x="144" y="31"/>
                    <a:pt x="131" y="33"/>
                    <a:pt x="119" y="37"/>
                  </a:cubicBezTo>
                  <a:cubicBezTo>
                    <a:pt x="119" y="37"/>
                    <a:pt x="119" y="38"/>
                    <a:pt x="119" y="38"/>
                  </a:cubicBezTo>
                  <a:cubicBezTo>
                    <a:pt x="119" y="38"/>
                    <a:pt x="119" y="37"/>
                    <a:pt x="118" y="37"/>
                  </a:cubicBezTo>
                  <a:cubicBezTo>
                    <a:pt x="115" y="36"/>
                    <a:pt x="113" y="28"/>
                    <a:pt x="113" y="26"/>
                  </a:cubicBezTo>
                  <a:cubicBezTo>
                    <a:pt x="112" y="23"/>
                    <a:pt x="113" y="20"/>
                    <a:pt x="116" y="19"/>
                  </a:cubicBezTo>
                  <a:cubicBezTo>
                    <a:pt x="129" y="15"/>
                    <a:pt x="143" y="13"/>
                    <a:pt x="158" y="13"/>
                  </a:cubicBezTo>
                  <a:cubicBezTo>
                    <a:pt x="171" y="13"/>
                    <a:pt x="185" y="15"/>
                    <a:pt x="197" y="18"/>
                  </a:cubicBezTo>
                  <a:cubicBezTo>
                    <a:pt x="200" y="19"/>
                    <a:pt x="201" y="22"/>
                    <a:pt x="20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34"/>
            <p:cNvSpPr>
              <a:spLocks/>
            </p:cNvSpPr>
            <p:nvPr/>
          </p:nvSpPr>
          <p:spPr bwMode="auto">
            <a:xfrm>
              <a:off x="4016533" y="2939577"/>
              <a:ext cx="404296" cy="263141"/>
            </a:xfrm>
            <a:custGeom>
              <a:avLst/>
              <a:gdLst>
                <a:gd name="T0" fmla="*/ 95 w 196"/>
                <a:gd name="T1" fmla="*/ 123 h 128"/>
                <a:gd name="T2" fmla="*/ 181 w 196"/>
                <a:gd name="T3" fmla="*/ 66 h 128"/>
                <a:gd name="T4" fmla="*/ 195 w 196"/>
                <a:gd name="T5" fmla="*/ 66 h 128"/>
                <a:gd name="T6" fmla="*/ 196 w 196"/>
                <a:gd name="T7" fmla="*/ 64 h 128"/>
                <a:gd name="T8" fmla="*/ 101 w 196"/>
                <a:gd name="T9" fmla="*/ 0 h 128"/>
                <a:gd name="T10" fmla="*/ 6 w 196"/>
                <a:gd name="T11" fmla="*/ 64 h 128"/>
                <a:gd name="T12" fmla="*/ 29 w 196"/>
                <a:gd name="T13" fmla="*/ 106 h 128"/>
                <a:gd name="T14" fmla="*/ 0 w 196"/>
                <a:gd name="T15" fmla="*/ 126 h 128"/>
                <a:gd name="T16" fmla="*/ 14 w 196"/>
                <a:gd name="T17" fmla="*/ 128 h 128"/>
                <a:gd name="T18" fmla="*/ 45 w 196"/>
                <a:gd name="T19" fmla="*/ 116 h 128"/>
                <a:gd name="T20" fmla="*/ 94 w 196"/>
                <a:gd name="T21" fmla="*/ 127 h 128"/>
                <a:gd name="T22" fmla="*/ 95 w 196"/>
                <a:gd name="T23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28">
                  <a:moveTo>
                    <a:pt x="95" y="123"/>
                  </a:moveTo>
                  <a:cubicBezTo>
                    <a:pt x="103" y="90"/>
                    <a:pt x="135" y="66"/>
                    <a:pt x="181" y="66"/>
                  </a:cubicBezTo>
                  <a:cubicBezTo>
                    <a:pt x="186" y="66"/>
                    <a:pt x="191" y="66"/>
                    <a:pt x="195" y="66"/>
                  </a:cubicBezTo>
                  <a:cubicBezTo>
                    <a:pt x="196" y="66"/>
                    <a:pt x="196" y="65"/>
                    <a:pt x="196" y="64"/>
                  </a:cubicBezTo>
                  <a:cubicBezTo>
                    <a:pt x="196" y="29"/>
                    <a:pt x="153" y="0"/>
                    <a:pt x="101" y="0"/>
                  </a:cubicBezTo>
                  <a:cubicBezTo>
                    <a:pt x="48" y="0"/>
                    <a:pt x="6" y="29"/>
                    <a:pt x="6" y="64"/>
                  </a:cubicBezTo>
                  <a:cubicBezTo>
                    <a:pt x="6" y="80"/>
                    <a:pt x="15" y="95"/>
                    <a:pt x="29" y="106"/>
                  </a:cubicBezTo>
                  <a:cubicBezTo>
                    <a:pt x="22" y="115"/>
                    <a:pt x="12" y="122"/>
                    <a:pt x="0" y="126"/>
                  </a:cubicBezTo>
                  <a:cubicBezTo>
                    <a:pt x="5" y="127"/>
                    <a:pt x="9" y="128"/>
                    <a:pt x="14" y="128"/>
                  </a:cubicBezTo>
                  <a:cubicBezTo>
                    <a:pt x="26" y="128"/>
                    <a:pt x="37" y="123"/>
                    <a:pt x="45" y="116"/>
                  </a:cubicBezTo>
                  <a:cubicBezTo>
                    <a:pt x="60" y="123"/>
                    <a:pt x="74" y="126"/>
                    <a:pt x="94" y="127"/>
                  </a:cubicBezTo>
                  <a:cubicBezTo>
                    <a:pt x="94" y="125"/>
                    <a:pt x="95" y="124"/>
                    <a:pt x="95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35"/>
            <p:cNvSpPr>
              <a:spLocks noEditPoints="1"/>
            </p:cNvSpPr>
            <p:nvPr/>
          </p:nvSpPr>
          <p:spPr bwMode="auto">
            <a:xfrm>
              <a:off x="4247435" y="3108615"/>
              <a:ext cx="311063" cy="201277"/>
            </a:xfrm>
            <a:custGeom>
              <a:avLst/>
              <a:gdLst>
                <a:gd name="T0" fmla="*/ 128 w 151"/>
                <a:gd name="T1" fmla="*/ 81 h 98"/>
                <a:gd name="T2" fmla="*/ 146 w 151"/>
                <a:gd name="T3" fmla="*/ 49 h 98"/>
                <a:gd name="T4" fmla="*/ 73 w 151"/>
                <a:gd name="T5" fmla="*/ 0 h 98"/>
                <a:gd name="T6" fmla="*/ 0 w 151"/>
                <a:gd name="T7" fmla="*/ 49 h 98"/>
                <a:gd name="T8" fmla="*/ 73 w 151"/>
                <a:gd name="T9" fmla="*/ 98 h 98"/>
                <a:gd name="T10" fmla="*/ 116 w 151"/>
                <a:gd name="T11" fmla="*/ 89 h 98"/>
                <a:gd name="T12" fmla="*/ 140 w 151"/>
                <a:gd name="T13" fmla="*/ 98 h 98"/>
                <a:gd name="T14" fmla="*/ 151 w 151"/>
                <a:gd name="T15" fmla="*/ 97 h 98"/>
                <a:gd name="T16" fmla="*/ 128 w 151"/>
                <a:gd name="T17" fmla="*/ 81 h 98"/>
                <a:gd name="T18" fmla="*/ 45 w 151"/>
                <a:gd name="T19" fmla="*/ 58 h 98"/>
                <a:gd name="T20" fmla="*/ 37 w 151"/>
                <a:gd name="T21" fmla="*/ 49 h 98"/>
                <a:gd name="T22" fmla="*/ 45 w 151"/>
                <a:gd name="T23" fmla="*/ 41 h 98"/>
                <a:gd name="T24" fmla="*/ 54 w 151"/>
                <a:gd name="T25" fmla="*/ 49 h 98"/>
                <a:gd name="T26" fmla="*/ 45 w 151"/>
                <a:gd name="T27" fmla="*/ 58 h 98"/>
                <a:gd name="T28" fmla="*/ 75 w 151"/>
                <a:gd name="T29" fmla="*/ 58 h 98"/>
                <a:gd name="T30" fmla="*/ 67 w 151"/>
                <a:gd name="T31" fmla="*/ 49 h 98"/>
                <a:gd name="T32" fmla="*/ 75 w 151"/>
                <a:gd name="T33" fmla="*/ 41 h 98"/>
                <a:gd name="T34" fmla="*/ 84 w 151"/>
                <a:gd name="T35" fmla="*/ 49 h 98"/>
                <a:gd name="T36" fmla="*/ 75 w 151"/>
                <a:gd name="T37" fmla="*/ 58 h 98"/>
                <a:gd name="T38" fmla="*/ 105 w 151"/>
                <a:gd name="T39" fmla="*/ 58 h 98"/>
                <a:gd name="T40" fmla="*/ 97 w 151"/>
                <a:gd name="T41" fmla="*/ 49 h 98"/>
                <a:gd name="T42" fmla="*/ 105 w 151"/>
                <a:gd name="T43" fmla="*/ 41 h 98"/>
                <a:gd name="T44" fmla="*/ 114 w 151"/>
                <a:gd name="T45" fmla="*/ 49 h 98"/>
                <a:gd name="T46" fmla="*/ 105 w 151"/>
                <a:gd name="T47" fmla="*/ 5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1" h="98">
                  <a:moveTo>
                    <a:pt x="128" y="81"/>
                  </a:moveTo>
                  <a:cubicBezTo>
                    <a:pt x="140" y="73"/>
                    <a:pt x="146" y="62"/>
                    <a:pt x="146" y="49"/>
                  </a:cubicBezTo>
                  <a:cubicBezTo>
                    <a:pt x="146" y="22"/>
                    <a:pt x="114" y="0"/>
                    <a:pt x="73" y="0"/>
                  </a:cubicBezTo>
                  <a:cubicBezTo>
                    <a:pt x="33" y="0"/>
                    <a:pt x="0" y="22"/>
                    <a:pt x="0" y="49"/>
                  </a:cubicBezTo>
                  <a:cubicBezTo>
                    <a:pt x="0" y="76"/>
                    <a:pt x="33" y="98"/>
                    <a:pt x="73" y="98"/>
                  </a:cubicBezTo>
                  <a:cubicBezTo>
                    <a:pt x="89" y="98"/>
                    <a:pt x="104" y="95"/>
                    <a:pt x="116" y="89"/>
                  </a:cubicBezTo>
                  <a:cubicBezTo>
                    <a:pt x="122" y="95"/>
                    <a:pt x="131" y="98"/>
                    <a:pt x="140" y="98"/>
                  </a:cubicBezTo>
                  <a:cubicBezTo>
                    <a:pt x="144" y="98"/>
                    <a:pt x="147" y="98"/>
                    <a:pt x="151" y="97"/>
                  </a:cubicBezTo>
                  <a:cubicBezTo>
                    <a:pt x="142" y="94"/>
                    <a:pt x="134" y="89"/>
                    <a:pt x="128" y="81"/>
                  </a:cubicBezTo>
                  <a:close/>
                  <a:moveTo>
                    <a:pt x="45" y="58"/>
                  </a:moveTo>
                  <a:cubicBezTo>
                    <a:pt x="41" y="58"/>
                    <a:pt x="37" y="54"/>
                    <a:pt x="37" y="49"/>
                  </a:cubicBezTo>
                  <a:cubicBezTo>
                    <a:pt x="37" y="45"/>
                    <a:pt x="41" y="41"/>
                    <a:pt x="45" y="41"/>
                  </a:cubicBezTo>
                  <a:cubicBezTo>
                    <a:pt x="50" y="41"/>
                    <a:pt x="54" y="45"/>
                    <a:pt x="54" y="49"/>
                  </a:cubicBezTo>
                  <a:cubicBezTo>
                    <a:pt x="54" y="54"/>
                    <a:pt x="50" y="58"/>
                    <a:pt x="45" y="58"/>
                  </a:cubicBezTo>
                  <a:close/>
                  <a:moveTo>
                    <a:pt x="75" y="58"/>
                  </a:moveTo>
                  <a:cubicBezTo>
                    <a:pt x="71" y="58"/>
                    <a:pt x="67" y="54"/>
                    <a:pt x="67" y="49"/>
                  </a:cubicBezTo>
                  <a:cubicBezTo>
                    <a:pt x="67" y="45"/>
                    <a:pt x="71" y="41"/>
                    <a:pt x="75" y="41"/>
                  </a:cubicBezTo>
                  <a:cubicBezTo>
                    <a:pt x="80" y="41"/>
                    <a:pt x="84" y="45"/>
                    <a:pt x="84" y="49"/>
                  </a:cubicBezTo>
                  <a:cubicBezTo>
                    <a:pt x="84" y="54"/>
                    <a:pt x="80" y="58"/>
                    <a:pt x="75" y="58"/>
                  </a:cubicBezTo>
                  <a:close/>
                  <a:moveTo>
                    <a:pt x="105" y="58"/>
                  </a:moveTo>
                  <a:cubicBezTo>
                    <a:pt x="100" y="58"/>
                    <a:pt x="97" y="54"/>
                    <a:pt x="97" y="49"/>
                  </a:cubicBezTo>
                  <a:cubicBezTo>
                    <a:pt x="97" y="45"/>
                    <a:pt x="100" y="41"/>
                    <a:pt x="105" y="41"/>
                  </a:cubicBezTo>
                  <a:cubicBezTo>
                    <a:pt x="110" y="41"/>
                    <a:pt x="114" y="45"/>
                    <a:pt x="114" y="49"/>
                  </a:cubicBezTo>
                  <a:cubicBezTo>
                    <a:pt x="114" y="54"/>
                    <a:pt x="110" y="58"/>
                    <a:pt x="10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36"/>
            <p:cNvSpPr>
              <a:spLocks noEditPoints="1"/>
            </p:cNvSpPr>
            <p:nvPr/>
          </p:nvSpPr>
          <p:spPr bwMode="auto">
            <a:xfrm>
              <a:off x="2300018" y="2720875"/>
              <a:ext cx="521053" cy="383384"/>
            </a:xfrm>
            <a:custGeom>
              <a:avLst/>
              <a:gdLst>
                <a:gd name="T0" fmla="*/ 223 w 253"/>
                <a:gd name="T1" fmla="*/ 0 h 186"/>
                <a:gd name="T2" fmla="*/ 31 w 253"/>
                <a:gd name="T3" fmla="*/ 0 h 186"/>
                <a:gd name="T4" fmla="*/ 0 w 253"/>
                <a:gd name="T5" fmla="*/ 31 h 186"/>
                <a:gd name="T6" fmla="*/ 0 w 253"/>
                <a:gd name="T7" fmla="*/ 155 h 186"/>
                <a:gd name="T8" fmla="*/ 31 w 253"/>
                <a:gd name="T9" fmla="*/ 186 h 186"/>
                <a:gd name="T10" fmla="*/ 223 w 253"/>
                <a:gd name="T11" fmla="*/ 186 h 186"/>
                <a:gd name="T12" fmla="*/ 253 w 253"/>
                <a:gd name="T13" fmla="*/ 155 h 186"/>
                <a:gd name="T14" fmla="*/ 253 w 253"/>
                <a:gd name="T15" fmla="*/ 31 h 186"/>
                <a:gd name="T16" fmla="*/ 223 w 253"/>
                <a:gd name="T17" fmla="*/ 0 h 186"/>
                <a:gd name="T18" fmla="*/ 216 w 253"/>
                <a:gd name="T19" fmla="*/ 24 h 186"/>
                <a:gd name="T20" fmla="*/ 128 w 253"/>
                <a:gd name="T21" fmla="*/ 86 h 186"/>
                <a:gd name="T22" fmla="*/ 46 w 253"/>
                <a:gd name="T23" fmla="*/ 24 h 186"/>
                <a:gd name="T24" fmla="*/ 216 w 253"/>
                <a:gd name="T25" fmla="*/ 24 h 186"/>
                <a:gd name="T26" fmla="*/ 223 w 253"/>
                <a:gd name="T27" fmla="*/ 162 h 186"/>
                <a:gd name="T28" fmla="*/ 31 w 253"/>
                <a:gd name="T29" fmla="*/ 162 h 186"/>
                <a:gd name="T30" fmla="*/ 24 w 253"/>
                <a:gd name="T31" fmla="*/ 155 h 186"/>
                <a:gd name="T32" fmla="*/ 24 w 253"/>
                <a:gd name="T33" fmla="*/ 37 h 186"/>
                <a:gd name="T34" fmla="*/ 128 w 253"/>
                <a:gd name="T35" fmla="*/ 115 h 186"/>
                <a:gd name="T36" fmla="*/ 230 w 253"/>
                <a:gd name="T37" fmla="*/ 43 h 186"/>
                <a:gd name="T38" fmla="*/ 230 w 253"/>
                <a:gd name="T39" fmla="*/ 155 h 186"/>
                <a:gd name="T40" fmla="*/ 223 w 253"/>
                <a:gd name="T41" fmla="*/ 16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3" h="186">
                  <a:moveTo>
                    <a:pt x="22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72"/>
                    <a:pt x="14" y="186"/>
                    <a:pt x="31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40" y="186"/>
                    <a:pt x="253" y="172"/>
                    <a:pt x="253" y="155"/>
                  </a:cubicBezTo>
                  <a:cubicBezTo>
                    <a:pt x="253" y="31"/>
                    <a:pt x="253" y="31"/>
                    <a:pt x="253" y="31"/>
                  </a:cubicBezTo>
                  <a:cubicBezTo>
                    <a:pt x="253" y="14"/>
                    <a:pt x="240" y="0"/>
                    <a:pt x="223" y="0"/>
                  </a:cubicBezTo>
                  <a:close/>
                  <a:moveTo>
                    <a:pt x="216" y="24"/>
                  </a:moveTo>
                  <a:cubicBezTo>
                    <a:pt x="128" y="86"/>
                    <a:pt x="128" y="86"/>
                    <a:pt x="128" y="86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216" y="24"/>
                  </a:lnTo>
                  <a:close/>
                  <a:moveTo>
                    <a:pt x="223" y="162"/>
                  </a:moveTo>
                  <a:cubicBezTo>
                    <a:pt x="31" y="162"/>
                    <a:pt x="31" y="162"/>
                    <a:pt x="31" y="162"/>
                  </a:cubicBezTo>
                  <a:cubicBezTo>
                    <a:pt x="27" y="162"/>
                    <a:pt x="24" y="159"/>
                    <a:pt x="24" y="15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155"/>
                    <a:pt x="230" y="155"/>
                    <a:pt x="230" y="155"/>
                  </a:cubicBezTo>
                  <a:cubicBezTo>
                    <a:pt x="230" y="159"/>
                    <a:pt x="226" y="162"/>
                    <a:pt x="223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37"/>
            <p:cNvSpPr>
              <a:spLocks noEditPoints="1"/>
            </p:cNvSpPr>
            <p:nvPr/>
          </p:nvSpPr>
          <p:spPr bwMode="auto">
            <a:xfrm>
              <a:off x="2821073" y="1750217"/>
              <a:ext cx="399939" cy="410395"/>
            </a:xfrm>
            <a:custGeom>
              <a:avLst/>
              <a:gdLst>
                <a:gd name="T0" fmla="*/ 142 w 194"/>
                <a:gd name="T1" fmla="*/ 188 h 199"/>
                <a:gd name="T2" fmla="*/ 90 w 194"/>
                <a:gd name="T3" fmla="*/ 199 h 199"/>
                <a:gd name="T4" fmla="*/ 0 w 194"/>
                <a:gd name="T5" fmla="*/ 109 h 199"/>
                <a:gd name="T6" fmla="*/ 107 w 194"/>
                <a:gd name="T7" fmla="*/ 0 h 199"/>
                <a:gd name="T8" fmla="*/ 194 w 194"/>
                <a:gd name="T9" fmla="*/ 82 h 199"/>
                <a:gd name="T10" fmla="*/ 140 w 194"/>
                <a:gd name="T11" fmla="*/ 151 h 199"/>
                <a:gd name="T12" fmla="*/ 115 w 194"/>
                <a:gd name="T13" fmla="*/ 129 h 199"/>
                <a:gd name="T14" fmla="*/ 115 w 194"/>
                <a:gd name="T15" fmla="*/ 129 h 199"/>
                <a:gd name="T16" fmla="*/ 77 w 194"/>
                <a:gd name="T17" fmla="*/ 151 h 199"/>
                <a:gd name="T18" fmla="*/ 45 w 194"/>
                <a:gd name="T19" fmla="*/ 113 h 199"/>
                <a:gd name="T20" fmla="*/ 113 w 194"/>
                <a:gd name="T21" fmla="*/ 46 h 199"/>
                <a:gd name="T22" fmla="*/ 147 w 194"/>
                <a:gd name="T23" fmla="*/ 53 h 199"/>
                <a:gd name="T24" fmla="*/ 138 w 194"/>
                <a:gd name="T25" fmla="*/ 107 h 199"/>
                <a:gd name="T26" fmla="*/ 145 w 194"/>
                <a:gd name="T27" fmla="*/ 131 h 199"/>
                <a:gd name="T28" fmla="*/ 173 w 194"/>
                <a:gd name="T29" fmla="*/ 83 h 199"/>
                <a:gd name="T30" fmla="*/ 105 w 194"/>
                <a:gd name="T31" fmla="*/ 17 h 199"/>
                <a:gd name="T32" fmla="*/ 22 w 194"/>
                <a:gd name="T33" fmla="*/ 106 h 199"/>
                <a:gd name="T34" fmla="*/ 95 w 194"/>
                <a:gd name="T35" fmla="*/ 181 h 199"/>
                <a:gd name="T36" fmla="*/ 137 w 194"/>
                <a:gd name="T37" fmla="*/ 172 h 199"/>
                <a:gd name="T38" fmla="*/ 142 w 194"/>
                <a:gd name="T39" fmla="*/ 188 h 199"/>
                <a:gd name="T40" fmla="*/ 117 w 194"/>
                <a:gd name="T41" fmla="*/ 70 h 199"/>
                <a:gd name="T42" fmla="*/ 108 w 194"/>
                <a:gd name="T43" fmla="*/ 69 h 199"/>
                <a:gd name="T44" fmla="*/ 74 w 194"/>
                <a:gd name="T45" fmla="*/ 110 h 199"/>
                <a:gd name="T46" fmla="*/ 88 w 194"/>
                <a:gd name="T47" fmla="*/ 127 h 199"/>
                <a:gd name="T48" fmla="*/ 113 w 194"/>
                <a:gd name="T49" fmla="*/ 97 h 199"/>
                <a:gd name="T50" fmla="*/ 117 w 194"/>
                <a:gd name="T51" fmla="*/ 7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199">
                  <a:moveTo>
                    <a:pt x="142" y="188"/>
                  </a:moveTo>
                  <a:cubicBezTo>
                    <a:pt x="125" y="196"/>
                    <a:pt x="110" y="199"/>
                    <a:pt x="90" y="199"/>
                  </a:cubicBezTo>
                  <a:cubicBezTo>
                    <a:pt x="42" y="199"/>
                    <a:pt x="0" y="165"/>
                    <a:pt x="0" y="109"/>
                  </a:cubicBezTo>
                  <a:cubicBezTo>
                    <a:pt x="0" y="50"/>
                    <a:pt x="43" y="0"/>
                    <a:pt x="107" y="0"/>
                  </a:cubicBezTo>
                  <a:cubicBezTo>
                    <a:pt x="158" y="0"/>
                    <a:pt x="194" y="34"/>
                    <a:pt x="194" y="82"/>
                  </a:cubicBezTo>
                  <a:cubicBezTo>
                    <a:pt x="194" y="124"/>
                    <a:pt x="171" y="151"/>
                    <a:pt x="140" y="151"/>
                  </a:cubicBezTo>
                  <a:cubicBezTo>
                    <a:pt x="126" y="151"/>
                    <a:pt x="117" y="143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05" y="143"/>
                    <a:pt x="93" y="151"/>
                    <a:pt x="77" y="151"/>
                  </a:cubicBezTo>
                  <a:cubicBezTo>
                    <a:pt x="59" y="151"/>
                    <a:pt x="45" y="137"/>
                    <a:pt x="45" y="113"/>
                  </a:cubicBezTo>
                  <a:cubicBezTo>
                    <a:pt x="45" y="78"/>
                    <a:pt x="71" y="46"/>
                    <a:pt x="113" y="46"/>
                  </a:cubicBezTo>
                  <a:cubicBezTo>
                    <a:pt x="125" y="46"/>
                    <a:pt x="139" y="50"/>
                    <a:pt x="147" y="53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5" y="123"/>
                    <a:pt x="137" y="131"/>
                    <a:pt x="145" y="131"/>
                  </a:cubicBezTo>
                  <a:cubicBezTo>
                    <a:pt x="157" y="132"/>
                    <a:pt x="173" y="116"/>
                    <a:pt x="173" y="83"/>
                  </a:cubicBezTo>
                  <a:cubicBezTo>
                    <a:pt x="173" y="46"/>
                    <a:pt x="149" y="17"/>
                    <a:pt x="105" y="17"/>
                  </a:cubicBezTo>
                  <a:cubicBezTo>
                    <a:pt x="60" y="17"/>
                    <a:pt x="22" y="51"/>
                    <a:pt x="22" y="106"/>
                  </a:cubicBezTo>
                  <a:cubicBezTo>
                    <a:pt x="22" y="154"/>
                    <a:pt x="53" y="181"/>
                    <a:pt x="95" y="181"/>
                  </a:cubicBezTo>
                  <a:cubicBezTo>
                    <a:pt x="110" y="181"/>
                    <a:pt x="126" y="178"/>
                    <a:pt x="137" y="172"/>
                  </a:cubicBezTo>
                  <a:lnTo>
                    <a:pt x="142" y="188"/>
                  </a:lnTo>
                  <a:close/>
                  <a:moveTo>
                    <a:pt x="117" y="70"/>
                  </a:moveTo>
                  <a:cubicBezTo>
                    <a:pt x="115" y="70"/>
                    <a:pt x="111" y="69"/>
                    <a:pt x="108" y="69"/>
                  </a:cubicBezTo>
                  <a:cubicBezTo>
                    <a:pt x="89" y="69"/>
                    <a:pt x="74" y="88"/>
                    <a:pt x="74" y="110"/>
                  </a:cubicBezTo>
                  <a:cubicBezTo>
                    <a:pt x="74" y="121"/>
                    <a:pt x="79" y="127"/>
                    <a:pt x="88" y="127"/>
                  </a:cubicBezTo>
                  <a:cubicBezTo>
                    <a:pt x="99" y="127"/>
                    <a:pt x="110" y="114"/>
                    <a:pt x="113" y="97"/>
                  </a:cubicBezTo>
                  <a:lnTo>
                    <a:pt x="117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38"/>
            <p:cNvSpPr>
              <a:spLocks/>
            </p:cNvSpPr>
            <p:nvPr/>
          </p:nvSpPr>
          <p:spPr bwMode="auto">
            <a:xfrm>
              <a:off x="4581153" y="3505941"/>
              <a:ext cx="431307" cy="418237"/>
            </a:xfrm>
            <a:custGeom>
              <a:avLst/>
              <a:gdLst>
                <a:gd name="T0" fmla="*/ 11 w 209"/>
                <a:gd name="T1" fmla="*/ 203 h 203"/>
                <a:gd name="T2" fmla="*/ 26 w 209"/>
                <a:gd name="T3" fmla="*/ 167 h 203"/>
                <a:gd name="T4" fmla="*/ 79 w 209"/>
                <a:gd name="T5" fmla="*/ 120 h 203"/>
                <a:gd name="T6" fmla="*/ 52 w 209"/>
                <a:gd name="T7" fmla="*/ 64 h 203"/>
                <a:gd name="T8" fmla="*/ 106 w 209"/>
                <a:gd name="T9" fmla="*/ 0 h 203"/>
                <a:gd name="T10" fmla="*/ 159 w 209"/>
                <a:gd name="T11" fmla="*/ 69 h 203"/>
                <a:gd name="T12" fmla="*/ 133 w 209"/>
                <a:gd name="T13" fmla="*/ 121 h 203"/>
                <a:gd name="T14" fmla="*/ 190 w 209"/>
                <a:gd name="T15" fmla="*/ 164 h 203"/>
                <a:gd name="T16" fmla="*/ 209 w 209"/>
                <a:gd name="T17" fmla="*/ 203 h 203"/>
                <a:gd name="T18" fmla="*/ 11 w 209"/>
                <a:gd name="T1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03">
                  <a:moveTo>
                    <a:pt x="11" y="203"/>
                  </a:moveTo>
                  <a:cubicBezTo>
                    <a:pt x="11" y="203"/>
                    <a:pt x="0" y="175"/>
                    <a:pt x="26" y="167"/>
                  </a:cubicBezTo>
                  <a:cubicBezTo>
                    <a:pt x="52" y="159"/>
                    <a:pt x="79" y="150"/>
                    <a:pt x="79" y="120"/>
                  </a:cubicBezTo>
                  <a:cubicBezTo>
                    <a:pt x="79" y="120"/>
                    <a:pt x="52" y="108"/>
                    <a:pt x="52" y="64"/>
                  </a:cubicBezTo>
                  <a:cubicBezTo>
                    <a:pt x="52" y="24"/>
                    <a:pt x="73" y="0"/>
                    <a:pt x="106" y="0"/>
                  </a:cubicBezTo>
                  <a:cubicBezTo>
                    <a:pt x="140" y="0"/>
                    <a:pt x="159" y="26"/>
                    <a:pt x="159" y="69"/>
                  </a:cubicBezTo>
                  <a:cubicBezTo>
                    <a:pt x="159" y="69"/>
                    <a:pt x="152" y="111"/>
                    <a:pt x="133" y="121"/>
                  </a:cubicBezTo>
                  <a:cubicBezTo>
                    <a:pt x="134" y="129"/>
                    <a:pt x="130" y="155"/>
                    <a:pt x="190" y="164"/>
                  </a:cubicBezTo>
                  <a:cubicBezTo>
                    <a:pt x="208" y="166"/>
                    <a:pt x="209" y="184"/>
                    <a:pt x="209" y="203"/>
                  </a:cubicBezTo>
                  <a:lnTo>
                    <a:pt x="11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39"/>
            <p:cNvSpPr>
              <a:spLocks/>
            </p:cNvSpPr>
            <p:nvPr/>
          </p:nvSpPr>
          <p:spPr bwMode="auto">
            <a:xfrm>
              <a:off x="4961052" y="3563447"/>
              <a:ext cx="277954" cy="358987"/>
            </a:xfrm>
            <a:custGeom>
              <a:avLst/>
              <a:gdLst>
                <a:gd name="T0" fmla="*/ 40 w 135"/>
                <a:gd name="T1" fmla="*/ 174 h 174"/>
                <a:gd name="T2" fmla="*/ 135 w 135"/>
                <a:gd name="T3" fmla="*/ 174 h 174"/>
                <a:gd name="T4" fmla="*/ 118 w 135"/>
                <a:gd name="T5" fmla="*/ 141 h 174"/>
                <a:gd name="T6" fmla="*/ 70 w 135"/>
                <a:gd name="T7" fmla="*/ 104 h 174"/>
                <a:gd name="T8" fmla="*/ 92 w 135"/>
                <a:gd name="T9" fmla="*/ 59 h 174"/>
                <a:gd name="T10" fmla="*/ 47 w 135"/>
                <a:gd name="T11" fmla="*/ 0 h 174"/>
                <a:gd name="T12" fmla="*/ 0 w 135"/>
                <a:gd name="T13" fmla="*/ 54 h 174"/>
                <a:gd name="T14" fmla="*/ 23 w 135"/>
                <a:gd name="T15" fmla="*/ 103 h 174"/>
                <a:gd name="T16" fmla="*/ 13 w 135"/>
                <a:gd name="T17" fmla="*/ 124 h 174"/>
                <a:gd name="T18" fmla="*/ 38 w 135"/>
                <a:gd name="T19" fmla="*/ 145 h 174"/>
                <a:gd name="T20" fmla="*/ 40 w 135"/>
                <a:gd name="T2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74">
                  <a:moveTo>
                    <a:pt x="40" y="174"/>
                  </a:moveTo>
                  <a:cubicBezTo>
                    <a:pt x="135" y="174"/>
                    <a:pt x="135" y="174"/>
                    <a:pt x="135" y="174"/>
                  </a:cubicBezTo>
                  <a:cubicBezTo>
                    <a:pt x="135" y="158"/>
                    <a:pt x="134" y="142"/>
                    <a:pt x="118" y="141"/>
                  </a:cubicBezTo>
                  <a:cubicBezTo>
                    <a:pt x="67" y="133"/>
                    <a:pt x="71" y="110"/>
                    <a:pt x="70" y="104"/>
                  </a:cubicBezTo>
                  <a:cubicBezTo>
                    <a:pt x="86" y="95"/>
                    <a:pt x="92" y="59"/>
                    <a:pt x="92" y="59"/>
                  </a:cubicBezTo>
                  <a:cubicBezTo>
                    <a:pt x="92" y="22"/>
                    <a:pt x="76" y="0"/>
                    <a:pt x="47" y="0"/>
                  </a:cubicBezTo>
                  <a:cubicBezTo>
                    <a:pt x="18" y="0"/>
                    <a:pt x="0" y="20"/>
                    <a:pt x="0" y="54"/>
                  </a:cubicBezTo>
                  <a:cubicBezTo>
                    <a:pt x="0" y="93"/>
                    <a:pt x="23" y="103"/>
                    <a:pt x="23" y="103"/>
                  </a:cubicBezTo>
                  <a:cubicBezTo>
                    <a:pt x="23" y="114"/>
                    <a:pt x="18" y="121"/>
                    <a:pt x="13" y="124"/>
                  </a:cubicBezTo>
                  <a:cubicBezTo>
                    <a:pt x="13" y="124"/>
                    <a:pt x="33" y="129"/>
                    <a:pt x="38" y="145"/>
                  </a:cubicBezTo>
                  <a:cubicBezTo>
                    <a:pt x="41" y="158"/>
                    <a:pt x="40" y="174"/>
                    <a:pt x="40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40"/>
            <p:cNvSpPr>
              <a:spLocks/>
            </p:cNvSpPr>
            <p:nvPr/>
          </p:nvSpPr>
          <p:spPr bwMode="auto">
            <a:xfrm>
              <a:off x="1353757" y="2669466"/>
              <a:ext cx="519311" cy="371186"/>
            </a:xfrm>
            <a:custGeom>
              <a:avLst/>
              <a:gdLst>
                <a:gd name="T0" fmla="*/ 252 w 252"/>
                <a:gd name="T1" fmla="*/ 12 h 180"/>
                <a:gd name="T2" fmla="*/ 244 w 252"/>
                <a:gd name="T3" fmla="*/ 0 h 180"/>
                <a:gd name="T4" fmla="*/ 92 w 252"/>
                <a:gd name="T5" fmla="*/ 9 h 180"/>
                <a:gd name="T6" fmla="*/ 62 w 252"/>
                <a:gd name="T7" fmla="*/ 128 h 180"/>
                <a:gd name="T8" fmla="*/ 47 w 252"/>
                <a:gd name="T9" fmla="*/ 122 h 180"/>
                <a:gd name="T10" fmla="*/ 4 w 252"/>
                <a:gd name="T11" fmla="*/ 139 h 180"/>
                <a:gd name="T12" fmla="*/ 34 w 252"/>
                <a:gd name="T13" fmla="*/ 175 h 180"/>
                <a:gd name="T14" fmla="*/ 77 w 252"/>
                <a:gd name="T15" fmla="*/ 158 h 180"/>
                <a:gd name="T16" fmla="*/ 78 w 252"/>
                <a:gd name="T17" fmla="*/ 153 h 180"/>
                <a:gd name="T18" fmla="*/ 103 w 252"/>
                <a:gd name="T19" fmla="*/ 55 h 180"/>
                <a:gd name="T20" fmla="*/ 210 w 252"/>
                <a:gd name="T21" fmla="*/ 48 h 180"/>
                <a:gd name="T22" fmla="*/ 190 w 252"/>
                <a:gd name="T23" fmla="*/ 123 h 180"/>
                <a:gd name="T24" fmla="*/ 176 w 252"/>
                <a:gd name="T25" fmla="*/ 116 h 180"/>
                <a:gd name="T26" fmla="*/ 132 w 252"/>
                <a:gd name="T27" fmla="*/ 133 h 180"/>
                <a:gd name="T28" fmla="*/ 162 w 252"/>
                <a:gd name="T29" fmla="*/ 169 h 180"/>
                <a:gd name="T30" fmla="*/ 205 w 252"/>
                <a:gd name="T31" fmla="*/ 152 h 180"/>
                <a:gd name="T32" fmla="*/ 206 w 252"/>
                <a:gd name="T33" fmla="*/ 146 h 180"/>
                <a:gd name="T34" fmla="*/ 207 w 252"/>
                <a:gd name="T35" fmla="*/ 146 h 180"/>
                <a:gd name="T36" fmla="*/ 252 w 252"/>
                <a:gd name="T37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180">
                  <a:moveTo>
                    <a:pt x="252" y="12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57" y="126"/>
                    <a:pt x="53" y="123"/>
                    <a:pt x="47" y="122"/>
                  </a:cubicBezTo>
                  <a:cubicBezTo>
                    <a:pt x="27" y="117"/>
                    <a:pt x="8" y="124"/>
                    <a:pt x="4" y="139"/>
                  </a:cubicBezTo>
                  <a:cubicBezTo>
                    <a:pt x="0" y="153"/>
                    <a:pt x="14" y="169"/>
                    <a:pt x="34" y="175"/>
                  </a:cubicBezTo>
                  <a:cubicBezTo>
                    <a:pt x="54" y="180"/>
                    <a:pt x="73" y="172"/>
                    <a:pt x="77" y="158"/>
                  </a:cubicBezTo>
                  <a:cubicBezTo>
                    <a:pt x="78" y="156"/>
                    <a:pt x="78" y="155"/>
                    <a:pt x="78" y="153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190" y="123"/>
                    <a:pt x="190" y="123"/>
                    <a:pt x="190" y="123"/>
                  </a:cubicBezTo>
                  <a:cubicBezTo>
                    <a:pt x="186" y="120"/>
                    <a:pt x="181" y="118"/>
                    <a:pt x="176" y="116"/>
                  </a:cubicBezTo>
                  <a:cubicBezTo>
                    <a:pt x="155" y="111"/>
                    <a:pt x="136" y="118"/>
                    <a:pt x="132" y="133"/>
                  </a:cubicBezTo>
                  <a:cubicBezTo>
                    <a:pt x="129" y="147"/>
                    <a:pt x="142" y="163"/>
                    <a:pt x="162" y="169"/>
                  </a:cubicBezTo>
                  <a:cubicBezTo>
                    <a:pt x="182" y="174"/>
                    <a:pt x="202" y="166"/>
                    <a:pt x="205" y="152"/>
                  </a:cubicBezTo>
                  <a:cubicBezTo>
                    <a:pt x="206" y="150"/>
                    <a:pt x="206" y="148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lnTo>
                    <a:pt x="25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41"/>
            <p:cNvSpPr>
              <a:spLocks/>
            </p:cNvSpPr>
            <p:nvPr/>
          </p:nvSpPr>
          <p:spPr bwMode="auto">
            <a:xfrm>
              <a:off x="1961944" y="3586103"/>
              <a:ext cx="507112" cy="458318"/>
            </a:xfrm>
            <a:custGeom>
              <a:avLst/>
              <a:gdLst>
                <a:gd name="T0" fmla="*/ 242 w 246"/>
                <a:gd name="T1" fmla="*/ 65 h 222"/>
                <a:gd name="T2" fmla="*/ 181 w 246"/>
                <a:gd name="T3" fmla="*/ 1 h 222"/>
                <a:gd name="T4" fmla="*/ 122 w 246"/>
                <a:gd name="T5" fmla="*/ 37 h 222"/>
                <a:gd name="T6" fmla="*/ 62 w 246"/>
                <a:gd name="T7" fmla="*/ 3 h 222"/>
                <a:gd name="T8" fmla="*/ 3 w 246"/>
                <a:gd name="T9" fmla="*/ 68 h 222"/>
                <a:gd name="T10" fmla="*/ 48 w 246"/>
                <a:gd name="T11" fmla="*/ 155 h 222"/>
                <a:gd name="T12" fmla="*/ 124 w 246"/>
                <a:gd name="T13" fmla="*/ 222 h 222"/>
                <a:gd name="T14" fmla="*/ 124 w 246"/>
                <a:gd name="T15" fmla="*/ 222 h 222"/>
                <a:gd name="T16" fmla="*/ 124 w 246"/>
                <a:gd name="T17" fmla="*/ 222 h 222"/>
                <a:gd name="T18" fmla="*/ 124 w 246"/>
                <a:gd name="T19" fmla="*/ 222 h 222"/>
                <a:gd name="T20" fmla="*/ 124 w 246"/>
                <a:gd name="T21" fmla="*/ 222 h 222"/>
                <a:gd name="T22" fmla="*/ 199 w 246"/>
                <a:gd name="T23" fmla="*/ 154 h 222"/>
                <a:gd name="T24" fmla="*/ 242 w 246"/>
                <a:gd name="T25" fmla="*/ 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222">
                  <a:moveTo>
                    <a:pt x="242" y="65"/>
                  </a:moveTo>
                  <a:cubicBezTo>
                    <a:pt x="238" y="0"/>
                    <a:pt x="181" y="1"/>
                    <a:pt x="181" y="1"/>
                  </a:cubicBezTo>
                  <a:cubicBezTo>
                    <a:pt x="143" y="0"/>
                    <a:pt x="123" y="36"/>
                    <a:pt x="122" y="37"/>
                  </a:cubicBezTo>
                  <a:cubicBezTo>
                    <a:pt x="121" y="36"/>
                    <a:pt x="100" y="1"/>
                    <a:pt x="62" y="3"/>
                  </a:cubicBezTo>
                  <a:cubicBezTo>
                    <a:pt x="62" y="3"/>
                    <a:pt x="5" y="3"/>
                    <a:pt x="3" y="68"/>
                  </a:cubicBezTo>
                  <a:cubicBezTo>
                    <a:pt x="3" y="68"/>
                    <a:pt x="0" y="111"/>
                    <a:pt x="48" y="155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246" y="108"/>
                    <a:pt x="242" y="65"/>
                    <a:pt x="242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42"/>
            <p:cNvSpPr>
              <a:spLocks noEditPoints="1"/>
            </p:cNvSpPr>
            <p:nvPr/>
          </p:nvSpPr>
          <p:spPr bwMode="auto">
            <a:xfrm>
              <a:off x="1745855" y="1712749"/>
              <a:ext cx="675278" cy="561135"/>
            </a:xfrm>
            <a:custGeom>
              <a:avLst/>
              <a:gdLst>
                <a:gd name="T0" fmla="*/ 328 w 328"/>
                <a:gd name="T1" fmla="*/ 39 h 272"/>
                <a:gd name="T2" fmla="*/ 163 w 328"/>
                <a:gd name="T3" fmla="*/ 0 h 272"/>
                <a:gd name="T4" fmla="*/ 0 w 328"/>
                <a:gd name="T5" fmla="*/ 46 h 272"/>
                <a:gd name="T6" fmla="*/ 2 w 328"/>
                <a:gd name="T7" fmla="*/ 56 h 272"/>
                <a:gd name="T8" fmla="*/ 67 w 328"/>
                <a:gd name="T9" fmla="*/ 72 h 272"/>
                <a:gd name="T10" fmla="*/ 69 w 328"/>
                <a:gd name="T11" fmla="*/ 152 h 272"/>
                <a:gd name="T12" fmla="*/ 164 w 328"/>
                <a:gd name="T13" fmla="*/ 197 h 272"/>
                <a:gd name="T14" fmla="*/ 264 w 328"/>
                <a:gd name="T15" fmla="*/ 148 h 272"/>
                <a:gd name="T16" fmla="*/ 263 w 328"/>
                <a:gd name="T17" fmla="*/ 69 h 272"/>
                <a:gd name="T18" fmla="*/ 267 w 328"/>
                <a:gd name="T19" fmla="*/ 67 h 272"/>
                <a:gd name="T20" fmla="*/ 274 w 328"/>
                <a:gd name="T21" fmla="*/ 131 h 272"/>
                <a:gd name="T22" fmla="*/ 273 w 328"/>
                <a:gd name="T23" fmla="*/ 201 h 272"/>
                <a:gd name="T24" fmla="*/ 262 w 328"/>
                <a:gd name="T25" fmla="*/ 214 h 272"/>
                <a:gd name="T26" fmla="*/ 272 w 328"/>
                <a:gd name="T27" fmla="*/ 226 h 272"/>
                <a:gd name="T28" fmla="*/ 257 w 328"/>
                <a:gd name="T29" fmla="*/ 270 h 272"/>
                <a:gd name="T30" fmla="*/ 262 w 328"/>
                <a:gd name="T31" fmla="*/ 271 h 272"/>
                <a:gd name="T32" fmla="*/ 268 w 328"/>
                <a:gd name="T33" fmla="*/ 254 h 272"/>
                <a:gd name="T34" fmla="*/ 265 w 328"/>
                <a:gd name="T35" fmla="*/ 271 h 272"/>
                <a:gd name="T36" fmla="*/ 269 w 328"/>
                <a:gd name="T37" fmla="*/ 272 h 272"/>
                <a:gd name="T38" fmla="*/ 272 w 328"/>
                <a:gd name="T39" fmla="*/ 259 h 272"/>
                <a:gd name="T40" fmla="*/ 273 w 328"/>
                <a:gd name="T41" fmla="*/ 271 h 272"/>
                <a:gd name="T42" fmla="*/ 277 w 328"/>
                <a:gd name="T43" fmla="*/ 272 h 272"/>
                <a:gd name="T44" fmla="*/ 277 w 328"/>
                <a:gd name="T45" fmla="*/ 259 h 272"/>
                <a:gd name="T46" fmla="*/ 279 w 328"/>
                <a:gd name="T47" fmla="*/ 272 h 272"/>
                <a:gd name="T48" fmla="*/ 283 w 328"/>
                <a:gd name="T49" fmla="*/ 272 h 272"/>
                <a:gd name="T50" fmla="*/ 281 w 328"/>
                <a:gd name="T51" fmla="*/ 256 h 272"/>
                <a:gd name="T52" fmla="*/ 286 w 328"/>
                <a:gd name="T53" fmla="*/ 270 h 272"/>
                <a:gd name="T54" fmla="*/ 290 w 328"/>
                <a:gd name="T55" fmla="*/ 270 h 272"/>
                <a:gd name="T56" fmla="*/ 279 w 328"/>
                <a:gd name="T57" fmla="*/ 225 h 272"/>
                <a:gd name="T58" fmla="*/ 287 w 328"/>
                <a:gd name="T59" fmla="*/ 213 h 272"/>
                <a:gd name="T60" fmla="*/ 278 w 328"/>
                <a:gd name="T61" fmla="*/ 201 h 272"/>
                <a:gd name="T62" fmla="*/ 280 w 328"/>
                <a:gd name="T63" fmla="*/ 132 h 272"/>
                <a:gd name="T64" fmla="*/ 272 w 328"/>
                <a:gd name="T65" fmla="*/ 66 h 272"/>
                <a:gd name="T66" fmla="*/ 328 w 328"/>
                <a:gd name="T67" fmla="*/ 51 h 272"/>
                <a:gd name="T68" fmla="*/ 328 w 328"/>
                <a:gd name="T69" fmla="*/ 39 h 272"/>
                <a:gd name="T70" fmla="*/ 163 w 328"/>
                <a:gd name="T71" fmla="*/ 57 h 272"/>
                <a:gd name="T72" fmla="*/ 66 w 328"/>
                <a:gd name="T73" fmla="*/ 42 h 272"/>
                <a:gd name="T74" fmla="*/ 162 w 328"/>
                <a:gd name="T75" fmla="*/ 23 h 272"/>
                <a:gd name="T76" fmla="*/ 258 w 328"/>
                <a:gd name="T77" fmla="*/ 38 h 272"/>
                <a:gd name="T78" fmla="*/ 163 w 328"/>
                <a:gd name="T79" fmla="*/ 5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8" h="272">
                  <a:moveTo>
                    <a:pt x="328" y="39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84" y="197"/>
                    <a:pt x="164" y="197"/>
                    <a:pt x="164" y="197"/>
                  </a:cubicBezTo>
                  <a:cubicBezTo>
                    <a:pt x="257" y="194"/>
                    <a:pt x="264" y="148"/>
                    <a:pt x="264" y="148"/>
                  </a:cubicBezTo>
                  <a:cubicBezTo>
                    <a:pt x="263" y="69"/>
                    <a:pt x="263" y="69"/>
                    <a:pt x="263" y="69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71" y="78"/>
                    <a:pt x="276" y="97"/>
                    <a:pt x="274" y="131"/>
                  </a:cubicBezTo>
                  <a:cubicBezTo>
                    <a:pt x="272" y="179"/>
                    <a:pt x="272" y="194"/>
                    <a:pt x="273" y="201"/>
                  </a:cubicBezTo>
                  <a:cubicBezTo>
                    <a:pt x="267" y="202"/>
                    <a:pt x="262" y="208"/>
                    <a:pt x="262" y="214"/>
                  </a:cubicBezTo>
                  <a:cubicBezTo>
                    <a:pt x="263" y="220"/>
                    <a:pt x="267" y="224"/>
                    <a:pt x="272" y="226"/>
                  </a:cubicBezTo>
                  <a:cubicBezTo>
                    <a:pt x="271" y="231"/>
                    <a:pt x="266" y="249"/>
                    <a:pt x="257" y="270"/>
                  </a:cubicBezTo>
                  <a:cubicBezTo>
                    <a:pt x="262" y="271"/>
                    <a:pt x="262" y="271"/>
                    <a:pt x="262" y="271"/>
                  </a:cubicBezTo>
                  <a:cubicBezTo>
                    <a:pt x="262" y="271"/>
                    <a:pt x="267" y="258"/>
                    <a:pt x="268" y="254"/>
                  </a:cubicBezTo>
                  <a:cubicBezTo>
                    <a:pt x="268" y="257"/>
                    <a:pt x="265" y="270"/>
                    <a:pt x="265" y="271"/>
                  </a:cubicBezTo>
                  <a:cubicBezTo>
                    <a:pt x="269" y="272"/>
                    <a:pt x="269" y="272"/>
                    <a:pt x="269" y="272"/>
                  </a:cubicBezTo>
                  <a:cubicBezTo>
                    <a:pt x="269" y="272"/>
                    <a:pt x="272" y="261"/>
                    <a:pt x="272" y="259"/>
                  </a:cubicBezTo>
                  <a:cubicBezTo>
                    <a:pt x="272" y="259"/>
                    <a:pt x="272" y="271"/>
                    <a:pt x="273" y="271"/>
                  </a:cubicBezTo>
                  <a:cubicBezTo>
                    <a:pt x="277" y="272"/>
                    <a:pt x="277" y="272"/>
                    <a:pt x="277" y="272"/>
                  </a:cubicBezTo>
                  <a:cubicBezTo>
                    <a:pt x="277" y="272"/>
                    <a:pt x="276" y="261"/>
                    <a:pt x="277" y="259"/>
                  </a:cubicBezTo>
                  <a:cubicBezTo>
                    <a:pt x="277" y="259"/>
                    <a:pt x="279" y="266"/>
                    <a:pt x="279" y="272"/>
                  </a:cubicBezTo>
                  <a:cubicBezTo>
                    <a:pt x="283" y="272"/>
                    <a:pt x="283" y="272"/>
                    <a:pt x="283" y="272"/>
                  </a:cubicBezTo>
                  <a:cubicBezTo>
                    <a:pt x="283" y="272"/>
                    <a:pt x="282" y="259"/>
                    <a:pt x="281" y="256"/>
                  </a:cubicBezTo>
                  <a:cubicBezTo>
                    <a:pt x="281" y="256"/>
                    <a:pt x="285" y="264"/>
                    <a:pt x="286" y="270"/>
                  </a:cubicBezTo>
                  <a:cubicBezTo>
                    <a:pt x="290" y="270"/>
                    <a:pt x="290" y="270"/>
                    <a:pt x="290" y="270"/>
                  </a:cubicBezTo>
                  <a:cubicBezTo>
                    <a:pt x="290" y="270"/>
                    <a:pt x="282" y="234"/>
                    <a:pt x="279" y="225"/>
                  </a:cubicBezTo>
                  <a:cubicBezTo>
                    <a:pt x="284" y="224"/>
                    <a:pt x="288" y="219"/>
                    <a:pt x="287" y="213"/>
                  </a:cubicBezTo>
                  <a:cubicBezTo>
                    <a:pt x="287" y="208"/>
                    <a:pt x="283" y="203"/>
                    <a:pt x="278" y="201"/>
                  </a:cubicBezTo>
                  <a:cubicBezTo>
                    <a:pt x="277" y="194"/>
                    <a:pt x="278" y="181"/>
                    <a:pt x="280" y="132"/>
                  </a:cubicBezTo>
                  <a:cubicBezTo>
                    <a:pt x="281" y="103"/>
                    <a:pt x="278" y="81"/>
                    <a:pt x="272" y="66"/>
                  </a:cubicBezTo>
                  <a:cubicBezTo>
                    <a:pt x="328" y="51"/>
                    <a:pt x="328" y="51"/>
                    <a:pt x="328" y="51"/>
                  </a:cubicBezTo>
                  <a:lnTo>
                    <a:pt x="328" y="39"/>
                  </a:lnTo>
                  <a:close/>
                  <a:moveTo>
                    <a:pt x="163" y="57"/>
                  </a:moveTo>
                  <a:cubicBezTo>
                    <a:pt x="110" y="59"/>
                    <a:pt x="66" y="52"/>
                    <a:pt x="66" y="42"/>
                  </a:cubicBezTo>
                  <a:cubicBezTo>
                    <a:pt x="66" y="33"/>
                    <a:pt x="109" y="24"/>
                    <a:pt x="162" y="23"/>
                  </a:cubicBezTo>
                  <a:cubicBezTo>
                    <a:pt x="215" y="22"/>
                    <a:pt x="258" y="29"/>
                    <a:pt x="258" y="38"/>
                  </a:cubicBezTo>
                  <a:cubicBezTo>
                    <a:pt x="258" y="48"/>
                    <a:pt x="216" y="56"/>
                    <a:pt x="163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43"/>
            <p:cNvSpPr>
              <a:spLocks noEditPoints="1"/>
            </p:cNvSpPr>
            <p:nvPr/>
          </p:nvSpPr>
          <p:spPr bwMode="auto">
            <a:xfrm>
              <a:off x="1122857" y="1946265"/>
              <a:ext cx="338075" cy="345917"/>
            </a:xfrm>
            <a:custGeom>
              <a:avLst/>
              <a:gdLst>
                <a:gd name="T0" fmla="*/ 81 w 164"/>
                <a:gd name="T1" fmla="*/ 73 h 168"/>
                <a:gd name="T2" fmla="*/ 128 w 164"/>
                <a:gd name="T3" fmla="*/ 55 h 168"/>
                <a:gd name="T4" fmla="*/ 151 w 164"/>
                <a:gd name="T5" fmla="*/ 65 h 168"/>
                <a:gd name="T6" fmla="*/ 152 w 164"/>
                <a:gd name="T7" fmla="*/ 66 h 168"/>
                <a:gd name="T8" fmla="*/ 161 w 164"/>
                <a:gd name="T9" fmla="*/ 99 h 168"/>
                <a:gd name="T10" fmla="*/ 144 w 164"/>
                <a:gd name="T11" fmla="*/ 134 h 168"/>
                <a:gd name="T12" fmla="*/ 155 w 164"/>
                <a:gd name="T13" fmla="*/ 145 h 168"/>
                <a:gd name="T14" fmla="*/ 154 w 164"/>
                <a:gd name="T15" fmla="*/ 156 h 168"/>
                <a:gd name="T16" fmla="*/ 144 w 164"/>
                <a:gd name="T17" fmla="*/ 157 h 168"/>
                <a:gd name="T18" fmla="*/ 132 w 164"/>
                <a:gd name="T19" fmla="*/ 146 h 168"/>
                <a:gd name="T20" fmla="*/ 93 w 164"/>
                <a:gd name="T21" fmla="*/ 166 h 168"/>
                <a:gd name="T22" fmla="*/ 62 w 164"/>
                <a:gd name="T23" fmla="*/ 160 h 168"/>
                <a:gd name="T24" fmla="*/ 64 w 164"/>
                <a:gd name="T25" fmla="*/ 143 h 168"/>
                <a:gd name="T26" fmla="*/ 79 w 164"/>
                <a:gd name="T27" fmla="*/ 141 h 168"/>
                <a:gd name="T28" fmla="*/ 119 w 164"/>
                <a:gd name="T29" fmla="*/ 134 h 168"/>
                <a:gd name="T30" fmla="*/ 82 w 164"/>
                <a:gd name="T31" fmla="*/ 97 h 168"/>
                <a:gd name="T32" fmla="*/ 17 w 164"/>
                <a:gd name="T33" fmla="*/ 105 h 168"/>
                <a:gd name="T34" fmla="*/ 23 w 164"/>
                <a:gd name="T35" fmla="*/ 41 h 168"/>
                <a:gd name="T36" fmla="*/ 12 w 164"/>
                <a:gd name="T37" fmla="*/ 30 h 168"/>
                <a:gd name="T38" fmla="*/ 14 w 164"/>
                <a:gd name="T39" fmla="*/ 20 h 168"/>
                <a:gd name="T40" fmla="*/ 24 w 164"/>
                <a:gd name="T41" fmla="*/ 18 h 168"/>
                <a:gd name="T42" fmla="*/ 35 w 164"/>
                <a:gd name="T43" fmla="*/ 29 h 168"/>
                <a:gd name="T44" fmla="*/ 95 w 164"/>
                <a:gd name="T45" fmla="*/ 17 h 168"/>
                <a:gd name="T46" fmla="*/ 93 w 164"/>
                <a:gd name="T47" fmla="*/ 32 h 168"/>
                <a:gd name="T48" fmla="*/ 81 w 164"/>
                <a:gd name="T49" fmla="*/ 35 h 168"/>
                <a:gd name="T50" fmla="*/ 47 w 164"/>
                <a:gd name="T51" fmla="*/ 41 h 168"/>
                <a:gd name="T52" fmla="*/ 81 w 164"/>
                <a:gd name="T53" fmla="*/ 73 h 168"/>
                <a:gd name="T54" fmla="*/ 35 w 164"/>
                <a:gd name="T55" fmla="*/ 53 h 168"/>
                <a:gd name="T56" fmla="*/ 34 w 164"/>
                <a:gd name="T57" fmla="*/ 85 h 168"/>
                <a:gd name="T58" fmla="*/ 66 w 164"/>
                <a:gd name="T59" fmla="*/ 82 h 168"/>
                <a:gd name="T60" fmla="*/ 35 w 164"/>
                <a:gd name="T61" fmla="*/ 53 h 168"/>
                <a:gd name="T62" fmla="*/ 131 w 164"/>
                <a:gd name="T63" fmla="*/ 122 h 168"/>
                <a:gd name="T64" fmla="*/ 134 w 164"/>
                <a:gd name="T65" fmla="*/ 85 h 168"/>
                <a:gd name="T66" fmla="*/ 97 w 164"/>
                <a:gd name="T67" fmla="*/ 89 h 168"/>
                <a:gd name="T68" fmla="*/ 131 w 164"/>
                <a:gd name="T69" fmla="*/ 12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68">
                  <a:moveTo>
                    <a:pt x="81" y="73"/>
                  </a:moveTo>
                  <a:cubicBezTo>
                    <a:pt x="103" y="60"/>
                    <a:pt x="115" y="55"/>
                    <a:pt x="128" y="55"/>
                  </a:cubicBezTo>
                  <a:cubicBezTo>
                    <a:pt x="137" y="56"/>
                    <a:pt x="145" y="59"/>
                    <a:pt x="151" y="65"/>
                  </a:cubicBezTo>
                  <a:cubicBezTo>
                    <a:pt x="152" y="66"/>
                    <a:pt x="152" y="66"/>
                    <a:pt x="152" y="66"/>
                  </a:cubicBezTo>
                  <a:cubicBezTo>
                    <a:pt x="158" y="73"/>
                    <a:pt x="164" y="84"/>
                    <a:pt x="161" y="99"/>
                  </a:cubicBezTo>
                  <a:cubicBezTo>
                    <a:pt x="159" y="115"/>
                    <a:pt x="149" y="127"/>
                    <a:pt x="144" y="13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7" y="147"/>
                    <a:pt x="159" y="150"/>
                    <a:pt x="154" y="156"/>
                  </a:cubicBezTo>
                  <a:cubicBezTo>
                    <a:pt x="149" y="161"/>
                    <a:pt x="145" y="158"/>
                    <a:pt x="144" y="157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26" y="152"/>
                    <a:pt x="113" y="164"/>
                    <a:pt x="93" y="166"/>
                  </a:cubicBezTo>
                  <a:cubicBezTo>
                    <a:pt x="80" y="168"/>
                    <a:pt x="67" y="164"/>
                    <a:pt x="62" y="160"/>
                  </a:cubicBezTo>
                  <a:cubicBezTo>
                    <a:pt x="57" y="155"/>
                    <a:pt x="59" y="148"/>
                    <a:pt x="64" y="143"/>
                  </a:cubicBezTo>
                  <a:cubicBezTo>
                    <a:pt x="70" y="137"/>
                    <a:pt x="75" y="139"/>
                    <a:pt x="79" y="141"/>
                  </a:cubicBezTo>
                  <a:cubicBezTo>
                    <a:pt x="87" y="144"/>
                    <a:pt x="102" y="149"/>
                    <a:pt x="119" y="134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62" y="109"/>
                    <a:pt x="37" y="124"/>
                    <a:pt x="17" y="105"/>
                  </a:cubicBezTo>
                  <a:cubicBezTo>
                    <a:pt x="0" y="88"/>
                    <a:pt x="4" y="63"/>
                    <a:pt x="23" y="4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28"/>
                    <a:pt x="8" y="25"/>
                    <a:pt x="14" y="20"/>
                  </a:cubicBezTo>
                  <a:cubicBezTo>
                    <a:pt x="19" y="14"/>
                    <a:pt x="22" y="17"/>
                    <a:pt x="24" y="1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66" y="0"/>
                    <a:pt x="92" y="14"/>
                    <a:pt x="95" y="17"/>
                  </a:cubicBezTo>
                  <a:cubicBezTo>
                    <a:pt x="100" y="21"/>
                    <a:pt x="98" y="27"/>
                    <a:pt x="93" y="32"/>
                  </a:cubicBezTo>
                  <a:cubicBezTo>
                    <a:pt x="88" y="37"/>
                    <a:pt x="84" y="36"/>
                    <a:pt x="81" y="35"/>
                  </a:cubicBezTo>
                  <a:cubicBezTo>
                    <a:pt x="73" y="33"/>
                    <a:pt x="63" y="29"/>
                    <a:pt x="47" y="41"/>
                  </a:cubicBezTo>
                  <a:lnTo>
                    <a:pt x="81" y="73"/>
                  </a:lnTo>
                  <a:close/>
                  <a:moveTo>
                    <a:pt x="35" y="53"/>
                  </a:moveTo>
                  <a:cubicBezTo>
                    <a:pt x="23" y="68"/>
                    <a:pt x="28" y="80"/>
                    <a:pt x="34" y="85"/>
                  </a:cubicBezTo>
                  <a:cubicBezTo>
                    <a:pt x="43" y="94"/>
                    <a:pt x="54" y="88"/>
                    <a:pt x="66" y="82"/>
                  </a:cubicBezTo>
                  <a:lnTo>
                    <a:pt x="35" y="53"/>
                  </a:lnTo>
                  <a:close/>
                  <a:moveTo>
                    <a:pt x="131" y="122"/>
                  </a:moveTo>
                  <a:cubicBezTo>
                    <a:pt x="135" y="117"/>
                    <a:pt x="148" y="98"/>
                    <a:pt x="134" y="85"/>
                  </a:cubicBezTo>
                  <a:cubicBezTo>
                    <a:pt x="124" y="75"/>
                    <a:pt x="111" y="80"/>
                    <a:pt x="97" y="89"/>
                  </a:cubicBezTo>
                  <a:lnTo>
                    <a:pt x="131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44"/>
            <p:cNvSpPr>
              <a:spLocks/>
            </p:cNvSpPr>
            <p:nvPr/>
          </p:nvSpPr>
          <p:spPr bwMode="auto">
            <a:xfrm>
              <a:off x="2402835" y="950337"/>
              <a:ext cx="372927" cy="440892"/>
            </a:xfrm>
            <a:custGeom>
              <a:avLst/>
              <a:gdLst>
                <a:gd name="T0" fmla="*/ 140 w 181"/>
                <a:gd name="T1" fmla="*/ 0 h 214"/>
                <a:gd name="T2" fmla="*/ 132 w 181"/>
                <a:gd name="T3" fmla="*/ 16 h 214"/>
                <a:gd name="T4" fmla="*/ 74 w 181"/>
                <a:gd name="T5" fmla="*/ 95 h 214"/>
                <a:gd name="T6" fmla="*/ 74 w 181"/>
                <a:gd name="T7" fmla="*/ 95 h 214"/>
                <a:gd name="T8" fmla="*/ 33 w 181"/>
                <a:gd name="T9" fmla="*/ 125 h 214"/>
                <a:gd name="T10" fmla="*/ 0 w 181"/>
                <a:gd name="T11" fmla="*/ 162 h 214"/>
                <a:gd name="T12" fmla="*/ 1 w 181"/>
                <a:gd name="T13" fmla="*/ 166 h 214"/>
                <a:gd name="T14" fmla="*/ 3 w 181"/>
                <a:gd name="T15" fmla="*/ 179 h 214"/>
                <a:gd name="T16" fmla="*/ 97 w 181"/>
                <a:gd name="T17" fmla="*/ 197 h 214"/>
                <a:gd name="T18" fmla="*/ 109 w 181"/>
                <a:gd name="T19" fmla="*/ 117 h 214"/>
                <a:gd name="T20" fmla="*/ 143 w 181"/>
                <a:gd name="T21" fmla="*/ 76 h 214"/>
                <a:gd name="T22" fmla="*/ 138 w 181"/>
                <a:gd name="T23" fmla="*/ 198 h 214"/>
                <a:gd name="T24" fmla="*/ 155 w 181"/>
                <a:gd name="T25" fmla="*/ 198 h 214"/>
                <a:gd name="T26" fmla="*/ 159 w 181"/>
                <a:gd name="T27" fmla="*/ 105 h 214"/>
                <a:gd name="T28" fmla="*/ 171 w 181"/>
                <a:gd name="T29" fmla="*/ 49 h 214"/>
                <a:gd name="T30" fmla="*/ 140 w 181"/>
                <a:gd name="T3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214">
                  <a:moveTo>
                    <a:pt x="140" y="0"/>
                  </a:moveTo>
                  <a:cubicBezTo>
                    <a:pt x="140" y="0"/>
                    <a:pt x="143" y="2"/>
                    <a:pt x="132" y="16"/>
                  </a:cubicBezTo>
                  <a:cubicBezTo>
                    <a:pt x="119" y="33"/>
                    <a:pt x="95" y="43"/>
                    <a:pt x="74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55" y="137"/>
                    <a:pt x="33" y="125"/>
                    <a:pt x="33" y="125"/>
                  </a:cubicBezTo>
                  <a:cubicBezTo>
                    <a:pt x="26" y="158"/>
                    <a:pt x="0" y="148"/>
                    <a:pt x="0" y="162"/>
                  </a:cubicBezTo>
                  <a:cubicBezTo>
                    <a:pt x="0" y="162"/>
                    <a:pt x="0" y="164"/>
                    <a:pt x="1" y="166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3" y="179"/>
                    <a:pt x="13" y="214"/>
                    <a:pt x="97" y="197"/>
                  </a:cubicBezTo>
                  <a:cubicBezTo>
                    <a:pt x="100" y="185"/>
                    <a:pt x="103" y="159"/>
                    <a:pt x="109" y="117"/>
                  </a:cubicBezTo>
                  <a:cubicBezTo>
                    <a:pt x="117" y="57"/>
                    <a:pt x="143" y="76"/>
                    <a:pt x="143" y="76"/>
                  </a:cubicBezTo>
                  <a:cubicBezTo>
                    <a:pt x="138" y="198"/>
                    <a:pt x="138" y="198"/>
                    <a:pt x="138" y="198"/>
                  </a:cubicBezTo>
                  <a:cubicBezTo>
                    <a:pt x="146" y="201"/>
                    <a:pt x="155" y="198"/>
                    <a:pt x="155" y="198"/>
                  </a:cubicBezTo>
                  <a:cubicBezTo>
                    <a:pt x="155" y="198"/>
                    <a:pt x="155" y="142"/>
                    <a:pt x="159" y="105"/>
                  </a:cubicBezTo>
                  <a:cubicBezTo>
                    <a:pt x="162" y="68"/>
                    <a:pt x="171" y="49"/>
                    <a:pt x="171" y="49"/>
                  </a:cubicBezTo>
                  <a:cubicBezTo>
                    <a:pt x="171" y="49"/>
                    <a:pt x="181" y="9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45"/>
            <p:cNvSpPr>
              <a:spLocks noEditPoints="1"/>
            </p:cNvSpPr>
            <p:nvPr/>
          </p:nvSpPr>
          <p:spPr bwMode="auto">
            <a:xfrm>
              <a:off x="1261398" y="3410966"/>
              <a:ext cx="271854" cy="404296"/>
            </a:xfrm>
            <a:custGeom>
              <a:avLst/>
              <a:gdLst>
                <a:gd name="T0" fmla="*/ 110 w 132"/>
                <a:gd name="T1" fmla="*/ 0 h 196"/>
                <a:gd name="T2" fmla="*/ 21 w 132"/>
                <a:gd name="T3" fmla="*/ 0 h 196"/>
                <a:gd name="T4" fmla="*/ 0 w 132"/>
                <a:gd name="T5" fmla="*/ 21 h 196"/>
                <a:gd name="T6" fmla="*/ 0 w 132"/>
                <a:gd name="T7" fmla="*/ 175 h 196"/>
                <a:gd name="T8" fmla="*/ 21 w 132"/>
                <a:gd name="T9" fmla="*/ 196 h 196"/>
                <a:gd name="T10" fmla="*/ 110 w 132"/>
                <a:gd name="T11" fmla="*/ 196 h 196"/>
                <a:gd name="T12" fmla="*/ 132 w 132"/>
                <a:gd name="T13" fmla="*/ 175 h 196"/>
                <a:gd name="T14" fmla="*/ 132 w 132"/>
                <a:gd name="T15" fmla="*/ 21 h 196"/>
                <a:gd name="T16" fmla="*/ 110 w 132"/>
                <a:gd name="T17" fmla="*/ 0 h 196"/>
                <a:gd name="T18" fmla="*/ 66 w 132"/>
                <a:gd name="T19" fmla="*/ 177 h 196"/>
                <a:gd name="T20" fmla="*/ 54 w 132"/>
                <a:gd name="T21" fmla="*/ 165 h 196"/>
                <a:gd name="T22" fmla="*/ 66 w 132"/>
                <a:gd name="T23" fmla="*/ 153 h 196"/>
                <a:gd name="T24" fmla="*/ 78 w 132"/>
                <a:gd name="T25" fmla="*/ 165 h 196"/>
                <a:gd name="T26" fmla="*/ 66 w 132"/>
                <a:gd name="T27" fmla="*/ 177 h 196"/>
                <a:gd name="T28" fmla="*/ 113 w 132"/>
                <a:gd name="T29" fmla="*/ 141 h 196"/>
                <a:gd name="T30" fmla="*/ 18 w 132"/>
                <a:gd name="T31" fmla="*/ 141 h 196"/>
                <a:gd name="T32" fmla="*/ 18 w 132"/>
                <a:gd name="T33" fmla="*/ 19 h 196"/>
                <a:gd name="T34" fmla="*/ 113 w 132"/>
                <a:gd name="T35" fmla="*/ 19 h 196"/>
                <a:gd name="T36" fmla="*/ 113 w 132"/>
                <a:gd name="T37" fmla="*/ 14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96">
                  <a:moveTo>
                    <a:pt x="11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7"/>
                    <a:pt x="9" y="196"/>
                    <a:pt x="21" y="196"/>
                  </a:cubicBezTo>
                  <a:cubicBezTo>
                    <a:pt x="110" y="196"/>
                    <a:pt x="110" y="196"/>
                    <a:pt x="110" y="196"/>
                  </a:cubicBezTo>
                  <a:cubicBezTo>
                    <a:pt x="122" y="196"/>
                    <a:pt x="132" y="187"/>
                    <a:pt x="132" y="175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9"/>
                    <a:pt x="122" y="0"/>
                    <a:pt x="110" y="0"/>
                  </a:cubicBezTo>
                  <a:close/>
                  <a:moveTo>
                    <a:pt x="66" y="177"/>
                  </a:moveTo>
                  <a:cubicBezTo>
                    <a:pt x="59" y="177"/>
                    <a:pt x="54" y="172"/>
                    <a:pt x="54" y="165"/>
                  </a:cubicBezTo>
                  <a:cubicBezTo>
                    <a:pt x="54" y="158"/>
                    <a:pt x="59" y="153"/>
                    <a:pt x="66" y="153"/>
                  </a:cubicBezTo>
                  <a:cubicBezTo>
                    <a:pt x="72" y="153"/>
                    <a:pt x="78" y="158"/>
                    <a:pt x="78" y="165"/>
                  </a:cubicBezTo>
                  <a:cubicBezTo>
                    <a:pt x="78" y="172"/>
                    <a:pt x="72" y="177"/>
                    <a:pt x="66" y="177"/>
                  </a:cubicBezTo>
                  <a:close/>
                  <a:moveTo>
                    <a:pt x="113" y="141"/>
                  </a:moveTo>
                  <a:cubicBezTo>
                    <a:pt x="18" y="141"/>
                    <a:pt x="18" y="141"/>
                    <a:pt x="18" y="14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3" y="19"/>
                    <a:pt x="113" y="19"/>
                    <a:pt x="113" y="19"/>
                  </a:cubicBezTo>
                  <a:lnTo>
                    <a:pt x="113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46"/>
            <p:cNvSpPr>
              <a:spLocks noEditPoints="1"/>
            </p:cNvSpPr>
            <p:nvPr/>
          </p:nvSpPr>
          <p:spPr bwMode="auto">
            <a:xfrm>
              <a:off x="5006361" y="2580591"/>
              <a:ext cx="676149" cy="443505"/>
            </a:xfrm>
            <a:custGeom>
              <a:avLst/>
              <a:gdLst>
                <a:gd name="T0" fmla="*/ 286 w 328"/>
                <a:gd name="T1" fmla="*/ 33 h 215"/>
                <a:gd name="T2" fmla="*/ 225 w 328"/>
                <a:gd name="T3" fmla="*/ 36 h 215"/>
                <a:gd name="T4" fmla="*/ 147 w 328"/>
                <a:gd name="T5" fmla="*/ 17 h 215"/>
                <a:gd name="T6" fmla="*/ 147 w 328"/>
                <a:gd name="T7" fmla="*/ 0 h 215"/>
                <a:gd name="T8" fmla="*/ 105 w 328"/>
                <a:gd name="T9" fmla="*/ 0 h 215"/>
                <a:gd name="T10" fmla="*/ 105 w 328"/>
                <a:gd name="T11" fmla="*/ 45 h 215"/>
                <a:gd name="T12" fmla="*/ 71 w 328"/>
                <a:gd name="T13" fmla="*/ 45 h 215"/>
                <a:gd name="T14" fmla="*/ 71 w 328"/>
                <a:gd name="T15" fmla="*/ 81 h 215"/>
                <a:gd name="T16" fmla="*/ 0 w 328"/>
                <a:gd name="T17" fmla="*/ 143 h 215"/>
                <a:gd name="T18" fmla="*/ 48 w 328"/>
                <a:gd name="T19" fmla="*/ 197 h 215"/>
                <a:gd name="T20" fmla="*/ 48 w 328"/>
                <a:gd name="T21" fmla="*/ 207 h 215"/>
                <a:gd name="T22" fmla="*/ 126 w 328"/>
                <a:gd name="T23" fmla="*/ 215 h 215"/>
                <a:gd name="T24" fmla="*/ 204 w 328"/>
                <a:gd name="T25" fmla="*/ 207 h 215"/>
                <a:gd name="T26" fmla="*/ 204 w 328"/>
                <a:gd name="T27" fmla="*/ 197 h 215"/>
                <a:gd name="T28" fmla="*/ 252 w 328"/>
                <a:gd name="T29" fmla="*/ 143 h 215"/>
                <a:gd name="T30" fmla="*/ 181 w 328"/>
                <a:gd name="T31" fmla="*/ 81 h 215"/>
                <a:gd name="T32" fmla="*/ 181 w 328"/>
                <a:gd name="T33" fmla="*/ 45 h 215"/>
                <a:gd name="T34" fmla="*/ 147 w 328"/>
                <a:gd name="T35" fmla="*/ 45 h 215"/>
                <a:gd name="T36" fmla="*/ 147 w 328"/>
                <a:gd name="T37" fmla="*/ 31 h 215"/>
                <a:gd name="T38" fmla="*/ 218 w 328"/>
                <a:gd name="T39" fmla="*/ 47 h 215"/>
                <a:gd name="T40" fmla="*/ 252 w 328"/>
                <a:gd name="T41" fmla="*/ 104 h 215"/>
                <a:gd name="T42" fmla="*/ 318 w 328"/>
                <a:gd name="T43" fmla="*/ 93 h 215"/>
                <a:gd name="T44" fmla="*/ 286 w 328"/>
                <a:gd name="T45" fmla="*/ 33 h 215"/>
                <a:gd name="T46" fmla="*/ 239 w 328"/>
                <a:gd name="T47" fmla="*/ 142 h 215"/>
                <a:gd name="T48" fmla="*/ 240 w 328"/>
                <a:gd name="T49" fmla="*/ 143 h 215"/>
                <a:gd name="T50" fmla="*/ 127 w 328"/>
                <a:gd name="T51" fmla="*/ 197 h 215"/>
                <a:gd name="T52" fmla="*/ 14 w 328"/>
                <a:gd name="T53" fmla="*/ 143 h 215"/>
                <a:gd name="T54" fmla="*/ 14 w 328"/>
                <a:gd name="T55" fmla="*/ 142 h 215"/>
                <a:gd name="T56" fmla="*/ 91 w 328"/>
                <a:gd name="T57" fmla="*/ 143 h 215"/>
                <a:gd name="T58" fmla="*/ 239 w 328"/>
                <a:gd name="T59" fmla="*/ 14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8" h="215">
                  <a:moveTo>
                    <a:pt x="286" y="33"/>
                  </a:moveTo>
                  <a:cubicBezTo>
                    <a:pt x="262" y="22"/>
                    <a:pt x="238" y="24"/>
                    <a:pt x="225" y="36"/>
                  </a:cubicBezTo>
                  <a:cubicBezTo>
                    <a:pt x="200" y="23"/>
                    <a:pt x="168" y="19"/>
                    <a:pt x="147" y="17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29" y="92"/>
                    <a:pt x="0" y="116"/>
                    <a:pt x="0" y="143"/>
                  </a:cubicBezTo>
                  <a:cubicBezTo>
                    <a:pt x="0" y="165"/>
                    <a:pt x="19" y="184"/>
                    <a:pt x="48" y="19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48" y="207"/>
                    <a:pt x="64" y="215"/>
                    <a:pt x="126" y="215"/>
                  </a:cubicBezTo>
                  <a:cubicBezTo>
                    <a:pt x="188" y="215"/>
                    <a:pt x="204" y="207"/>
                    <a:pt x="204" y="207"/>
                  </a:cubicBezTo>
                  <a:cubicBezTo>
                    <a:pt x="204" y="197"/>
                    <a:pt x="204" y="197"/>
                    <a:pt x="204" y="197"/>
                  </a:cubicBezTo>
                  <a:cubicBezTo>
                    <a:pt x="233" y="184"/>
                    <a:pt x="252" y="165"/>
                    <a:pt x="252" y="143"/>
                  </a:cubicBezTo>
                  <a:cubicBezTo>
                    <a:pt x="252" y="116"/>
                    <a:pt x="223" y="92"/>
                    <a:pt x="181" y="81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66" y="32"/>
                    <a:pt x="195" y="36"/>
                    <a:pt x="218" y="47"/>
                  </a:cubicBezTo>
                  <a:cubicBezTo>
                    <a:pt x="211" y="66"/>
                    <a:pt x="225" y="91"/>
                    <a:pt x="252" y="104"/>
                  </a:cubicBezTo>
                  <a:cubicBezTo>
                    <a:pt x="279" y="117"/>
                    <a:pt x="309" y="112"/>
                    <a:pt x="318" y="93"/>
                  </a:cubicBezTo>
                  <a:cubicBezTo>
                    <a:pt x="328" y="73"/>
                    <a:pt x="313" y="47"/>
                    <a:pt x="286" y="33"/>
                  </a:cubicBezTo>
                  <a:close/>
                  <a:moveTo>
                    <a:pt x="239" y="142"/>
                  </a:moveTo>
                  <a:cubicBezTo>
                    <a:pt x="239" y="142"/>
                    <a:pt x="240" y="142"/>
                    <a:pt x="240" y="143"/>
                  </a:cubicBezTo>
                  <a:cubicBezTo>
                    <a:pt x="240" y="173"/>
                    <a:pt x="189" y="197"/>
                    <a:pt x="127" y="197"/>
                  </a:cubicBezTo>
                  <a:cubicBezTo>
                    <a:pt x="64" y="197"/>
                    <a:pt x="14" y="173"/>
                    <a:pt x="14" y="143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34" y="145"/>
                    <a:pt x="63" y="147"/>
                    <a:pt x="91" y="143"/>
                  </a:cubicBezTo>
                  <a:cubicBezTo>
                    <a:pt x="131" y="136"/>
                    <a:pt x="190" y="154"/>
                    <a:pt x="239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6516835" y="2791075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49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497643" y="2778621"/>
            <a:ext cx="2152974" cy="364572"/>
            <a:chOff x="7183923" y="3575245"/>
            <a:chExt cx="2041562" cy="345706"/>
          </a:xfrm>
          <a:solidFill>
            <a:srgbClr val="FFA100"/>
          </a:solidFill>
        </p:grpSpPr>
        <p:sp>
          <p:nvSpPr>
            <p:cNvPr id="83" name="Rectangle 82"/>
            <p:cNvSpPr/>
            <p:nvPr/>
          </p:nvSpPr>
          <p:spPr>
            <a:xfrm>
              <a:off x="7202120" y="3587057"/>
              <a:ext cx="2023365" cy="3278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Content Placeholder 2"/>
            <p:cNvSpPr txBox="1">
              <a:spLocks/>
            </p:cNvSpPr>
            <p:nvPr/>
          </p:nvSpPr>
          <p:spPr>
            <a:xfrm>
              <a:off x="7183923" y="3575245"/>
              <a:ext cx="716891" cy="345706"/>
            </a:xfrm>
            <a:prstGeom prst="rect">
              <a:avLst/>
            </a:prstGeom>
            <a:grpFill/>
          </p:spPr>
          <p:txBody>
            <a:bodyPr vert="horz" wrap="square" lIns="128573" tIns="64286" rIns="128573" bIns="64286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6516835" y="4351748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49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6497645" y="4340709"/>
            <a:ext cx="1776422" cy="364572"/>
            <a:chOff x="7183923" y="5056502"/>
            <a:chExt cx="1684497" cy="345707"/>
          </a:xfrm>
          <a:solidFill>
            <a:srgbClr val="FFA100"/>
          </a:solidFill>
        </p:grpSpPr>
        <p:sp>
          <p:nvSpPr>
            <p:cNvPr id="87" name="Rectangle 86"/>
            <p:cNvSpPr/>
            <p:nvPr/>
          </p:nvSpPr>
          <p:spPr>
            <a:xfrm>
              <a:off x="7202120" y="5066968"/>
              <a:ext cx="1666300" cy="3278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Content Placeholder 2"/>
            <p:cNvSpPr txBox="1">
              <a:spLocks/>
            </p:cNvSpPr>
            <p:nvPr/>
          </p:nvSpPr>
          <p:spPr>
            <a:xfrm>
              <a:off x="7183923" y="5056502"/>
              <a:ext cx="716891" cy="345707"/>
            </a:xfrm>
            <a:prstGeom prst="rect">
              <a:avLst/>
            </a:prstGeom>
            <a:grpFill/>
          </p:spPr>
          <p:txBody>
            <a:bodyPr vert="horz" wrap="square" lIns="128573" tIns="64286" rIns="128573" bIns="64286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45%</a:t>
              </a:r>
            </a:p>
          </p:txBody>
        </p:sp>
      </p:grpSp>
      <p:sp>
        <p:nvSpPr>
          <p:cNvPr id="89" name="Rectangle 88"/>
          <p:cNvSpPr/>
          <p:nvPr/>
        </p:nvSpPr>
        <p:spPr>
          <a:xfrm>
            <a:off x="6516835" y="3828447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49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6497643" y="3815994"/>
            <a:ext cx="3198947" cy="364572"/>
            <a:chOff x="7183923" y="4558935"/>
            <a:chExt cx="3033408" cy="345706"/>
          </a:xfrm>
          <a:solidFill>
            <a:srgbClr val="E6E300"/>
          </a:solidFill>
        </p:grpSpPr>
        <p:sp>
          <p:nvSpPr>
            <p:cNvPr id="91" name="Rectangle 90"/>
            <p:cNvSpPr/>
            <p:nvPr/>
          </p:nvSpPr>
          <p:spPr>
            <a:xfrm>
              <a:off x="7202120" y="4570747"/>
              <a:ext cx="3015211" cy="3278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Content Placeholder 2"/>
            <p:cNvSpPr txBox="1">
              <a:spLocks/>
            </p:cNvSpPr>
            <p:nvPr/>
          </p:nvSpPr>
          <p:spPr>
            <a:xfrm>
              <a:off x="7183923" y="4558935"/>
              <a:ext cx="716891" cy="345706"/>
            </a:xfrm>
            <a:prstGeom prst="rect">
              <a:avLst/>
            </a:prstGeom>
            <a:grpFill/>
          </p:spPr>
          <p:txBody>
            <a:bodyPr vert="horz" wrap="square" lIns="128573" tIns="64286" rIns="128573" bIns="64286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75%</a:t>
              </a:r>
            </a:p>
          </p:txBody>
        </p:sp>
      </p:grpSp>
      <p:sp>
        <p:nvSpPr>
          <p:cNvPr id="93" name="Rectangle 92"/>
          <p:cNvSpPr/>
          <p:nvPr/>
        </p:nvSpPr>
        <p:spPr>
          <a:xfrm>
            <a:off x="6516835" y="3305660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49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6497643" y="3293204"/>
            <a:ext cx="2529525" cy="364572"/>
            <a:chOff x="7183923" y="4063200"/>
            <a:chExt cx="2398628" cy="345706"/>
          </a:xfrm>
          <a:solidFill>
            <a:srgbClr val="C56D27"/>
          </a:solidFill>
        </p:grpSpPr>
        <p:sp>
          <p:nvSpPr>
            <p:cNvPr id="95" name="Rectangle 94"/>
            <p:cNvSpPr/>
            <p:nvPr/>
          </p:nvSpPr>
          <p:spPr>
            <a:xfrm>
              <a:off x="7202120" y="4075012"/>
              <a:ext cx="2380431" cy="3278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Content Placeholder 2"/>
            <p:cNvSpPr txBox="1">
              <a:spLocks/>
            </p:cNvSpPr>
            <p:nvPr/>
          </p:nvSpPr>
          <p:spPr>
            <a:xfrm>
              <a:off x="7183923" y="4063200"/>
              <a:ext cx="716891" cy="345706"/>
            </a:xfrm>
            <a:prstGeom prst="rect">
              <a:avLst/>
            </a:prstGeom>
            <a:grpFill/>
          </p:spPr>
          <p:txBody>
            <a:bodyPr vert="horz" wrap="square" lIns="128573" tIns="64286" rIns="128573" bIns="64286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62%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989708" y="3288679"/>
            <a:ext cx="349723" cy="350321"/>
            <a:chOff x="7275629" y="3973834"/>
            <a:chExt cx="464344" cy="465138"/>
          </a:xfrm>
          <a:solidFill>
            <a:srgbClr val="FFA100"/>
          </a:solidFill>
        </p:grpSpPr>
        <p:sp>
          <p:nvSpPr>
            <p:cNvPr id="98" name="AutoShape 37"/>
            <p:cNvSpPr>
              <a:spLocks/>
            </p:cNvSpPr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AutoShape 38"/>
            <p:cNvSpPr>
              <a:spLocks/>
            </p:cNvSpPr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AutoShape 39"/>
            <p:cNvSpPr>
              <a:spLocks/>
            </p:cNvSpPr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AutoShape 40"/>
            <p:cNvSpPr>
              <a:spLocks/>
            </p:cNvSpPr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AutoShape 41"/>
            <p:cNvSpPr>
              <a:spLocks/>
            </p:cNvSpPr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AutoShape 42"/>
            <p:cNvSpPr>
              <a:spLocks/>
            </p:cNvSpPr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020132" y="4360896"/>
            <a:ext cx="297181" cy="339553"/>
            <a:chOff x="9162373" y="3045147"/>
            <a:chExt cx="406400" cy="464344"/>
          </a:xfrm>
          <a:solidFill>
            <a:srgbClr val="FFA100"/>
          </a:solidFill>
        </p:grpSpPr>
        <p:sp>
          <p:nvSpPr>
            <p:cNvPr id="105" name="AutoShape 48"/>
            <p:cNvSpPr>
              <a:spLocks/>
            </p:cNvSpPr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AutoShape 49"/>
            <p:cNvSpPr>
              <a:spLocks/>
            </p:cNvSpPr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AutoShape 50"/>
            <p:cNvSpPr>
              <a:spLocks/>
            </p:cNvSpPr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AutoShape 51"/>
            <p:cNvSpPr>
              <a:spLocks/>
            </p:cNvSpPr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053012" y="2785605"/>
            <a:ext cx="240322" cy="350321"/>
            <a:chOff x="3582988" y="3510757"/>
            <a:chExt cx="319088" cy="465138"/>
          </a:xfrm>
          <a:solidFill>
            <a:srgbClr val="FFA100"/>
          </a:solidFill>
        </p:grpSpPr>
        <p:sp>
          <p:nvSpPr>
            <p:cNvPr id="110" name="AutoShape 113"/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AutoShape 114"/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033823" y="3824787"/>
            <a:ext cx="262440" cy="350321"/>
            <a:chOff x="2639219" y="3510757"/>
            <a:chExt cx="348456" cy="465138"/>
          </a:xfrm>
          <a:solidFill>
            <a:srgbClr val="FFA100"/>
          </a:solidFill>
        </p:grpSpPr>
        <p:sp>
          <p:nvSpPr>
            <p:cNvPr id="113" name="AutoShape 115"/>
            <p:cNvSpPr>
              <a:spLocks/>
            </p:cNvSpPr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AutoShape 116"/>
            <p:cNvSpPr>
              <a:spLocks/>
            </p:cNvSpPr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5" name="TextBox 115"/>
          <p:cNvSpPr txBox="1"/>
          <p:nvPr/>
        </p:nvSpPr>
        <p:spPr>
          <a:xfrm>
            <a:off x="5994750" y="1025166"/>
            <a:ext cx="1441420" cy="332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Rectangle 117"/>
          <p:cNvSpPr/>
          <p:nvPr/>
        </p:nvSpPr>
        <p:spPr>
          <a:xfrm>
            <a:off x="5994750" y="1281835"/>
            <a:ext cx="478965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，点击添加相关标题文字，修改文字内容，也可以直接复制你的内容到此。，点击添加相关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5" grpId="0" animBg="1"/>
      <p:bldP spid="89" grpId="0" animBg="1"/>
      <p:bldP spid="93" grpId="0" animBg="1"/>
      <p:bldP spid="115" grpId="0"/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93" y="2871246"/>
            <a:ext cx="8603526" cy="696609"/>
          </a:xfrm>
          <a:prstGeom prst="rect">
            <a:avLst/>
          </a:prstGeom>
        </p:spPr>
      </p:pic>
      <p:sp>
        <p:nvSpPr>
          <p:cNvPr id="62" name="Freeform 40"/>
          <p:cNvSpPr>
            <a:spLocks/>
          </p:cNvSpPr>
          <p:nvPr/>
        </p:nvSpPr>
        <p:spPr bwMode="auto">
          <a:xfrm>
            <a:off x="5229307" y="2246357"/>
            <a:ext cx="2023153" cy="1011575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Freeform 20"/>
          <p:cNvSpPr>
            <a:spLocks/>
          </p:cNvSpPr>
          <p:nvPr/>
        </p:nvSpPr>
        <p:spPr bwMode="auto">
          <a:xfrm>
            <a:off x="611912" y="1701867"/>
            <a:ext cx="381000" cy="188912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3919221" y="4575996"/>
            <a:ext cx="4705349" cy="2255878"/>
            <a:chOff x="5033963" y="5529263"/>
            <a:chExt cx="2778125" cy="133191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767388" y="5775325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951538" y="6092825"/>
              <a:ext cx="273050" cy="623887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407025" y="6413500"/>
              <a:ext cx="511175" cy="2476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580063" y="6564313"/>
              <a:ext cx="63500" cy="6985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586413" y="6483350"/>
              <a:ext cx="84138" cy="63500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5700713" y="6550025"/>
              <a:ext cx="60325" cy="6985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791200" y="6567488"/>
              <a:ext cx="73025" cy="57150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5407025" y="6523038"/>
              <a:ext cx="142875" cy="111125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407025" y="6416675"/>
              <a:ext cx="242888" cy="244475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5580063" y="6567488"/>
              <a:ext cx="63500" cy="57150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586413" y="6483350"/>
              <a:ext cx="63500" cy="63500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5153025" y="6367463"/>
              <a:ext cx="111125" cy="493712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5076825" y="6159500"/>
              <a:ext cx="376238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5160963" y="6259513"/>
              <a:ext cx="228600" cy="207962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5033963" y="6519863"/>
              <a:ext cx="166688" cy="131762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797675" y="5759450"/>
              <a:ext cx="968375" cy="860425"/>
            </a:xfrm>
            <a:custGeom>
              <a:avLst/>
              <a:gdLst>
                <a:gd name="T0" fmla="*/ 610 w 610"/>
                <a:gd name="T1" fmla="*/ 542 h 542"/>
                <a:gd name="T2" fmla="*/ 610 w 610"/>
                <a:gd name="T3" fmla="*/ 259 h 542"/>
                <a:gd name="T4" fmla="*/ 328 w 610"/>
                <a:gd name="T5" fmla="*/ 0 h 542"/>
                <a:gd name="T6" fmla="*/ 0 w 610"/>
                <a:gd name="T7" fmla="*/ 0 h 542"/>
                <a:gd name="T8" fmla="*/ 0 w 610"/>
                <a:gd name="T9" fmla="*/ 542 h 542"/>
                <a:gd name="T10" fmla="*/ 610 w 610"/>
                <a:gd name="T1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2">
                  <a:moveTo>
                    <a:pt x="610" y="542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10" y="542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380163" y="5799138"/>
              <a:ext cx="887413" cy="820737"/>
            </a:xfrm>
            <a:custGeom>
              <a:avLst/>
              <a:gdLst>
                <a:gd name="T0" fmla="*/ 559 w 559"/>
                <a:gd name="T1" fmla="*/ 517 h 517"/>
                <a:gd name="T2" fmla="*/ 559 w 559"/>
                <a:gd name="T3" fmla="*/ 210 h 517"/>
                <a:gd name="T4" fmla="*/ 280 w 559"/>
                <a:gd name="T5" fmla="*/ 0 h 517"/>
                <a:gd name="T6" fmla="*/ 0 w 559"/>
                <a:gd name="T7" fmla="*/ 210 h 517"/>
                <a:gd name="T8" fmla="*/ 0 w 559"/>
                <a:gd name="T9" fmla="*/ 517 h 517"/>
                <a:gd name="T10" fmla="*/ 559 w 559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" h="517">
                  <a:moveTo>
                    <a:pt x="559" y="517"/>
                  </a:moveTo>
                  <a:lnTo>
                    <a:pt x="559" y="210"/>
                  </a:lnTo>
                  <a:lnTo>
                    <a:pt x="280" y="0"/>
                  </a:lnTo>
                  <a:lnTo>
                    <a:pt x="0" y="210"/>
                  </a:lnTo>
                  <a:lnTo>
                    <a:pt x="0" y="517"/>
                  </a:lnTo>
                  <a:lnTo>
                    <a:pt x="559" y="517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488113" y="6196013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457950" y="6165850"/>
              <a:ext cx="169863" cy="307975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7061200" y="6196013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7031038" y="6165850"/>
              <a:ext cx="169863" cy="307975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448550" y="6267450"/>
              <a:ext cx="112713" cy="249237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418388" y="6237288"/>
              <a:ext cx="169863" cy="309562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6710363" y="6330950"/>
              <a:ext cx="227013" cy="2889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  <a:gd name="T12" fmla="*/ 292 w 887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6330950" y="5735638"/>
              <a:ext cx="1481138" cy="477837"/>
            </a:xfrm>
            <a:custGeom>
              <a:avLst/>
              <a:gdLst>
                <a:gd name="T0" fmla="*/ 162 w 489"/>
                <a:gd name="T1" fmla="*/ 28 h 158"/>
                <a:gd name="T2" fmla="*/ 321 w 489"/>
                <a:gd name="T3" fmla="*/ 28 h 158"/>
                <a:gd name="T4" fmla="*/ 436 w 489"/>
                <a:gd name="T5" fmla="*/ 129 h 158"/>
                <a:gd name="T6" fmla="*/ 321 w 489"/>
                <a:gd name="T7" fmla="*/ 126 h 158"/>
                <a:gd name="T8" fmla="*/ 170 w 489"/>
                <a:gd name="T9" fmla="*/ 4 h 158"/>
                <a:gd name="T10" fmla="*/ 153 w 489"/>
                <a:gd name="T11" fmla="*/ 4 h 158"/>
                <a:gd name="T12" fmla="*/ 0 w 489"/>
                <a:gd name="T13" fmla="*/ 123 h 158"/>
                <a:gd name="T14" fmla="*/ 18 w 489"/>
                <a:gd name="T15" fmla="*/ 145 h 158"/>
                <a:gd name="T16" fmla="*/ 161 w 489"/>
                <a:gd name="T17" fmla="*/ 33 h 158"/>
                <a:gd name="T18" fmla="*/ 307 w 489"/>
                <a:gd name="T19" fmla="*/ 151 h 158"/>
                <a:gd name="T20" fmla="*/ 315 w 489"/>
                <a:gd name="T21" fmla="*/ 154 h 158"/>
                <a:gd name="T22" fmla="*/ 474 w 489"/>
                <a:gd name="T23" fmla="*/ 158 h 158"/>
                <a:gd name="T24" fmla="*/ 487 w 489"/>
                <a:gd name="T25" fmla="*/ 149 h 158"/>
                <a:gd name="T26" fmla="*/ 483 w 489"/>
                <a:gd name="T27" fmla="*/ 133 h 158"/>
                <a:gd name="T28" fmla="*/ 335 w 489"/>
                <a:gd name="T29" fmla="*/ 3 h 158"/>
                <a:gd name="T30" fmla="*/ 326 w 489"/>
                <a:gd name="T31" fmla="*/ 0 h 158"/>
                <a:gd name="T32" fmla="*/ 162 w 489"/>
                <a:gd name="T33" fmla="*/ 0 h 158"/>
                <a:gd name="T34" fmla="*/ 162 w 489"/>
                <a:gd name="T35" fmla="*/ 2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" h="158">
                  <a:moveTo>
                    <a:pt x="162" y="28"/>
                  </a:moveTo>
                  <a:cubicBezTo>
                    <a:pt x="321" y="28"/>
                    <a:pt x="321" y="28"/>
                    <a:pt x="321" y="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5" y="0"/>
                    <a:pt x="158" y="0"/>
                    <a:pt x="153" y="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307" y="151"/>
                    <a:pt x="307" y="151"/>
                    <a:pt x="307" y="151"/>
                  </a:cubicBezTo>
                  <a:cubicBezTo>
                    <a:pt x="309" y="153"/>
                    <a:pt x="312" y="154"/>
                    <a:pt x="315" y="154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80" y="158"/>
                    <a:pt x="485" y="155"/>
                    <a:pt x="487" y="149"/>
                  </a:cubicBezTo>
                  <a:cubicBezTo>
                    <a:pt x="489" y="144"/>
                    <a:pt x="488" y="137"/>
                    <a:pt x="483" y="13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3" y="1"/>
                    <a:pt x="329" y="0"/>
                    <a:pt x="3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8"/>
                    <a:pt x="162" y="28"/>
                    <a:pt x="162" y="2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7197725" y="5614988"/>
              <a:ext cx="180975" cy="338137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7197725" y="5529263"/>
              <a:ext cx="180975" cy="96837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404845" y="2514599"/>
            <a:ext cx="771503" cy="1972383"/>
            <a:chOff x="4352925" y="4806950"/>
            <a:chExt cx="533400" cy="1363662"/>
          </a:xfrm>
        </p:grpSpPr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 rot="20186770">
            <a:off x="2503351" y="-2245001"/>
            <a:ext cx="7431549" cy="3925955"/>
            <a:chOff x="9559925" y="2573338"/>
            <a:chExt cx="3059113" cy="161607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4774356" y="1991094"/>
            <a:ext cx="2643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 smtClean="0">
                <a:solidFill>
                  <a:srgbClr val="FFA100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04</a:t>
            </a:r>
            <a:endParaRPr lang="zh-CN" altLang="en-US" sz="9600" b="1" dirty="0">
              <a:solidFill>
                <a:srgbClr val="FFA100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61" name="文本框 66"/>
          <p:cNvSpPr txBox="1">
            <a:spLocks noChangeArrowheads="1"/>
          </p:cNvSpPr>
          <p:nvPr/>
        </p:nvSpPr>
        <p:spPr bwMode="auto">
          <a:xfrm>
            <a:off x="3863225" y="3272134"/>
            <a:ext cx="44655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spc="300" dirty="0" smtClean="0">
                <a:solidFill>
                  <a:srgbClr val="C56D27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这里输入你的标题</a:t>
            </a:r>
            <a:endParaRPr lang="zh-CN" altLang="en-US" sz="3600" b="1" spc="300" dirty="0">
              <a:solidFill>
                <a:srgbClr val="C56D27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3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/>
          <p:nvPr/>
        </p:nvGrpSpPr>
        <p:grpSpPr>
          <a:xfrm>
            <a:off x="4612319" y="1483537"/>
            <a:ext cx="3525779" cy="3171594"/>
            <a:chOff x="3472716" y="1692370"/>
            <a:chExt cx="5246568" cy="4719524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 flipH="1">
              <a:off x="5395367" y="4167630"/>
              <a:ext cx="1397174" cy="2244264"/>
            </a:xfrm>
            <a:custGeom>
              <a:avLst/>
              <a:gdLst>
                <a:gd name="connsiteX0" fmla="*/ 759198 w 1653886"/>
                <a:gd name="connsiteY0" fmla="*/ 850 h 2656618"/>
                <a:gd name="connsiteX1" fmla="*/ 763881 w 1653886"/>
                <a:gd name="connsiteY1" fmla="*/ 488839 h 2656618"/>
                <a:gd name="connsiteX2" fmla="*/ 459348 w 1653886"/>
                <a:gd name="connsiteY2" fmla="*/ 298375 h 2656618"/>
                <a:gd name="connsiteX3" fmla="*/ 233486 w 1653886"/>
                <a:gd name="connsiteY3" fmla="*/ 125688 h 2656618"/>
                <a:gd name="connsiteX4" fmla="*/ 502490 w 1653886"/>
                <a:gd name="connsiteY4" fmla="*/ 735172 h 2656618"/>
                <a:gd name="connsiteX5" fmla="*/ 55842 w 1653886"/>
                <a:gd name="connsiteY5" fmla="*/ 326310 h 2656618"/>
                <a:gd name="connsiteX6" fmla="*/ 48228 w 1653886"/>
                <a:gd name="connsiteY6" fmla="*/ 514234 h 2656618"/>
                <a:gd name="connsiteX7" fmla="*/ 411130 w 1653886"/>
                <a:gd name="connsiteY7" fmla="*/ 930715 h 2656618"/>
                <a:gd name="connsiteX8" fmla="*/ 65993 w 1653886"/>
                <a:gd name="connsiteY8" fmla="*/ 750409 h 2656618"/>
                <a:gd name="connsiteX9" fmla="*/ 170042 w 1653886"/>
                <a:gd name="connsiteY9" fmla="*/ 981505 h 2656618"/>
                <a:gd name="connsiteX10" fmla="*/ 723277 w 1653886"/>
                <a:gd name="connsiteY10" fmla="*/ 1641780 h 2656618"/>
                <a:gd name="connsiteX11" fmla="*/ 671256 w 1653886"/>
                <a:gd name="connsiteY11" fmla="*/ 2645894 h 2656618"/>
                <a:gd name="connsiteX12" fmla="*/ 670238 w 1653886"/>
                <a:gd name="connsiteY12" fmla="*/ 2656618 h 2656618"/>
                <a:gd name="connsiteX13" fmla="*/ 1288826 w 1653886"/>
                <a:gd name="connsiteY13" fmla="*/ 2656618 h 2656618"/>
                <a:gd name="connsiteX14" fmla="*/ 1277268 w 1653886"/>
                <a:gd name="connsiteY14" fmla="*/ 2583272 h 2656618"/>
                <a:gd name="connsiteX15" fmla="*/ 1266361 w 1653886"/>
                <a:gd name="connsiteY15" fmla="*/ 1331959 h 2656618"/>
                <a:gd name="connsiteX16" fmla="*/ 1652103 w 1653886"/>
                <a:gd name="connsiteY16" fmla="*/ 430430 h 2656618"/>
                <a:gd name="connsiteX17" fmla="*/ 1459232 w 1653886"/>
                <a:gd name="connsiteY17" fmla="*/ 471062 h 2656618"/>
                <a:gd name="connsiteX18" fmla="*/ 1098868 w 1653886"/>
                <a:gd name="connsiteY18" fmla="*/ 732633 h 2656618"/>
                <a:gd name="connsiteX19" fmla="*/ 794335 w 1653886"/>
                <a:gd name="connsiteY19" fmla="*/ 8870 h 2656618"/>
                <a:gd name="connsiteX20" fmla="*/ 759198 w 1653886"/>
                <a:gd name="connsiteY20" fmla="*/ 850 h 26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53886" h="2656618">
                  <a:moveTo>
                    <a:pt x="759198" y="850"/>
                  </a:moveTo>
                  <a:cubicBezTo>
                    <a:pt x="692269" y="17203"/>
                    <a:pt x="726132" y="266631"/>
                    <a:pt x="763881" y="488839"/>
                  </a:cubicBezTo>
                  <a:cubicBezTo>
                    <a:pt x="807024" y="740251"/>
                    <a:pt x="593850" y="600578"/>
                    <a:pt x="459348" y="298375"/>
                  </a:cubicBezTo>
                  <a:cubicBezTo>
                    <a:pt x="324846" y="-3827"/>
                    <a:pt x="246175" y="82516"/>
                    <a:pt x="233486" y="125688"/>
                  </a:cubicBezTo>
                  <a:cubicBezTo>
                    <a:pt x="218259" y="168860"/>
                    <a:pt x="525330" y="707237"/>
                    <a:pt x="502490" y="735172"/>
                  </a:cubicBezTo>
                  <a:cubicBezTo>
                    <a:pt x="482188" y="760567"/>
                    <a:pt x="93908" y="313612"/>
                    <a:pt x="55842" y="326310"/>
                  </a:cubicBezTo>
                  <a:cubicBezTo>
                    <a:pt x="20313" y="339007"/>
                    <a:pt x="-45669" y="374561"/>
                    <a:pt x="48228" y="514234"/>
                  </a:cubicBezTo>
                  <a:cubicBezTo>
                    <a:pt x="139588" y="656447"/>
                    <a:pt x="428895" y="892622"/>
                    <a:pt x="411130" y="930715"/>
                  </a:cubicBezTo>
                  <a:cubicBezTo>
                    <a:pt x="393366" y="971347"/>
                    <a:pt x="152277" y="755488"/>
                    <a:pt x="65993" y="750409"/>
                  </a:cubicBezTo>
                  <a:cubicBezTo>
                    <a:pt x="-22829" y="745330"/>
                    <a:pt x="12700" y="869767"/>
                    <a:pt x="170042" y="981505"/>
                  </a:cubicBezTo>
                  <a:cubicBezTo>
                    <a:pt x="327384" y="1093244"/>
                    <a:pt x="710588" y="1217680"/>
                    <a:pt x="723277" y="1641780"/>
                  </a:cubicBezTo>
                  <a:cubicBezTo>
                    <a:pt x="732001" y="1933348"/>
                    <a:pt x="695144" y="2389360"/>
                    <a:pt x="671256" y="2645894"/>
                  </a:cubicBezTo>
                  <a:lnTo>
                    <a:pt x="670238" y="2656618"/>
                  </a:lnTo>
                  <a:lnTo>
                    <a:pt x="1288826" y="2656618"/>
                  </a:lnTo>
                  <a:lnTo>
                    <a:pt x="1277268" y="2583272"/>
                  </a:lnTo>
                  <a:cubicBezTo>
                    <a:pt x="1221841" y="2210562"/>
                    <a:pt x="1177856" y="1703363"/>
                    <a:pt x="1266361" y="1331959"/>
                  </a:cubicBezTo>
                  <a:cubicBezTo>
                    <a:pt x="1426241" y="669145"/>
                    <a:pt x="1677481" y="532011"/>
                    <a:pt x="1652103" y="430430"/>
                  </a:cubicBezTo>
                  <a:cubicBezTo>
                    <a:pt x="1629263" y="328849"/>
                    <a:pt x="1499836" y="377100"/>
                    <a:pt x="1459232" y="471062"/>
                  </a:cubicBezTo>
                  <a:cubicBezTo>
                    <a:pt x="1418628" y="562485"/>
                    <a:pt x="1253672" y="765646"/>
                    <a:pt x="1098868" y="732633"/>
                  </a:cubicBezTo>
                  <a:cubicBezTo>
                    <a:pt x="946601" y="699619"/>
                    <a:pt x="905997" y="69819"/>
                    <a:pt x="794335" y="8870"/>
                  </a:cubicBezTo>
                  <a:cubicBezTo>
                    <a:pt x="780377" y="934"/>
                    <a:pt x="768759" y="-1486"/>
                    <a:pt x="759198" y="85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"/>
            <p:cNvSpPr>
              <a:spLocks/>
            </p:cNvSpPr>
            <p:nvPr/>
          </p:nvSpPr>
          <p:spPr bwMode="auto">
            <a:xfrm rot="1883109">
              <a:off x="3472716" y="3077532"/>
              <a:ext cx="1975673" cy="1969537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67"/>
            <p:cNvSpPr>
              <a:spLocks/>
            </p:cNvSpPr>
            <p:nvPr/>
          </p:nvSpPr>
          <p:spPr bwMode="auto">
            <a:xfrm rot="4961872">
              <a:off x="4339838" y="2042516"/>
              <a:ext cx="2397282" cy="2389837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67"/>
            <p:cNvSpPr>
              <a:spLocks/>
            </p:cNvSpPr>
            <p:nvPr/>
          </p:nvSpPr>
          <p:spPr bwMode="auto">
            <a:xfrm rot="7696778">
              <a:off x="5819972" y="2184633"/>
              <a:ext cx="2112165" cy="2105606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"/>
            <p:cNvSpPr>
              <a:spLocks/>
            </p:cNvSpPr>
            <p:nvPr/>
          </p:nvSpPr>
          <p:spPr bwMode="auto">
            <a:xfrm rot="10345882">
              <a:off x="6798191" y="3266787"/>
              <a:ext cx="1921093" cy="1915127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67"/>
            <p:cNvSpPr>
              <a:spLocks/>
            </p:cNvSpPr>
            <p:nvPr/>
          </p:nvSpPr>
          <p:spPr bwMode="auto">
            <a:xfrm rot="12440007">
              <a:off x="6858380" y="4596385"/>
              <a:ext cx="1424405" cy="1419981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67"/>
            <p:cNvSpPr>
              <a:spLocks/>
            </p:cNvSpPr>
            <p:nvPr/>
          </p:nvSpPr>
          <p:spPr bwMode="auto">
            <a:xfrm rot="20954305">
              <a:off x="3963464" y="4429907"/>
              <a:ext cx="1424405" cy="1419981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67"/>
            <p:cNvSpPr>
              <a:spLocks/>
            </p:cNvSpPr>
            <p:nvPr/>
          </p:nvSpPr>
          <p:spPr bwMode="auto">
            <a:xfrm rot="2241606">
              <a:off x="3489891" y="2406325"/>
              <a:ext cx="1187759" cy="1184070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67"/>
            <p:cNvSpPr>
              <a:spLocks/>
            </p:cNvSpPr>
            <p:nvPr/>
          </p:nvSpPr>
          <p:spPr bwMode="auto">
            <a:xfrm rot="6355571">
              <a:off x="5654693" y="1694215"/>
              <a:ext cx="1187759" cy="1184070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67"/>
            <p:cNvSpPr>
              <a:spLocks/>
            </p:cNvSpPr>
            <p:nvPr/>
          </p:nvSpPr>
          <p:spPr bwMode="auto">
            <a:xfrm rot="9774375">
              <a:off x="7378684" y="2652032"/>
              <a:ext cx="1187759" cy="1184070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" name="Freeform 20"/>
          <p:cNvSpPr/>
          <p:nvPr/>
        </p:nvSpPr>
        <p:spPr>
          <a:xfrm>
            <a:off x="4717958" y="4422283"/>
            <a:ext cx="3265986" cy="568883"/>
          </a:xfrm>
          <a:custGeom>
            <a:avLst/>
            <a:gdLst>
              <a:gd name="connsiteX0" fmla="*/ 2069981 w 4139963"/>
              <a:gd name="connsiteY0" fmla="*/ 0 h 721117"/>
              <a:gd name="connsiteX1" fmla="*/ 4041693 w 4139963"/>
              <a:gd name="connsiteY1" fmla="*/ 631822 h 721117"/>
              <a:gd name="connsiteX2" fmla="*/ 4139963 w 4139963"/>
              <a:gd name="connsiteY2" fmla="*/ 721117 h 721117"/>
              <a:gd name="connsiteX3" fmla="*/ 4029024 w 4139963"/>
              <a:gd name="connsiteY3" fmla="*/ 677936 h 721117"/>
              <a:gd name="connsiteX4" fmla="*/ 2069980 w 4139963"/>
              <a:gd name="connsiteY4" fmla="*/ 366464 h 721117"/>
              <a:gd name="connsiteX5" fmla="*/ 110936 w 4139963"/>
              <a:gd name="connsiteY5" fmla="*/ 677936 h 721117"/>
              <a:gd name="connsiteX6" fmla="*/ 0 w 4139963"/>
              <a:gd name="connsiteY6" fmla="*/ 721115 h 721117"/>
              <a:gd name="connsiteX7" fmla="*/ 98269 w 4139963"/>
              <a:gd name="connsiteY7" fmla="*/ 631822 h 721117"/>
              <a:gd name="connsiteX8" fmla="*/ 2069981 w 4139963"/>
              <a:gd name="connsiteY8" fmla="*/ 0 h 72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9963" h="721117">
                <a:moveTo>
                  <a:pt x="2069981" y="0"/>
                </a:moveTo>
                <a:cubicBezTo>
                  <a:pt x="2863778" y="0"/>
                  <a:pt x="3573033" y="245952"/>
                  <a:pt x="4041693" y="631822"/>
                </a:cubicBezTo>
                <a:lnTo>
                  <a:pt x="4139963" y="721117"/>
                </a:lnTo>
                <a:lnTo>
                  <a:pt x="4029024" y="677936"/>
                </a:lnTo>
                <a:cubicBezTo>
                  <a:pt x="3469804" y="481289"/>
                  <a:pt x="2795654" y="366464"/>
                  <a:pt x="2069980" y="366464"/>
                </a:cubicBezTo>
                <a:cubicBezTo>
                  <a:pt x="1344306" y="366464"/>
                  <a:pt x="670157" y="481289"/>
                  <a:pt x="110936" y="677936"/>
                </a:cubicBezTo>
                <a:lnTo>
                  <a:pt x="0" y="721115"/>
                </a:lnTo>
                <a:lnTo>
                  <a:pt x="98269" y="631822"/>
                </a:lnTo>
                <a:cubicBezTo>
                  <a:pt x="566929" y="245952"/>
                  <a:pt x="1276184" y="0"/>
                  <a:pt x="2069981" y="0"/>
                </a:cubicBezTo>
                <a:close/>
              </a:path>
            </a:pathLst>
          </a:custGeom>
          <a:solidFill>
            <a:srgbClr val="C56D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237501" y="1872889"/>
            <a:ext cx="3874280" cy="773122"/>
            <a:chOff x="7866730" y="2538550"/>
            <a:chExt cx="3874280" cy="773122"/>
          </a:xfrm>
        </p:grpSpPr>
        <p:sp>
          <p:nvSpPr>
            <p:cNvPr id="31" name="TextBox 82"/>
            <p:cNvSpPr txBox="1"/>
            <p:nvPr/>
          </p:nvSpPr>
          <p:spPr>
            <a:xfrm>
              <a:off x="7866730" y="2538550"/>
              <a:ext cx="1441420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87"/>
            <p:cNvSpPr/>
            <p:nvPr/>
          </p:nvSpPr>
          <p:spPr>
            <a:xfrm>
              <a:off x="7877798" y="2850007"/>
              <a:ext cx="3863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spc="3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GB" altLang="zh-CN" sz="10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243035" y="3069334"/>
            <a:ext cx="3874280" cy="773122"/>
            <a:chOff x="7866730" y="2538550"/>
            <a:chExt cx="3874280" cy="773122"/>
          </a:xfrm>
        </p:grpSpPr>
        <p:sp>
          <p:nvSpPr>
            <p:cNvPr id="34" name="TextBox 82"/>
            <p:cNvSpPr txBox="1"/>
            <p:nvPr/>
          </p:nvSpPr>
          <p:spPr>
            <a:xfrm>
              <a:off x="7866730" y="2538550"/>
              <a:ext cx="1441420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87"/>
            <p:cNvSpPr/>
            <p:nvPr/>
          </p:nvSpPr>
          <p:spPr>
            <a:xfrm>
              <a:off x="7877798" y="2850007"/>
              <a:ext cx="3863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spc="3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GB" altLang="zh-CN" sz="10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-260350" y="3430218"/>
            <a:ext cx="2298700" cy="3427782"/>
            <a:chOff x="8521700" y="1270000"/>
            <a:chExt cx="630238" cy="939800"/>
          </a:xfrm>
        </p:grpSpPr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8200" y="3659914"/>
            <a:ext cx="2170462" cy="3236556"/>
            <a:chOff x="8521700" y="1270000"/>
            <a:chExt cx="630238" cy="939800"/>
          </a:xfrm>
        </p:grpSpPr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2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 rot="17100000">
            <a:off x="2996527" y="4203108"/>
            <a:ext cx="785813" cy="577849"/>
            <a:chOff x="10780713" y="4090988"/>
            <a:chExt cx="785813" cy="577849"/>
          </a:xfrm>
        </p:grpSpPr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10836275" y="4090988"/>
              <a:ext cx="565150" cy="295275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10780713" y="4310063"/>
              <a:ext cx="612775" cy="323850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10945813" y="4132263"/>
              <a:ext cx="620713" cy="336550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10939463" y="4359275"/>
              <a:ext cx="544513" cy="309562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11063288" y="4194175"/>
              <a:ext cx="227013" cy="377825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"/>
            <p:cNvSpPr>
              <a:spLocks/>
            </p:cNvSpPr>
            <p:nvPr/>
          </p:nvSpPr>
          <p:spPr bwMode="auto">
            <a:xfrm>
              <a:off x="11090275" y="4262438"/>
              <a:ext cx="187325" cy="103187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11077575" y="4435475"/>
              <a:ext cx="177800" cy="95250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1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2257485" y="5092196"/>
            <a:ext cx="2084417" cy="1609725"/>
            <a:chOff x="6738938" y="5481638"/>
            <a:chExt cx="1408113" cy="1087438"/>
          </a:xfrm>
        </p:grpSpPr>
        <p:sp>
          <p:nvSpPr>
            <p:cNvPr id="54" name="Freeform 5"/>
            <p:cNvSpPr>
              <a:spLocks/>
            </p:cNvSpPr>
            <p:nvPr/>
          </p:nvSpPr>
          <p:spPr bwMode="auto">
            <a:xfrm>
              <a:off x="7178675" y="5711825"/>
              <a:ext cx="968375" cy="857250"/>
            </a:xfrm>
            <a:custGeom>
              <a:avLst/>
              <a:gdLst>
                <a:gd name="T0" fmla="*/ 610 w 610"/>
                <a:gd name="T1" fmla="*/ 540 h 540"/>
                <a:gd name="T2" fmla="*/ 610 w 610"/>
                <a:gd name="T3" fmla="*/ 259 h 540"/>
                <a:gd name="T4" fmla="*/ 328 w 610"/>
                <a:gd name="T5" fmla="*/ 0 h 540"/>
                <a:gd name="T6" fmla="*/ 0 w 610"/>
                <a:gd name="T7" fmla="*/ 0 h 540"/>
                <a:gd name="T8" fmla="*/ 0 w 610"/>
                <a:gd name="T9" fmla="*/ 540 h 540"/>
                <a:gd name="T10" fmla="*/ 610 w 610"/>
                <a:gd name="T11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0">
                  <a:moveTo>
                    <a:pt x="610" y="540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610" y="540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6761163" y="5751513"/>
              <a:ext cx="885825" cy="817563"/>
            </a:xfrm>
            <a:custGeom>
              <a:avLst/>
              <a:gdLst>
                <a:gd name="T0" fmla="*/ 558 w 558"/>
                <a:gd name="T1" fmla="*/ 515 h 515"/>
                <a:gd name="T2" fmla="*/ 558 w 558"/>
                <a:gd name="T3" fmla="*/ 209 h 515"/>
                <a:gd name="T4" fmla="*/ 280 w 558"/>
                <a:gd name="T5" fmla="*/ 0 h 515"/>
                <a:gd name="T6" fmla="*/ 0 w 558"/>
                <a:gd name="T7" fmla="*/ 209 h 515"/>
                <a:gd name="T8" fmla="*/ 0 w 558"/>
                <a:gd name="T9" fmla="*/ 515 h 515"/>
                <a:gd name="T10" fmla="*/ 558 w 558"/>
                <a:gd name="T11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8" h="515">
                  <a:moveTo>
                    <a:pt x="558" y="515"/>
                  </a:moveTo>
                  <a:lnTo>
                    <a:pt x="558" y="209"/>
                  </a:lnTo>
                  <a:lnTo>
                    <a:pt x="280" y="0"/>
                  </a:lnTo>
                  <a:lnTo>
                    <a:pt x="0" y="209"/>
                  </a:lnTo>
                  <a:lnTo>
                    <a:pt x="0" y="515"/>
                  </a:lnTo>
                  <a:lnTo>
                    <a:pt x="558" y="515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6869113" y="6146800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7442200" y="6146800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7829550" y="6218238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7089775" y="6281738"/>
              <a:ext cx="227013" cy="2873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  <a:gd name="T12" fmla="*/ 292 w 887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</a:path>
              </a:pathLst>
            </a:custGeom>
            <a:noFill/>
            <a:ln w="84138" cap="flat">
              <a:solidFill>
                <a:srgbClr val="D760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13"/>
            <p:cNvSpPr>
              <a:spLocks noChangeArrowheads="1"/>
            </p:cNvSpPr>
            <p:nvPr/>
          </p:nvSpPr>
          <p:spPr bwMode="auto">
            <a:xfrm>
              <a:off x="7577138" y="5567363"/>
              <a:ext cx="182563" cy="338138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14"/>
            <p:cNvSpPr>
              <a:spLocks noChangeArrowheads="1"/>
            </p:cNvSpPr>
            <p:nvPr/>
          </p:nvSpPr>
          <p:spPr bwMode="auto">
            <a:xfrm>
              <a:off x="7577138" y="5481638"/>
              <a:ext cx="182563" cy="968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99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8013700" y="2503488"/>
            <a:ext cx="776288" cy="38100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000750" y="3211513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10699750" y="3581400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50188" y="3205163"/>
            <a:ext cx="4335463" cy="3616325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7850188" y="3211513"/>
            <a:ext cx="2098675" cy="3609975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6553200" y="3962400"/>
            <a:ext cx="3328988" cy="2779712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6553200" y="6488113"/>
            <a:ext cx="6350" cy="187325"/>
          </a:xfrm>
          <a:custGeom>
            <a:avLst/>
            <a:gdLst>
              <a:gd name="T0" fmla="*/ 0 w 1"/>
              <a:gd name="T1" fmla="*/ 31 h 31"/>
              <a:gd name="T2" fmla="*/ 0 w 1"/>
              <a:gd name="T3" fmla="*/ 30 h 31"/>
              <a:gd name="T4" fmla="*/ 0 w 1"/>
              <a:gd name="T5" fmla="*/ 30 h 31"/>
              <a:gd name="T6" fmla="*/ 0 w 1"/>
              <a:gd name="T7" fmla="*/ 29 h 31"/>
              <a:gd name="T8" fmla="*/ 1 w 1"/>
              <a:gd name="T9" fmla="*/ 28 h 31"/>
              <a:gd name="T10" fmla="*/ 1 w 1"/>
              <a:gd name="T11" fmla="*/ 28 h 31"/>
              <a:gd name="T12" fmla="*/ 1 w 1"/>
              <a:gd name="T13" fmla="*/ 28 h 31"/>
              <a:gd name="T14" fmla="*/ 1 w 1"/>
              <a:gd name="T15" fmla="*/ 27 h 31"/>
              <a:gd name="T16" fmla="*/ 1 w 1"/>
              <a:gd name="T17" fmla="*/ 27 h 31"/>
              <a:gd name="T18" fmla="*/ 1 w 1"/>
              <a:gd name="T19" fmla="*/ 26 h 31"/>
              <a:gd name="T20" fmla="*/ 1 w 1"/>
              <a:gd name="T21" fmla="*/ 26 h 31"/>
              <a:gd name="T22" fmla="*/ 1 w 1"/>
              <a:gd name="T23" fmla="*/ 25 h 31"/>
              <a:gd name="T24" fmla="*/ 1 w 1"/>
              <a:gd name="T25" fmla="*/ 25 h 31"/>
              <a:gd name="T26" fmla="*/ 1 w 1"/>
              <a:gd name="T27" fmla="*/ 24 h 31"/>
              <a:gd name="T28" fmla="*/ 1 w 1"/>
              <a:gd name="T29" fmla="*/ 24 h 31"/>
              <a:gd name="T30" fmla="*/ 1 w 1"/>
              <a:gd name="T31" fmla="*/ 23 h 31"/>
              <a:gd name="T32" fmla="*/ 1 w 1"/>
              <a:gd name="T33" fmla="*/ 23 h 31"/>
              <a:gd name="T34" fmla="*/ 1 w 1"/>
              <a:gd name="T35" fmla="*/ 23 h 31"/>
              <a:gd name="T36" fmla="*/ 1 w 1"/>
              <a:gd name="T37" fmla="*/ 22 h 31"/>
              <a:gd name="T38" fmla="*/ 1 w 1"/>
              <a:gd name="T39" fmla="*/ 21 h 31"/>
              <a:gd name="T40" fmla="*/ 1 w 1"/>
              <a:gd name="T41" fmla="*/ 21 h 31"/>
              <a:gd name="T42" fmla="*/ 1 w 1"/>
              <a:gd name="T43" fmla="*/ 21 h 31"/>
              <a:gd name="T44" fmla="*/ 1 w 1"/>
              <a:gd name="T45" fmla="*/ 20 h 31"/>
              <a:gd name="T46" fmla="*/ 1 w 1"/>
              <a:gd name="T47" fmla="*/ 20 h 31"/>
              <a:gd name="T48" fmla="*/ 1 w 1"/>
              <a:gd name="T49" fmla="*/ 19 h 31"/>
              <a:gd name="T50" fmla="*/ 1 w 1"/>
              <a:gd name="T51" fmla="*/ 18 h 31"/>
              <a:gd name="T52" fmla="*/ 1 w 1"/>
              <a:gd name="T53" fmla="*/ 18 h 31"/>
              <a:gd name="T54" fmla="*/ 1 w 1"/>
              <a:gd name="T55" fmla="*/ 18 h 31"/>
              <a:gd name="T56" fmla="*/ 1 w 1"/>
              <a:gd name="T57" fmla="*/ 17 h 31"/>
              <a:gd name="T58" fmla="*/ 1 w 1"/>
              <a:gd name="T59" fmla="*/ 17 h 31"/>
              <a:gd name="T60" fmla="*/ 1 w 1"/>
              <a:gd name="T61" fmla="*/ 16 h 31"/>
              <a:gd name="T62" fmla="*/ 1 w 1"/>
              <a:gd name="T63" fmla="*/ 16 h 31"/>
              <a:gd name="T64" fmla="*/ 1 w 1"/>
              <a:gd name="T65" fmla="*/ 15 h 31"/>
              <a:gd name="T66" fmla="*/ 1 w 1"/>
              <a:gd name="T67" fmla="*/ 15 h 31"/>
              <a:gd name="T68" fmla="*/ 1 w 1"/>
              <a:gd name="T69" fmla="*/ 14 h 31"/>
              <a:gd name="T70" fmla="*/ 1 w 1"/>
              <a:gd name="T71" fmla="*/ 14 h 31"/>
              <a:gd name="T72" fmla="*/ 1 w 1"/>
              <a:gd name="T73" fmla="*/ 12 h 31"/>
              <a:gd name="T74" fmla="*/ 1 w 1"/>
              <a:gd name="T75" fmla="*/ 11 h 31"/>
              <a:gd name="T76" fmla="*/ 1 w 1"/>
              <a:gd name="T77" fmla="*/ 11 h 31"/>
              <a:gd name="T78" fmla="*/ 1 w 1"/>
              <a:gd name="T79" fmla="*/ 10 h 31"/>
              <a:gd name="T80" fmla="*/ 1 w 1"/>
              <a:gd name="T81" fmla="*/ 9 h 31"/>
              <a:gd name="T82" fmla="*/ 1 w 1"/>
              <a:gd name="T83" fmla="*/ 9 h 31"/>
              <a:gd name="T84" fmla="*/ 1 w 1"/>
              <a:gd name="T85" fmla="*/ 9 h 31"/>
              <a:gd name="T86" fmla="*/ 1 w 1"/>
              <a:gd name="T87" fmla="*/ 8 h 31"/>
              <a:gd name="T88" fmla="*/ 1 w 1"/>
              <a:gd name="T89" fmla="*/ 8 h 31"/>
              <a:gd name="T90" fmla="*/ 1 w 1"/>
              <a:gd name="T91" fmla="*/ 7 h 31"/>
              <a:gd name="T92" fmla="*/ 1 w 1"/>
              <a:gd name="T93" fmla="*/ 7 h 31"/>
              <a:gd name="T94" fmla="*/ 1 w 1"/>
              <a:gd name="T95" fmla="*/ 6 h 31"/>
              <a:gd name="T96" fmla="*/ 1 w 1"/>
              <a:gd name="T97" fmla="*/ 6 h 31"/>
              <a:gd name="T98" fmla="*/ 1 w 1"/>
              <a:gd name="T99" fmla="*/ 5 h 31"/>
              <a:gd name="T100" fmla="*/ 1 w 1"/>
              <a:gd name="T101" fmla="*/ 5 h 31"/>
              <a:gd name="T102" fmla="*/ 1 w 1"/>
              <a:gd name="T103" fmla="*/ 4 h 31"/>
              <a:gd name="T104" fmla="*/ 1 w 1"/>
              <a:gd name="T105" fmla="*/ 4 h 31"/>
              <a:gd name="T106" fmla="*/ 1 w 1"/>
              <a:gd name="T107" fmla="*/ 3 h 31"/>
              <a:gd name="T108" fmla="*/ 1 w 1"/>
              <a:gd name="T109" fmla="*/ 3 h 31"/>
              <a:gd name="T110" fmla="*/ 1 w 1"/>
              <a:gd name="T111" fmla="*/ 2 h 31"/>
              <a:gd name="T112" fmla="*/ 1 w 1"/>
              <a:gd name="T113" fmla="*/ 2 h 31"/>
              <a:gd name="T114" fmla="*/ 1 w 1"/>
              <a:gd name="T115" fmla="*/ 2 h 31"/>
              <a:gd name="T116" fmla="*/ 1 w 1"/>
              <a:gd name="T117" fmla="*/ 1 h 31"/>
              <a:gd name="T118" fmla="*/ 1 w 1"/>
              <a:gd name="T119" fmla="*/ 1 h 31"/>
              <a:gd name="T120" fmla="*/ 1 w 1"/>
              <a:gd name="T1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" h="31"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1" y="28"/>
                </a:moveTo>
                <a:cubicBezTo>
                  <a:pt x="0" y="28"/>
                  <a:pt x="0" y="29"/>
                  <a:pt x="0" y="29"/>
                </a:cubicBezTo>
                <a:cubicBezTo>
                  <a:pt x="0" y="29"/>
                  <a:pt x="0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7"/>
                </a:moveTo>
                <a:cubicBezTo>
                  <a:pt x="1" y="27"/>
                  <a:pt x="1" y="27"/>
                  <a:pt x="1" y="28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4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3"/>
                </a:move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3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8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5"/>
                  <a:pt x="1" y="4"/>
                  <a:pt x="1" y="5"/>
                </a:cubicBezTo>
                <a:cubicBezTo>
                  <a:pt x="1" y="5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6553200" y="3968750"/>
            <a:ext cx="1612900" cy="277336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46112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646112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678589" y="608144"/>
            <a:ext cx="5770063" cy="1177161"/>
            <a:chOff x="1034431" y="947779"/>
            <a:chExt cx="5770063" cy="1177161"/>
          </a:xfrm>
        </p:grpSpPr>
        <p:grpSp>
          <p:nvGrpSpPr>
            <p:cNvPr id="47" name="组合 46"/>
            <p:cNvGrpSpPr/>
            <p:nvPr/>
          </p:nvGrpSpPr>
          <p:grpSpPr>
            <a:xfrm>
              <a:off x="1034431" y="1085489"/>
              <a:ext cx="1064068" cy="1017632"/>
              <a:chOff x="1034431" y="1085488"/>
              <a:chExt cx="999572" cy="955951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43" name="Freeform 32"/>
                <p:cNvSpPr>
                  <a:spLocks/>
                </p:cNvSpPr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44" name="Freeform 33"/>
                <p:cNvSpPr>
                  <a:spLocks/>
                </p:cNvSpPr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46" name="文本框 45"/>
              <p:cNvSpPr txBox="1"/>
              <p:nvPr/>
            </p:nvSpPr>
            <p:spPr>
              <a:xfrm>
                <a:off x="1034431" y="1365577"/>
                <a:ext cx="999572" cy="43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01</a:t>
                </a:r>
                <a:endParaRPr lang="zh-CN" altLang="en-US" sz="24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2261320" y="947779"/>
              <a:ext cx="4543174" cy="1177161"/>
              <a:chOff x="2362435" y="1121023"/>
              <a:chExt cx="4543174" cy="1177161"/>
            </a:xfrm>
          </p:grpSpPr>
          <p:sp>
            <p:nvSpPr>
              <p:cNvPr id="48" name="文本框 66"/>
              <p:cNvSpPr txBox="1">
                <a:spLocks noChangeArrowheads="1"/>
              </p:cNvSpPr>
              <p:nvPr/>
            </p:nvSpPr>
            <p:spPr bwMode="auto">
              <a:xfrm>
                <a:off x="2362435" y="1121023"/>
                <a:ext cx="446555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spc="300" dirty="0" smtClean="0">
                    <a:solidFill>
                      <a:srgbClr val="C56D27"/>
                    </a:solidFill>
                    <a:latin typeface="方正稚艺简体" panose="03000509000000000000" pitchFamily="65" charset="-122"/>
                    <a:ea typeface="方正稚艺简体" panose="03000509000000000000" pitchFamily="65" charset="-122"/>
                    <a:cs typeface="Arial" panose="020B0604020202020204" pitchFamily="34" charset="0"/>
                  </a:rPr>
                  <a:t>这里输入你的标题。</a:t>
                </a:r>
                <a:endParaRPr lang="zh-CN" altLang="en-US" sz="2400" b="1" spc="300" dirty="0">
                  <a:solidFill>
                    <a:srgbClr val="C56D27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9" name="文本框 66"/>
              <p:cNvSpPr txBox="1">
                <a:spLocks noChangeArrowheads="1"/>
              </p:cNvSpPr>
              <p:nvPr/>
            </p:nvSpPr>
            <p:spPr bwMode="auto">
              <a:xfrm>
                <a:off x="2440058" y="1698020"/>
                <a:ext cx="4465551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100" spc="300" dirty="0" smtClean="0">
                    <a:solidFill>
                      <a:srgbClr val="C56D27"/>
                    </a:solidFill>
                    <a:latin typeface="Segoe Print" panose="02000600000000000000" pitchFamily="2" charset="0"/>
                    <a:ea typeface="+mn-ea"/>
                    <a:cs typeface="Arial" panose="020B0604020202020204" pitchFamily="34" charset="0"/>
                  </a:rPr>
                  <a:t>This Is A Sample Text. Insert Your Desired Text Here. </a:t>
                </a:r>
                <a:endParaRPr lang="zh-CN" altLang="en-US" sz="1100" spc="300" dirty="0">
                  <a:solidFill>
                    <a:srgbClr val="C56D27"/>
                  </a:solidFill>
                  <a:latin typeface="Segoe Print" panose="02000600000000000000" pitchFamily="2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678589" y="1916143"/>
            <a:ext cx="5770063" cy="1177161"/>
            <a:chOff x="1034431" y="2158524"/>
            <a:chExt cx="5770063" cy="1177161"/>
          </a:xfrm>
        </p:grpSpPr>
        <p:grpSp>
          <p:nvGrpSpPr>
            <p:cNvPr id="51" name="组合 50"/>
            <p:cNvGrpSpPr/>
            <p:nvPr/>
          </p:nvGrpSpPr>
          <p:grpSpPr>
            <a:xfrm>
              <a:off x="1034431" y="2296234"/>
              <a:ext cx="1064068" cy="1017632"/>
              <a:chOff x="1034431" y="1085488"/>
              <a:chExt cx="999572" cy="955951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54" name="Freeform 32"/>
                <p:cNvSpPr>
                  <a:spLocks/>
                </p:cNvSpPr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55" name="Freeform 33"/>
                <p:cNvSpPr>
                  <a:spLocks/>
                </p:cNvSpPr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53" name="文本框 52"/>
              <p:cNvSpPr txBox="1"/>
              <p:nvPr/>
            </p:nvSpPr>
            <p:spPr>
              <a:xfrm>
                <a:off x="1034431" y="1365577"/>
                <a:ext cx="999572" cy="43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02</a:t>
                </a:r>
                <a:endParaRPr lang="zh-CN" altLang="en-US" sz="24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2261320" y="2158524"/>
              <a:ext cx="4543174" cy="1177161"/>
              <a:chOff x="2362435" y="1121023"/>
              <a:chExt cx="4543174" cy="1177161"/>
            </a:xfrm>
          </p:grpSpPr>
          <p:sp>
            <p:nvSpPr>
              <p:cNvPr id="57" name="文本框 66"/>
              <p:cNvSpPr txBox="1">
                <a:spLocks noChangeArrowheads="1"/>
              </p:cNvSpPr>
              <p:nvPr/>
            </p:nvSpPr>
            <p:spPr bwMode="auto">
              <a:xfrm>
                <a:off x="2362435" y="1121023"/>
                <a:ext cx="446555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spc="300" dirty="0" smtClean="0">
                    <a:solidFill>
                      <a:srgbClr val="C56D27"/>
                    </a:solidFill>
                    <a:latin typeface="方正稚艺简体" panose="03000509000000000000" pitchFamily="65" charset="-122"/>
                    <a:ea typeface="方正稚艺简体" panose="03000509000000000000" pitchFamily="65" charset="-122"/>
                    <a:cs typeface="Arial" panose="020B0604020202020204" pitchFamily="34" charset="0"/>
                  </a:rPr>
                  <a:t>这里输入你的标题。</a:t>
                </a:r>
                <a:endParaRPr lang="zh-CN" altLang="en-US" sz="2400" b="1" spc="300" dirty="0">
                  <a:solidFill>
                    <a:srgbClr val="C56D27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8" name="文本框 66"/>
              <p:cNvSpPr txBox="1">
                <a:spLocks noChangeArrowheads="1"/>
              </p:cNvSpPr>
              <p:nvPr/>
            </p:nvSpPr>
            <p:spPr bwMode="auto">
              <a:xfrm>
                <a:off x="2440058" y="1698020"/>
                <a:ext cx="4465551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100" spc="300" dirty="0" smtClean="0">
                    <a:solidFill>
                      <a:srgbClr val="C56D27"/>
                    </a:solidFill>
                    <a:latin typeface="Segoe Print" panose="02000600000000000000" pitchFamily="2" charset="0"/>
                    <a:ea typeface="+mn-ea"/>
                    <a:cs typeface="Arial" panose="020B0604020202020204" pitchFamily="34" charset="0"/>
                  </a:rPr>
                  <a:t>This Is A Sample Text. Insert Your Desired Text Here. </a:t>
                </a:r>
                <a:endParaRPr lang="zh-CN" altLang="en-US" sz="1100" spc="300" dirty="0">
                  <a:solidFill>
                    <a:srgbClr val="C56D27"/>
                  </a:solidFill>
                  <a:latin typeface="Segoe Print" panose="02000600000000000000" pitchFamily="2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78589" y="3224142"/>
            <a:ext cx="5770063" cy="1177161"/>
            <a:chOff x="1034431" y="3565146"/>
            <a:chExt cx="5770063" cy="1177161"/>
          </a:xfrm>
        </p:grpSpPr>
        <p:grpSp>
          <p:nvGrpSpPr>
            <p:cNvPr id="59" name="组合 58"/>
            <p:cNvGrpSpPr/>
            <p:nvPr/>
          </p:nvGrpSpPr>
          <p:grpSpPr>
            <a:xfrm>
              <a:off x="1034431" y="3702856"/>
              <a:ext cx="1064068" cy="1017632"/>
              <a:chOff x="1034431" y="1085488"/>
              <a:chExt cx="999572" cy="955951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62" name="Freeform 32"/>
                <p:cNvSpPr>
                  <a:spLocks/>
                </p:cNvSpPr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63" name="Freeform 33"/>
                <p:cNvSpPr>
                  <a:spLocks/>
                </p:cNvSpPr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61" name="文本框 60"/>
              <p:cNvSpPr txBox="1"/>
              <p:nvPr/>
            </p:nvSpPr>
            <p:spPr>
              <a:xfrm>
                <a:off x="1034431" y="1365577"/>
                <a:ext cx="999572" cy="43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03</a:t>
                </a:r>
                <a:endParaRPr lang="zh-CN" altLang="en-US" sz="24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2261320" y="3565146"/>
              <a:ext cx="4543174" cy="1177161"/>
              <a:chOff x="2362435" y="1121023"/>
              <a:chExt cx="4543174" cy="1177161"/>
            </a:xfrm>
          </p:grpSpPr>
          <p:sp>
            <p:nvSpPr>
              <p:cNvPr id="65" name="文本框 66"/>
              <p:cNvSpPr txBox="1">
                <a:spLocks noChangeArrowheads="1"/>
              </p:cNvSpPr>
              <p:nvPr/>
            </p:nvSpPr>
            <p:spPr bwMode="auto">
              <a:xfrm>
                <a:off x="2362435" y="1121023"/>
                <a:ext cx="446555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spc="300" dirty="0" smtClean="0">
                    <a:solidFill>
                      <a:srgbClr val="C56D27"/>
                    </a:solidFill>
                    <a:latin typeface="方正稚艺简体" panose="03000509000000000000" pitchFamily="65" charset="-122"/>
                    <a:ea typeface="方正稚艺简体" panose="03000509000000000000" pitchFamily="65" charset="-122"/>
                    <a:cs typeface="Arial" panose="020B0604020202020204" pitchFamily="34" charset="0"/>
                  </a:rPr>
                  <a:t>这里输入你的标题。</a:t>
                </a:r>
                <a:endParaRPr lang="zh-CN" altLang="en-US" sz="2400" b="1" spc="300" dirty="0">
                  <a:solidFill>
                    <a:srgbClr val="C56D27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6" name="文本框 66"/>
              <p:cNvSpPr txBox="1">
                <a:spLocks noChangeArrowheads="1"/>
              </p:cNvSpPr>
              <p:nvPr/>
            </p:nvSpPr>
            <p:spPr bwMode="auto">
              <a:xfrm>
                <a:off x="2440058" y="1698020"/>
                <a:ext cx="4465551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100" spc="300" dirty="0" smtClean="0">
                    <a:solidFill>
                      <a:srgbClr val="C56D27"/>
                    </a:solidFill>
                    <a:latin typeface="Segoe Print" panose="02000600000000000000" pitchFamily="2" charset="0"/>
                    <a:ea typeface="+mn-ea"/>
                    <a:cs typeface="Arial" panose="020B0604020202020204" pitchFamily="34" charset="0"/>
                  </a:rPr>
                  <a:t>This Is A Sample Text. Insert Your Desired Text Here. </a:t>
                </a:r>
                <a:endParaRPr lang="zh-CN" altLang="en-US" sz="1100" spc="300" dirty="0">
                  <a:solidFill>
                    <a:srgbClr val="C56D27"/>
                  </a:solidFill>
                  <a:latin typeface="Segoe Print" panose="02000600000000000000" pitchFamily="2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678589" y="4532140"/>
            <a:ext cx="5770063" cy="1177161"/>
            <a:chOff x="1043764" y="4871775"/>
            <a:chExt cx="5770063" cy="1177161"/>
          </a:xfrm>
        </p:grpSpPr>
        <p:grpSp>
          <p:nvGrpSpPr>
            <p:cNvPr id="67" name="组合 66"/>
            <p:cNvGrpSpPr/>
            <p:nvPr/>
          </p:nvGrpSpPr>
          <p:grpSpPr>
            <a:xfrm>
              <a:off x="1043764" y="5009485"/>
              <a:ext cx="1064068" cy="1017632"/>
              <a:chOff x="1034431" y="1085488"/>
              <a:chExt cx="999572" cy="955951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70" name="Freeform 32"/>
                <p:cNvSpPr>
                  <a:spLocks/>
                </p:cNvSpPr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71" name="Freeform 33"/>
                <p:cNvSpPr>
                  <a:spLocks/>
                </p:cNvSpPr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69" name="文本框 68"/>
              <p:cNvSpPr txBox="1"/>
              <p:nvPr/>
            </p:nvSpPr>
            <p:spPr>
              <a:xfrm>
                <a:off x="1034431" y="1365577"/>
                <a:ext cx="999572" cy="43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04</a:t>
                </a:r>
                <a:endParaRPr lang="zh-CN" altLang="en-US" sz="24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2270653" y="4871775"/>
              <a:ext cx="4543174" cy="1177161"/>
              <a:chOff x="2362435" y="1121023"/>
              <a:chExt cx="4543174" cy="1177161"/>
            </a:xfrm>
          </p:grpSpPr>
          <p:sp>
            <p:nvSpPr>
              <p:cNvPr id="73" name="文本框 66"/>
              <p:cNvSpPr txBox="1">
                <a:spLocks noChangeArrowheads="1"/>
              </p:cNvSpPr>
              <p:nvPr/>
            </p:nvSpPr>
            <p:spPr bwMode="auto">
              <a:xfrm>
                <a:off x="2362435" y="1121023"/>
                <a:ext cx="446555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spc="300" dirty="0" smtClean="0">
                    <a:solidFill>
                      <a:srgbClr val="C56D27"/>
                    </a:solidFill>
                    <a:latin typeface="方正稚艺简体" panose="03000509000000000000" pitchFamily="65" charset="-122"/>
                    <a:ea typeface="方正稚艺简体" panose="03000509000000000000" pitchFamily="65" charset="-122"/>
                    <a:cs typeface="Arial" panose="020B0604020202020204" pitchFamily="34" charset="0"/>
                  </a:rPr>
                  <a:t>这里输入你的标题。</a:t>
                </a:r>
                <a:endParaRPr lang="zh-CN" altLang="en-US" sz="2400" b="1" spc="300" dirty="0">
                  <a:solidFill>
                    <a:srgbClr val="C56D27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4" name="文本框 66"/>
              <p:cNvSpPr txBox="1">
                <a:spLocks noChangeArrowheads="1"/>
              </p:cNvSpPr>
              <p:nvPr/>
            </p:nvSpPr>
            <p:spPr bwMode="auto">
              <a:xfrm>
                <a:off x="2440058" y="1698020"/>
                <a:ext cx="4465551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100" spc="300" dirty="0" smtClean="0">
                    <a:solidFill>
                      <a:srgbClr val="C56D27"/>
                    </a:solidFill>
                    <a:latin typeface="Segoe Print" panose="02000600000000000000" pitchFamily="2" charset="0"/>
                    <a:ea typeface="+mn-ea"/>
                    <a:cs typeface="Arial" panose="020B0604020202020204" pitchFamily="34" charset="0"/>
                  </a:rPr>
                  <a:t>This Is A Sample Text. Insert Your Desired Text Here. </a:t>
                </a:r>
                <a:endParaRPr lang="zh-CN" altLang="en-US" sz="1100" spc="300" dirty="0">
                  <a:solidFill>
                    <a:srgbClr val="C56D27"/>
                  </a:solidFill>
                  <a:latin typeface="Segoe Print" panose="02000600000000000000" pitchFamily="2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9882188" y="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58"/>
          <p:cNvSpPr>
            <a:spLocks/>
          </p:cNvSpPr>
          <p:nvPr/>
        </p:nvSpPr>
        <p:spPr bwMode="auto">
          <a:xfrm>
            <a:off x="11229976" y="73342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59"/>
          <p:cNvSpPr>
            <a:spLocks/>
          </p:cNvSpPr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60"/>
          <p:cNvSpPr>
            <a:spLocks/>
          </p:cNvSpPr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1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0"/>
          <p:cNvSpPr>
            <a:spLocks noChangeArrowheads="1"/>
          </p:cNvSpPr>
          <p:nvPr/>
        </p:nvSpPr>
        <p:spPr bwMode="auto">
          <a:xfrm>
            <a:off x="6329539" y="1845113"/>
            <a:ext cx="2316136" cy="284042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13"/>
          <p:cNvSpPr>
            <a:spLocks noChangeArrowheads="1"/>
          </p:cNvSpPr>
          <p:nvPr/>
        </p:nvSpPr>
        <p:spPr bwMode="auto">
          <a:xfrm>
            <a:off x="846013" y="1845113"/>
            <a:ext cx="2316136" cy="2840422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16"/>
          <p:cNvSpPr>
            <a:spLocks noChangeArrowheads="1"/>
          </p:cNvSpPr>
          <p:nvPr/>
        </p:nvSpPr>
        <p:spPr bwMode="auto">
          <a:xfrm>
            <a:off x="3587776" y="1845113"/>
            <a:ext cx="2316136" cy="2840423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18"/>
          <p:cNvSpPr>
            <a:spLocks noChangeArrowheads="1"/>
          </p:cNvSpPr>
          <p:nvPr/>
        </p:nvSpPr>
        <p:spPr bwMode="auto">
          <a:xfrm>
            <a:off x="9071301" y="1845113"/>
            <a:ext cx="2316136" cy="2840422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46013" y="4957417"/>
            <a:ext cx="2450849" cy="858761"/>
            <a:chOff x="7945154" y="2501056"/>
            <a:chExt cx="2450849" cy="858761"/>
          </a:xfrm>
        </p:grpSpPr>
        <p:sp>
          <p:nvSpPr>
            <p:cNvPr id="10" name="TextBox 82"/>
            <p:cNvSpPr txBox="1"/>
            <p:nvPr/>
          </p:nvSpPr>
          <p:spPr>
            <a:xfrm>
              <a:off x="8382512" y="2501056"/>
              <a:ext cx="1441420" cy="33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87"/>
            <p:cNvSpPr/>
            <p:nvPr/>
          </p:nvSpPr>
          <p:spPr>
            <a:xfrm>
              <a:off x="7945154" y="2833263"/>
              <a:ext cx="2450849" cy="526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3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请替换文字内容，点击添加相关标题文字，修改文字内容。</a:t>
              </a:r>
              <a:endParaRPr lang="en-GB" altLang="zh-CN" sz="10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20419" y="4957417"/>
            <a:ext cx="2450849" cy="858761"/>
            <a:chOff x="7945154" y="2501056"/>
            <a:chExt cx="2450849" cy="858761"/>
          </a:xfrm>
        </p:grpSpPr>
        <p:sp>
          <p:nvSpPr>
            <p:cNvPr id="13" name="TextBox 82"/>
            <p:cNvSpPr txBox="1"/>
            <p:nvPr/>
          </p:nvSpPr>
          <p:spPr>
            <a:xfrm>
              <a:off x="8382512" y="2501056"/>
              <a:ext cx="1441420" cy="33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87"/>
            <p:cNvSpPr/>
            <p:nvPr/>
          </p:nvSpPr>
          <p:spPr>
            <a:xfrm>
              <a:off x="7945154" y="2833263"/>
              <a:ext cx="2450849" cy="526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3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请替换文字内容，点击添加相关标题文字，修改文字内容。</a:t>
              </a:r>
              <a:endParaRPr lang="en-GB" altLang="zh-CN" sz="10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29539" y="4957417"/>
            <a:ext cx="2450849" cy="858761"/>
            <a:chOff x="7945154" y="2501056"/>
            <a:chExt cx="2450849" cy="858761"/>
          </a:xfrm>
        </p:grpSpPr>
        <p:sp>
          <p:nvSpPr>
            <p:cNvPr id="16" name="TextBox 82"/>
            <p:cNvSpPr txBox="1"/>
            <p:nvPr/>
          </p:nvSpPr>
          <p:spPr>
            <a:xfrm>
              <a:off x="8382512" y="2501056"/>
              <a:ext cx="1441420" cy="33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87"/>
            <p:cNvSpPr/>
            <p:nvPr/>
          </p:nvSpPr>
          <p:spPr>
            <a:xfrm>
              <a:off x="7945154" y="2833263"/>
              <a:ext cx="2450849" cy="526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3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请替换文字内容，点击添加相关标题文字，修改文字内容。</a:t>
              </a:r>
              <a:endParaRPr lang="en-GB" altLang="zh-CN" sz="10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979363" y="4957417"/>
            <a:ext cx="2450849" cy="858761"/>
            <a:chOff x="7945154" y="2501056"/>
            <a:chExt cx="2450849" cy="858761"/>
          </a:xfrm>
        </p:grpSpPr>
        <p:sp>
          <p:nvSpPr>
            <p:cNvPr id="19" name="TextBox 82"/>
            <p:cNvSpPr txBox="1"/>
            <p:nvPr/>
          </p:nvSpPr>
          <p:spPr>
            <a:xfrm>
              <a:off x="8382512" y="2501056"/>
              <a:ext cx="1441420" cy="33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87"/>
            <p:cNvSpPr/>
            <p:nvPr/>
          </p:nvSpPr>
          <p:spPr>
            <a:xfrm>
              <a:off x="7945154" y="2833263"/>
              <a:ext cx="2450849" cy="526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3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请替换文字内容，点击添加相关标题文字，修改文字内容。</a:t>
              </a:r>
              <a:endParaRPr lang="en-GB" altLang="zh-CN" sz="10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Freeform 6"/>
          <p:cNvSpPr>
            <a:spLocks/>
          </p:cNvSpPr>
          <p:nvPr/>
        </p:nvSpPr>
        <p:spPr bwMode="auto">
          <a:xfrm>
            <a:off x="8058357" y="327960"/>
            <a:ext cx="420072" cy="140724"/>
          </a:xfrm>
          <a:custGeom>
            <a:avLst/>
            <a:gdLst>
              <a:gd name="T0" fmla="*/ 92 w 92"/>
              <a:gd name="T1" fmla="*/ 0 h 31"/>
              <a:gd name="T2" fmla="*/ 46 w 92"/>
              <a:gd name="T3" fmla="*/ 31 h 31"/>
              <a:gd name="T4" fmla="*/ 0 w 92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31">
                <a:moveTo>
                  <a:pt x="92" y="0"/>
                </a:moveTo>
                <a:cubicBezTo>
                  <a:pt x="71" y="0"/>
                  <a:pt x="53" y="13"/>
                  <a:pt x="46" y="31"/>
                </a:cubicBezTo>
                <a:cubicBezTo>
                  <a:pt x="39" y="13"/>
                  <a:pt x="21" y="0"/>
                  <a:pt x="0" y="0"/>
                </a:cubicBezTo>
              </a:path>
            </a:pathLst>
          </a:custGeom>
          <a:noFill/>
          <a:ln w="138113" cap="rnd">
            <a:solidFill>
              <a:srgbClr val="FFC0A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>
            <a:off x="9795082" y="1318559"/>
            <a:ext cx="420072" cy="141774"/>
          </a:xfrm>
          <a:custGeom>
            <a:avLst/>
            <a:gdLst>
              <a:gd name="T0" fmla="*/ 92 w 92"/>
              <a:gd name="T1" fmla="*/ 0 h 31"/>
              <a:gd name="T2" fmla="*/ 46 w 92"/>
              <a:gd name="T3" fmla="*/ 31 h 31"/>
              <a:gd name="T4" fmla="*/ 0 w 92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31">
                <a:moveTo>
                  <a:pt x="92" y="0"/>
                </a:moveTo>
                <a:cubicBezTo>
                  <a:pt x="71" y="0"/>
                  <a:pt x="53" y="13"/>
                  <a:pt x="46" y="31"/>
                </a:cubicBezTo>
                <a:cubicBezTo>
                  <a:pt x="39" y="13"/>
                  <a:pt x="21" y="0"/>
                  <a:pt x="0" y="0"/>
                </a:cubicBezTo>
              </a:path>
            </a:pathLst>
          </a:custGeom>
          <a:noFill/>
          <a:ln w="138113" cap="rnd">
            <a:solidFill>
              <a:srgbClr val="FFC0A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0858141" y="419690"/>
            <a:ext cx="785813" cy="577849"/>
            <a:chOff x="10780713" y="4090988"/>
            <a:chExt cx="785813" cy="577849"/>
          </a:xfrm>
        </p:grpSpPr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0836275" y="4090988"/>
              <a:ext cx="565150" cy="295275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10780713" y="4310063"/>
              <a:ext cx="612775" cy="323850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0945813" y="4132263"/>
              <a:ext cx="620713" cy="336550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0939463" y="4359275"/>
              <a:ext cx="544513" cy="309562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1063288" y="4194175"/>
              <a:ext cx="227013" cy="377825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1090275" y="4262438"/>
              <a:ext cx="187325" cy="103187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11077575" y="4435475"/>
              <a:ext cx="177800" cy="95250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191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0" y="3490914"/>
            <a:ext cx="5368925" cy="3422650"/>
            <a:chOff x="4294" y="2160"/>
            <a:chExt cx="3382" cy="215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115" y="2160"/>
              <a:ext cx="2561" cy="2138"/>
            </a:xfrm>
            <a:custGeom>
              <a:avLst/>
              <a:gdLst>
                <a:gd name="T0" fmla="*/ 715 w 715"/>
                <a:gd name="T1" fmla="*/ 597 h 597"/>
                <a:gd name="T2" fmla="*/ 715 w 715"/>
                <a:gd name="T3" fmla="*/ 583 h 597"/>
                <a:gd name="T4" fmla="*/ 358 w 715"/>
                <a:gd name="T5" fmla="*/ 0 h 597"/>
                <a:gd name="T6" fmla="*/ 0 w 715"/>
                <a:gd name="T7" fmla="*/ 583 h 597"/>
                <a:gd name="T8" fmla="*/ 0 w 715"/>
                <a:gd name="T9" fmla="*/ 597 h 597"/>
                <a:gd name="T10" fmla="*/ 715 w 715"/>
                <a:gd name="T11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" h="597">
                  <a:moveTo>
                    <a:pt x="715" y="597"/>
                  </a:moveTo>
                  <a:cubicBezTo>
                    <a:pt x="715" y="592"/>
                    <a:pt x="715" y="588"/>
                    <a:pt x="715" y="583"/>
                  </a:cubicBezTo>
                  <a:cubicBezTo>
                    <a:pt x="715" y="261"/>
                    <a:pt x="555" y="0"/>
                    <a:pt x="358" y="0"/>
                  </a:cubicBezTo>
                  <a:cubicBezTo>
                    <a:pt x="160" y="0"/>
                    <a:pt x="0" y="261"/>
                    <a:pt x="0" y="583"/>
                  </a:cubicBezTo>
                  <a:cubicBezTo>
                    <a:pt x="0" y="588"/>
                    <a:pt x="0" y="592"/>
                    <a:pt x="0" y="597"/>
                  </a:cubicBezTo>
                  <a:cubicBezTo>
                    <a:pt x="715" y="597"/>
                    <a:pt x="715" y="597"/>
                    <a:pt x="715" y="597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5115" y="2163"/>
              <a:ext cx="1239" cy="2135"/>
            </a:xfrm>
            <a:custGeom>
              <a:avLst/>
              <a:gdLst>
                <a:gd name="T0" fmla="*/ 346 w 346"/>
                <a:gd name="T1" fmla="*/ 550 h 596"/>
                <a:gd name="T2" fmla="*/ 335 w 346"/>
                <a:gd name="T3" fmla="*/ 550 h 596"/>
                <a:gd name="T4" fmla="*/ 335 w 346"/>
                <a:gd name="T5" fmla="*/ 572 h 596"/>
                <a:gd name="T6" fmla="*/ 335 w 346"/>
                <a:gd name="T7" fmla="*/ 583 h 596"/>
                <a:gd name="T8" fmla="*/ 0 w 346"/>
                <a:gd name="T9" fmla="*/ 583 h 596"/>
                <a:gd name="T10" fmla="*/ 0 w 346"/>
                <a:gd name="T11" fmla="*/ 596 h 596"/>
                <a:gd name="T12" fmla="*/ 346 w 346"/>
                <a:gd name="T13" fmla="*/ 596 h 596"/>
                <a:gd name="T14" fmla="*/ 346 w 346"/>
                <a:gd name="T15" fmla="*/ 550 h 596"/>
                <a:gd name="T16" fmla="*/ 346 w 346"/>
                <a:gd name="T17" fmla="*/ 0 h 596"/>
                <a:gd name="T18" fmla="*/ 127 w 346"/>
                <a:gd name="T19" fmla="*/ 137 h 596"/>
                <a:gd name="T20" fmla="*/ 327 w 346"/>
                <a:gd name="T21" fmla="*/ 463 h 596"/>
                <a:gd name="T22" fmla="*/ 346 w 346"/>
                <a:gd name="T23" fmla="*/ 472 h 596"/>
                <a:gd name="T24" fmla="*/ 346 w 346"/>
                <a:gd name="T25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596">
                  <a:moveTo>
                    <a:pt x="346" y="550"/>
                  </a:moveTo>
                  <a:cubicBezTo>
                    <a:pt x="335" y="550"/>
                    <a:pt x="335" y="550"/>
                    <a:pt x="335" y="550"/>
                  </a:cubicBezTo>
                  <a:cubicBezTo>
                    <a:pt x="335" y="557"/>
                    <a:pt x="335" y="565"/>
                    <a:pt x="335" y="572"/>
                  </a:cubicBezTo>
                  <a:cubicBezTo>
                    <a:pt x="335" y="576"/>
                    <a:pt x="335" y="579"/>
                    <a:pt x="335" y="583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587"/>
                    <a:pt x="0" y="592"/>
                    <a:pt x="0" y="596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46" y="550"/>
                    <a:pt x="346" y="550"/>
                    <a:pt x="346" y="550"/>
                  </a:cubicBezTo>
                  <a:moveTo>
                    <a:pt x="346" y="0"/>
                  </a:moveTo>
                  <a:cubicBezTo>
                    <a:pt x="263" y="4"/>
                    <a:pt x="186" y="55"/>
                    <a:pt x="127" y="137"/>
                  </a:cubicBezTo>
                  <a:cubicBezTo>
                    <a:pt x="225" y="177"/>
                    <a:pt x="303" y="303"/>
                    <a:pt x="327" y="463"/>
                  </a:cubicBezTo>
                  <a:cubicBezTo>
                    <a:pt x="334" y="464"/>
                    <a:pt x="341" y="467"/>
                    <a:pt x="346" y="472"/>
                  </a:cubicBezTo>
                  <a:cubicBezTo>
                    <a:pt x="346" y="0"/>
                    <a:pt x="346" y="0"/>
                    <a:pt x="346" y="0"/>
                  </a:cubicBezTo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348" y="2608"/>
              <a:ext cx="1967" cy="1644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4348" y="4101"/>
              <a:ext cx="3" cy="112"/>
            </a:xfrm>
            <a:custGeom>
              <a:avLst/>
              <a:gdLst>
                <a:gd name="T0" fmla="*/ 0 w 1"/>
                <a:gd name="T1" fmla="*/ 31 h 31"/>
                <a:gd name="T2" fmla="*/ 0 w 1"/>
                <a:gd name="T3" fmla="*/ 30 h 31"/>
                <a:gd name="T4" fmla="*/ 0 w 1"/>
                <a:gd name="T5" fmla="*/ 30 h 31"/>
                <a:gd name="T6" fmla="*/ 0 w 1"/>
                <a:gd name="T7" fmla="*/ 29 h 31"/>
                <a:gd name="T8" fmla="*/ 1 w 1"/>
                <a:gd name="T9" fmla="*/ 28 h 31"/>
                <a:gd name="T10" fmla="*/ 1 w 1"/>
                <a:gd name="T11" fmla="*/ 28 h 31"/>
                <a:gd name="T12" fmla="*/ 1 w 1"/>
                <a:gd name="T13" fmla="*/ 28 h 31"/>
                <a:gd name="T14" fmla="*/ 1 w 1"/>
                <a:gd name="T15" fmla="*/ 27 h 31"/>
                <a:gd name="T16" fmla="*/ 1 w 1"/>
                <a:gd name="T17" fmla="*/ 27 h 31"/>
                <a:gd name="T18" fmla="*/ 1 w 1"/>
                <a:gd name="T19" fmla="*/ 26 h 31"/>
                <a:gd name="T20" fmla="*/ 1 w 1"/>
                <a:gd name="T21" fmla="*/ 26 h 31"/>
                <a:gd name="T22" fmla="*/ 1 w 1"/>
                <a:gd name="T23" fmla="*/ 25 h 31"/>
                <a:gd name="T24" fmla="*/ 1 w 1"/>
                <a:gd name="T25" fmla="*/ 25 h 31"/>
                <a:gd name="T26" fmla="*/ 1 w 1"/>
                <a:gd name="T27" fmla="*/ 24 h 31"/>
                <a:gd name="T28" fmla="*/ 1 w 1"/>
                <a:gd name="T29" fmla="*/ 24 h 31"/>
                <a:gd name="T30" fmla="*/ 1 w 1"/>
                <a:gd name="T31" fmla="*/ 23 h 31"/>
                <a:gd name="T32" fmla="*/ 1 w 1"/>
                <a:gd name="T33" fmla="*/ 23 h 31"/>
                <a:gd name="T34" fmla="*/ 1 w 1"/>
                <a:gd name="T35" fmla="*/ 23 h 31"/>
                <a:gd name="T36" fmla="*/ 1 w 1"/>
                <a:gd name="T37" fmla="*/ 22 h 31"/>
                <a:gd name="T38" fmla="*/ 1 w 1"/>
                <a:gd name="T39" fmla="*/ 21 h 31"/>
                <a:gd name="T40" fmla="*/ 1 w 1"/>
                <a:gd name="T41" fmla="*/ 21 h 31"/>
                <a:gd name="T42" fmla="*/ 1 w 1"/>
                <a:gd name="T43" fmla="*/ 21 h 31"/>
                <a:gd name="T44" fmla="*/ 1 w 1"/>
                <a:gd name="T45" fmla="*/ 20 h 31"/>
                <a:gd name="T46" fmla="*/ 1 w 1"/>
                <a:gd name="T47" fmla="*/ 20 h 31"/>
                <a:gd name="T48" fmla="*/ 1 w 1"/>
                <a:gd name="T49" fmla="*/ 19 h 31"/>
                <a:gd name="T50" fmla="*/ 1 w 1"/>
                <a:gd name="T51" fmla="*/ 18 h 31"/>
                <a:gd name="T52" fmla="*/ 1 w 1"/>
                <a:gd name="T53" fmla="*/ 18 h 31"/>
                <a:gd name="T54" fmla="*/ 1 w 1"/>
                <a:gd name="T55" fmla="*/ 18 h 31"/>
                <a:gd name="T56" fmla="*/ 1 w 1"/>
                <a:gd name="T57" fmla="*/ 17 h 31"/>
                <a:gd name="T58" fmla="*/ 1 w 1"/>
                <a:gd name="T59" fmla="*/ 17 h 31"/>
                <a:gd name="T60" fmla="*/ 1 w 1"/>
                <a:gd name="T61" fmla="*/ 16 h 31"/>
                <a:gd name="T62" fmla="*/ 1 w 1"/>
                <a:gd name="T63" fmla="*/ 16 h 31"/>
                <a:gd name="T64" fmla="*/ 1 w 1"/>
                <a:gd name="T65" fmla="*/ 15 h 31"/>
                <a:gd name="T66" fmla="*/ 1 w 1"/>
                <a:gd name="T67" fmla="*/ 15 h 31"/>
                <a:gd name="T68" fmla="*/ 1 w 1"/>
                <a:gd name="T69" fmla="*/ 14 h 31"/>
                <a:gd name="T70" fmla="*/ 1 w 1"/>
                <a:gd name="T71" fmla="*/ 14 h 31"/>
                <a:gd name="T72" fmla="*/ 1 w 1"/>
                <a:gd name="T73" fmla="*/ 12 h 31"/>
                <a:gd name="T74" fmla="*/ 1 w 1"/>
                <a:gd name="T75" fmla="*/ 11 h 31"/>
                <a:gd name="T76" fmla="*/ 1 w 1"/>
                <a:gd name="T77" fmla="*/ 11 h 31"/>
                <a:gd name="T78" fmla="*/ 1 w 1"/>
                <a:gd name="T79" fmla="*/ 10 h 31"/>
                <a:gd name="T80" fmla="*/ 1 w 1"/>
                <a:gd name="T81" fmla="*/ 9 h 31"/>
                <a:gd name="T82" fmla="*/ 1 w 1"/>
                <a:gd name="T83" fmla="*/ 9 h 31"/>
                <a:gd name="T84" fmla="*/ 1 w 1"/>
                <a:gd name="T85" fmla="*/ 9 h 31"/>
                <a:gd name="T86" fmla="*/ 1 w 1"/>
                <a:gd name="T87" fmla="*/ 8 h 31"/>
                <a:gd name="T88" fmla="*/ 1 w 1"/>
                <a:gd name="T89" fmla="*/ 8 h 31"/>
                <a:gd name="T90" fmla="*/ 1 w 1"/>
                <a:gd name="T91" fmla="*/ 7 h 31"/>
                <a:gd name="T92" fmla="*/ 1 w 1"/>
                <a:gd name="T93" fmla="*/ 7 h 31"/>
                <a:gd name="T94" fmla="*/ 1 w 1"/>
                <a:gd name="T95" fmla="*/ 6 h 31"/>
                <a:gd name="T96" fmla="*/ 1 w 1"/>
                <a:gd name="T97" fmla="*/ 6 h 31"/>
                <a:gd name="T98" fmla="*/ 1 w 1"/>
                <a:gd name="T99" fmla="*/ 5 h 31"/>
                <a:gd name="T100" fmla="*/ 1 w 1"/>
                <a:gd name="T101" fmla="*/ 5 h 31"/>
                <a:gd name="T102" fmla="*/ 1 w 1"/>
                <a:gd name="T103" fmla="*/ 4 h 31"/>
                <a:gd name="T104" fmla="*/ 1 w 1"/>
                <a:gd name="T105" fmla="*/ 4 h 31"/>
                <a:gd name="T106" fmla="*/ 1 w 1"/>
                <a:gd name="T107" fmla="*/ 3 h 31"/>
                <a:gd name="T108" fmla="*/ 1 w 1"/>
                <a:gd name="T109" fmla="*/ 3 h 31"/>
                <a:gd name="T110" fmla="*/ 1 w 1"/>
                <a:gd name="T111" fmla="*/ 2 h 31"/>
                <a:gd name="T112" fmla="*/ 1 w 1"/>
                <a:gd name="T113" fmla="*/ 2 h 31"/>
                <a:gd name="T114" fmla="*/ 1 w 1"/>
                <a:gd name="T115" fmla="*/ 2 h 31"/>
                <a:gd name="T116" fmla="*/ 1 w 1"/>
                <a:gd name="T117" fmla="*/ 1 h 31"/>
                <a:gd name="T118" fmla="*/ 1 w 1"/>
                <a:gd name="T119" fmla="*/ 1 h 31"/>
                <a:gd name="T120" fmla="*/ 1 w 1"/>
                <a:gd name="T1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31"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8"/>
                  </a:moveTo>
                  <a:cubicBezTo>
                    <a:pt x="0" y="28"/>
                    <a:pt x="0" y="29"/>
                    <a:pt x="0" y="29"/>
                  </a:cubicBezTo>
                  <a:cubicBezTo>
                    <a:pt x="0" y="29"/>
                    <a:pt x="0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4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3"/>
                  </a:move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3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348" y="2611"/>
              <a:ext cx="953" cy="1641"/>
            </a:xfrm>
            <a:custGeom>
              <a:avLst/>
              <a:gdLst>
                <a:gd name="T0" fmla="*/ 1 w 266"/>
                <a:gd name="T1" fmla="*/ 416 h 458"/>
                <a:gd name="T2" fmla="*/ 1 w 266"/>
                <a:gd name="T3" fmla="*/ 417 h 458"/>
                <a:gd name="T4" fmla="*/ 1 w 266"/>
                <a:gd name="T5" fmla="*/ 417 h 458"/>
                <a:gd name="T6" fmla="*/ 1 w 266"/>
                <a:gd name="T7" fmla="*/ 418 h 458"/>
                <a:gd name="T8" fmla="*/ 1 w 266"/>
                <a:gd name="T9" fmla="*/ 418 h 458"/>
                <a:gd name="T10" fmla="*/ 1 w 266"/>
                <a:gd name="T11" fmla="*/ 419 h 458"/>
                <a:gd name="T12" fmla="*/ 1 w 266"/>
                <a:gd name="T13" fmla="*/ 419 h 458"/>
                <a:gd name="T14" fmla="*/ 1 w 266"/>
                <a:gd name="T15" fmla="*/ 420 h 458"/>
                <a:gd name="T16" fmla="*/ 1 w 266"/>
                <a:gd name="T17" fmla="*/ 421 h 458"/>
                <a:gd name="T18" fmla="*/ 1 w 266"/>
                <a:gd name="T19" fmla="*/ 421 h 458"/>
                <a:gd name="T20" fmla="*/ 1 w 266"/>
                <a:gd name="T21" fmla="*/ 422 h 458"/>
                <a:gd name="T22" fmla="*/ 1 w 266"/>
                <a:gd name="T23" fmla="*/ 422 h 458"/>
                <a:gd name="T24" fmla="*/ 1 w 266"/>
                <a:gd name="T25" fmla="*/ 423 h 458"/>
                <a:gd name="T26" fmla="*/ 1 w 266"/>
                <a:gd name="T27" fmla="*/ 423 h 458"/>
                <a:gd name="T28" fmla="*/ 1 w 266"/>
                <a:gd name="T29" fmla="*/ 424 h 458"/>
                <a:gd name="T30" fmla="*/ 1 w 266"/>
                <a:gd name="T31" fmla="*/ 424 h 458"/>
                <a:gd name="T32" fmla="*/ 1 w 266"/>
                <a:gd name="T33" fmla="*/ 425 h 458"/>
                <a:gd name="T34" fmla="*/ 1 w 266"/>
                <a:gd name="T35" fmla="*/ 425 h 458"/>
                <a:gd name="T36" fmla="*/ 1 w 266"/>
                <a:gd name="T37" fmla="*/ 426 h 458"/>
                <a:gd name="T38" fmla="*/ 1 w 266"/>
                <a:gd name="T39" fmla="*/ 426 h 458"/>
                <a:gd name="T40" fmla="*/ 1 w 266"/>
                <a:gd name="T41" fmla="*/ 427 h 458"/>
                <a:gd name="T42" fmla="*/ 1 w 266"/>
                <a:gd name="T43" fmla="*/ 428 h 458"/>
                <a:gd name="T44" fmla="*/ 1 w 266"/>
                <a:gd name="T45" fmla="*/ 430 h 458"/>
                <a:gd name="T46" fmla="*/ 1 w 266"/>
                <a:gd name="T47" fmla="*/ 431 h 458"/>
                <a:gd name="T48" fmla="*/ 1 w 266"/>
                <a:gd name="T49" fmla="*/ 431 h 458"/>
                <a:gd name="T50" fmla="*/ 1 w 266"/>
                <a:gd name="T51" fmla="*/ 432 h 458"/>
                <a:gd name="T52" fmla="*/ 1 w 266"/>
                <a:gd name="T53" fmla="*/ 432 h 458"/>
                <a:gd name="T54" fmla="*/ 1 w 266"/>
                <a:gd name="T55" fmla="*/ 433 h 458"/>
                <a:gd name="T56" fmla="*/ 1 w 266"/>
                <a:gd name="T57" fmla="*/ 433 h 458"/>
                <a:gd name="T58" fmla="*/ 1 w 266"/>
                <a:gd name="T59" fmla="*/ 434 h 458"/>
                <a:gd name="T60" fmla="*/ 1 w 266"/>
                <a:gd name="T61" fmla="*/ 434 h 458"/>
                <a:gd name="T62" fmla="*/ 1 w 266"/>
                <a:gd name="T63" fmla="*/ 435 h 458"/>
                <a:gd name="T64" fmla="*/ 1 w 266"/>
                <a:gd name="T65" fmla="*/ 435 h 458"/>
                <a:gd name="T66" fmla="*/ 1 w 266"/>
                <a:gd name="T67" fmla="*/ 436 h 458"/>
                <a:gd name="T68" fmla="*/ 1 w 266"/>
                <a:gd name="T69" fmla="*/ 436 h 458"/>
                <a:gd name="T70" fmla="*/ 1 w 266"/>
                <a:gd name="T71" fmla="*/ 437 h 458"/>
                <a:gd name="T72" fmla="*/ 1 w 266"/>
                <a:gd name="T73" fmla="*/ 437 h 458"/>
                <a:gd name="T74" fmla="*/ 1 w 266"/>
                <a:gd name="T75" fmla="*/ 438 h 458"/>
                <a:gd name="T76" fmla="*/ 1 w 266"/>
                <a:gd name="T77" fmla="*/ 439 h 458"/>
                <a:gd name="T78" fmla="*/ 1 w 266"/>
                <a:gd name="T79" fmla="*/ 439 h 458"/>
                <a:gd name="T80" fmla="*/ 1 w 266"/>
                <a:gd name="T81" fmla="*/ 440 h 458"/>
                <a:gd name="T82" fmla="*/ 1 w 266"/>
                <a:gd name="T83" fmla="*/ 440 h 458"/>
                <a:gd name="T84" fmla="*/ 1 w 266"/>
                <a:gd name="T85" fmla="*/ 441 h 458"/>
                <a:gd name="T86" fmla="*/ 1 w 266"/>
                <a:gd name="T87" fmla="*/ 441 h 458"/>
                <a:gd name="T88" fmla="*/ 1 w 266"/>
                <a:gd name="T89" fmla="*/ 442 h 458"/>
                <a:gd name="T90" fmla="*/ 1 w 266"/>
                <a:gd name="T91" fmla="*/ 442 h 458"/>
                <a:gd name="T92" fmla="*/ 1 w 266"/>
                <a:gd name="T93" fmla="*/ 443 h 458"/>
                <a:gd name="T94" fmla="*/ 1 w 266"/>
                <a:gd name="T95" fmla="*/ 443 h 458"/>
                <a:gd name="T96" fmla="*/ 1 w 266"/>
                <a:gd name="T97" fmla="*/ 444 h 458"/>
                <a:gd name="T98" fmla="*/ 1 w 266"/>
                <a:gd name="T99" fmla="*/ 444 h 458"/>
                <a:gd name="T100" fmla="*/ 0 w 266"/>
                <a:gd name="T101" fmla="*/ 445 h 458"/>
                <a:gd name="T102" fmla="*/ 0 w 266"/>
                <a:gd name="T103" fmla="*/ 446 h 458"/>
                <a:gd name="T104" fmla="*/ 0 w 266"/>
                <a:gd name="T105" fmla="*/ 446 h 458"/>
                <a:gd name="T106" fmla="*/ 0 w 266"/>
                <a:gd name="T107" fmla="*/ 447 h 458"/>
                <a:gd name="T108" fmla="*/ 266 w 266"/>
                <a:gd name="T10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5" y="7"/>
                    <a:pt x="11" y="188"/>
                    <a:pt x="1" y="416"/>
                  </a:cubicBezTo>
                  <a:cubicBezTo>
                    <a:pt x="1" y="416"/>
                    <a:pt x="1" y="416"/>
                    <a:pt x="1" y="416"/>
                  </a:cubicBezTo>
                  <a:cubicBezTo>
                    <a:pt x="1" y="416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7"/>
                    <a:pt x="1" y="427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1" y="427"/>
                    <a:pt x="1" y="427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9"/>
                    <a:pt x="1" y="429"/>
                    <a:pt x="1" y="429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0" y="444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025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025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767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767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538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538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294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294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337" y="3887"/>
              <a:ext cx="717" cy="128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337" y="3887"/>
              <a:ext cx="717" cy="128"/>
            </a:xfrm>
            <a:custGeom>
              <a:avLst/>
              <a:gdLst>
                <a:gd name="T0" fmla="*/ 0 w 717"/>
                <a:gd name="T1" fmla="*/ 128 h 128"/>
                <a:gd name="T2" fmla="*/ 717 w 717"/>
                <a:gd name="T3" fmla="*/ 128 h 128"/>
                <a:gd name="T4" fmla="*/ 717 w 717"/>
                <a:gd name="T5" fmla="*/ 0 h 128"/>
                <a:gd name="T6" fmla="*/ 0 w 717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7" h="128">
                  <a:moveTo>
                    <a:pt x="0" y="128"/>
                  </a:moveTo>
                  <a:lnTo>
                    <a:pt x="717" y="128"/>
                  </a:lnTo>
                  <a:lnTo>
                    <a:pt x="71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688" y="3786"/>
              <a:ext cx="913" cy="34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6172" y="3818"/>
              <a:ext cx="114" cy="26"/>
            </a:xfrm>
            <a:custGeom>
              <a:avLst/>
              <a:gdLst>
                <a:gd name="T0" fmla="*/ 0 w 32"/>
                <a:gd name="T1" fmla="*/ 7 h 7"/>
                <a:gd name="T2" fmla="*/ 0 w 32"/>
                <a:gd name="T3" fmla="*/ 7 h 7"/>
                <a:gd name="T4" fmla="*/ 0 w 32"/>
                <a:gd name="T5" fmla="*/ 7 h 7"/>
                <a:gd name="T6" fmla="*/ 24 w 32"/>
                <a:gd name="T7" fmla="*/ 0 h 7"/>
                <a:gd name="T8" fmla="*/ 0 w 32"/>
                <a:gd name="T9" fmla="*/ 7 h 7"/>
                <a:gd name="T10" fmla="*/ 0 w 32"/>
                <a:gd name="T11" fmla="*/ 7 h 7"/>
                <a:gd name="T12" fmla="*/ 0 w 32"/>
                <a:gd name="T13" fmla="*/ 7 h 7"/>
                <a:gd name="T14" fmla="*/ 24 w 32"/>
                <a:gd name="T15" fmla="*/ 0 h 7"/>
                <a:gd name="T16" fmla="*/ 32 w 32"/>
                <a:gd name="T17" fmla="*/ 1 h 7"/>
                <a:gd name="T18" fmla="*/ 32 w 32"/>
                <a:gd name="T19" fmla="*/ 1 h 7"/>
                <a:gd name="T20" fmla="*/ 24 w 3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24" y="0"/>
                  </a:moveTo>
                  <a:cubicBezTo>
                    <a:pt x="15" y="0"/>
                    <a:pt x="7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3"/>
                    <a:pt x="15" y="0"/>
                    <a:pt x="24" y="0"/>
                  </a:cubicBezTo>
                  <a:cubicBezTo>
                    <a:pt x="27" y="0"/>
                    <a:pt x="30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0"/>
                    <a:pt x="27" y="0"/>
                    <a:pt x="2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6146" y="3815"/>
              <a:ext cx="455" cy="319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9 w 127"/>
                <a:gd name="T25" fmla="*/ 2 h 89"/>
                <a:gd name="T26" fmla="*/ 31 w 127"/>
                <a:gd name="T27" fmla="*/ 1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7 w 127"/>
                <a:gd name="T35" fmla="*/ 8 h 89"/>
                <a:gd name="T36" fmla="*/ 0 w 127"/>
                <a:gd name="T3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3"/>
                    <a:pt x="59" y="6"/>
                    <a:pt x="39" y="2"/>
                  </a:cubicBezTo>
                  <a:cubicBezTo>
                    <a:pt x="37" y="1"/>
                    <a:pt x="3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842" y="3983"/>
              <a:ext cx="100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6000" y="3861"/>
              <a:ext cx="114" cy="9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6043" y="3994"/>
              <a:ext cx="114" cy="9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6200" y="3901"/>
              <a:ext cx="101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6315" y="4001"/>
              <a:ext cx="100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6799" y="2382"/>
              <a:ext cx="680" cy="279"/>
            </a:xfrm>
            <a:custGeom>
              <a:avLst/>
              <a:gdLst>
                <a:gd name="T0" fmla="*/ 190 w 190"/>
                <a:gd name="T1" fmla="*/ 78 h 78"/>
                <a:gd name="T2" fmla="*/ 163 w 190"/>
                <a:gd name="T3" fmla="*/ 51 h 78"/>
                <a:gd name="T4" fmla="*/ 133 w 190"/>
                <a:gd name="T5" fmla="*/ 55 h 78"/>
                <a:gd name="T6" fmla="*/ 133 w 190"/>
                <a:gd name="T7" fmla="*/ 54 h 78"/>
                <a:gd name="T8" fmla="*/ 105 w 190"/>
                <a:gd name="T9" fmla="*/ 36 h 78"/>
                <a:gd name="T10" fmla="*/ 105 w 190"/>
                <a:gd name="T11" fmla="*/ 36 h 78"/>
                <a:gd name="T12" fmla="*/ 70 w 190"/>
                <a:gd name="T13" fmla="*/ 0 h 78"/>
                <a:gd name="T14" fmla="*/ 34 w 190"/>
                <a:gd name="T15" fmla="*/ 36 h 78"/>
                <a:gd name="T16" fmla="*/ 37 w 190"/>
                <a:gd name="T17" fmla="*/ 48 h 78"/>
                <a:gd name="T18" fmla="*/ 32 w 190"/>
                <a:gd name="T19" fmla="*/ 48 h 78"/>
                <a:gd name="T20" fmla="*/ 0 w 190"/>
                <a:gd name="T21" fmla="*/ 78 h 78"/>
                <a:gd name="T22" fmla="*/ 190 w 190"/>
                <a:gd name="T2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78">
                  <a:moveTo>
                    <a:pt x="190" y="78"/>
                  </a:moveTo>
                  <a:cubicBezTo>
                    <a:pt x="187" y="65"/>
                    <a:pt x="177" y="54"/>
                    <a:pt x="163" y="51"/>
                  </a:cubicBezTo>
                  <a:cubicBezTo>
                    <a:pt x="153" y="48"/>
                    <a:pt x="142" y="50"/>
                    <a:pt x="133" y="55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27" y="44"/>
                    <a:pt x="116" y="38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16"/>
                    <a:pt x="89" y="0"/>
                    <a:pt x="70" y="0"/>
                  </a:cubicBezTo>
                  <a:cubicBezTo>
                    <a:pt x="50" y="0"/>
                    <a:pt x="34" y="16"/>
                    <a:pt x="34" y="36"/>
                  </a:cubicBezTo>
                  <a:cubicBezTo>
                    <a:pt x="34" y="40"/>
                    <a:pt x="35" y="44"/>
                    <a:pt x="37" y="48"/>
                  </a:cubicBezTo>
                  <a:cubicBezTo>
                    <a:pt x="35" y="48"/>
                    <a:pt x="34" y="48"/>
                    <a:pt x="32" y="48"/>
                  </a:cubicBezTo>
                  <a:cubicBezTo>
                    <a:pt x="12" y="48"/>
                    <a:pt x="1" y="63"/>
                    <a:pt x="0" y="78"/>
                  </a:cubicBezTo>
                  <a:lnTo>
                    <a:pt x="190" y="7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5405" y="3732"/>
              <a:ext cx="132" cy="584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5183" y="3485"/>
              <a:ext cx="444" cy="47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258" y="3604"/>
              <a:ext cx="269" cy="247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480" y="3912"/>
              <a:ext cx="197" cy="157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自由: 形状 7"/>
          <p:cNvSpPr/>
          <p:nvPr/>
        </p:nvSpPr>
        <p:spPr>
          <a:xfrm flipH="1">
            <a:off x="2931819" y="1351952"/>
            <a:ext cx="9544050" cy="3231162"/>
          </a:xfrm>
          <a:custGeom>
            <a:avLst/>
            <a:gdLst>
              <a:gd name="connsiteX0" fmla="*/ 0 w 9753600"/>
              <a:gd name="connsiteY0" fmla="*/ 3009900 h 3231162"/>
              <a:gd name="connsiteX1" fmla="*/ 876300 w 9753600"/>
              <a:gd name="connsiteY1" fmla="*/ 3143250 h 3231162"/>
              <a:gd name="connsiteX2" fmla="*/ 2228850 w 9753600"/>
              <a:gd name="connsiteY2" fmla="*/ 1847850 h 3231162"/>
              <a:gd name="connsiteX3" fmla="*/ 4210050 w 9753600"/>
              <a:gd name="connsiteY3" fmla="*/ 2609850 h 3231162"/>
              <a:gd name="connsiteX4" fmla="*/ 6115050 w 9753600"/>
              <a:gd name="connsiteY4" fmla="*/ 1104900 h 3231162"/>
              <a:gd name="connsiteX5" fmla="*/ 8077200 w 9753600"/>
              <a:gd name="connsiteY5" fmla="*/ 1695450 h 3231162"/>
              <a:gd name="connsiteX6" fmla="*/ 9315450 w 9753600"/>
              <a:gd name="connsiteY6" fmla="*/ 266700 h 3231162"/>
              <a:gd name="connsiteX7" fmla="*/ 9753600 w 9753600"/>
              <a:gd name="connsiteY7" fmla="*/ 0 h 323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3600" h="3231162">
                <a:moveTo>
                  <a:pt x="0" y="3009900"/>
                </a:moveTo>
                <a:cubicBezTo>
                  <a:pt x="252412" y="3173412"/>
                  <a:pt x="504825" y="3336925"/>
                  <a:pt x="876300" y="3143250"/>
                </a:cubicBezTo>
                <a:cubicBezTo>
                  <a:pt x="1247775" y="2949575"/>
                  <a:pt x="1673225" y="1936750"/>
                  <a:pt x="2228850" y="1847850"/>
                </a:cubicBezTo>
                <a:cubicBezTo>
                  <a:pt x="2784475" y="1758950"/>
                  <a:pt x="3562350" y="2733675"/>
                  <a:pt x="4210050" y="2609850"/>
                </a:cubicBezTo>
                <a:cubicBezTo>
                  <a:pt x="4857750" y="2486025"/>
                  <a:pt x="5470525" y="1257300"/>
                  <a:pt x="6115050" y="1104900"/>
                </a:cubicBezTo>
                <a:cubicBezTo>
                  <a:pt x="6759575" y="952500"/>
                  <a:pt x="7543800" y="1835150"/>
                  <a:pt x="8077200" y="1695450"/>
                </a:cubicBezTo>
                <a:cubicBezTo>
                  <a:pt x="8610600" y="1555750"/>
                  <a:pt x="9036050" y="549275"/>
                  <a:pt x="9315450" y="266700"/>
                </a:cubicBezTo>
                <a:cubicBezTo>
                  <a:pt x="9594850" y="-15875"/>
                  <a:pt x="9690100" y="50800"/>
                  <a:pt x="9753600" y="0"/>
                </a:cubicBezTo>
              </a:path>
            </a:pathLst>
          </a:custGeom>
          <a:noFill/>
          <a:ln>
            <a:solidFill>
              <a:srgbClr val="5252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1882775" y="309261"/>
            <a:ext cx="8925820" cy="4054186"/>
            <a:chOff x="1882775" y="309261"/>
            <a:chExt cx="8925820" cy="4054186"/>
          </a:xfrm>
        </p:grpSpPr>
        <p:sp>
          <p:nvSpPr>
            <p:cNvPr id="35" name="椭圆 34"/>
            <p:cNvSpPr/>
            <p:nvPr/>
          </p:nvSpPr>
          <p:spPr>
            <a:xfrm flipH="1">
              <a:off x="9814819" y="2755894"/>
              <a:ext cx="993776" cy="993776"/>
            </a:xfrm>
            <a:prstGeom prst="ellipse">
              <a:avLst/>
            </a:prstGeom>
            <a:solidFill>
              <a:srgbClr val="C56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H="1">
              <a:off x="7919344" y="3369671"/>
              <a:ext cx="993776" cy="993776"/>
            </a:xfrm>
            <a:prstGeom prst="ellipse">
              <a:avLst/>
            </a:prstGeom>
            <a:solidFill>
              <a:srgbClr val="FFA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 flipH="1">
              <a:off x="3980956" y="1952117"/>
              <a:ext cx="2889251" cy="1607553"/>
              <a:chOff x="-8147050" y="382295"/>
              <a:chExt cx="2889251" cy="1607553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-8147050" y="382295"/>
                <a:ext cx="993776" cy="993776"/>
              </a:xfrm>
              <a:prstGeom prst="ellipse">
                <a:avLst/>
              </a:prstGeom>
              <a:solidFill>
                <a:srgbClr val="E6E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-6251575" y="996072"/>
                <a:ext cx="993776" cy="993776"/>
              </a:xfrm>
              <a:prstGeom prst="ellipse">
                <a:avLst/>
              </a:prstGeom>
              <a:solidFill>
                <a:srgbClr val="FF7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78822" flipH="1">
              <a:off x="1882775" y="309261"/>
              <a:ext cx="1279877" cy="1279877"/>
            </a:xfrm>
            <a:prstGeom prst="rect">
              <a:avLst/>
            </a:prstGeom>
          </p:spPr>
        </p:pic>
        <p:sp>
          <p:nvSpPr>
            <p:cNvPr id="41" name="Freeform 5"/>
            <p:cNvSpPr>
              <a:spLocks noEditPoints="1"/>
            </p:cNvSpPr>
            <p:nvPr/>
          </p:nvSpPr>
          <p:spPr bwMode="auto">
            <a:xfrm flipH="1">
              <a:off x="10156132" y="3025769"/>
              <a:ext cx="311150" cy="454025"/>
            </a:xfrm>
            <a:custGeom>
              <a:avLst/>
              <a:gdLst>
                <a:gd name="T0" fmla="*/ 82 w 100"/>
                <a:gd name="T1" fmla="*/ 37 h 148"/>
                <a:gd name="T2" fmla="*/ 82 w 100"/>
                <a:gd name="T3" fmla="*/ 0 h 148"/>
                <a:gd name="T4" fmla="*/ 18 w 100"/>
                <a:gd name="T5" fmla="*/ 0 h 148"/>
                <a:gd name="T6" fmla="*/ 18 w 100"/>
                <a:gd name="T7" fmla="*/ 37 h 148"/>
                <a:gd name="T8" fmla="*/ 0 w 100"/>
                <a:gd name="T9" fmla="*/ 76 h 148"/>
                <a:gd name="T10" fmla="*/ 18 w 100"/>
                <a:gd name="T11" fmla="*/ 115 h 148"/>
                <a:gd name="T12" fmla="*/ 18 w 100"/>
                <a:gd name="T13" fmla="*/ 148 h 148"/>
                <a:gd name="T14" fmla="*/ 82 w 100"/>
                <a:gd name="T15" fmla="*/ 148 h 148"/>
                <a:gd name="T16" fmla="*/ 82 w 100"/>
                <a:gd name="T17" fmla="*/ 115 h 148"/>
                <a:gd name="T18" fmla="*/ 100 w 100"/>
                <a:gd name="T19" fmla="*/ 76 h 148"/>
                <a:gd name="T20" fmla="*/ 82 w 100"/>
                <a:gd name="T21" fmla="*/ 37 h 148"/>
                <a:gd name="T22" fmla="*/ 78 w 100"/>
                <a:gd name="T23" fmla="*/ 104 h 148"/>
                <a:gd name="T24" fmla="*/ 50 w 100"/>
                <a:gd name="T25" fmla="*/ 115 h 148"/>
                <a:gd name="T26" fmla="*/ 22 w 100"/>
                <a:gd name="T27" fmla="*/ 104 h 148"/>
                <a:gd name="T28" fmla="*/ 11 w 100"/>
                <a:gd name="T29" fmla="*/ 76 h 148"/>
                <a:gd name="T30" fmla="*/ 22 w 100"/>
                <a:gd name="T31" fmla="*/ 48 h 148"/>
                <a:gd name="T32" fmla="*/ 50 w 100"/>
                <a:gd name="T33" fmla="*/ 37 h 148"/>
                <a:gd name="T34" fmla="*/ 78 w 100"/>
                <a:gd name="T35" fmla="*/ 48 h 148"/>
                <a:gd name="T36" fmla="*/ 89 w 100"/>
                <a:gd name="T37" fmla="*/ 76 h 148"/>
                <a:gd name="T38" fmla="*/ 78 w 100"/>
                <a:gd name="T39" fmla="*/ 104 h 148"/>
                <a:gd name="T40" fmla="*/ 55 w 100"/>
                <a:gd name="T41" fmla="*/ 70 h 148"/>
                <a:gd name="T42" fmla="*/ 55 w 100"/>
                <a:gd name="T43" fmla="*/ 50 h 148"/>
                <a:gd name="T44" fmla="*/ 44 w 100"/>
                <a:gd name="T45" fmla="*/ 50 h 148"/>
                <a:gd name="T46" fmla="*/ 44 w 100"/>
                <a:gd name="T47" fmla="*/ 81 h 148"/>
                <a:gd name="T48" fmla="*/ 81 w 100"/>
                <a:gd name="T49" fmla="*/ 81 h 148"/>
                <a:gd name="T50" fmla="*/ 81 w 100"/>
                <a:gd name="T51" fmla="*/ 70 h 148"/>
                <a:gd name="T52" fmla="*/ 55 w 100"/>
                <a:gd name="T53" fmla="*/ 7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148">
                  <a:moveTo>
                    <a:pt x="82" y="37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7" y="46"/>
                    <a:pt x="0" y="60"/>
                    <a:pt x="0" y="76"/>
                  </a:cubicBezTo>
                  <a:cubicBezTo>
                    <a:pt x="0" y="92"/>
                    <a:pt x="7" y="106"/>
                    <a:pt x="18" y="115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93" y="106"/>
                    <a:pt x="100" y="92"/>
                    <a:pt x="100" y="76"/>
                  </a:cubicBezTo>
                  <a:cubicBezTo>
                    <a:pt x="100" y="60"/>
                    <a:pt x="93" y="46"/>
                    <a:pt x="82" y="37"/>
                  </a:cubicBezTo>
                  <a:close/>
                  <a:moveTo>
                    <a:pt x="78" y="104"/>
                  </a:moveTo>
                  <a:cubicBezTo>
                    <a:pt x="71" y="111"/>
                    <a:pt x="61" y="115"/>
                    <a:pt x="50" y="115"/>
                  </a:cubicBezTo>
                  <a:cubicBezTo>
                    <a:pt x="39" y="115"/>
                    <a:pt x="29" y="111"/>
                    <a:pt x="22" y="104"/>
                  </a:cubicBezTo>
                  <a:cubicBezTo>
                    <a:pt x="15" y="97"/>
                    <a:pt x="11" y="87"/>
                    <a:pt x="11" y="76"/>
                  </a:cubicBezTo>
                  <a:cubicBezTo>
                    <a:pt x="11" y="65"/>
                    <a:pt x="15" y="55"/>
                    <a:pt x="22" y="48"/>
                  </a:cubicBezTo>
                  <a:cubicBezTo>
                    <a:pt x="29" y="41"/>
                    <a:pt x="39" y="37"/>
                    <a:pt x="50" y="37"/>
                  </a:cubicBezTo>
                  <a:cubicBezTo>
                    <a:pt x="61" y="37"/>
                    <a:pt x="71" y="41"/>
                    <a:pt x="78" y="48"/>
                  </a:cubicBezTo>
                  <a:cubicBezTo>
                    <a:pt x="85" y="55"/>
                    <a:pt x="89" y="65"/>
                    <a:pt x="89" y="76"/>
                  </a:cubicBezTo>
                  <a:cubicBezTo>
                    <a:pt x="89" y="87"/>
                    <a:pt x="85" y="97"/>
                    <a:pt x="78" y="104"/>
                  </a:cubicBezTo>
                  <a:close/>
                  <a:moveTo>
                    <a:pt x="55" y="70"/>
                  </a:moveTo>
                  <a:cubicBezTo>
                    <a:pt x="55" y="50"/>
                    <a:pt x="55" y="50"/>
                    <a:pt x="55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1" y="70"/>
                    <a:pt x="81" y="70"/>
                    <a:pt x="81" y="70"/>
                  </a:cubicBezTo>
                  <a:lnTo>
                    <a:pt x="55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5"/>
            <p:cNvSpPr>
              <a:spLocks noEditPoints="1"/>
            </p:cNvSpPr>
            <p:nvPr/>
          </p:nvSpPr>
          <p:spPr bwMode="auto">
            <a:xfrm flipH="1">
              <a:off x="6121215" y="2271205"/>
              <a:ext cx="504209" cy="355600"/>
            </a:xfrm>
            <a:custGeom>
              <a:avLst/>
              <a:gdLst>
                <a:gd name="T0" fmla="*/ 178 w 197"/>
                <a:gd name="T1" fmla="*/ 53 h 137"/>
                <a:gd name="T2" fmla="*/ 133 w 197"/>
                <a:gd name="T3" fmla="*/ 5 h 137"/>
                <a:gd name="T4" fmla="*/ 98 w 197"/>
                <a:gd name="T5" fmla="*/ 14 h 137"/>
                <a:gd name="T6" fmla="*/ 68 w 197"/>
                <a:gd name="T7" fmla="*/ 5 h 137"/>
                <a:gd name="T8" fmla="*/ 21 w 197"/>
                <a:gd name="T9" fmla="*/ 42 h 137"/>
                <a:gd name="T10" fmla="*/ 19 w 197"/>
                <a:gd name="T11" fmla="*/ 124 h 137"/>
                <a:gd name="T12" fmla="*/ 71 w 197"/>
                <a:gd name="T13" fmla="*/ 96 h 137"/>
                <a:gd name="T14" fmla="*/ 121 w 197"/>
                <a:gd name="T15" fmla="*/ 95 h 137"/>
                <a:gd name="T16" fmla="*/ 172 w 197"/>
                <a:gd name="T17" fmla="*/ 127 h 137"/>
                <a:gd name="T18" fmla="*/ 178 w 197"/>
                <a:gd name="T19" fmla="*/ 53 h 137"/>
                <a:gd name="T20" fmla="*/ 62 w 197"/>
                <a:gd name="T21" fmla="*/ 76 h 137"/>
                <a:gd name="T22" fmla="*/ 38 w 197"/>
                <a:gd name="T23" fmla="*/ 51 h 137"/>
                <a:gd name="T24" fmla="*/ 62 w 197"/>
                <a:gd name="T25" fmla="*/ 27 h 137"/>
                <a:gd name="T26" fmla="*/ 86 w 197"/>
                <a:gd name="T27" fmla="*/ 51 h 137"/>
                <a:gd name="T28" fmla="*/ 62 w 197"/>
                <a:gd name="T29" fmla="*/ 76 h 137"/>
                <a:gd name="T30" fmla="*/ 137 w 197"/>
                <a:gd name="T31" fmla="*/ 31 h 137"/>
                <a:gd name="T32" fmla="*/ 148 w 197"/>
                <a:gd name="T33" fmla="*/ 31 h 137"/>
                <a:gd name="T34" fmla="*/ 148 w 197"/>
                <a:gd name="T35" fmla="*/ 41 h 137"/>
                <a:gd name="T36" fmla="*/ 137 w 197"/>
                <a:gd name="T37" fmla="*/ 41 h 137"/>
                <a:gd name="T38" fmla="*/ 137 w 197"/>
                <a:gd name="T39" fmla="*/ 31 h 137"/>
                <a:gd name="T40" fmla="*/ 124 w 197"/>
                <a:gd name="T41" fmla="*/ 55 h 137"/>
                <a:gd name="T42" fmla="*/ 124 w 197"/>
                <a:gd name="T43" fmla="*/ 45 h 137"/>
                <a:gd name="T44" fmla="*/ 134 w 197"/>
                <a:gd name="T45" fmla="*/ 45 h 137"/>
                <a:gd name="T46" fmla="*/ 134 w 197"/>
                <a:gd name="T47" fmla="*/ 55 h 137"/>
                <a:gd name="T48" fmla="*/ 124 w 197"/>
                <a:gd name="T49" fmla="*/ 55 h 137"/>
                <a:gd name="T50" fmla="*/ 147 w 197"/>
                <a:gd name="T51" fmla="*/ 68 h 137"/>
                <a:gd name="T52" fmla="*/ 137 w 197"/>
                <a:gd name="T53" fmla="*/ 68 h 137"/>
                <a:gd name="T54" fmla="*/ 137 w 197"/>
                <a:gd name="T55" fmla="*/ 58 h 137"/>
                <a:gd name="T56" fmla="*/ 147 w 197"/>
                <a:gd name="T57" fmla="*/ 58 h 137"/>
                <a:gd name="T58" fmla="*/ 147 w 197"/>
                <a:gd name="T59" fmla="*/ 68 h 137"/>
                <a:gd name="T60" fmla="*/ 161 w 197"/>
                <a:gd name="T61" fmla="*/ 54 h 137"/>
                <a:gd name="T62" fmla="*/ 151 w 197"/>
                <a:gd name="T63" fmla="*/ 54 h 137"/>
                <a:gd name="T64" fmla="*/ 151 w 197"/>
                <a:gd name="T65" fmla="*/ 44 h 137"/>
                <a:gd name="T66" fmla="*/ 161 w 197"/>
                <a:gd name="T67" fmla="*/ 44 h 137"/>
                <a:gd name="T68" fmla="*/ 161 w 197"/>
                <a:gd name="T69" fmla="*/ 54 h 137"/>
                <a:gd name="T70" fmla="*/ 62 w 197"/>
                <a:gd name="T71" fmla="*/ 37 h 137"/>
                <a:gd name="T72" fmla="*/ 48 w 197"/>
                <a:gd name="T73" fmla="*/ 51 h 137"/>
                <a:gd name="T74" fmla="*/ 62 w 197"/>
                <a:gd name="T75" fmla="*/ 66 h 137"/>
                <a:gd name="T76" fmla="*/ 76 w 197"/>
                <a:gd name="T77" fmla="*/ 51 h 137"/>
                <a:gd name="T78" fmla="*/ 62 w 197"/>
                <a:gd name="T79" fmla="*/ 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7" h="137">
                  <a:moveTo>
                    <a:pt x="178" y="53"/>
                  </a:moveTo>
                  <a:cubicBezTo>
                    <a:pt x="172" y="28"/>
                    <a:pt x="163" y="1"/>
                    <a:pt x="133" y="5"/>
                  </a:cubicBezTo>
                  <a:cubicBezTo>
                    <a:pt x="121" y="7"/>
                    <a:pt x="112" y="14"/>
                    <a:pt x="98" y="14"/>
                  </a:cubicBezTo>
                  <a:cubicBezTo>
                    <a:pt x="87" y="14"/>
                    <a:pt x="79" y="7"/>
                    <a:pt x="68" y="5"/>
                  </a:cubicBezTo>
                  <a:cubicBezTo>
                    <a:pt x="38" y="0"/>
                    <a:pt x="30" y="15"/>
                    <a:pt x="21" y="42"/>
                  </a:cubicBezTo>
                  <a:cubicBezTo>
                    <a:pt x="16" y="58"/>
                    <a:pt x="0" y="112"/>
                    <a:pt x="19" y="124"/>
                  </a:cubicBezTo>
                  <a:cubicBezTo>
                    <a:pt x="37" y="137"/>
                    <a:pt x="57" y="102"/>
                    <a:pt x="71" y="96"/>
                  </a:cubicBezTo>
                  <a:cubicBezTo>
                    <a:pt x="84" y="91"/>
                    <a:pt x="110" y="92"/>
                    <a:pt x="121" y="95"/>
                  </a:cubicBezTo>
                  <a:cubicBezTo>
                    <a:pt x="138" y="100"/>
                    <a:pt x="154" y="131"/>
                    <a:pt x="172" y="127"/>
                  </a:cubicBezTo>
                  <a:cubicBezTo>
                    <a:pt x="197" y="122"/>
                    <a:pt x="182" y="69"/>
                    <a:pt x="178" y="53"/>
                  </a:cubicBezTo>
                  <a:close/>
                  <a:moveTo>
                    <a:pt x="62" y="76"/>
                  </a:moveTo>
                  <a:cubicBezTo>
                    <a:pt x="48" y="76"/>
                    <a:pt x="38" y="65"/>
                    <a:pt x="38" y="51"/>
                  </a:cubicBezTo>
                  <a:cubicBezTo>
                    <a:pt x="38" y="38"/>
                    <a:pt x="48" y="27"/>
                    <a:pt x="62" y="27"/>
                  </a:cubicBezTo>
                  <a:cubicBezTo>
                    <a:pt x="75" y="27"/>
                    <a:pt x="86" y="38"/>
                    <a:pt x="86" y="51"/>
                  </a:cubicBezTo>
                  <a:cubicBezTo>
                    <a:pt x="86" y="65"/>
                    <a:pt x="75" y="76"/>
                    <a:pt x="62" y="76"/>
                  </a:cubicBezTo>
                  <a:close/>
                  <a:moveTo>
                    <a:pt x="137" y="31"/>
                  </a:moveTo>
                  <a:cubicBezTo>
                    <a:pt x="140" y="28"/>
                    <a:pt x="145" y="28"/>
                    <a:pt x="148" y="31"/>
                  </a:cubicBezTo>
                  <a:cubicBezTo>
                    <a:pt x="150" y="34"/>
                    <a:pt x="150" y="39"/>
                    <a:pt x="148" y="41"/>
                  </a:cubicBezTo>
                  <a:cubicBezTo>
                    <a:pt x="145" y="44"/>
                    <a:pt x="140" y="44"/>
                    <a:pt x="137" y="41"/>
                  </a:cubicBezTo>
                  <a:cubicBezTo>
                    <a:pt x="135" y="39"/>
                    <a:pt x="135" y="34"/>
                    <a:pt x="137" y="31"/>
                  </a:cubicBezTo>
                  <a:close/>
                  <a:moveTo>
                    <a:pt x="124" y="55"/>
                  </a:moveTo>
                  <a:cubicBezTo>
                    <a:pt x="121" y="52"/>
                    <a:pt x="121" y="48"/>
                    <a:pt x="124" y="45"/>
                  </a:cubicBezTo>
                  <a:cubicBezTo>
                    <a:pt x="127" y="42"/>
                    <a:pt x="131" y="42"/>
                    <a:pt x="134" y="45"/>
                  </a:cubicBezTo>
                  <a:cubicBezTo>
                    <a:pt x="137" y="48"/>
                    <a:pt x="137" y="52"/>
                    <a:pt x="134" y="55"/>
                  </a:cubicBezTo>
                  <a:cubicBezTo>
                    <a:pt x="131" y="58"/>
                    <a:pt x="127" y="58"/>
                    <a:pt x="124" y="55"/>
                  </a:cubicBezTo>
                  <a:close/>
                  <a:moveTo>
                    <a:pt x="147" y="68"/>
                  </a:moveTo>
                  <a:cubicBezTo>
                    <a:pt x="144" y="71"/>
                    <a:pt x="140" y="71"/>
                    <a:pt x="137" y="68"/>
                  </a:cubicBezTo>
                  <a:cubicBezTo>
                    <a:pt x="134" y="65"/>
                    <a:pt x="134" y="61"/>
                    <a:pt x="137" y="58"/>
                  </a:cubicBezTo>
                  <a:cubicBezTo>
                    <a:pt x="140" y="55"/>
                    <a:pt x="144" y="55"/>
                    <a:pt x="147" y="58"/>
                  </a:cubicBezTo>
                  <a:cubicBezTo>
                    <a:pt x="150" y="61"/>
                    <a:pt x="150" y="65"/>
                    <a:pt x="147" y="68"/>
                  </a:cubicBezTo>
                  <a:close/>
                  <a:moveTo>
                    <a:pt x="161" y="54"/>
                  </a:moveTo>
                  <a:cubicBezTo>
                    <a:pt x="158" y="57"/>
                    <a:pt x="153" y="57"/>
                    <a:pt x="151" y="54"/>
                  </a:cubicBezTo>
                  <a:cubicBezTo>
                    <a:pt x="148" y="52"/>
                    <a:pt x="148" y="47"/>
                    <a:pt x="151" y="44"/>
                  </a:cubicBezTo>
                  <a:cubicBezTo>
                    <a:pt x="153" y="42"/>
                    <a:pt x="158" y="42"/>
                    <a:pt x="161" y="44"/>
                  </a:cubicBezTo>
                  <a:cubicBezTo>
                    <a:pt x="163" y="47"/>
                    <a:pt x="163" y="52"/>
                    <a:pt x="161" y="54"/>
                  </a:cubicBezTo>
                  <a:close/>
                  <a:moveTo>
                    <a:pt x="62" y="37"/>
                  </a:moveTo>
                  <a:cubicBezTo>
                    <a:pt x="54" y="37"/>
                    <a:pt x="48" y="44"/>
                    <a:pt x="48" y="51"/>
                  </a:cubicBezTo>
                  <a:cubicBezTo>
                    <a:pt x="48" y="59"/>
                    <a:pt x="54" y="66"/>
                    <a:pt x="62" y="66"/>
                  </a:cubicBezTo>
                  <a:cubicBezTo>
                    <a:pt x="70" y="66"/>
                    <a:pt x="76" y="59"/>
                    <a:pt x="76" y="51"/>
                  </a:cubicBezTo>
                  <a:cubicBezTo>
                    <a:pt x="76" y="44"/>
                    <a:pt x="70" y="37"/>
                    <a:pt x="62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 flipH="1">
              <a:off x="8188027" y="3639720"/>
              <a:ext cx="456410" cy="453678"/>
            </a:xfrm>
            <a:custGeom>
              <a:avLst/>
              <a:gdLst>
                <a:gd name="T0" fmla="*/ 149 w 172"/>
                <a:gd name="T1" fmla="*/ 48 h 172"/>
                <a:gd name="T2" fmla="*/ 129 w 172"/>
                <a:gd name="T3" fmla="*/ 43 h 172"/>
                <a:gd name="T4" fmla="*/ 124 w 172"/>
                <a:gd name="T5" fmla="*/ 23 h 172"/>
                <a:gd name="T6" fmla="*/ 144 w 172"/>
                <a:gd name="T7" fmla="*/ 3 h 172"/>
                <a:gd name="T8" fmla="*/ 110 w 172"/>
                <a:gd name="T9" fmla="*/ 13 h 172"/>
                <a:gd name="T10" fmla="*/ 101 w 172"/>
                <a:gd name="T11" fmla="*/ 47 h 172"/>
                <a:gd name="T12" fmla="*/ 47 w 172"/>
                <a:gd name="T13" fmla="*/ 101 h 172"/>
                <a:gd name="T14" fmla="*/ 13 w 172"/>
                <a:gd name="T15" fmla="*/ 110 h 172"/>
                <a:gd name="T16" fmla="*/ 3 w 172"/>
                <a:gd name="T17" fmla="*/ 144 h 172"/>
                <a:gd name="T18" fmla="*/ 23 w 172"/>
                <a:gd name="T19" fmla="*/ 124 h 172"/>
                <a:gd name="T20" fmla="*/ 43 w 172"/>
                <a:gd name="T21" fmla="*/ 129 h 172"/>
                <a:gd name="T22" fmla="*/ 48 w 172"/>
                <a:gd name="T23" fmla="*/ 149 h 172"/>
                <a:gd name="T24" fmla="*/ 28 w 172"/>
                <a:gd name="T25" fmla="*/ 169 h 172"/>
                <a:gd name="T26" fmla="*/ 62 w 172"/>
                <a:gd name="T27" fmla="*/ 159 h 172"/>
                <a:gd name="T28" fmla="*/ 71 w 172"/>
                <a:gd name="T29" fmla="*/ 124 h 172"/>
                <a:gd name="T30" fmla="*/ 124 w 172"/>
                <a:gd name="T31" fmla="*/ 71 h 172"/>
                <a:gd name="T32" fmla="*/ 159 w 172"/>
                <a:gd name="T33" fmla="*/ 62 h 172"/>
                <a:gd name="T34" fmla="*/ 169 w 172"/>
                <a:gd name="T35" fmla="*/ 28 h 172"/>
                <a:gd name="T36" fmla="*/ 149 w 172"/>
                <a:gd name="T37" fmla="*/ 4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72">
                  <a:moveTo>
                    <a:pt x="149" y="48"/>
                  </a:moveTo>
                  <a:cubicBezTo>
                    <a:pt x="129" y="43"/>
                    <a:pt x="129" y="43"/>
                    <a:pt x="129" y="4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2" y="0"/>
                    <a:pt x="119" y="3"/>
                    <a:pt x="110" y="13"/>
                  </a:cubicBezTo>
                  <a:cubicBezTo>
                    <a:pt x="100" y="22"/>
                    <a:pt x="97" y="35"/>
                    <a:pt x="101" y="47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35" y="97"/>
                    <a:pt x="22" y="100"/>
                    <a:pt x="13" y="110"/>
                  </a:cubicBezTo>
                  <a:cubicBezTo>
                    <a:pt x="3" y="119"/>
                    <a:pt x="0" y="132"/>
                    <a:pt x="3" y="14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40" y="172"/>
                    <a:pt x="53" y="169"/>
                    <a:pt x="62" y="159"/>
                  </a:cubicBezTo>
                  <a:cubicBezTo>
                    <a:pt x="72" y="150"/>
                    <a:pt x="75" y="136"/>
                    <a:pt x="71" y="124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36" y="75"/>
                    <a:pt x="150" y="72"/>
                    <a:pt x="159" y="62"/>
                  </a:cubicBezTo>
                  <a:cubicBezTo>
                    <a:pt x="169" y="53"/>
                    <a:pt x="172" y="40"/>
                    <a:pt x="169" y="28"/>
                  </a:cubicBezTo>
                  <a:lnTo>
                    <a:pt x="14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 flipH="1">
              <a:off x="4317901" y="2829369"/>
              <a:ext cx="319886" cy="466826"/>
            </a:xfrm>
            <a:custGeom>
              <a:avLst/>
              <a:gdLst>
                <a:gd name="T0" fmla="*/ 95 w 126"/>
                <a:gd name="T1" fmla="*/ 82 h 186"/>
                <a:gd name="T2" fmla="*/ 95 w 126"/>
                <a:gd name="T3" fmla="*/ 82 h 186"/>
                <a:gd name="T4" fmla="*/ 91 w 126"/>
                <a:gd name="T5" fmla="*/ 81 h 186"/>
                <a:gd name="T6" fmla="*/ 89 w 126"/>
                <a:gd name="T7" fmla="*/ 76 h 186"/>
                <a:gd name="T8" fmla="*/ 87 w 126"/>
                <a:gd name="T9" fmla="*/ 74 h 186"/>
                <a:gd name="T10" fmla="*/ 75 w 126"/>
                <a:gd name="T11" fmla="*/ 66 h 186"/>
                <a:gd name="T12" fmla="*/ 70 w 126"/>
                <a:gd name="T13" fmla="*/ 66 h 186"/>
                <a:gd name="T14" fmla="*/ 70 w 126"/>
                <a:gd name="T15" fmla="*/ 66 h 186"/>
                <a:gd name="T16" fmla="*/ 70 w 126"/>
                <a:gd name="T17" fmla="*/ 65 h 186"/>
                <a:gd name="T18" fmla="*/ 65 w 126"/>
                <a:gd name="T19" fmla="*/ 9 h 186"/>
                <a:gd name="T20" fmla="*/ 57 w 126"/>
                <a:gd name="T21" fmla="*/ 1 h 186"/>
                <a:gd name="T22" fmla="*/ 49 w 126"/>
                <a:gd name="T23" fmla="*/ 9 h 186"/>
                <a:gd name="T24" fmla="*/ 50 w 126"/>
                <a:gd name="T25" fmla="*/ 87 h 186"/>
                <a:gd name="T26" fmla="*/ 50 w 126"/>
                <a:gd name="T27" fmla="*/ 90 h 186"/>
                <a:gd name="T28" fmla="*/ 45 w 126"/>
                <a:gd name="T29" fmla="*/ 99 h 186"/>
                <a:gd name="T30" fmla="*/ 42 w 126"/>
                <a:gd name="T31" fmla="*/ 100 h 186"/>
                <a:gd name="T32" fmla="*/ 31 w 126"/>
                <a:gd name="T33" fmla="*/ 95 h 186"/>
                <a:gd name="T34" fmla="*/ 23 w 126"/>
                <a:gd name="T35" fmla="*/ 78 h 186"/>
                <a:gd name="T36" fmla="*/ 19 w 126"/>
                <a:gd name="T37" fmla="*/ 70 h 186"/>
                <a:gd name="T38" fmla="*/ 3 w 126"/>
                <a:gd name="T39" fmla="*/ 63 h 186"/>
                <a:gd name="T40" fmla="*/ 1 w 126"/>
                <a:gd name="T41" fmla="*/ 70 h 186"/>
                <a:gd name="T42" fmla="*/ 5 w 126"/>
                <a:gd name="T43" fmla="*/ 79 h 186"/>
                <a:gd name="T44" fmla="*/ 7 w 126"/>
                <a:gd name="T45" fmla="*/ 87 h 186"/>
                <a:gd name="T46" fmla="*/ 8 w 126"/>
                <a:gd name="T47" fmla="*/ 95 h 186"/>
                <a:gd name="T48" fmla="*/ 10 w 126"/>
                <a:gd name="T49" fmla="*/ 101 h 186"/>
                <a:gd name="T50" fmla="*/ 15 w 126"/>
                <a:gd name="T51" fmla="*/ 114 h 186"/>
                <a:gd name="T52" fmla="*/ 23 w 126"/>
                <a:gd name="T53" fmla="*/ 137 h 186"/>
                <a:gd name="T54" fmla="*/ 41 w 126"/>
                <a:gd name="T55" fmla="*/ 160 h 186"/>
                <a:gd name="T56" fmla="*/ 47 w 126"/>
                <a:gd name="T57" fmla="*/ 169 h 186"/>
                <a:gd name="T58" fmla="*/ 47 w 126"/>
                <a:gd name="T59" fmla="*/ 185 h 186"/>
                <a:gd name="T60" fmla="*/ 112 w 126"/>
                <a:gd name="T61" fmla="*/ 185 h 186"/>
                <a:gd name="T62" fmla="*/ 112 w 126"/>
                <a:gd name="T63" fmla="*/ 171 h 186"/>
                <a:gd name="T64" fmla="*/ 112 w 126"/>
                <a:gd name="T65" fmla="*/ 171 h 186"/>
                <a:gd name="T66" fmla="*/ 116 w 126"/>
                <a:gd name="T67" fmla="*/ 161 h 186"/>
                <a:gd name="T68" fmla="*/ 119 w 126"/>
                <a:gd name="T69" fmla="*/ 153 h 186"/>
                <a:gd name="T70" fmla="*/ 124 w 126"/>
                <a:gd name="T71" fmla="*/ 131 h 186"/>
                <a:gd name="T72" fmla="*/ 125 w 126"/>
                <a:gd name="T73" fmla="*/ 127 h 186"/>
                <a:gd name="T74" fmla="*/ 117 w 126"/>
                <a:gd name="T75" fmla="*/ 109 h 186"/>
                <a:gd name="T76" fmla="*/ 117 w 126"/>
                <a:gd name="T77" fmla="*/ 108 h 186"/>
                <a:gd name="T78" fmla="*/ 110 w 126"/>
                <a:gd name="T79" fmla="*/ 94 h 186"/>
                <a:gd name="T80" fmla="*/ 95 w 126"/>
                <a:gd name="T81" fmla="*/ 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86">
                  <a:moveTo>
                    <a:pt x="95" y="82"/>
                  </a:moveTo>
                  <a:cubicBezTo>
                    <a:pt x="95" y="82"/>
                    <a:pt x="95" y="82"/>
                    <a:pt x="95" y="82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8" y="75"/>
                    <a:pt x="88" y="74"/>
                    <a:pt x="87" y="74"/>
                  </a:cubicBezTo>
                  <a:cubicBezTo>
                    <a:pt x="84" y="69"/>
                    <a:pt x="80" y="67"/>
                    <a:pt x="75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4" y="1"/>
                    <a:pt x="61" y="1"/>
                    <a:pt x="57" y="1"/>
                  </a:cubicBezTo>
                  <a:cubicBezTo>
                    <a:pt x="57" y="1"/>
                    <a:pt x="49" y="0"/>
                    <a:pt x="49" y="9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9"/>
                    <a:pt x="50" y="90"/>
                  </a:cubicBezTo>
                  <a:cubicBezTo>
                    <a:pt x="49" y="93"/>
                    <a:pt x="47" y="96"/>
                    <a:pt x="45" y="99"/>
                  </a:cubicBezTo>
                  <a:cubicBezTo>
                    <a:pt x="44" y="99"/>
                    <a:pt x="43" y="100"/>
                    <a:pt x="42" y="100"/>
                  </a:cubicBezTo>
                  <a:cubicBezTo>
                    <a:pt x="38" y="100"/>
                    <a:pt x="34" y="98"/>
                    <a:pt x="31" y="95"/>
                  </a:cubicBezTo>
                  <a:cubicBezTo>
                    <a:pt x="27" y="91"/>
                    <a:pt x="25" y="83"/>
                    <a:pt x="23" y="78"/>
                  </a:cubicBezTo>
                  <a:cubicBezTo>
                    <a:pt x="22" y="76"/>
                    <a:pt x="21" y="72"/>
                    <a:pt x="19" y="70"/>
                  </a:cubicBezTo>
                  <a:cubicBezTo>
                    <a:pt x="16" y="65"/>
                    <a:pt x="9" y="60"/>
                    <a:pt x="3" y="63"/>
                  </a:cubicBezTo>
                  <a:cubicBezTo>
                    <a:pt x="2" y="64"/>
                    <a:pt x="0" y="68"/>
                    <a:pt x="1" y="70"/>
                  </a:cubicBezTo>
                  <a:cubicBezTo>
                    <a:pt x="2" y="73"/>
                    <a:pt x="4" y="76"/>
                    <a:pt x="5" y="79"/>
                  </a:cubicBezTo>
                  <a:cubicBezTo>
                    <a:pt x="6" y="81"/>
                    <a:pt x="6" y="84"/>
                    <a:pt x="7" y="87"/>
                  </a:cubicBezTo>
                  <a:cubicBezTo>
                    <a:pt x="7" y="89"/>
                    <a:pt x="7" y="93"/>
                    <a:pt x="8" y="95"/>
                  </a:cubicBezTo>
                  <a:cubicBezTo>
                    <a:pt x="9" y="96"/>
                    <a:pt x="9" y="99"/>
                    <a:pt x="10" y="101"/>
                  </a:cubicBezTo>
                  <a:cubicBezTo>
                    <a:pt x="12" y="105"/>
                    <a:pt x="14" y="110"/>
                    <a:pt x="15" y="114"/>
                  </a:cubicBezTo>
                  <a:cubicBezTo>
                    <a:pt x="18" y="121"/>
                    <a:pt x="19" y="130"/>
                    <a:pt x="23" y="137"/>
                  </a:cubicBezTo>
                  <a:cubicBezTo>
                    <a:pt x="28" y="146"/>
                    <a:pt x="33" y="154"/>
                    <a:pt x="41" y="160"/>
                  </a:cubicBezTo>
                  <a:cubicBezTo>
                    <a:pt x="44" y="163"/>
                    <a:pt x="46" y="166"/>
                    <a:pt x="47" y="169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59" y="185"/>
                    <a:pt x="107" y="186"/>
                    <a:pt x="112" y="185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3" y="168"/>
                    <a:pt x="115" y="165"/>
                    <a:pt x="116" y="161"/>
                  </a:cubicBezTo>
                  <a:cubicBezTo>
                    <a:pt x="118" y="159"/>
                    <a:pt x="118" y="156"/>
                    <a:pt x="119" y="153"/>
                  </a:cubicBezTo>
                  <a:cubicBezTo>
                    <a:pt x="121" y="146"/>
                    <a:pt x="122" y="138"/>
                    <a:pt x="124" y="131"/>
                  </a:cubicBezTo>
                  <a:cubicBezTo>
                    <a:pt x="124" y="130"/>
                    <a:pt x="125" y="128"/>
                    <a:pt x="125" y="127"/>
                  </a:cubicBezTo>
                  <a:cubicBezTo>
                    <a:pt x="126" y="123"/>
                    <a:pt x="126" y="111"/>
                    <a:pt x="117" y="109"/>
                  </a:cubicBezTo>
                  <a:cubicBezTo>
                    <a:pt x="117" y="109"/>
                    <a:pt x="117" y="108"/>
                    <a:pt x="117" y="108"/>
                  </a:cubicBezTo>
                  <a:cubicBezTo>
                    <a:pt x="115" y="103"/>
                    <a:pt x="113" y="98"/>
                    <a:pt x="110" y="94"/>
                  </a:cubicBezTo>
                  <a:cubicBezTo>
                    <a:pt x="107" y="89"/>
                    <a:pt x="101" y="84"/>
                    <a:pt x="95" y="8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1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89871" y="1176433"/>
            <a:ext cx="3531635" cy="3563577"/>
            <a:chOff x="4210843" y="1359694"/>
            <a:chExt cx="2808288" cy="2833687"/>
          </a:xfrm>
        </p:grpSpPr>
        <p:sp>
          <p:nvSpPr>
            <p:cNvPr id="4" name="椭圆 68"/>
            <p:cNvSpPr>
              <a:spLocks noChangeArrowheads="1"/>
            </p:cNvSpPr>
            <p:nvPr/>
          </p:nvSpPr>
          <p:spPr bwMode="auto">
            <a:xfrm>
              <a:off x="5395118" y="2807494"/>
              <a:ext cx="1401763" cy="1385887"/>
            </a:xfrm>
            <a:custGeom>
              <a:avLst/>
              <a:gdLst>
                <a:gd name="T0" fmla="*/ 0 w 1401767"/>
                <a:gd name="T1" fmla="*/ 0 h 1386644"/>
                <a:gd name="T2" fmla="*/ 1401767 w 1401767"/>
                <a:gd name="T3" fmla="*/ 1386644 h 1386644"/>
              </a:gdLst>
              <a:ahLst/>
              <a:cxnLst/>
              <a:rect l="T0" t="T1" r="T2" b="T3"/>
              <a:pathLst>
                <a:path w="1401767" h="1386644">
                  <a:moveTo>
                    <a:pt x="233035" y="0"/>
                  </a:moveTo>
                  <a:lnTo>
                    <a:pt x="640881" y="0"/>
                  </a:lnTo>
                  <a:cubicBezTo>
                    <a:pt x="633096" y="19935"/>
                    <a:pt x="629318" y="41634"/>
                    <a:pt x="629318" y="64216"/>
                  </a:cubicBezTo>
                  <a:cubicBezTo>
                    <a:pt x="629318" y="173647"/>
                    <a:pt x="718028" y="262357"/>
                    <a:pt x="827459" y="262357"/>
                  </a:cubicBezTo>
                  <a:cubicBezTo>
                    <a:pt x="936890" y="262357"/>
                    <a:pt x="1025600" y="173647"/>
                    <a:pt x="1025600" y="64216"/>
                  </a:cubicBezTo>
                  <a:cubicBezTo>
                    <a:pt x="1025600" y="41634"/>
                    <a:pt x="1021823" y="19935"/>
                    <a:pt x="1014038" y="0"/>
                  </a:cubicBezTo>
                  <a:lnTo>
                    <a:pt x="1401767" y="0"/>
                  </a:lnTo>
                  <a:lnTo>
                    <a:pt x="1401767" y="1168732"/>
                  </a:lnTo>
                  <a:lnTo>
                    <a:pt x="956993" y="1168732"/>
                  </a:lnTo>
                  <a:cubicBezTo>
                    <a:pt x="968847" y="1188427"/>
                    <a:pt x="974696" y="1211557"/>
                    <a:pt x="974696" y="1236054"/>
                  </a:cubicBezTo>
                  <a:cubicBezTo>
                    <a:pt x="974696" y="1319223"/>
                    <a:pt x="907275" y="1386644"/>
                    <a:pt x="824106" y="1386644"/>
                  </a:cubicBezTo>
                  <a:cubicBezTo>
                    <a:pt x="740937" y="1386644"/>
                    <a:pt x="673516" y="1319223"/>
                    <a:pt x="673516" y="1236054"/>
                  </a:cubicBezTo>
                  <a:cubicBezTo>
                    <a:pt x="673516" y="1211557"/>
                    <a:pt x="679365" y="1188427"/>
                    <a:pt x="691220" y="1168732"/>
                  </a:cubicBezTo>
                  <a:lnTo>
                    <a:pt x="233035" y="1168732"/>
                  </a:lnTo>
                  <a:lnTo>
                    <a:pt x="233035" y="733499"/>
                  </a:lnTo>
                  <a:cubicBezTo>
                    <a:pt x="212516" y="743855"/>
                    <a:pt x="189291" y="749187"/>
                    <a:pt x="164821" y="749187"/>
                  </a:cubicBezTo>
                  <a:cubicBezTo>
                    <a:pt x="73793" y="749187"/>
                    <a:pt x="0" y="675395"/>
                    <a:pt x="0" y="584366"/>
                  </a:cubicBezTo>
                  <a:cubicBezTo>
                    <a:pt x="0" y="493338"/>
                    <a:pt x="73793" y="419545"/>
                    <a:pt x="164821" y="419545"/>
                  </a:cubicBezTo>
                  <a:cubicBezTo>
                    <a:pt x="189291" y="419545"/>
                    <a:pt x="212516" y="424878"/>
                    <a:pt x="233035" y="435233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" name="矩形 65"/>
            <p:cNvSpPr>
              <a:spLocks noChangeArrowheads="1"/>
            </p:cNvSpPr>
            <p:nvPr/>
          </p:nvSpPr>
          <p:spPr bwMode="auto">
            <a:xfrm>
              <a:off x="4210843" y="2583656"/>
              <a:ext cx="1406525" cy="1392238"/>
            </a:xfrm>
            <a:custGeom>
              <a:avLst/>
              <a:gdLst>
                <a:gd name="T0" fmla="*/ 0 w 1406366"/>
                <a:gd name="T1" fmla="*/ 0 h 1392560"/>
                <a:gd name="T2" fmla="*/ 1406366 w 1406366"/>
                <a:gd name="T3" fmla="*/ 1392560 h 1392560"/>
              </a:gdLst>
              <a:ahLst/>
              <a:cxnLst/>
              <a:rect l="T0" t="T1" r="T2" b="T3"/>
              <a:pathLst>
                <a:path w="1406366" h="1392560">
                  <a:moveTo>
                    <a:pt x="822000" y="0"/>
                  </a:moveTo>
                  <a:cubicBezTo>
                    <a:pt x="913029" y="0"/>
                    <a:pt x="986821" y="73793"/>
                    <a:pt x="986821" y="164821"/>
                  </a:cubicBezTo>
                  <a:cubicBezTo>
                    <a:pt x="986821" y="185675"/>
                    <a:pt x="982948" y="205623"/>
                    <a:pt x="975467" y="223828"/>
                  </a:cubicBezTo>
                  <a:lnTo>
                    <a:pt x="1406366" y="223828"/>
                  </a:lnTo>
                  <a:lnTo>
                    <a:pt x="1406366" y="633859"/>
                  </a:lnTo>
                  <a:cubicBezTo>
                    <a:pt x="1386081" y="625588"/>
                    <a:pt x="1363875" y="621361"/>
                    <a:pt x="1340681" y="621361"/>
                  </a:cubicBezTo>
                  <a:cubicBezTo>
                    <a:pt x="1237497" y="621361"/>
                    <a:pt x="1153848" y="705009"/>
                    <a:pt x="1153848" y="808194"/>
                  </a:cubicBezTo>
                  <a:cubicBezTo>
                    <a:pt x="1153848" y="911379"/>
                    <a:pt x="1237497" y="995027"/>
                    <a:pt x="1340681" y="995027"/>
                  </a:cubicBezTo>
                  <a:cubicBezTo>
                    <a:pt x="1363875" y="995027"/>
                    <a:pt x="1386081" y="990802"/>
                    <a:pt x="1406366" y="982530"/>
                  </a:cubicBezTo>
                  <a:lnTo>
                    <a:pt x="1406366" y="1392560"/>
                  </a:lnTo>
                  <a:lnTo>
                    <a:pt x="237634" y="1392560"/>
                  </a:lnTo>
                  <a:lnTo>
                    <a:pt x="237634" y="927784"/>
                  </a:lnTo>
                  <a:cubicBezTo>
                    <a:pt x="214351" y="948086"/>
                    <a:pt x="183720" y="958784"/>
                    <a:pt x="150590" y="958784"/>
                  </a:cubicBezTo>
                  <a:cubicBezTo>
                    <a:pt x="67421" y="958784"/>
                    <a:pt x="0" y="891363"/>
                    <a:pt x="0" y="808194"/>
                  </a:cubicBezTo>
                  <a:cubicBezTo>
                    <a:pt x="0" y="725025"/>
                    <a:pt x="67421" y="657604"/>
                    <a:pt x="150590" y="657604"/>
                  </a:cubicBezTo>
                  <a:cubicBezTo>
                    <a:pt x="183720" y="657604"/>
                    <a:pt x="214351" y="668302"/>
                    <a:pt x="237634" y="688604"/>
                  </a:cubicBezTo>
                  <a:lnTo>
                    <a:pt x="237634" y="223828"/>
                  </a:lnTo>
                  <a:lnTo>
                    <a:pt x="668533" y="223828"/>
                  </a:lnTo>
                  <a:cubicBezTo>
                    <a:pt x="661052" y="205623"/>
                    <a:pt x="657179" y="185675"/>
                    <a:pt x="657179" y="164821"/>
                  </a:cubicBezTo>
                  <a:cubicBezTo>
                    <a:pt x="657179" y="73793"/>
                    <a:pt x="730972" y="0"/>
                    <a:pt x="822000" y="0"/>
                  </a:cubicBez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6" name="椭圆 75"/>
            <p:cNvSpPr>
              <a:spLocks noChangeArrowheads="1"/>
            </p:cNvSpPr>
            <p:nvPr/>
          </p:nvSpPr>
          <p:spPr bwMode="auto">
            <a:xfrm>
              <a:off x="4448968" y="1359694"/>
              <a:ext cx="1425575" cy="1433512"/>
            </a:xfrm>
            <a:custGeom>
              <a:avLst/>
              <a:gdLst>
                <a:gd name="T0" fmla="*/ 0 w 1425662"/>
                <a:gd name="T1" fmla="*/ 0 h 1433908"/>
                <a:gd name="T2" fmla="*/ 1425662 w 1425662"/>
                <a:gd name="T3" fmla="*/ 1433908 h 1433908"/>
              </a:gdLst>
              <a:ahLst/>
              <a:cxnLst/>
              <a:rect l="T0" t="T1" r="T2" b="T3"/>
              <a:pathLst>
                <a:path w="1425662" h="1433908">
                  <a:moveTo>
                    <a:pt x="584366" y="0"/>
                  </a:moveTo>
                  <a:cubicBezTo>
                    <a:pt x="667535" y="0"/>
                    <a:pt x="734956" y="67421"/>
                    <a:pt x="734956" y="150590"/>
                  </a:cubicBezTo>
                  <a:cubicBezTo>
                    <a:pt x="734956" y="197370"/>
                    <a:pt x="713626" y="239167"/>
                    <a:pt x="678832" y="265176"/>
                  </a:cubicBezTo>
                  <a:lnTo>
                    <a:pt x="1168733" y="265176"/>
                  </a:lnTo>
                  <a:lnTo>
                    <a:pt x="1168733" y="716520"/>
                  </a:lnTo>
                  <a:cubicBezTo>
                    <a:pt x="1193634" y="695548"/>
                    <a:pt x="1225973" y="684721"/>
                    <a:pt x="1260841" y="684721"/>
                  </a:cubicBezTo>
                  <a:cubicBezTo>
                    <a:pt x="1351870" y="684721"/>
                    <a:pt x="1425662" y="758513"/>
                    <a:pt x="1425662" y="849542"/>
                  </a:cubicBezTo>
                  <a:cubicBezTo>
                    <a:pt x="1425662" y="940571"/>
                    <a:pt x="1351870" y="1014363"/>
                    <a:pt x="1260841" y="1014363"/>
                  </a:cubicBezTo>
                  <a:cubicBezTo>
                    <a:pt x="1225973" y="1014363"/>
                    <a:pt x="1193634" y="1003536"/>
                    <a:pt x="1168733" y="982566"/>
                  </a:cubicBezTo>
                  <a:lnTo>
                    <a:pt x="1168733" y="1433908"/>
                  </a:lnTo>
                  <a:lnTo>
                    <a:pt x="765724" y="1433908"/>
                  </a:lnTo>
                  <a:cubicBezTo>
                    <a:pt x="770905" y="1418114"/>
                    <a:pt x="773249" y="1401256"/>
                    <a:pt x="773249" y="1383851"/>
                  </a:cubicBezTo>
                  <a:cubicBezTo>
                    <a:pt x="773249" y="1279093"/>
                    <a:pt x="688325" y="1194168"/>
                    <a:pt x="583566" y="1194168"/>
                  </a:cubicBezTo>
                  <a:cubicBezTo>
                    <a:pt x="478807" y="1194168"/>
                    <a:pt x="393882" y="1279093"/>
                    <a:pt x="393882" y="1383851"/>
                  </a:cubicBezTo>
                  <a:cubicBezTo>
                    <a:pt x="393882" y="1401256"/>
                    <a:pt x="396227" y="1418114"/>
                    <a:pt x="401408" y="1433908"/>
                  </a:cubicBezTo>
                  <a:lnTo>
                    <a:pt x="0" y="1433908"/>
                  </a:lnTo>
                  <a:lnTo>
                    <a:pt x="0" y="265176"/>
                  </a:lnTo>
                  <a:lnTo>
                    <a:pt x="489901" y="265176"/>
                  </a:lnTo>
                  <a:cubicBezTo>
                    <a:pt x="455106" y="239167"/>
                    <a:pt x="433776" y="197370"/>
                    <a:pt x="433776" y="150590"/>
                  </a:cubicBezTo>
                  <a:cubicBezTo>
                    <a:pt x="433776" y="67421"/>
                    <a:pt x="501197" y="0"/>
                    <a:pt x="58436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7" name="椭圆 76"/>
            <p:cNvSpPr>
              <a:spLocks noChangeArrowheads="1"/>
            </p:cNvSpPr>
            <p:nvPr/>
          </p:nvSpPr>
          <p:spPr bwMode="auto">
            <a:xfrm>
              <a:off x="5634831" y="1624806"/>
              <a:ext cx="1384300" cy="1408113"/>
            </a:xfrm>
            <a:custGeom>
              <a:avLst/>
              <a:gdLst>
                <a:gd name="T0" fmla="*/ 0 w 1384756"/>
                <a:gd name="T1" fmla="*/ 0 h 1408472"/>
                <a:gd name="T2" fmla="*/ 1384756 w 1384756"/>
                <a:gd name="T3" fmla="*/ 1408472 h 1408472"/>
              </a:gdLst>
              <a:ahLst/>
              <a:cxnLst/>
              <a:rect l="T0" t="T1" r="T2" b="T3"/>
              <a:pathLst>
                <a:path w="1384756" h="1408472">
                  <a:moveTo>
                    <a:pt x="0" y="0"/>
                  </a:moveTo>
                  <a:lnTo>
                    <a:pt x="1168732" y="0"/>
                  </a:lnTo>
                  <a:lnTo>
                    <a:pt x="1168732" y="450207"/>
                  </a:lnTo>
                  <a:cubicBezTo>
                    <a:pt x="1188073" y="439244"/>
                    <a:pt x="1210481" y="433776"/>
                    <a:pt x="1234166" y="433776"/>
                  </a:cubicBezTo>
                  <a:cubicBezTo>
                    <a:pt x="1317335" y="433776"/>
                    <a:pt x="1384756" y="501197"/>
                    <a:pt x="1384756" y="584366"/>
                  </a:cubicBezTo>
                  <a:cubicBezTo>
                    <a:pt x="1384756" y="667535"/>
                    <a:pt x="1317335" y="734956"/>
                    <a:pt x="1234166" y="734956"/>
                  </a:cubicBezTo>
                  <a:cubicBezTo>
                    <a:pt x="1210481" y="734956"/>
                    <a:pt x="1188073" y="729488"/>
                    <a:pt x="1168732" y="718526"/>
                  </a:cubicBezTo>
                  <a:lnTo>
                    <a:pt x="1168732" y="1168732"/>
                  </a:lnTo>
                  <a:lnTo>
                    <a:pt x="728979" y="1168732"/>
                  </a:lnTo>
                  <a:cubicBezTo>
                    <a:pt x="742528" y="1190517"/>
                    <a:pt x="749187" y="1216306"/>
                    <a:pt x="749187" y="1243651"/>
                  </a:cubicBezTo>
                  <a:cubicBezTo>
                    <a:pt x="749187" y="1334680"/>
                    <a:pt x="675394" y="1408472"/>
                    <a:pt x="584366" y="1408472"/>
                  </a:cubicBezTo>
                  <a:cubicBezTo>
                    <a:pt x="493337" y="1408472"/>
                    <a:pt x="419545" y="1334680"/>
                    <a:pt x="419545" y="1243651"/>
                  </a:cubicBezTo>
                  <a:cubicBezTo>
                    <a:pt x="419545" y="1216306"/>
                    <a:pt x="426204" y="1190517"/>
                    <a:pt x="439754" y="1168732"/>
                  </a:cubicBezTo>
                  <a:lnTo>
                    <a:pt x="0" y="1168732"/>
                  </a:lnTo>
                  <a:lnTo>
                    <a:pt x="0" y="761099"/>
                  </a:lnTo>
                  <a:cubicBezTo>
                    <a:pt x="24839" y="773303"/>
                    <a:pt x="52809" y="779836"/>
                    <a:pt x="82305" y="779836"/>
                  </a:cubicBezTo>
                  <a:cubicBezTo>
                    <a:pt x="190260" y="779836"/>
                    <a:pt x="277774" y="692321"/>
                    <a:pt x="277774" y="584366"/>
                  </a:cubicBezTo>
                  <a:cubicBezTo>
                    <a:pt x="277774" y="476411"/>
                    <a:pt x="190260" y="388896"/>
                    <a:pt x="82305" y="388896"/>
                  </a:cubicBezTo>
                  <a:cubicBezTo>
                    <a:pt x="52809" y="388896"/>
                    <a:pt x="24839" y="395429"/>
                    <a:pt x="0" y="407633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19221" y="4575996"/>
            <a:ext cx="4705349" cy="2255878"/>
            <a:chOff x="5033963" y="5529263"/>
            <a:chExt cx="2778125" cy="1331912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5767388" y="5775325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951538" y="6092825"/>
              <a:ext cx="273050" cy="623887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407025" y="6413500"/>
              <a:ext cx="511175" cy="2476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580063" y="6564313"/>
              <a:ext cx="63500" cy="6985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586413" y="6483350"/>
              <a:ext cx="84138" cy="63500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5700713" y="6550025"/>
              <a:ext cx="60325" cy="6985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791200" y="6567488"/>
              <a:ext cx="73025" cy="57150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5407025" y="6523038"/>
              <a:ext cx="142875" cy="111125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407025" y="6416675"/>
              <a:ext cx="242888" cy="244475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5580063" y="6567488"/>
              <a:ext cx="63500" cy="57150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586413" y="6483350"/>
              <a:ext cx="63500" cy="63500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153025" y="6367463"/>
              <a:ext cx="111125" cy="493712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076825" y="6159500"/>
              <a:ext cx="376238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160963" y="6259513"/>
              <a:ext cx="228600" cy="207962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033963" y="6519863"/>
              <a:ext cx="166688" cy="131762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6797675" y="5759450"/>
              <a:ext cx="968375" cy="860425"/>
            </a:xfrm>
            <a:custGeom>
              <a:avLst/>
              <a:gdLst>
                <a:gd name="T0" fmla="*/ 610 w 610"/>
                <a:gd name="T1" fmla="*/ 542 h 542"/>
                <a:gd name="T2" fmla="*/ 610 w 610"/>
                <a:gd name="T3" fmla="*/ 259 h 542"/>
                <a:gd name="T4" fmla="*/ 328 w 610"/>
                <a:gd name="T5" fmla="*/ 0 h 542"/>
                <a:gd name="T6" fmla="*/ 0 w 610"/>
                <a:gd name="T7" fmla="*/ 0 h 542"/>
                <a:gd name="T8" fmla="*/ 0 w 610"/>
                <a:gd name="T9" fmla="*/ 542 h 542"/>
                <a:gd name="T10" fmla="*/ 610 w 610"/>
                <a:gd name="T1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2">
                  <a:moveTo>
                    <a:pt x="610" y="542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10" y="542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380163" y="5799138"/>
              <a:ext cx="887413" cy="820737"/>
            </a:xfrm>
            <a:custGeom>
              <a:avLst/>
              <a:gdLst>
                <a:gd name="T0" fmla="*/ 559 w 559"/>
                <a:gd name="T1" fmla="*/ 517 h 517"/>
                <a:gd name="T2" fmla="*/ 559 w 559"/>
                <a:gd name="T3" fmla="*/ 210 h 517"/>
                <a:gd name="T4" fmla="*/ 280 w 559"/>
                <a:gd name="T5" fmla="*/ 0 h 517"/>
                <a:gd name="T6" fmla="*/ 0 w 559"/>
                <a:gd name="T7" fmla="*/ 210 h 517"/>
                <a:gd name="T8" fmla="*/ 0 w 559"/>
                <a:gd name="T9" fmla="*/ 517 h 517"/>
                <a:gd name="T10" fmla="*/ 559 w 559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" h="517">
                  <a:moveTo>
                    <a:pt x="559" y="517"/>
                  </a:moveTo>
                  <a:lnTo>
                    <a:pt x="559" y="210"/>
                  </a:lnTo>
                  <a:lnTo>
                    <a:pt x="280" y="0"/>
                  </a:lnTo>
                  <a:lnTo>
                    <a:pt x="0" y="210"/>
                  </a:lnTo>
                  <a:lnTo>
                    <a:pt x="0" y="517"/>
                  </a:lnTo>
                  <a:lnTo>
                    <a:pt x="559" y="517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488113" y="6196013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457950" y="6165850"/>
              <a:ext cx="169863" cy="307975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061200" y="6196013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031038" y="6165850"/>
              <a:ext cx="169863" cy="307975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7448550" y="6267450"/>
              <a:ext cx="112713" cy="249237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7418388" y="6237288"/>
              <a:ext cx="169863" cy="309562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6710363" y="6330950"/>
              <a:ext cx="227013" cy="2889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  <a:gd name="T12" fmla="*/ 292 w 887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330950" y="5735638"/>
              <a:ext cx="1481138" cy="477837"/>
            </a:xfrm>
            <a:custGeom>
              <a:avLst/>
              <a:gdLst>
                <a:gd name="T0" fmla="*/ 162 w 489"/>
                <a:gd name="T1" fmla="*/ 28 h 158"/>
                <a:gd name="T2" fmla="*/ 321 w 489"/>
                <a:gd name="T3" fmla="*/ 28 h 158"/>
                <a:gd name="T4" fmla="*/ 436 w 489"/>
                <a:gd name="T5" fmla="*/ 129 h 158"/>
                <a:gd name="T6" fmla="*/ 321 w 489"/>
                <a:gd name="T7" fmla="*/ 126 h 158"/>
                <a:gd name="T8" fmla="*/ 170 w 489"/>
                <a:gd name="T9" fmla="*/ 4 h 158"/>
                <a:gd name="T10" fmla="*/ 153 w 489"/>
                <a:gd name="T11" fmla="*/ 4 h 158"/>
                <a:gd name="T12" fmla="*/ 0 w 489"/>
                <a:gd name="T13" fmla="*/ 123 h 158"/>
                <a:gd name="T14" fmla="*/ 18 w 489"/>
                <a:gd name="T15" fmla="*/ 145 h 158"/>
                <a:gd name="T16" fmla="*/ 161 w 489"/>
                <a:gd name="T17" fmla="*/ 33 h 158"/>
                <a:gd name="T18" fmla="*/ 307 w 489"/>
                <a:gd name="T19" fmla="*/ 151 h 158"/>
                <a:gd name="T20" fmla="*/ 315 w 489"/>
                <a:gd name="T21" fmla="*/ 154 h 158"/>
                <a:gd name="T22" fmla="*/ 474 w 489"/>
                <a:gd name="T23" fmla="*/ 158 h 158"/>
                <a:gd name="T24" fmla="*/ 487 w 489"/>
                <a:gd name="T25" fmla="*/ 149 h 158"/>
                <a:gd name="T26" fmla="*/ 483 w 489"/>
                <a:gd name="T27" fmla="*/ 133 h 158"/>
                <a:gd name="T28" fmla="*/ 335 w 489"/>
                <a:gd name="T29" fmla="*/ 3 h 158"/>
                <a:gd name="T30" fmla="*/ 326 w 489"/>
                <a:gd name="T31" fmla="*/ 0 h 158"/>
                <a:gd name="T32" fmla="*/ 162 w 489"/>
                <a:gd name="T33" fmla="*/ 0 h 158"/>
                <a:gd name="T34" fmla="*/ 162 w 489"/>
                <a:gd name="T35" fmla="*/ 2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" h="158">
                  <a:moveTo>
                    <a:pt x="162" y="28"/>
                  </a:moveTo>
                  <a:cubicBezTo>
                    <a:pt x="321" y="28"/>
                    <a:pt x="321" y="28"/>
                    <a:pt x="321" y="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5" y="0"/>
                    <a:pt x="158" y="0"/>
                    <a:pt x="153" y="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307" y="151"/>
                    <a:pt x="307" y="151"/>
                    <a:pt x="307" y="151"/>
                  </a:cubicBezTo>
                  <a:cubicBezTo>
                    <a:pt x="309" y="153"/>
                    <a:pt x="312" y="154"/>
                    <a:pt x="315" y="154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80" y="158"/>
                    <a:pt x="485" y="155"/>
                    <a:pt x="487" y="149"/>
                  </a:cubicBezTo>
                  <a:cubicBezTo>
                    <a:pt x="489" y="144"/>
                    <a:pt x="488" y="137"/>
                    <a:pt x="483" y="13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3" y="1"/>
                    <a:pt x="329" y="0"/>
                    <a:pt x="3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8"/>
                    <a:pt x="162" y="28"/>
                    <a:pt x="162" y="2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197725" y="5614988"/>
              <a:ext cx="180975" cy="338137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7197725" y="5529263"/>
              <a:ext cx="180975" cy="96837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6038986" y="1912032"/>
            <a:ext cx="3874280" cy="773122"/>
            <a:chOff x="7866730" y="2538550"/>
            <a:chExt cx="3874280" cy="773122"/>
          </a:xfrm>
        </p:grpSpPr>
        <p:sp>
          <p:nvSpPr>
            <p:cNvPr id="43" name="TextBox 82"/>
            <p:cNvSpPr txBox="1"/>
            <p:nvPr/>
          </p:nvSpPr>
          <p:spPr>
            <a:xfrm>
              <a:off x="7866730" y="2538550"/>
              <a:ext cx="1441420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Rectangle 87"/>
            <p:cNvSpPr/>
            <p:nvPr/>
          </p:nvSpPr>
          <p:spPr>
            <a:xfrm>
              <a:off x="7877798" y="2850007"/>
              <a:ext cx="3863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spc="3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GB" altLang="zh-CN" sz="10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44520" y="3108477"/>
            <a:ext cx="3874280" cy="773122"/>
            <a:chOff x="7866730" y="2538550"/>
            <a:chExt cx="3874280" cy="773122"/>
          </a:xfrm>
        </p:grpSpPr>
        <p:sp>
          <p:nvSpPr>
            <p:cNvPr id="46" name="TextBox 82"/>
            <p:cNvSpPr txBox="1"/>
            <p:nvPr/>
          </p:nvSpPr>
          <p:spPr>
            <a:xfrm>
              <a:off x="7866730" y="2538550"/>
              <a:ext cx="1441420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87"/>
            <p:cNvSpPr/>
            <p:nvPr/>
          </p:nvSpPr>
          <p:spPr>
            <a:xfrm>
              <a:off x="7877798" y="2850007"/>
              <a:ext cx="3863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spc="3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GB" altLang="zh-CN" sz="10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5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803416" y="1109149"/>
            <a:ext cx="7332600" cy="3650517"/>
          </a:xfrm>
          <a:prstGeom prst="rect">
            <a:avLst/>
          </a:prstGeom>
          <a:solidFill>
            <a:srgbClr val="E6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" name="Freeform 9"/>
          <p:cNvSpPr/>
          <p:nvPr/>
        </p:nvSpPr>
        <p:spPr>
          <a:xfrm>
            <a:off x="-3435111" y="-619618"/>
            <a:ext cx="8371" cy="0"/>
          </a:xfrm>
          <a:custGeom>
            <a:avLst/>
            <a:gdLst>
              <a:gd name="connsiteX0" fmla="*/ 0 w 8068"/>
              <a:gd name="connsiteY0" fmla="*/ 0 h 204"/>
              <a:gd name="connsiteX1" fmla="*/ 8068 w 8068"/>
              <a:gd name="connsiteY1" fmla="*/ 0 h 204"/>
              <a:gd name="connsiteX2" fmla="*/ 0 w 8068"/>
              <a:gd name="connsiteY2" fmla="*/ 204 h 204"/>
              <a:gd name="connsiteX3" fmla="*/ 0 w 8068"/>
              <a:gd name="connsiteY3" fmla="*/ 0 h 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8" h="204">
                <a:moveTo>
                  <a:pt x="0" y="0"/>
                </a:moveTo>
                <a:lnTo>
                  <a:pt x="8068" y="0"/>
                </a:lnTo>
                <a:lnTo>
                  <a:pt x="0" y="2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" name="Freeform 7"/>
          <p:cNvSpPr/>
          <p:nvPr/>
        </p:nvSpPr>
        <p:spPr>
          <a:xfrm>
            <a:off x="-3435111" y="6612784"/>
            <a:ext cx="8371" cy="0"/>
          </a:xfrm>
          <a:custGeom>
            <a:avLst/>
            <a:gdLst>
              <a:gd name="connsiteX0" fmla="*/ 0 w 8068"/>
              <a:gd name="connsiteY0" fmla="*/ 0 h 204"/>
              <a:gd name="connsiteX1" fmla="*/ 8068 w 8068"/>
              <a:gd name="connsiteY1" fmla="*/ 204 h 204"/>
              <a:gd name="connsiteX2" fmla="*/ 0 w 8068"/>
              <a:gd name="connsiteY2" fmla="*/ 204 h 204"/>
              <a:gd name="connsiteX3" fmla="*/ 0 w 8068"/>
              <a:gd name="connsiteY3" fmla="*/ 0 h 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8" h="204">
                <a:moveTo>
                  <a:pt x="0" y="0"/>
                </a:moveTo>
                <a:lnTo>
                  <a:pt x="8068" y="204"/>
                </a:lnTo>
                <a:lnTo>
                  <a:pt x="0" y="2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378754" y="4321766"/>
            <a:ext cx="898996" cy="897323"/>
            <a:chOff x="4113213" y="5411335"/>
            <a:chExt cx="852487" cy="850900"/>
          </a:xfrm>
        </p:grpSpPr>
        <p:sp>
          <p:nvSpPr>
            <p:cNvPr id="8" name="Oval 22"/>
            <p:cNvSpPr/>
            <p:nvPr/>
          </p:nvSpPr>
          <p:spPr>
            <a:xfrm>
              <a:off x="4113213" y="5411335"/>
              <a:ext cx="852487" cy="850900"/>
            </a:xfrm>
            <a:prstGeom prst="ellipse">
              <a:avLst/>
            </a:prstGeom>
            <a:solidFill>
              <a:schemeClr val="bg1"/>
            </a:solidFill>
            <a:ln w="730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4295775" y="5689147"/>
              <a:ext cx="490538" cy="371475"/>
            </a:xfrm>
            <a:custGeom>
              <a:avLst/>
              <a:gdLst>
                <a:gd name="T0" fmla="*/ 402394 w 128"/>
                <a:gd name="T1" fmla="*/ 7739 h 96"/>
                <a:gd name="T2" fmla="*/ 107305 w 128"/>
                <a:gd name="T3" fmla="*/ 0 h 96"/>
                <a:gd name="T4" fmla="*/ 7665 w 128"/>
                <a:gd name="T5" fmla="*/ 88999 h 96"/>
                <a:gd name="T6" fmla="*/ 7665 w 128"/>
                <a:gd name="T7" fmla="*/ 131564 h 96"/>
                <a:gd name="T8" fmla="*/ 245269 w 128"/>
                <a:gd name="T9" fmla="*/ 371475 h 96"/>
                <a:gd name="T10" fmla="*/ 482873 w 128"/>
                <a:gd name="T11" fmla="*/ 131564 h 96"/>
                <a:gd name="T12" fmla="*/ 482873 w 128"/>
                <a:gd name="T13" fmla="*/ 88999 h 96"/>
                <a:gd name="T14" fmla="*/ 210778 w 128"/>
                <a:gd name="T15" fmla="*/ 108347 h 96"/>
                <a:gd name="T16" fmla="*/ 279760 w 128"/>
                <a:gd name="T17" fmla="*/ 108347 h 96"/>
                <a:gd name="T18" fmla="*/ 298922 w 128"/>
                <a:gd name="T19" fmla="*/ 34826 h 96"/>
                <a:gd name="T20" fmla="*/ 291257 w 128"/>
                <a:gd name="T21" fmla="*/ 96738 h 96"/>
                <a:gd name="T22" fmla="*/ 199281 w 128"/>
                <a:gd name="T23" fmla="*/ 96738 h 96"/>
                <a:gd name="T24" fmla="*/ 191616 w 128"/>
                <a:gd name="T25" fmla="*/ 34826 h 96"/>
                <a:gd name="T26" fmla="*/ 199281 w 128"/>
                <a:gd name="T27" fmla="*/ 96738 h 96"/>
                <a:gd name="T28" fmla="*/ 245269 w 128"/>
                <a:gd name="T29" fmla="*/ 317302 h 96"/>
                <a:gd name="T30" fmla="*/ 283592 w 128"/>
                <a:gd name="T31" fmla="*/ 123825 h 96"/>
                <a:gd name="T32" fmla="*/ 375568 w 128"/>
                <a:gd name="T33" fmla="*/ 123825 h 96"/>
                <a:gd name="T34" fmla="*/ 298922 w 128"/>
                <a:gd name="T35" fmla="*/ 123825 h 96"/>
                <a:gd name="T36" fmla="*/ 341077 w 128"/>
                <a:gd name="T37" fmla="*/ 77391 h 96"/>
                <a:gd name="T38" fmla="*/ 302754 w 128"/>
                <a:gd name="T39" fmla="*/ 108347 h 96"/>
                <a:gd name="T40" fmla="*/ 371736 w 128"/>
                <a:gd name="T41" fmla="*/ 30956 h 96"/>
                <a:gd name="T42" fmla="*/ 318083 w 128"/>
                <a:gd name="T43" fmla="*/ 30956 h 96"/>
                <a:gd name="T44" fmla="*/ 210778 w 128"/>
                <a:gd name="T45" fmla="*/ 30956 h 96"/>
                <a:gd name="T46" fmla="*/ 245269 w 128"/>
                <a:gd name="T47" fmla="*/ 58043 h 96"/>
                <a:gd name="T48" fmla="*/ 118802 w 128"/>
                <a:gd name="T49" fmla="*/ 30956 h 96"/>
                <a:gd name="T50" fmla="*/ 149461 w 128"/>
                <a:gd name="T51" fmla="*/ 54173 h 96"/>
                <a:gd name="T52" fmla="*/ 187784 w 128"/>
                <a:gd name="T53" fmla="*/ 108347 h 96"/>
                <a:gd name="T54" fmla="*/ 149461 w 128"/>
                <a:gd name="T55" fmla="*/ 77391 h 96"/>
                <a:gd name="T56" fmla="*/ 229940 w 128"/>
                <a:gd name="T57" fmla="*/ 313432 h 96"/>
                <a:gd name="T58" fmla="*/ 191616 w 128"/>
                <a:gd name="T59" fmla="*/ 123825 h 96"/>
                <a:gd name="T60" fmla="*/ 42156 w 128"/>
                <a:gd name="T61" fmla="*/ 123825 h 96"/>
                <a:gd name="T62" fmla="*/ 195449 w 128"/>
                <a:gd name="T63" fmla="*/ 286345 h 96"/>
                <a:gd name="T64" fmla="*/ 448382 w 128"/>
                <a:gd name="T65" fmla="*/ 123825 h 96"/>
                <a:gd name="T66" fmla="*/ 390897 w 128"/>
                <a:gd name="T67" fmla="*/ 123825 h 96"/>
                <a:gd name="T68" fmla="*/ 352574 w 128"/>
                <a:gd name="T69" fmla="*/ 65782 h 96"/>
                <a:gd name="T70" fmla="*/ 459879 w 128"/>
                <a:gd name="T71" fmla="*/ 108347 h 96"/>
                <a:gd name="T72" fmla="*/ 103473 w 128"/>
                <a:gd name="T73" fmla="*/ 38695 h 96"/>
                <a:gd name="T74" fmla="*/ 95808 w 128"/>
                <a:gd name="T75" fmla="*/ 108347 h 96"/>
                <a:gd name="T76" fmla="*/ 103473 w 128"/>
                <a:gd name="T77" fmla="*/ 38695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8"/>
                <a:gd name="T118" fmla="*/ 0 h 96"/>
                <a:gd name="T119" fmla="*/ 128 w 128"/>
                <a:gd name="T120" fmla="*/ 96 h 9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8" h="96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close/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21056" y="4321766"/>
            <a:ext cx="897323" cy="897323"/>
            <a:chOff x="5670550" y="5411335"/>
            <a:chExt cx="850900" cy="850900"/>
          </a:xfrm>
        </p:grpSpPr>
        <p:sp>
          <p:nvSpPr>
            <p:cNvPr id="11" name="Oval 23"/>
            <p:cNvSpPr/>
            <p:nvPr/>
          </p:nvSpPr>
          <p:spPr>
            <a:xfrm>
              <a:off x="5670550" y="5411335"/>
              <a:ext cx="850900" cy="850900"/>
            </a:xfrm>
            <a:prstGeom prst="ellipse">
              <a:avLst/>
            </a:prstGeom>
            <a:solidFill>
              <a:schemeClr val="bg1"/>
            </a:solidFill>
            <a:ln w="730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2" name="Group 36"/>
            <p:cNvGrpSpPr/>
            <p:nvPr/>
          </p:nvGrpSpPr>
          <p:grpSpPr>
            <a:xfrm>
              <a:off x="5899763" y="5639523"/>
              <a:ext cx="392695" cy="393966"/>
              <a:chOff x="7897813" y="666750"/>
              <a:chExt cx="490537" cy="492125"/>
            </a:xfrm>
            <a:solidFill>
              <a:srgbClr val="F77B08"/>
            </a:solidFill>
          </p:grpSpPr>
          <p:sp>
            <p:nvSpPr>
              <p:cNvPr id="13" name="Freeform 9"/>
              <p:cNvSpPr>
                <a:spLocks noEditPoints="1"/>
              </p:cNvSpPr>
              <p:nvPr/>
            </p:nvSpPr>
            <p:spPr bwMode="auto">
              <a:xfrm>
                <a:off x="7897813" y="666750"/>
                <a:ext cx="490537" cy="492125"/>
              </a:xfrm>
              <a:custGeom>
                <a:avLst/>
                <a:gdLst>
                  <a:gd name="T0" fmla="*/ 88 w 128"/>
                  <a:gd name="T1" fmla="*/ 0 h 128"/>
                  <a:gd name="T2" fmla="*/ 48 w 128"/>
                  <a:gd name="T3" fmla="*/ 40 h 128"/>
                  <a:gd name="T4" fmla="*/ 51 w 128"/>
                  <a:gd name="T5" fmla="*/ 55 h 128"/>
                  <a:gd name="T6" fmla="*/ 2 w 128"/>
                  <a:gd name="T7" fmla="*/ 103 h 128"/>
                  <a:gd name="T8" fmla="*/ 0 w 128"/>
                  <a:gd name="T9" fmla="*/ 108 h 128"/>
                  <a:gd name="T10" fmla="*/ 0 w 128"/>
                  <a:gd name="T11" fmla="*/ 120 h 128"/>
                  <a:gd name="T12" fmla="*/ 8 w 128"/>
                  <a:gd name="T13" fmla="*/ 128 h 128"/>
                  <a:gd name="T14" fmla="*/ 20 w 128"/>
                  <a:gd name="T15" fmla="*/ 128 h 128"/>
                  <a:gd name="T16" fmla="*/ 25 w 128"/>
                  <a:gd name="T17" fmla="*/ 126 h 128"/>
                  <a:gd name="T18" fmla="*/ 31 w 128"/>
                  <a:gd name="T19" fmla="*/ 120 h 128"/>
                  <a:gd name="T20" fmla="*/ 40 w 128"/>
                  <a:gd name="T21" fmla="*/ 120 h 128"/>
                  <a:gd name="T22" fmla="*/ 48 w 128"/>
                  <a:gd name="T23" fmla="*/ 112 h 128"/>
                  <a:gd name="T24" fmla="*/ 48 w 128"/>
                  <a:gd name="T25" fmla="*/ 104 h 128"/>
                  <a:gd name="T26" fmla="*/ 56 w 128"/>
                  <a:gd name="T27" fmla="*/ 104 h 128"/>
                  <a:gd name="T28" fmla="*/ 64 w 128"/>
                  <a:gd name="T29" fmla="*/ 96 h 128"/>
                  <a:gd name="T30" fmla="*/ 64 w 128"/>
                  <a:gd name="T31" fmla="*/ 87 h 128"/>
                  <a:gd name="T32" fmla="*/ 73 w 128"/>
                  <a:gd name="T33" fmla="*/ 77 h 128"/>
                  <a:gd name="T34" fmla="*/ 88 w 128"/>
                  <a:gd name="T35" fmla="*/ 80 h 128"/>
                  <a:gd name="T36" fmla="*/ 128 w 128"/>
                  <a:gd name="T37" fmla="*/ 40 h 128"/>
                  <a:gd name="T38" fmla="*/ 88 w 128"/>
                  <a:gd name="T39" fmla="*/ 0 h 128"/>
                  <a:gd name="T40" fmla="*/ 88 w 128"/>
                  <a:gd name="T41" fmla="*/ 72 h 128"/>
                  <a:gd name="T42" fmla="*/ 72 w 128"/>
                  <a:gd name="T43" fmla="*/ 67 h 128"/>
                  <a:gd name="T44" fmla="*/ 70 w 128"/>
                  <a:gd name="T45" fmla="*/ 69 h 128"/>
                  <a:gd name="T46" fmla="*/ 66 w 128"/>
                  <a:gd name="T47" fmla="*/ 73 h 128"/>
                  <a:gd name="T48" fmla="*/ 58 w 128"/>
                  <a:gd name="T49" fmla="*/ 81 h 128"/>
                  <a:gd name="T50" fmla="*/ 56 w 128"/>
                  <a:gd name="T51" fmla="*/ 87 h 128"/>
                  <a:gd name="T52" fmla="*/ 56 w 128"/>
                  <a:gd name="T53" fmla="*/ 96 h 128"/>
                  <a:gd name="T54" fmla="*/ 48 w 128"/>
                  <a:gd name="T55" fmla="*/ 96 h 128"/>
                  <a:gd name="T56" fmla="*/ 40 w 128"/>
                  <a:gd name="T57" fmla="*/ 104 h 128"/>
                  <a:gd name="T58" fmla="*/ 40 w 128"/>
                  <a:gd name="T59" fmla="*/ 112 h 128"/>
                  <a:gd name="T60" fmla="*/ 31 w 128"/>
                  <a:gd name="T61" fmla="*/ 112 h 128"/>
                  <a:gd name="T62" fmla="*/ 25 w 128"/>
                  <a:gd name="T63" fmla="*/ 114 h 128"/>
                  <a:gd name="T64" fmla="*/ 19 w 128"/>
                  <a:gd name="T65" fmla="*/ 120 h 128"/>
                  <a:gd name="T66" fmla="*/ 8 w 128"/>
                  <a:gd name="T67" fmla="*/ 120 h 128"/>
                  <a:gd name="T68" fmla="*/ 8 w 128"/>
                  <a:gd name="T69" fmla="*/ 109 h 128"/>
                  <a:gd name="T70" fmla="*/ 55 w 128"/>
                  <a:gd name="T71" fmla="*/ 62 h 128"/>
                  <a:gd name="T72" fmla="*/ 55 w 128"/>
                  <a:gd name="T73" fmla="*/ 62 h 128"/>
                  <a:gd name="T74" fmla="*/ 61 w 128"/>
                  <a:gd name="T75" fmla="*/ 56 h 128"/>
                  <a:gd name="T76" fmla="*/ 56 w 128"/>
                  <a:gd name="T77" fmla="*/ 40 h 128"/>
                  <a:gd name="T78" fmla="*/ 88 w 128"/>
                  <a:gd name="T79" fmla="*/ 8 h 128"/>
                  <a:gd name="T80" fmla="*/ 120 w 128"/>
                  <a:gd name="T81" fmla="*/ 40 h 128"/>
                  <a:gd name="T82" fmla="*/ 88 w 128"/>
                  <a:gd name="T83" fmla="*/ 7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8" h="128">
                    <a:moveTo>
                      <a:pt x="88" y="0"/>
                    </a:moveTo>
                    <a:cubicBezTo>
                      <a:pt x="66" y="0"/>
                      <a:pt x="48" y="18"/>
                      <a:pt x="48" y="40"/>
                    </a:cubicBezTo>
                    <a:cubicBezTo>
                      <a:pt x="48" y="45"/>
                      <a:pt x="49" y="50"/>
                      <a:pt x="51" y="55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1" y="105"/>
                      <a:pt x="0" y="106"/>
                      <a:pt x="0" y="10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4"/>
                      <a:pt x="4" y="128"/>
                      <a:pt x="8" y="128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22" y="128"/>
                      <a:pt x="23" y="127"/>
                      <a:pt x="25" y="126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44" y="120"/>
                      <a:pt x="48" y="116"/>
                      <a:pt x="48" y="112"/>
                    </a:cubicBezTo>
                    <a:cubicBezTo>
                      <a:pt x="48" y="104"/>
                      <a:pt x="48" y="104"/>
                      <a:pt x="48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60" y="104"/>
                      <a:pt x="64" y="100"/>
                      <a:pt x="64" y="96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8" y="79"/>
                      <a:pt x="83" y="80"/>
                      <a:pt x="88" y="80"/>
                    </a:cubicBezTo>
                    <a:cubicBezTo>
                      <a:pt x="110" y="80"/>
                      <a:pt x="128" y="62"/>
                      <a:pt x="128" y="40"/>
                    </a:cubicBezTo>
                    <a:cubicBezTo>
                      <a:pt x="128" y="18"/>
                      <a:pt x="110" y="0"/>
                      <a:pt x="88" y="0"/>
                    </a:cubicBezTo>
                    <a:close/>
                    <a:moveTo>
                      <a:pt x="88" y="72"/>
                    </a:moveTo>
                    <a:cubicBezTo>
                      <a:pt x="82" y="72"/>
                      <a:pt x="77" y="70"/>
                      <a:pt x="72" y="67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7" y="82"/>
                      <a:pt x="56" y="85"/>
                      <a:pt x="56" y="87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4" y="96"/>
                      <a:pt x="40" y="100"/>
                      <a:pt x="40" y="104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29" y="112"/>
                      <a:pt x="26" y="113"/>
                      <a:pt x="25" y="114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8" y="109"/>
                      <a:pt x="8" y="109"/>
                      <a:pt x="8" y="109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58" y="51"/>
                      <a:pt x="56" y="46"/>
                      <a:pt x="56" y="40"/>
                    </a:cubicBezTo>
                    <a:cubicBezTo>
                      <a:pt x="56" y="22"/>
                      <a:pt x="70" y="8"/>
                      <a:pt x="88" y="8"/>
                    </a:cubicBezTo>
                    <a:cubicBezTo>
                      <a:pt x="106" y="8"/>
                      <a:pt x="120" y="22"/>
                      <a:pt x="120" y="40"/>
                    </a:cubicBezTo>
                    <a:cubicBezTo>
                      <a:pt x="120" y="58"/>
                      <a:pt x="106" y="72"/>
                      <a:pt x="88" y="72"/>
                    </a:cubicBezTo>
                    <a:close/>
                  </a:path>
                </a:pathLst>
              </a:custGeom>
              <a:solidFill>
                <a:srgbClr val="E6E30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8204200" y="728663"/>
                <a:ext cx="123825" cy="123825"/>
              </a:xfrm>
              <a:custGeom>
                <a:avLst/>
                <a:gdLst>
                  <a:gd name="T0" fmla="*/ 31 w 32"/>
                  <a:gd name="T1" fmla="*/ 17 h 32"/>
                  <a:gd name="T2" fmla="*/ 15 w 32"/>
                  <a:gd name="T3" fmla="*/ 1 h 32"/>
                  <a:gd name="T4" fmla="*/ 12 w 32"/>
                  <a:gd name="T5" fmla="*/ 0 h 32"/>
                  <a:gd name="T6" fmla="*/ 0 w 32"/>
                  <a:gd name="T7" fmla="*/ 12 h 32"/>
                  <a:gd name="T8" fmla="*/ 0 w 32"/>
                  <a:gd name="T9" fmla="*/ 13 h 32"/>
                  <a:gd name="T10" fmla="*/ 1 w 32"/>
                  <a:gd name="T11" fmla="*/ 15 h 32"/>
                  <a:gd name="T12" fmla="*/ 17 w 32"/>
                  <a:gd name="T13" fmla="*/ 31 h 32"/>
                  <a:gd name="T14" fmla="*/ 20 w 32"/>
                  <a:gd name="T15" fmla="*/ 32 h 32"/>
                  <a:gd name="T16" fmla="*/ 32 w 32"/>
                  <a:gd name="T17" fmla="*/ 20 h 32"/>
                  <a:gd name="T18" fmla="*/ 32 w 32"/>
                  <a:gd name="T19" fmla="*/ 19 h 32"/>
                  <a:gd name="T20" fmla="*/ 31 w 32"/>
                  <a:gd name="T21" fmla="*/ 17 h 32"/>
                  <a:gd name="T22" fmla="*/ 19 w 32"/>
                  <a:gd name="T23" fmla="*/ 28 h 32"/>
                  <a:gd name="T24" fmla="*/ 4 w 32"/>
                  <a:gd name="T25" fmla="*/ 13 h 32"/>
                  <a:gd name="T26" fmla="*/ 13 w 32"/>
                  <a:gd name="T27" fmla="*/ 4 h 32"/>
                  <a:gd name="T28" fmla="*/ 28 w 32"/>
                  <a:gd name="T29" fmla="*/ 19 h 32"/>
                  <a:gd name="T30" fmla="*/ 19 w 32"/>
                  <a:gd name="T3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32">
                    <a:moveTo>
                      <a:pt x="31" y="17"/>
                    </a:moveTo>
                    <a:cubicBezTo>
                      <a:pt x="27" y="11"/>
                      <a:pt x="21" y="5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6" y="2"/>
                      <a:pt x="2" y="6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0" y="14"/>
                      <a:pt x="0" y="14"/>
                      <a:pt x="1" y="15"/>
                    </a:cubicBezTo>
                    <a:cubicBezTo>
                      <a:pt x="5" y="21"/>
                      <a:pt x="11" y="27"/>
                      <a:pt x="17" y="31"/>
                    </a:cubicBezTo>
                    <a:cubicBezTo>
                      <a:pt x="18" y="32"/>
                      <a:pt x="19" y="32"/>
                      <a:pt x="20" y="32"/>
                    </a:cubicBezTo>
                    <a:cubicBezTo>
                      <a:pt x="26" y="30"/>
                      <a:pt x="30" y="26"/>
                      <a:pt x="32" y="20"/>
                    </a:cubicBezTo>
                    <a:cubicBezTo>
                      <a:pt x="32" y="20"/>
                      <a:pt x="32" y="20"/>
                      <a:pt x="32" y="19"/>
                    </a:cubicBezTo>
                    <a:cubicBezTo>
                      <a:pt x="32" y="18"/>
                      <a:pt x="32" y="18"/>
                      <a:pt x="31" y="17"/>
                    </a:cubicBezTo>
                    <a:close/>
                    <a:moveTo>
                      <a:pt x="19" y="28"/>
                    </a:moveTo>
                    <a:cubicBezTo>
                      <a:pt x="13" y="24"/>
                      <a:pt x="8" y="19"/>
                      <a:pt x="4" y="13"/>
                    </a:cubicBezTo>
                    <a:cubicBezTo>
                      <a:pt x="6" y="8"/>
                      <a:pt x="8" y="6"/>
                      <a:pt x="13" y="4"/>
                    </a:cubicBezTo>
                    <a:cubicBezTo>
                      <a:pt x="19" y="8"/>
                      <a:pt x="24" y="13"/>
                      <a:pt x="28" y="19"/>
                    </a:cubicBezTo>
                    <a:cubicBezTo>
                      <a:pt x="26" y="24"/>
                      <a:pt x="24" y="26"/>
                      <a:pt x="19" y="2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7663358" y="4321766"/>
            <a:ext cx="897323" cy="897323"/>
            <a:chOff x="7227888" y="5411335"/>
            <a:chExt cx="850900" cy="850900"/>
          </a:xfrm>
        </p:grpSpPr>
        <p:sp>
          <p:nvSpPr>
            <p:cNvPr id="16" name="Oval 26"/>
            <p:cNvSpPr/>
            <p:nvPr/>
          </p:nvSpPr>
          <p:spPr>
            <a:xfrm>
              <a:off x="7227888" y="5411335"/>
              <a:ext cx="850900" cy="850900"/>
            </a:xfrm>
            <a:prstGeom prst="ellipse">
              <a:avLst/>
            </a:prstGeom>
            <a:solidFill>
              <a:schemeClr val="bg1"/>
            </a:solidFill>
            <a:ln w="730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7" name="Group 49"/>
            <p:cNvGrpSpPr/>
            <p:nvPr/>
          </p:nvGrpSpPr>
          <p:grpSpPr>
            <a:xfrm>
              <a:off x="7480842" y="5585125"/>
              <a:ext cx="344471" cy="497388"/>
              <a:chOff x="7584344" y="421173"/>
              <a:chExt cx="339727" cy="490538"/>
            </a:xfrm>
            <a:solidFill>
              <a:srgbClr val="F77B08"/>
            </a:solidFill>
          </p:grpSpPr>
          <p:sp>
            <p:nvSpPr>
              <p:cNvPr id="18" name="Oval 14"/>
              <p:cNvSpPr>
                <a:spLocks noChangeArrowheads="1"/>
              </p:cNvSpPr>
              <p:nvPr/>
            </p:nvSpPr>
            <p:spPr bwMode="auto">
              <a:xfrm>
                <a:off x="7722457" y="559285"/>
                <a:ext cx="31750" cy="3016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auto">
              <a:xfrm>
                <a:off x="7722457" y="743436"/>
                <a:ext cx="31750" cy="3016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7630382" y="651360"/>
                <a:ext cx="30163" cy="3016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auto">
              <a:xfrm>
                <a:off x="7816120" y="651360"/>
                <a:ext cx="30163" cy="30163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7657369" y="716448"/>
                <a:ext cx="30163" cy="30163"/>
              </a:xfrm>
              <a:custGeom>
                <a:avLst/>
                <a:gdLst>
                  <a:gd name="T0" fmla="*/ 1 w 8"/>
                  <a:gd name="T1" fmla="*/ 1 h 8"/>
                  <a:gd name="T2" fmla="*/ 1 w 8"/>
                  <a:gd name="T3" fmla="*/ 7 h 8"/>
                  <a:gd name="T4" fmla="*/ 7 w 8"/>
                  <a:gd name="T5" fmla="*/ 7 h 8"/>
                  <a:gd name="T6" fmla="*/ 7 w 8"/>
                  <a:gd name="T7" fmla="*/ 1 h 8"/>
                  <a:gd name="T8" fmla="*/ 1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1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3" y="8"/>
                      <a:pt x="5" y="8"/>
                      <a:pt x="7" y="7"/>
                    </a:cubicBezTo>
                    <a:cubicBezTo>
                      <a:pt x="8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7657369" y="584685"/>
                <a:ext cx="30163" cy="31750"/>
              </a:xfrm>
              <a:custGeom>
                <a:avLst/>
                <a:gdLst>
                  <a:gd name="T0" fmla="*/ 1 w 8"/>
                  <a:gd name="T1" fmla="*/ 1 h 8"/>
                  <a:gd name="T2" fmla="*/ 1 w 8"/>
                  <a:gd name="T3" fmla="*/ 7 h 8"/>
                  <a:gd name="T4" fmla="*/ 7 w 8"/>
                  <a:gd name="T5" fmla="*/ 7 h 8"/>
                  <a:gd name="T6" fmla="*/ 7 w 8"/>
                  <a:gd name="T7" fmla="*/ 1 h 8"/>
                  <a:gd name="T8" fmla="*/ 1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1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3" y="8"/>
                      <a:pt x="5" y="8"/>
                      <a:pt x="7" y="7"/>
                    </a:cubicBezTo>
                    <a:cubicBezTo>
                      <a:pt x="8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7789133" y="716448"/>
                <a:ext cx="30163" cy="30163"/>
              </a:xfrm>
              <a:custGeom>
                <a:avLst/>
                <a:gdLst>
                  <a:gd name="T0" fmla="*/ 1 w 8"/>
                  <a:gd name="T1" fmla="*/ 1 h 8"/>
                  <a:gd name="T2" fmla="*/ 1 w 8"/>
                  <a:gd name="T3" fmla="*/ 7 h 8"/>
                  <a:gd name="T4" fmla="*/ 7 w 8"/>
                  <a:gd name="T5" fmla="*/ 7 h 8"/>
                  <a:gd name="T6" fmla="*/ 7 w 8"/>
                  <a:gd name="T7" fmla="*/ 1 h 8"/>
                  <a:gd name="T8" fmla="*/ 1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1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3" y="8"/>
                      <a:pt x="5" y="8"/>
                      <a:pt x="7" y="7"/>
                    </a:cubicBezTo>
                    <a:cubicBezTo>
                      <a:pt x="8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 noEditPoints="1"/>
              </p:cNvSpPr>
              <p:nvPr/>
            </p:nvSpPr>
            <p:spPr bwMode="auto">
              <a:xfrm>
                <a:off x="7584344" y="421173"/>
                <a:ext cx="339727" cy="490538"/>
              </a:xfrm>
              <a:custGeom>
                <a:avLst/>
                <a:gdLst>
                  <a:gd name="T0" fmla="*/ 80 w 88"/>
                  <a:gd name="T1" fmla="*/ 56 h 128"/>
                  <a:gd name="T2" fmla="*/ 79 w 88"/>
                  <a:gd name="T3" fmla="*/ 56 h 128"/>
                  <a:gd name="T4" fmla="*/ 70 w 88"/>
                  <a:gd name="T5" fmla="*/ 38 h 128"/>
                  <a:gd name="T6" fmla="*/ 64 w 88"/>
                  <a:gd name="T7" fmla="*/ 7 h 128"/>
                  <a:gd name="T8" fmla="*/ 56 w 88"/>
                  <a:gd name="T9" fmla="*/ 0 h 128"/>
                  <a:gd name="T10" fmla="*/ 24 w 88"/>
                  <a:gd name="T11" fmla="*/ 0 h 128"/>
                  <a:gd name="T12" fmla="*/ 17 w 88"/>
                  <a:gd name="T13" fmla="*/ 7 h 128"/>
                  <a:gd name="T14" fmla="*/ 11 w 88"/>
                  <a:gd name="T15" fmla="*/ 37 h 128"/>
                  <a:gd name="T16" fmla="*/ 0 w 88"/>
                  <a:gd name="T17" fmla="*/ 64 h 128"/>
                  <a:gd name="T18" fmla="*/ 10 w 88"/>
                  <a:gd name="T19" fmla="*/ 91 h 128"/>
                  <a:gd name="T20" fmla="*/ 16 w 88"/>
                  <a:gd name="T21" fmla="*/ 121 h 128"/>
                  <a:gd name="T22" fmla="*/ 24 w 88"/>
                  <a:gd name="T23" fmla="*/ 128 h 128"/>
                  <a:gd name="T24" fmla="*/ 56 w 88"/>
                  <a:gd name="T25" fmla="*/ 128 h 128"/>
                  <a:gd name="T26" fmla="*/ 64 w 88"/>
                  <a:gd name="T27" fmla="*/ 121 h 128"/>
                  <a:gd name="T28" fmla="*/ 70 w 88"/>
                  <a:gd name="T29" fmla="*/ 91 h 128"/>
                  <a:gd name="T30" fmla="*/ 79 w 88"/>
                  <a:gd name="T31" fmla="*/ 72 h 128"/>
                  <a:gd name="T32" fmla="*/ 80 w 88"/>
                  <a:gd name="T33" fmla="*/ 72 h 128"/>
                  <a:gd name="T34" fmla="*/ 88 w 88"/>
                  <a:gd name="T35" fmla="*/ 64 h 128"/>
                  <a:gd name="T36" fmla="*/ 80 w 88"/>
                  <a:gd name="T37" fmla="*/ 56 h 128"/>
                  <a:gd name="T38" fmla="*/ 24 w 88"/>
                  <a:gd name="T39" fmla="*/ 8 h 128"/>
                  <a:gd name="T40" fmla="*/ 56 w 88"/>
                  <a:gd name="T41" fmla="*/ 8 h 128"/>
                  <a:gd name="T42" fmla="*/ 60 w 88"/>
                  <a:gd name="T43" fmla="*/ 30 h 128"/>
                  <a:gd name="T44" fmla="*/ 40 w 88"/>
                  <a:gd name="T45" fmla="*/ 24 h 128"/>
                  <a:gd name="T46" fmla="*/ 20 w 88"/>
                  <a:gd name="T47" fmla="*/ 30 h 128"/>
                  <a:gd name="T48" fmla="*/ 24 w 88"/>
                  <a:gd name="T49" fmla="*/ 8 h 128"/>
                  <a:gd name="T50" fmla="*/ 56 w 88"/>
                  <a:gd name="T51" fmla="*/ 120 h 128"/>
                  <a:gd name="T52" fmla="*/ 24 w 88"/>
                  <a:gd name="T53" fmla="*/ 120 h 128"/>
                  <a:gd name="T54" fmla="*/ 20 w 88"/>
                  <a:gd name="T55" fmla="*/ 98 h 128"/>
                  <a:gd name="T56" fmla="*/ 40 w 88"/>
                  <a:gd name="T57" fmla="*/ 104 h 128"/>
                  <a:gd name="T58" fmla="*/ 60 w 88"/>
                  <a:gd name="T59" fmla="*/ 98 h 128"/>
                  <a:gd name="T60" fmla="*/ 56 w 88"/>
                  <a:gd name="T61" fmla="*/ 120 h 128"/>
                  <a:gd name="T62" fmla="*/ 40 w 88"/>
                  <a:gd name="T63" fmla="*/ 96 h 128"/>
                  <a:gd name="T64" fmla="*/ 8 w 88"/>
                  <a:gd name="T65" fmla="*/ 64 h 128"/>
                  <a:gd name="T66" fmla="*/ 40 w 88"/>
                  <a:gd name="T67" fmla="*/ 32 h 128"/>
                  <a:gd name="T68" fmla="*/ 72 w 88"/>
                  <a:gd name="T69" fmla="*/ 64 h 128"/>
                  <a:gd name="T70" fmla="*/ 40 w 88"/>
                  <a:gd name="T71" fmla="*/ 9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128">
                    <a:moveTo>
                      <a:pt x="80" y="56"/>
                    </a:moveTo>
                    <a:cubicBezTo>
                      <a:pt x="80" y="56"/>
                      <a:pt x="79" y="56"/>
                      <a:pt x="79" y="56"/>
                    </a:cubicBezTo>
                    <a:cubicBezTo>
                      <a:pt x="78" y="49"/>
                      <a:pt x="75" y="43"/>
                      <a:pt x="70" y="38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3"/>
                      <a:pt x="60" y="0"/>
                      <a:pt x="5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17" y="3"/>
                      <a:pt x="17" y="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4" y="44"/>
                      <a:pt x="0" y="53"/>
                      <a:pt x="0" y="64"/>
                    </a:cubicBezTo>
                    <a:cubicBezTo>
                      <a:pt x="0" y="74"/>
                      <a:pt x="4" y="84"/>
                      <a:pt x="10" y="91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5"/>
                      <a:pt x="20" y="128"/>
                      <a:pt x="24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60" y="128"/>
                      <a:pt x="63" y="125"/>
                      <a:pt x="64" y="12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5"/>
                      <a:pt x="78" y="79"/>
                      <a:pt x="79" y="72"/>
                    </a:cubicBezTo>
                    <a:cubicBezTo>
                      <a:pt x="79" y="72"/>
                      <a:pt x="80" y="72"/>
                      <a:pt x="80" y="72"/>
                    </a:cubicBezTo>
                    <a:cubicBezTo>
                      <a:pt x="84" y="72"/>
                      <a:pt x="88" y="68"/>
                      <a:pt x="88" y="64"/>
                    </a:cubicBezTo>
                    <a:cubicBezTo>
                      <a:pt x="88" y="60"/>
                      <a:pt x="84" y="56"/>
                      <a:pt x="80" y="56"/>
                    </a:cubicBezTo>
                    <a:close/>
                    <a:moveTo>
                      <a:pt x="24" y="8"/>
                    </a:moveTo>
                    <a:cubicBezTo>
                      <a:pt x="56" y="8"/>
                      <a:pt x="56" y="8"/>
                      <a:pt x="56" y="8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5" y="26"/>
                      <a:pt x="48" y="24"/>
                      <a:pt x="40" y="24"/>
                    </a:cubicBezTo>
                    <a:cubicBezTo>
                      <a:pt x="33" y="24"/>
                      <a:pt x="26" y="26"/>
                      <a:pt x="20" y="30"/>
                    </a:cubicBezTo>
                    <a:lnTo>
                      <a:pt x="24" y="8"/>
                    </a:lnTo>
                    <a:close/>
                    <a:moveTo>
                      <a:pt x="56" y="120"/>
                    </a:moveTo>
                    <a:cubicBezTo>
                      <a:pt x="24" y="120"/>
                      <a:pt x="24" y="120"/>
                      <a:pt x="24" y="120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6" y="102"/>
                      <a:pt x="33" y="104"/>
                      <a:pt x="40" y="104"/>
                    </a:cubicBezTo>
                    <a:cubicBezTo>
                      <a:pt x="47" y="104"/>
                      <a:pt x="54" y="102"/>
                      <a:pt x="60" y="98"/>
                    </a:cubicBezTo>
                    <a:lnTo>
                      <a:pt x="56" y="120"/>
                    </a:lnTo>
                    <a:close/>
                    <a:moveTo>
                      <a:pt x="40" y="96"/>
                    </a:moveTo>
                    <a:cubicBezTo>
                      <a:pt x="22" y="96"/>
                      <a:pt x="8" y="82"/>
                      <a:pt x="8" y="64"/>
                    </a:cubicBezTo>
                    <a:cubicBezTo>
                      <a:pt x="8" y="46"/>
                      <a:pt x="22" y="32"/>
                      <a:pt x="40" y="32"/>
                    </a:cubicBezTo>
                    <a:cubicBezTo>
                      <a:pt x="58" y="32"/>
                      <a:pt x="72" y="46"/>
                      <a:pt x="72" y="64"/>
                    </a:cubicBezTo>
                    <a:cubicBezTo>
                      <a:pt x="72" y="82"/>
                      <a:pt x="58" y="96"/>
                      <a:pt x="40" y="96"/>
                    </a:cubicBezTo>
                    <a:close/>
                  </a:path>
                </a:pathLst>
              </a:custGeom>
              <a:solidFill>
                <a:srgbClr val="768B00"/>
              </a:solidFill>
              <a:ln>
                <a:solidFill>
                  <a:schemeClr val="accent3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7722457" y="589448"/>
                <a:ext cx="93663" cy="92075"/>
              </a:xfrm>
              <a:custGeom>
                <a:avLst/>
                <a:gdLst>
                  <a:gd name="T0" fmla="*/ 24 w 24"/>
                  <a:gd name="T1" fmla="*/ 0 h 24"/>
                  <a:gd name="T2" fmla="*/ 22 w 24"/>
                  <a:gd name="T3" fmla="*/ 0 h 24"/>
                  <a:gd name="T4" fmla="*/ 1 w 24"/>
                  <a:gd name="T5" fmla="*/ 17 h 24"/>
                  <a:gd name="T6" fmla="*/ 0 w 24"/>
                  <a:gd name="T7" fmla="*/ 20 h 24"/>
                  <a:gd name="T8" fmla="*/ 1 w 24"/>
                  <a:gd name="T9" fmla="*/ 23 h 24"/>
                  <a:gd name="T10" fmla="*/ 4 w 24"/>
                  <a:gd name="T11" fmla="*/ 24 h 24"/>
                  <a:gd name="T12" fmla="*/ 7 w 24"/>
                  <a:gd name="T13" fmla="*/ 23 h 24"/>
                  <a:gd name="T14" fmla="*/ 14 w 24"/>
                  <a:gd name="T15" fmla="*/ 14 h 24"/>
                  <a:gd name="T16" fmla="*/ 24 w 24"/>
                  <a:gd name="T17" fmla="*/ 2 h 24"/>
                  <a:gd name="T18" fmla="*/ 24 w 24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cubicBezTo>
                      <a:pt x="23" y="0"/>
                      <a:pt x="23" y="0"/>
                      <a:pt x="22" y="0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0" y="21"/>
                      <a:pt x="0" y="22"/>
                      <a:pt x="1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6" y="24"/>
                      <a:pt x="7" y="2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4" y="1"/>
                      <a:pt x="24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7" name="任意多边形 26"/>
          <p:cNvSpPr/>
          <p:nvPr/>
        </p:nvSpPr>
        <p:spPr>
          <a:xfrm>
            <a:off x="8960790" y="162079"/>
            <a:ext cx="5521968" cy="5521966"/>
          </a:xfrm>
          <a:custGeom>
            <a:avLst/>
            <a:gdLst>
              <a:gd name="connsiteX0" fmla="*/ 2884844 w 5769688"/>
              <a:gd name="connsiteY0" fmla="*/ 0 h 5769686"/>
              <a:gd name="connsiteX1" fmla="*/ 5769688 w 5769688"/>
              <a:gd name="connsiteY1" fmla="*/ 2884843 h 5769686"/>
              <a:gd name="connsiteX2" fmla="*/ 2884844 w 5769688"/>
              <a:gd name="connsiteY2" fmla="*/ 5769686 h 5769686"/>
              <a:gd name="connsiteX3" fmla="*/ 0 w 5769688"/>
              <a:gd name="connsiteY3" fmla="*/ 2884843 h 5769686"/>
              <a:gd name="connsiteX4" fmla="*/ 2884844 w 5769688"/>
              <a:gd name="connsiteY4" fmla="*/ 0 h 576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9688" h="5769686">
                <a:moveTo>
                  <a:pt x="2884844" y="0"/>
                </a:moveTo>
                <a:cubicBezTo>
                  <a:pt x="4478099" y="0"/>
                  <a:pt x="5769688" y="1291588"/>
                  <a:pt x="5769688" y="2884843"/>
                </a:cubicBezTo>
                <a:cubicBezTo>
                  <a:pt x="5769688" y="4478098"/>
                  <a:pt x="4478099" y="5769686"/>
                  <a:pt x="2884844" y="5769686"/>
                </a:cubicBezTo>
                <a:cubicBezTo>
                  <a:pt x="1291589" y="5769686"/>
                  <a:pt x="0" y="4478098"/>
                  <a:pt x="0" y="2884843"/>
                </a:cubicBezTo>
                <a:cubicBezTo>
                  <a:pt x="0" y="1291588"/>
                  <a:pt x="1291589" y="0"/>
                  <a:pt x="2884844" y="0"/>
                </a:cubicBez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0" cmpd="thickThin">
            <a:solidFill>
              <a:srgbClr val="FFA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-1474312" y="111856"/>
            <a:ext cx="5521968" cy="5521966"/>
          </a:xfrm>
          <a:custGeom>
            <a:avLst/>
            <a:gdLst>
              <a:gd name="connsiteX0" fmla="*/ 2618145 w 5236290"/>
              <a:gd name="connsiteY0" fmla="*/ 0 h 5236288"/>
              <a:gd name="connsiteX1" fmla="*/ 5236290 w 5236290"/>
              <a:gd name="connsiteY1" fmla="*/ 2618144 h 5236288"/>
              <a:gd name="connsiteX2" fmla="*/ 2618145 w 5236290"/>
              <a:gd name="connsiteY2" fmla="*/ 5236288 h 5236288"/>
              <a:gd name="connsiteX3" fmla="*/ 0 w 5236290"/>
              <a:gd name="connsiteY3" fmla="*/ 2618144 h 5236288"/>
              <a:gd name="connsiteX4" fmla="*/ 2618145 w 5236290"/>
              <a:gd name="connsiteY4" fmla="*/ 0 h 523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6290" h="5236288">
                <a:moveTo>
                  <a:pt x="2618145" y="0"/>
                </a:moveTo>
                <a:cubicBezTo>
                  <a:pt x="4064106" y="0"/>
                  <a:pt x="5236290" y="1172183"/>
                  <a:pt x="5236290" y="2618144"/>
                </a:cubicBezTo>
                <a:cubicBezTo>
                  <a:pt x="5236290" y="4064105"/>
                  <a:pt x="4064106" y="5236288"/>
                  <a:pt x="2618145" y="5236288"/>
                </a:cubicBezTo>
                <a:cubicBezTo>
                  <a:pt x="1172184" y="5236288"/>
                  <a:pt x="0" y="4064105"/>
                  <a:pt x="0" y="2618144"/>
                </a:cubicBezTo>
                <a:cubicBezTo>
                  <a:pt x="0" y="1172183"/>
                  <a:pt x="1172184" y="0"/>
                  <a:pt x="2618145" y="0"/>
                </a:cubicBez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0" cmpd="thickThin">
            <a:solidFill>
              <a:srgbClr val="FFA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152312" y="4953202"/>
            <a:ext cx="1067443" cy="1594441"/>
            <a:chOff x="5152312" y="4953202"/>
            <a:chExt cx="1067443" cy="1594441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5152312" y="4953202"/>
              <a:ext cx="1067443" cy="106475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5464209" y="5490957"/>
              <a:ext cx="462469" cy="1056686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" name="Freeform 9"/>
          <p:cNvSpPr>
            <a:spLocks/>
          </p:cNvSpPr>
          <p:nvPr/>
        </p:nvSpPr>
        <p:spPr bwMode="auto">
          <a:xfrm>
            <a:off x="4541960" y="6034088"/>
            <a:ext cx="865784" cy="419448"/>
          </a:xfrm>
          <a:custGeom>
            <a:avLst/>
            <a:gdLst>
              <a:gd name="T0" fmla="*/ 168 w 169"/>
              <a:gd name="T1" fmla="*/ 82 h 82"/>
              <a:gd name="T2" fmla="*/ 169 w 169"/>
              <a:gd name="T3" fmla="*/ 72 h 82"/>
              <a:gd name="T4" fmla="*/ 126 w 169"/>
              <a:gd name="T5" fmla="*/ 29 h 82"/>
              <a:gd name="T6" fmla="*/ 123 w 169"/>
              <a:gd name="T7" fmla="*/ 30 h 82"/>
              <a:gd name="T8" fmla="*/ 86 w 169"/>
              <a:gd name="T9" fmla="*/ 0 h 82"/>
              <a:gd name="T10" fmla="*/ 47 w 169"/>
              <a:gd name="T11" fmla="*/ 38 h 82"/>
              <a:gd name="T12" fmla="*/ 37 w 169"/>
              <a:gd name="T13" fmla="*/ 37 h 82"/>
              <a:gd name="T14" fmla="*/ 0 w 169"/>
              <a:gd name="T15" fmla="*/ 73 h 82"/>
              <a:gd name="T16" fmla="*/ 1 w 169"/>
              <a:gd name="T17" fmla="*/ 82 h 82"/>
              <a:gd name="T18" fmla="*/ 168 w 169"/>
              <a:gd name="T19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9" h="82">
                <a:moveTo>
                  <a:pt x="168" y="82"/>
                </a:moveTo>
                <a:cubicBezTo>
                  <a:pt x="169" y="79"/>
                  <a:pt x="169" y="76"/>
                  <a:pt x="169" y="72"/>
                </a:cubicBezTo>
                <a:cubicBezTo>
                  <a:pt x="169" y="49"/>
                  <a:pt x="150" y="29"/>
                  <a:pt x="126" y="29"/>
                </a:cubicBezTo>
                <a:cubicBezTo>
                  <a:pt x="125" y="30"/>
                  <a:pt x="124" y="30"/>
                  <a:pt x="123" y="30"/>
                </a:cubicBezTo>
                <a:cubicBezTo>
                  <a:pt x="119" y="13"/>
                  <a:pt x="103" y="0"/>
                  <a:pt x="86" y="0"/>
                </a:cubicBezTo>
                <a:cubicBezTo>
                  <a:pt x="65" y="0"/>
                  <a:pt x="47" y="18"/>
                  <a:pt x="47" y="38"/>
                </a:cubicBezTo>
                <a:cubicBezTo>
                  <a:pt x="44" y="37"/>
                  <a:pt x="41" y="37"/>
                  <a:pt x="37" y="37"/>
                </a:cubicBezTo>
                <a:cubicBezTo>
                  <a:pt x="17" y="37"/>
                  <a:pt x="0" y="53"/>
                  <a:pt x="0" y="73"/>
                </a:cubicBezTo>
                <a:cubicBezTo>
                  <a:pt x="0" y="76"/>
                  <a:pt x="1" y="79"/>
                  <a:pt x="1" y="82"/>
                </a:cubicBezTo>
                <a:cubicBezTo>
                  <a:pt x="168" y="82"/>
                  <a:pt x="168" y="82"/>
                  <a:pt x="168" y="82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0"/>
          <p:cNvSpPr>
            <a:spLocks/>
          </p:cNvSpPr>
          <p:nvPr/>
        </p:nvSpPr>
        <p:spPr bwMode="auto">
          <a:xfrm>
            <a:off x="4619935" y="6300276"/>
            <a:ext cx="120996" cy="91418"/>
          </a:xfrm>
          <a:custGeom>
            <a:avLst/>
            <a:gdLst>
              <a:gd name="T0" fmla="*/ 12 w 24"/>
              <a:gd name="T1" fmla="*/ 0 h 18"/>
              <a:gd name="T2" fmla="*/ 12 w 24"/>
              <a:gd name="T3" fmla="*/ 18 h 18"/>
              <a:gd name="T4" fmla="*/ 12 w 24"/>
              <a:gd name="T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18">
                <a:moveTo>
                  <a:pt x="12" y="0"/>
                </a:moveTo>
                <a:cubicBezTo>
                  <a:pt x="0" y="0"/>
                  <a:pt x="0" y="18"/>
                  <a:pt x="12" y="18"/>
                </a:cubicBezTo>
                <a:cubicBezTo>
                  <a:pt x="24" y="18"/>
                  <a:pt x="24" y="0"/>
                  <a:pt x="12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11"/>
          <p:cNvSpPr>
            <a:spLocks/>
          </p:cNvSpPr>
          <p:nvPr/>
        </p:nvSpPr>
        <p:spPr bwMode="auto">
          <a:xfrm>
            <a:off x="4835037" y="6289521"/>
            <a:ext cx="107551" cy="118306"/>
          </a:xfrm>
          <a:custGeom>
            <a:avLst/>
            <a:gdLst>
              <a:gd name="T0" fmla="*/ 19 w 21"/>
              <a:gd name="T1" fmla="*/ 5 h 23"/>
              <a:gd name="T2" fmla="*/ 8 w 21"/>
              <a:gd name="T3" fmla="*/ 1 h 23"/>
              <a:gd name="T4" fmla="*/ 3 w 21"/>
              <a:gd name="T5" fmla="*/ 4 h 23"/>
              <a:gd name="T6" fmla="*/ 1 w 21"/>
              <a:gd name="T7" fmla="*/ 13 h 23"/>
              <a:gd name="T8" fmla="*/ 17 w 21"/>
              <a:gd name="T9" fmla="*/ 18 h 23"/>
              <a:gd name="T10" fmla="*/ 19 w 21"/>
              <a:gd name="T11" fmla="*/ 5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23">
                <a:moveTo>
                  <a:pt x="19" y="5"/>
                </a:moveTo>
                <a:cubicBezTo>
                  <a:pt x="17" y="1"/>
                  <a:pt x="12" y="0"/>
                  <a:pt x="8" y="1"/>
                </a:cubicBezTo>
                <a:cubicBezTo>
                  <a:pt x="6" y="2"/>
                  <a:pt x="4" y="3"/>
                  <a:pt x="3" y="4"/>
                </a:cubicBezTo>
                <a:cubicBezTo>
                  <a:pt x="1" y="6"/>
                  <a:pt x="0" y="10"/>
                  <a:pt x="1" y="13"/>
                </a:cubicBezTo>
                <a:cubicBezTo>
                  <a:pt x="3" y="20"/>
                  <a:pt x="12" y="23"/>
                  <a:pt x="17" y="18"/>
                </a:cubicBezTo>
                <a:cubicBezTo>
                  <a:pt x="20" y="14"/>
                  <a:pt x="21" y="9"/>
                  <a:pt x="19" y="5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>
            <a:off x="4845792" y="6152393"/>
            <a:ext cx="142506" cy="107551"/>
          </a:xfrm>
          <a:custGeom>
            <a:avLst/>
            <a:gdLst>
              <a:gd name="T0" fmla="*/ 16 w 28"/>
              <a:gd name="T1" fmla="*/ 0 h 21"/>
              <a:gd name="T2" fmla="*/ 16 w 28"/>
              <a:gd name="T3" fmla="*/ 21 h 21"/>
              <a:gd name="T4" fmla="*/ 16 w 28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1">
                <a:moveTo>
                  <a:pt x="16" y="0"/>
                </a:moveTo>
                <a:cubicBezTo>
                  <a:pt x="0" y="0"/>
                  <a:pt x="0" y="21"/>
                  <a:pt x="16" y="21"/>
                </a:cubicBezTo>
                <a:cubicBezTo>
                  <a:pt x="28" y="21"/>
                  <a:pt x="28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3"/>
          <p:cNvSpPr>
            <a:spLocks/>
          </p:cNvSpPr>
          <p:nvPr/>
        </p:nvSpPr>
        <p:spPr bwMode="auto">
          <a:xfrm>
            <a:off x="5039384" y="6265321"/>
            <a:ext cx="102173" cy="118306"/>
          </a:xfrm>
          <a:custGeom>
            <a:avLst/>
            <a:gdLst>
              <a:gd name="T0" fmla="*/ 18 w 20"/>
              <a:gd name="T1" fmla="*/ 5 h 23"/>
              <a:gd name="T2" fmla="*/ 15 w 20"/>
              <a:gd name="T3" fmla="*/ 2 h 23"/>
              <a:gd name="T4" fmla="*/ 5 w 20"/>
              <a:gd name="T5" fmla="*/ 3 h 23"/>
              <a:gd name="T6" fmla="*/ 1 w 20"/>
              <a:gd name="T7" fmla="*/ 6 h 23"/>
              <a:gd name="T8" fmla="*/ 0 w 20"/>
              <a:gd name="T9" fmla="*/ 12 h 23"/>
              <a:gd name="T10" fmla="*/ 7 w 20"/>
              <a:gd name="T11" fmla="*/ 21 h 23"/>
              <a:gd name="T12" fmla="*/ 19 w 20"/>
              <a:gd name="T13" fmla="*/ 17 h 23"/>
              <a:gd name="T14" fmla="*/ 20 w 20"/>
              <a:gd name="T15" fmla="*/ 12 h 23"/>
              <a:gd name="T16" fmla="*/ 18 w 20"/>
              <a:gd name="T17" fmla="*/ 5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3">
                <a:moveTo>
                  <a:pt x="18" y="5"/>
                </a:moveTo>
                <a:cubicBezTo>
                  <a:pt x="17" y="4"/>
                  <a:pt x="16" y="3"/>
                  <a:pt x="15" y="2"/>
                </a:cubicBezTo>
                <a:cubicBezTo>
                  <a:pt x="12" y="1"/>
                  <a:pt x="8" y="0"/>
                  <a:pt x="5" y="3"/>
                </a:cubicBezTo>
                <a:cubicBezTo>
                  <a:pt x="3" y="4"/>
                  <a:pt x="2" y="5"/>
                  <a:pt x="1" y="6"/>
                </a:cubicBezTo>
                <a:cubicBezTo>
                  <a:pt x="0" y="8"/>
                  <a:pt x="0" y="10"/>
                  <a:pt x="0" y="12"/>
                </a:cubicBezTo>
                <a:cubicBezTo>
                  <a:pt x="0" y="16"/>
                  <a:pt x="3" y="20"/>
                  <a:pt x="7" y="21"/>
                </a:cubicBezTo>
                <a:cubicBezTo>
                  <a:pt x="12" y="23"/>
                  <a:pt x="17" y="21"/>
                  <a:pt x="19" y="17"/>
                </a:cubicBezTo>
                <a:cubicBezTo>
                  <a:pt x="20" y="15"/>
                  <a:pt x="20" y="13"/>
                  <a:pt x="20" y="12"/>
                </a:cubicBezTo>
                <a:cubicBezTo>
                  <a:pt x="20" y="9"/>
                  <a:pt x="20" y="7"/>
                  <a:pt x="18" y="5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5192643" y="6294899"/>
            <a:ext cx="123683" cy="96796"/>
          </a:xfrm>
          <a:custGeom>
            <a:avLst/>
            <a:gdLst>
              <a:gd name="T0" fmla="*/ 12 w 24"/>
              <a:gd name="T1" fmla="*/ 0 h 19"/>
              <a:gd name="T2" fmla="*/ 12 w 24"/>
              <a:gd name="T3" fmla="*/ 19 h 19"/>
              <a:gd name="T4" fmla="*/ 12 w 24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19">
                <a:moveTo>
                  <a:pt x="12" y="0"/>
                </a:moveTo>
                <a:cubicBezTo>
                  <a:pt x="0" y="0"/>
                  <a:pt x="0" y="19"/>
                  <a:pt x="12" y="19"/>
                </a:cubicBezTo>
                <a:cubicBezTo>
                  <a:pt x="24" y="19"/>
                  <a:pt x="24" y="0"/>
                  <a:pt x="12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5"/>
          <p:cNvSpPr>
            <a:spLocks noEditPoints="1"/>
          </p:cNvSpPr>
          <p:nvPr/>
        </p:nvSpPr>
        <p:spPr bwMode="auto">
          <a:xfrm>
            <a:off x="4541960" y="6219613"/>
            <a:ext cx="241989" cy="188214"/>
          </a:xfrm>
          <a:custGeom>
            <a:avLst/>
            <a:gdLst>
              <a:gd name="T0" fmla="*/ 47 w 47"/>
              <a:gd name="T1" fmla="*/ 2 h 37"/>
              <a:gd name="T2" fmla="*/ 47 w 47"/>
              <a:gd name="T3" fmla="*/ 2 h 37"/>
              <a:gd name="T4" fmla="*/ 47 w 47"/>
              <a:gd name="T5" fmla="*/ 2 h 37"/>
              <a:gd name="T6" fmla="*/ 47 w 47"/>
              <a:gd name="T7" fmla="*/ 2 h 37"/>
              <a:gd name="T8" fmla="*/ 47 w 47"/>
              <a:gd name="T9" fmla="*/ 2 h 37"/>
              <a:gd name="T10" fmla="*/ 47 w 47"/>
              <a:gd name="T11" fmla="*/ 2 h 37"/>
              <a:gd name="T12" fmla="*/ 47 w 47"/>
              <a:gd name="T13" fmla="*/ 2 h 37"/>
              <a:gd name="T14" fmla="*/ 47 w 47"/>
              <a:gd name="T15" fmla="*/ 2 h 37"/>
              <a:gd name="T16" fmla="*/ 47 w 47"/>
              <a:gd name="T17" fmla="*/ 2 h 37"/>
              <a:gd name="T18" fmla="*/ 47 w 47"/>
              <a:gd name="T19" fmla="*/ 2 h 37"/>
              <a:gd name="T20" fmla="*/ 47 w 47"/>
              <a:gd name="T21" fmla="*/ 2 h 37"/>
              <a:gd name="T22" fmla="*/ 47 w 47"/>
              <a:gd name="T23" fmla="*/ 2 h 37"/>
              <a:gd name="T24" fmla="*/ 47 w 47"/>
              <a:gd name="T25" fmla="*/ 2 h 37"/>
              <a:gd name="T26" fmla="*/ 47 w 47"/>
              <a:gd name="T27" fmla="*/ 2 h 37"/>
              <a:gd name="T28" fmla="*/ 47 w 47"/>
              <a:gd name="T29" fmla="*/ 2 h 37"/>
              <a:gd name="T30" fmla="*/ 47 w 47"/>
              <a:gd name="T31" fmla="*/ 2 h 37"/>
              <a:gd name="T32" fmla="*/ 47 w 47"/>
              <a:gd name="T33" fmla="*/ 2 h 37"/>
              <a:gd name="T34" fmla="*/ 47 w 47"/>
              <a:gd name="T35" fmla="*/ 2 h 37"/>
              <a:gd name="T36" fmla="*/ 47 w 47"/>
              <a:gd name="T37" fmla="*/ 1 h 37"/>
              <a:gd name="T38" fmla="*/ 47 w 47"/>
              <a:gd name="T39" fmla="*/ 1 h 37"/>
              <a:gd name="T40" fmla="*/ 47 w 47"/>
              <a:gd name="T41" fmla="*/ 1 h 37"/>
              <a:gd name="T42" fmla="*/ 47 w 47"/>
              <a:gd name="T43" fmla="*/ 1 h 37"/>
              <a:gd name="T44" fmla="*/ 47 w 47"/>
              <a:gd name="T45" fmla="*/ 1 h 37"/>
              <a:gd name="T46" fmla="*/ 47 w 47"/>
              <a:gd name="T47" fmla="*/ 1 h 37"/>
              <a:gd name="T48" fmla="*/ 47 w 47"/>
              <a:gd name="T49" fmla="*/ 1 h 37"/>
              <a:gd name="T50" fmla="*/ 47 w 47"/>
              <a:gd name="T51" fmla="*/ 1 h 37"/>
              <a:gd name="T52" fmla="*/ 47 w 47"/>
              <a:gd name="T53" fmla="*/ 1 h 37"/>
              <a:gd name="T54" fmla="*/ 47 w 47"/>
              <a:gd name="T55" fmla="*/ 1 h 37"/>
              <a:gd name="T56" fmla="*/ 47 w 47"/>
              <a:gd name="T57" fmla="*/ 1 h 37"/>
              <a:gd name="T58" fmla="*/ 47 w 47"/>
              <a:gd name="T59" fmla="*/ 1 h 37"/>
              <a:gd name="T60" fmla="*/ 47 w 47"/>
              <a:gd name="T61" fmla="*/ 1 h 37"/>
              <a:gd name="T62" fmla="*/ 47 w 47"/>
              <a:gd name="T63" fmla="*/ 1 h 37"/>
              <a:gd name="T64" fmla="*/ 47 w 47"/>
              <a:gd name="T65" fmla="*/ 1 h 37"/>
              <a:gd name="T66" fmla="*/ 47 w 47"/>
              <a:gd name="T67" fmla="*/ 1 h 37"/>
              <a:gd name="T68" fmla="*/ 47 w 47"/>
              <a:gd name="T69" fmla="*/ 1 h 37"/>
              <a:gd name="T70" fmla="*/ 47 w 47"/>
              <a:gd name="T71" fmla="*/ 1 h 37"/>
              <a:gd name="T72" fmla="*/ 37 w 47"/>
              <a:gd name="T73" fmla="*/ 1 h 37"/>
              <a:gd name="T74" fmla="*/ 0 w 47"/>
              <a:gd name="T75" fmla="*/ 37 h 37"/>
              <a:gd name="T76" fmla="*/ 0 w 47"/>
              <a:gd name="T77" fmla="*/ 37 h 37"/>
              <a:gd name="T78" fmla="*/ 37 w 47"/>
              <a:gd name="T79" fmla="*/ 1 h 37"/>
              <a:gd name="T80" fmla="*/ 47 w 47"/>
              <a:gd name="T81" fmla="*/ 2 h 37"/>
              <a:gd name="T82" fmla="*/ 47 w 47"/>
              <a:gd name="T83" fmla="*/ 2 h 37"/>
              <a:gd name="T84" fmla="*/ 47 w 47"/>
              <a:gd name="T85" fmla="*/ 2 h 37"/>
              <a:gd name="T86" fmla="*/ 37 w 47"/>
              <a:gd name="T87" fmla="*/ 1 h 37"/>
              <a:gd name="T88" fmla="*/ 47 w 47"/>
              <a:gd name="T89" fmla="*/ 1 h 37"/>
              <a:gd name="T90" fmla="*/ 47 w 47"/>
              <a:gd name="T91" fmla="*/ 1 h 37"/>
              <a:gd name="T92" fmla="*/ 47 w 47"/>
              <a:gd name="T93" fmla="*/ 1 h 37"/>
              <a:gd name="T94" fmla="*/ 47 w 47"/>
              <a:gd name="T95" fmla="*/ 1 h 37"/>
              <a:gd name="T96" fmla="*/ 47 w 47"/>
              <a:gd name="T97" fmla="*/ 1 h 37"/>
              <a:gd name="T98" fmla="*/ 47 w 47"/>
              <a:gd name="T99" fmla="*/ 1 h 37"/>
              <a:gd name="T100" fmla="*/ 47 w 47"/>
              <a:gd name="T101" fmla="*/ 0 h 37"/>
              <a:gd name="T102" fmla="*/ 47 w 47"/>
              <a:gd name="T103" fmla="*/ 0 h 37"/>
              <a:gd name="T104" fmla="*/ 47 w 47"/>
              <a:gd name="T105" fmla="*/ 0 h 37"/>
              <a:gd name="T106" fmla="*/ 47 w 47"/>
              <a:gd name="T107" fmla="*/ 0 h 37"/>
              <a:gd name="T108" fmla="*/ 47 w 47"/>
              <a:gd name="T109" fmla="*/ 0 h 37"/>
              <a:gd name="T110" fmla="*/ 47 w 47"/>
              <a:gd name="T1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7" h="37">
                <a:moveTo>
                  <a:pt x="47" y="2"/>
                </a:move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moveTo>
                  <a:pt x="47" y="2"/>
                </a:move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moveTo>
                  <a:pt x="47" y="2"/>
                </a:move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moveTo>
                  <a:pt x="47" y="2"/>
                </a:move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moveTo>
                  <a:pt x="47" y="2"/>
                </a:move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moveTo>
                  <a:pt x="47" y="2"/>
                </a:move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moveTo>
                  <a:pt x="47" y="1"/>
                </a:move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moveTo>
                  <a:pt x="47" y="1"/>
                </a:move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moveTo>
                  <a:pt x="47" y="1"/>
                </a:move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moveTo>
                  <a:pt x="47" y="1"/>
                </a:move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moveTo>
                  <a:pt x="47" y="1"/>
                </a:move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moveTo>
                  <a:pt x="47" y="1"/>
                </a:move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moveTo>
                  <a:pt x="37" y="1"/>
                </a:moveTo>
                <a:cubicBezTo>
                  <a:pt x="17" y="1"/>
                  <a:pt x="0" y="1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1"/>
                  <a:pt x="37" y="1"/>
                </a:cubicBezTo>
                <a:cubicBezTo>
                  <a:pt x="41" y="1"/>
                  <a:pt x="44" y="1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4" y="1"/>
                  <a:pt x="41" y="1"/>
                  <a:pt x="37" y="1"/>
                </a:cubicBezTo>
                <a:moveTo>
                  <a:pt x="47" y="1"/>
                </a:move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moveTo>
                  <a:pt x="47" y="1"/>
                </a:move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moveTo>
                  <a:pt x="47" y="0"/>
                </a:moveTo>
                <a:cubicBezTo>
                  <a:pt x="47" y="0"/>
                  <a:pt x="47" y="0"/>
                  <a:pt x="47" y="0"/>
                </a:cubicBezTo>
                <a:cubicBezTo>
                  <a:pt x="47" y="0"/>
                  <a:pt x="47" y="0"/>
                  <a:pt x="47" y="0"/>
                </a:cubicBezTo>
                <a:moveTo>
                  <a:pt x="47" y="0"/>
                </a:moveTo>
                <a:cubicBezTo>
                  <a:pt x="47" y="0"/>
                  <a:pt x="47" y="0"/>
                  <a:pt x="47" y="0"/>
                </a:cubicBezTo>
                <a:cubicBezTo>
                  <a:pt x="47" y="0"/>
                  <a:pt x="47" y="0"/>
                  <a:pt x="47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16"/>
          <p:cNvSpPr>
            <a:spLocks noEditPoints="1"/>
          </p:cNvSpPr>
          <p:nvPr/>
        </p:nvSpPr>
        <p:spPr bwMode="auto">
          <a:xfrm>
            <a:off x="4541960" y="6039465"/>
            <a:ext cx="411383" cy="414072"/>
          </a:xfrm>
          <a:custGeom>
            <a:avLst/>
            <a:gdLst>
              <a:gd name="T0" fmla="*/ 27 w 80"/>
              <a:gd name="T1" fmla="*/ 69 h 81"/>
              <a:gd name="T2" fmla="*/ 27 w 80"/>
              <a:gd name="T3" fmla="*/ 51 h 81"/>
              <a:gd name="T4" fmla="*/ 27 w 80"/>
              <a:gd name="T5" fmla="*/ 69 h 81"/>
              <a:gd name="T6" fmla="*/ 67 w 80"/>
              <a:gd name="T7" fmla="*/ 69 h 81"/>
              <a:gd name="T8" fmla="*/ 58 w 80"/>
              <a:gd name="T9" fmla="*/ 62 h 81"/>
              <a:gd name="T10" fmla="*/ 60 w 80"/>
              <a:gd name="T11" fmla="*/ 53 h 81"/>
              <a:gd name="T12" fmla="*/ 65 w 80"/>
              <a:gd name="T13" fmla="*/ 50 h 81"/>
              <a:gd name="T14" fmla="*/ 68 w 80"/>
              <a:gd name="T15" fmla="*/ 50 h 81"/>
              <a:gd name="T16" fmla="*/ 76 w 80"/>
              <a:gd name="T17" fmla="*/ 54 h 81"/>
              <a:gd name="T18" fmla="*/ 74 w 80"/>
              <a:gd name="T19" fmla="*/ 67 h 81"/>
              <a:gd name="T20" fmla="*/ 67 w 80"/>
              <a:gd name="T21" fmla="*/ 69 h 81"/>
              <a:gd name="T22" fmla="*/ 80 w 80"/>
              <a:gd name="T23" fmla="*/ 0 h 81"/>
              <a:gd name="T24" fmla="*/ 47 w 80"/>
              <a:gd name="T25" fmla="*/ 35 h 81"/>
              <a:gd name="T26" fmla="*/ 47 w 80"/>
              <a:gd name="T27" fmla="*/ 35 h 81"/>
              <a:gd name="T28" fmla="*/ 47 w 80"/>
              <a:gd name="T29" fmla="*/ 35 h 81"/>
              <a:gd name="T30" fmla="*/ 47 w 80"/>
              <a:gd name="T31" fmla="*/ 35 h 81"/>
              <a:gd name="T32" fmla="*/ 47 w 80"/>
              <a:gd name="T33" fmla="*/ 36 h 81"/>
              <a:gd name="T34" fmla="*/ 47 w 80"/>
              <a:gd name="T35" fmla="*/ 36 h 81"/>
              <a:gd name="T36" fmla="*/ 47 w 80"/>
              <a:gd name="T37" fmla="*/ 36 h 81"/>
              <a:gd name="T38" fmla="*/ 47 w 80"/>
              <a:gd name="T39" fmla="*/ 36 h 81"/>
              <a:gd name="T40" fmla="*/ 47 w 80"/>
              <a:gd name="T41" fmla="*/ 36 h 81"/>
              <a:gd name="T42" fmla="*/ 47 w 80"/>
              <a:gd name="T43" fmla="*/ 36 h 81"/>
              <a:gd name="T44" fmla="*/ 47 w 80"/>
              <a:gd name="T45" fmla="*/ 36 h 81"/>
              <a:gd name="T46" fmla="*/ 47 w 80"/>
              <a:gd name="T47" fmla="*/ 36 h 81"/>
              <a:gd name="T48" fmla="*/ 47 w 80"/>
              <a:gd name="T49" fmla="*/ 36 h 81"/>
              <a:gd name="T50" fmla="*/ 47 w 80"/>
              <a:gd name="T51" fmla="*/ 36 h 81"/>
              <a:gd name="T52" fmla="*/ 47 w 80"/>
              <a:gd name="T53" fmla="*/ 36 h 81"/>
              <a:gd name="T54" fmla="*/ 47 w 80"/>
              <a:gd name="T55" fmla="*/ 36 h 81"/>
              <a:gd name="T56" fmla="*/ 47 w 80"/>
              <a:gd name="T57" fmla="*/ 36 h 81"/>
              <a:gd name="T58" fmla="*/ 47 w 80"/>
              <a:gd name="T59" fmla="*/ 36 h 81"/>
              <a:gd name="T60" fmla="*/ 47 w 80"/>
              <a:gd name="T61" fmla="*/ 36 h 81"/>
              <a:gd name="T62" fmla="*/ 47 w 80"/>
              <a:gd name="T63" fmla="*/ 36 h 81"/>
              <a:gd name="T64" fmla="*/ 47 w 80"/>
              <a:gd name="T65" fmla="*/ 37 h 81"/>
              <a:gd name="T66" fmla="*/ 47 w 80"/>
              <a:gd name="T67" fmla="*/ 37 h 81"/>
              <a:gd name="T68" fmla="*/ 47 w 80"/>
              <a:gd name="T69" fmla="*/ 37 h 81"/>
              <a:gd name="T70" fmla="*/ 47 w 80"/>
              <a:gd name="T71" fmla="*/ 37 h 81"/>
              <a:gd name="T72" fmla="*/ 47 w 80"/>
              <a:gd name="T73" fmla="*/ 37 h 81"/>
              <a:gd name="T74" fmla="*/ 47 w 80"/>
              <a:gd name="T75" fmla="*/ 37 h 81"/>
              <a:gd name="T76" fmla="*/ 47 w 80"/>
              <a:gd name="T77" fmla="*/ 37 h 81"/>
              <a:gd name="T78" fmla="*/ 47 w 80"/>
              <a:gd name="T79" fmla="*/ 37 h 81"/>
              <a:gd name="T80" fmla="*/ 47 w 80"/>
              <a:gd name="T81" fmla="*/ 37 h 81"/>
              <a:gd name="T82" fmla="*/ 47 w 80"/>
              <a:gd name="T83" fmla="*/ 37 h 81"/>
              <a:gd name="T84" fmla="*/ 47 w 80"/>
              <a:gd name="T85" fmla="*/ 37 h 81"/>
              <a:gd name="T86" fmla="*/ 47 w 80"/>
              <a:gd name="T87" fmla="*/ 37 h 81"/>
              <a:gd name="T88" fmla="*/ 47 w 80"/>
              <a:gd name="T89" fmla="*/ 37 h 81"/>
              <a:gd name="T90" fmla="*/ 47 w 80"/>
              <a:gd name="T91" fmla="*/ 37 h 81"/>
              <a:gd name="T92" fmla="*/ 37 w 80"/>
              <a:gd name="T93" fmla="*/ 36 h 81"/>
              <a:gd name="T94" fmla="*/ 0 w 80"/>
              <a:gd name="T95" fmla="*/ 72 h 81"/>
              <a:gd name="T96" fmla="*/ 1 w 80"/>
              <a:gd name="T97" fmla="*/ 81 h 81"/>
              <a:gd name="T98" fmla="*/ 80 w 80"/>
              <a:gd name="T99" fmla="*/ 81 h 81"/>
              <a:gd name="T100" fmla="*/ 80 w 80"/>
              <a:gd name="T101" fmla="*/ 42 h 81"/>
              <a:gd name="T102" fmla="*/ 75 w 80"/>
              <a:gd name="T103" fmla="*/ 43 h 81"/>
              <a:gd name="T104" fmla="*/ 75 w 80"/>
              <a:gd name="T105" fmla="*/ 22 h 81"/>
              <a:gd name="T106" fmla="*/ 80 w 80"/>
              <a:gd name="T107" fmla="*/ 23 h 81"/>
              <a:gd name="T108" fmla="*/ 80 w 80"/>
              <a:gd name="T10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0" h="81">
                <a:moveTo>
                  <a:pt x="27" y="69"/>
                </a:moveTo>
                <a:cubicBezTo>
                  <a:pt x="15" y="69"/>
                  <a:pt x="15" y="51"/>
                  <a:pt x="27" y="51"/>
                </a:cubicBezTo>
                <a:cubicBezTo>
                  <a:pt x="39" y="51"/>
                  <a:pt x="39" y="69"/>
                  <a:pt x="27" y="69"/>
                </a:cubicBezTo>
                <a:moveTo>
                  <a:pt x="67" y="69"/>
                </a:moveTo>
                <a:cubicBezTo>
                  <a:pt x="63" y="69"/>
                  <a:pt x="59" y="67"/>
                  <a:pt x="58" y="62"/>
                </a:cubicBezTo>
                <a:cubicBezTo>
                  <a:pt x="57" y="59"/>
                  <a:pt x="58" y="55"/>
                  <a:pt x="60" y="53"/>
                </a:cubicBezTo>
                <a:cubicBezTo>
                  <a:pt x="61" y="52"/>
                  <a:pt x="63" y="51"/>
                  <a:pt x="65" y="50"/>
                </a:cubicBezTo>
                <a:cubicBezTo>
                  <a:pt x="66" y="50"/>
                  <a:pt x="67" y="50"/>
                  <a:pt x="68" y="50"/>
                </a:cubicBezTo>
                <a:cubicBezTo>
                  <a:pt x="71" y="50"/>
                  <a:pt x="74" y="51"/>
                  <a:pt x="76" y="54"/>
                </a:cubicBezTo>
                <a:cubicBezTo>
                  <a:pt x="78" y="58"/>
                  <a:pt x="77" y="63"/>
                  <a:pt x="74" y="67"/>
                </a:cubicBezTo>
                <a:cubicBezTo>
                  <a:pt x="72" y="69"/>
                  <a:pt x="70" y="69"/>
                  <a:pt x="67" y="69"/>
                </a:cubicBezTo>
                <a:moveTo>
                  <a:pt x="80" y="0"/>
                </a:moveTo>
                <a:cubicBezTo>
                  <a:pt x="62" y="3"/>
                  <a:pt x="48" y="17"/>
                  <a:pt x="47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4" y="36"/>
                  <a:pt x="41" y="36"/>
                  <a:pt x="37" y="36"/>
                </a:cubicBezTo>
                <a:cubicBezTo>
                  <a:pt x="17" y="36"/>
                  <a:pt x="0" y="52"/>
                  <a:pt x="0" y="72"/>
                </a:cubicBezTo>
                <a:cubicBezTo>
                  <a:pt x="0" y="75"/>
                  <a:pt x="1" y="78"/>
                  <a:pt x="1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0" y="42"/>
                  <a:pt x="80" y="42"/>
                  <a:pt x="80" y="42"/>
                </a:cubicBezTo>
                <a:cubicBezTo>
                  <a:pt x="78" y="42"/>
                  <a:pt x="77" y="43"/>
                  <a:pt x="75" y="43"/>
                </a:cubicBezTo>
                <a:cubicBezTo>
                  <a:pt x="59" y="43"/>
                  <a:pt x="59" y="22"/>
                  <a:pt x="75" y="22"/>
                </a:cubicBezTo>
                <a:cubicBezTo>
                  <a:pt x="77" y="22"/>
                  <a:pt x="78" y="23"/>
                  <a:pt x="80" y="23"/>
                </a:cubicBezTo>
                <a:cubicBezTo>
                  <a:pt x="80" y="0"/>
                  <a:pt x="80" y="0"/>
                  <a:pt x="80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17"/>
          <p:cNvSpPr>
            <a:spLocks/>
          </p:cNvSpPr>
          <p:nvPr/>
        </p:nvSpPr>
        <p:spPr bwMode="auto">
          <a:xfrm>
            <a:off x="4619935" y="6300276"/>
            <a:ext cx="120996" cy="91418"/>
          </a:xfrm>
          <a:custGeom>
            <a:avLst/>
            <a:gdLst>
              <a:gd name="T0" fmla="*/ 12 w 24"/>
              <a:gd name="T1" fmla="*/ 0 h 18"/>
              <a:gd name="T2" fmla="*/ 12 w 24"/>
              <a:gd name="T3" fmla="*/ 18 h 18"/>
              <a:gd name="T4" fmla="*/ 12 w 24"/>
              <a:gd name="T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18">
                <a:moveTo>
                  <a:pt x="12" y="0"/>
                </a:moveTo>
                <a:cubicBezTo>
                  <a:pt x="0" y="0"/>
                  <a:pt x="0" y="18"/>
                  <a:pt x="12" y="18"/>
                </a:cubicBezTo>
                <a:cubicBezTo>
                  <a:pt x="24" y="18"/>
                  <a:pt x="24" y="0"/>
                  <a:pt x="12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8"/>
          <p:cNvSpPr>
            <a:spLocks/>
          </p:cNvSpPr>
          <p:nvPr/>
        </p:nvSpPr>
        <p:spPr bwMode="auto">
          <a:xfrm>
            <a:off x="4835037" y="6294899"/>
            <a:ext cx="107551" cy="96796"/>
          </a:xfrm>
          <a:custGeom>
            <a:avLst/>
            <a:gdLst>
              <a:gd name="T0" fmla="*/ 11 w 21"/>
              <a:gd name="T1" fmla="*/ 0 h 19"/>
              <a:gd name="T2" fmla="*/ 8 w 21"/>
              <a:gd name="T3" fmla="*/ 0 h 19"/>
              <a:gd name="T4" fmla="*/ 3 w 21"/>
              <a:gd name="T5" fmla="*/ 3 h 19"/>
              <a:gd name="T6" fmla="*/ 1 w 21"/>
              <a:gd name="T7" fmla="*/ 12 h 19"/>
              <a:gd name="T8" fmla="*/ 10 w 21"/>
              <a:gd name="T9" fmla="*/ 19 h 19"/>
              <a:gd name="T10" fmla="*/ 17 w 21"/>
              <a:gd name="T11" fmla="*/ 17 h 19"/>
              <a:gd name="T12" fmla="*/ 19 w 21"/>
              <a:gd name="T13" fmla="*/ 4 h 19"/>
              <a:gd name="T14" fmla="*/ 11 w 21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9">
                <a:moveTo>
                  <a:pt x="11" y="0"/>
                </a:moveTo>
                <a:cubicBezTo>
                  <a:pt x="10" y="0"/>
                  <a:pt x="9" y="0"/>
                  <a:pt x="8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5"/>
                  <a:pt x="0" y="9"/>
                  <a:pt x="1" y="12"/>
                </a:cubicBezTo>
                <a:cubicBezTo>
                  <a:pt x="2" y="17"/>
                  <a:pt x="6" y="19"/>
                  <a:pt x="10" y="19"/>
                </a:cubicBezTo>
                <a:cubicBezTo>
                  <a:pt x="13" y="19"/>
                  <a:pt x="15" y="19"/>
                  <a:pt x="17" y="17"/>
                </a:cubicBezTo>
                <a:cubicBezTo>
                  <a:pt x="20" y="13"/>
                  <a:pt x="21" y="8"/>
                  <a:pt x="19" y="4"/>
                </a:cubicBezTo>
                <a:cubicBezTo>
                  <a:pt x="17" y="1"/>
                  <a:pt x="14" y="0"/>
                  <a:pt x="11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19"/>
          <p:cNvSpPr>
            <a:spLocks/>
          </p:cNvSpPr>
          <p:nvPr/>
        </p:nvSpPr>
        <p:spPr bwMode="auto">
          <a:xfrm>
            <a:off x="4845792" y="6152393"/>
            <a:ext cx="107551" cy="107551"/>
          </a:xfrm>
          <a:custGeom>
            <a:avLst/>
            <a:gdLst>
              <a:gd name="T0" fmla="*/ 16 w 21"/>
              <a:gd name="T1" fmla="*/ 0 h 21"/>
              <a:gd name="T2" fmla="*/ 16 w 21"/>
              <a:gd name="T3" fmla="*/ 21 h 21"/>
              <a:gd name="T4" fmla="*/ 21 w 21"/>
              <a:gd name="T5" fmla="*/ 20 h 21"/>
              <a:gd name="T6" fmla="*/ 21 w 21"/>
              <a:gd name="T7" fmla="*/ 1 h 21"/>
              <a:gd name="T8" fmla="*/ 16 w 21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16" y="0"/>
                </a:moveTo>
                <a:cubicBezTo>
                  <a:pt x="0" y="0"/>
                  <a:pt x="0" y="21"/>
                  <a:pt x="16" y="21"/>
                </a:cubicBezTo>
                <a:cubicBezTo>
                  <a:pt x="18" y="21"/>
                  <a:pt x="19" y="20"/>
                  <a:pt x="21" y="20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1"/>
                  <a:pt x="18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22"/>
          <p:cNvSpPr>
            <a:spLocks/>
          </p:cNvSpPr>
          <p:nvPr/>
        </p:nvSpPr>
        <p:spPr bwMode="auto">
          <a:xfrm>
            <a:off x="4111757" y="5956116"/>
            <a:ext cx="188214" cy="836207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23"/>
          <p:cNvSpPr>
            <a:spLocks/>
          </p:cNvSpPr>
          <p:nvPr/>
        </p:nvSpPr>
        <p:spPr bwMode="auto">
          <a:xfrm>
            <a:off x="3982696" y="5603885"/>
            <a:ext cx="637239" cy="672193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05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24"/>
          <p:cNvSpPr>
            <a:spLocks/>
          </p:cNvSpPr>
          <p:nvPr/>
        </p:nvSpPr>
        <p:spPr bwMode="auto">
          <a:xfrm>
            <a:off x="4125202" y="5773280"/>
            <a:ext cx="387183" cy="352228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25"/>
          <p:cNvSpPr>
            <a:spLocks/>
          </p:cNvSpPr>
          <p:nvPr/>
        </p:nvSpPr>
        <p:spPr bwMode="auto">
          <a:xfrm>
            <a:off x="3910100" y="6214237"/>
            <a:ext cx="282322" cy="223167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28"/>
          <p:cNvSpPr>
            <a:spLocks/>
          </p:cNvSpPr>
          <p:nvPr/>
        </p:nvSpPr>
        <p:spPr bwMode="auto">
          <a:xfrm>
            <a:off x="6373012" y="5665731"/>
            <a:ext cx="185526" cy="419448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30"/>
          <p:cNvSpPr>
            <a:spLocks/>
          </p:cNvSpPr>
          <p:nvPr/>
        </p:nvSpPr>
        <p:spPr bwMode="auto">
          <a:xfrm>
            <a:off x="7343659" y="5665731"/>
            <a:ext cx="188214" cy="419448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32"/>
          <p:cNvSpPr>
            <a:spLocks/>
          </p:cNvSpPr>
          <p:nvPr/>
        </p:nvSpPr>
        <p:spPr bwMode="auto">
          <a:xfrm>
            <a:off x="7999719" y="5786724"/>
            <a:ext cx="190904" cy="422135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36"/>
          <p:cNvSpPr>
            <a:spLocks/>
          </p:cNvSpPr>
          <p:nvPr/>
        </p:nvSpPr>
        <p:spPr bwMode="auto">
          <a:xfrm>
            <a:off x="6152535" y="4958583"/>
            <a:ext cx="2384940" cy="664126"/>
          </a:xfrm>
          <a:custGeom>
            <a:avLst/>
            <a:gdLst>
              <a:gd name="T0" fmla="*/ 292 w 887"/>
              <a:gd name="T1" fmla="*/ 0 h 247"/>
              <a:gd name="T2" fmla="*/ 605 w 887"/>
              <a:gd name="T3" fmla="*/ 0 h 247"/>
              <a:gd name="T4" fmla="*/ 887 w 887"/>
              <a:gd name="T5" fmla="*/ 247 h 247"/>
              <a:gd name="T6" fmla="*/ 584 w 887"/>
              <a:gd name="T7" fmla="*/ 240 h 247"/>
              <a:gd name="T8" fmla="*/ 290 w 887"/>
              <a:gd name="T9" fmla="*/ 2 h 247"/>
              <a:gd name="T10" fmla="*/ 0 w 887"/>
              <a:gd name="T11" fmla="*/ 228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7" h="247">
                <a:moveTo>
                  <a:pt x="292" y="0"/>
                </a:moveTo>
                <a:lnTo>
                  <a:pt x="605" y="0"/>
                </a:lnTo>
                <a:lnTo>
                  <a:pt x="887" y="247"/>
                </a:lnTo>
                <a:lnTo>
                  <a:pt x="584" y="240"/>
                </a:lnTo>
                <a:lnTo>
                  <a:pt x="290" y="2"/>
                </a:lnTo>
                <a:lnTo>
                  <a:pt x="0" y="2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TextBox 4"/>
          <p:cNvSpPr txBox="1"/>
          <p:nvPr/>
        </p:nvSpPr>
        <p:spPr>
          <a:xfrm>
            <a:off x="4214544" y="1861828"/>
            <a:ext cx="4585533" cy="18004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</a:t>
            </a:r>
          </a:p>
        </p:txBody>
      </p:sp>
      <p:sp>
        <p:nvSpPr>
          <p:cNvPr id="62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5815045" y="5412760"/>
            <a:ext cx="743767" cy="1110966"/>
            <a:chOff x="5152312" y="4953202"/>
            <a:chExt cx="1067443" cy="1594441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5152312" y="4953202"/>
              <a:ext cx="1067443" cy="106475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5464209" y="5490957"/>
              <a:ext cx="462469" cy="1056686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335497" y="5459726"/>
            <a:ext cx="743767" cy="1110966"/>
            <a:chOff x="5152312" y="4953202"/>
            <a:chExt cx="1067443" cy="1594441"/>
          </a:xfrm>
        </p:grpSpPr>
        <p:sp>
          <p:nvSpPr>
            <p:cNvPr id="68" name="Freeform 5"/>
            <p:cNvSpPr>
              <a:spLocks/>
            </p:cNvSpPr>
            <p:nvPr/>
          </p:nvSpPr>
          <p:spPr bwMode="auto">
            <a:xfrm>
              <a:off x="5152312" y="4953202"/>
              <a:ext cx="1067443" cy="106475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"/>
            <p:cNvSpPr>
              <a:spLocks/>
            </p:cNvSpPr>
            <p:nvPr/>
          </p:nvSpPr>
          <p:spPr bwMode="auto">
            <a:xfrm>
              <a:off x="5464209" y="5490957"/>
              <a:ext cx="462469" cy="1056686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652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1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29" grpId="0"/>
      <p:bldP spid="2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19221" y="4575996"/>
            <a:ext cx="4705349" cy="2255878"/>
            <a:chOff x="5033963" y="5529263"/>
            <a:chExt cx="2778125" cy="1331912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767388" y="5775325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5951538" y="6092825"/>
              <a:ext cx="273050" cy="623887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407025" y="6413500"/>
              <a:ext cx="511175" cy="2476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580063" y="6564313"/>
              <a:ext cx="63500" cy="6985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586413" y="6483350"/>
              <a:ext cx="84138" cy="63500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700713" y="6550025"/>
              <a:ext cx="60325" cy="6985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791200" y="6567488"/>
              <a:ext cx="73025" cy="57150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5407025" y="6523038"/>
              <a:ext cx="142875" cy="111125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5407025" y="6416675"/>
              <a:ext cx="242888" cy="244475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580063" y="6567488"/>
              <a:ext cx="63500" cy="57150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586413" y="6483350"/>
              <a:ext cx="63500" cy="63500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53025" y="6367463"/>
              <a:ext cx="111125" cy="493712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076825" y="6159500"/>
              <a:ext cx="376238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160963" y="6259513"/>
              <a:ext cx="228600" cy="207962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033963" y="6519863"/>
              <a:ext cx="166688" cy="131762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6797675" y="5759450"/>
              <a:ext cx="968375" cy="860425"/>
            </a:xfrm>
            <a:custGeom>
              <a:avLst/>
              <a:gdLst>
                <a:gd name="T0" fmla="*/ 610 w 610"/>
                <a:gd name="T1" fmla="*/ 542 h 542"/>
                <a:gd name="T2" fmla="*/ 610 w 610"/>
                <a:gd name="T3" fmla="*/ 259 h 542"/>
                <a:gd name="T4" fmla="*/ 328 w 610"/>
                <a:gd name="T5" fmla="*/ 0 h 542"/>
                <a:gd name="T6" fmla="*/ 0 w 610"/>
                <a:gd name="T7" fmla="*/ 0 h 542"/>
                <a:gd name="T8" fmla="*/ 0 w 610"/>
                <a:gd name="T9" fmla="*/ 542 h 542"/>
                <a:gd name="T10" fmla="*/ 610 w 610"/>
                <a:gd name="T1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2">
                  <a:moveTo>
                    <a:pt x="610" y="542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10" y="542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6380163" y="5799138"/>
              <a:ext cx="887413" cy="820737"/>
            </a:xfrm>
            <a:custGeom>
              <a:avLst/>
              <a:gdLst>
                <a:gd name="T0" fmla="*/ 559 w 559"/>
                <a:gd name="T1" fmla="*/ 517 h 517"/>
                <a:gd name="T2" fmla="*/ 559 w 559"/>
                <a:gd name="T3" fmla="*/ 210 h 517"/>
                <a:gd name="T4" fmla="*/ 280 w 559"/>
                <a:gd name="T5" fmla="*/ 0 h 517"/>
                <a:gd name="T6" fmla="*/ 0 w 559"/>
                <a:gd name="T7" fmla="*/ 210 h 517"/>
                <a:gd name="T8" fmla="*/ 0 w 559"/>
                <a:gd name="T9" fmla="*/ 517 h 517"/>
                <a:gd name="T10" fmla="*/ 559 w 559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" h="517">
                  <a:moveTo>
                    <a:pt x="559" y="517"/>
                  </a:moveTo>
                  <a:lnTo>
                    <a:pt x="559" y="210"/>
                  </a:lnTo>
                  <a:lnTo>
                    <a:pt x="280" y="0"/>
                  </a:lnTo>
                  <a:lnTo>
                    <a:pt x="0" y="210"/>
                  </a:lnTo>
                  <a:lnTo>
                    <a:pt x="0" y="517"/>
                  </a:lnTo>
                  <a:lnTo>
                    <a:pt x="559" y="517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6488113" y="6196013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6457950" y="6165850"/>
              <a:ext cx="169863" cy="307975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7061200" y="6196013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7031038" y="6165850"/>
              <a:ext cx="169863" cy="307975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448550" y="6267450"/>
              <a:ext cx="112713" cy="249237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7418388" y="6237288"/>
              <a:ext cx="169863" cy="309562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6710363" y="6330950"/>
              <a:ext cx="227013" cy="2889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  <a:gd name="T12" fmla="*/ 292 w 887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330950" y="5735638"/>
              <a:ext cx="1481138" cy="477837"/>
            </a:xfrm>
            <a:custGeom>
              <a:avLst/>
              <a:gdLst>
                <a:gd name="T0" fmla="*/ 162 w 489"/>
                <a:gd name="T1" fmla="*/ 28 h 158"/>
                <a:gd name="T2" fmla="*/ 321 w 489"/>
                <a:gd name="T3" fmla="*/ 28 h 158"/>
                <a:gd name="T4" fmla="*/ 436 w 489"/>
                <a:gd name="T5" fmla="*/ 129 h 158"/>
                <a:gd name="T6" fmla="*/ 321 w 489"/>
                <a:gd name="T7" fmla="*/ 126 h 158"/>
                <a:gd name="T8" fmla="*/ 170 w 489"/>
                <a:gd name="T9" fmla="*/ 4 h 158"/>
                <a:gd name="T10" fmla="*/ 153 w 489"/>
                <a:gd name="T11" fmla="*/ 4 h 158"/>
                <a:gd name="T12" fmla="*/ 0 w 489"/>
                <a:gd name="T13" fmla="*/ 123 h 158"/>
                <a:gd name="T14" fmla="*/ 18 w 489"/>
                <a:gd name="T15" fmla="*/ 145 h 158"/>
                <a:gd name="T16" fmla="*/ 161 w 489"/>
                <a:gd name="T17" fmla="*/ 33 h 158"/>
                <a:gd name="T18" fmla="*/ 307 w 489"/>
                <a:gd name="T19" fmla="*/ 151 h 158"/>
                <a:gd name="T20" fmla="*/ 315 w 489"/>
                <a:gd name="T21" fmla="*/ 154 h 158"/>
                <a:gd name="T22" fmla="*/ 474 w 489"/>
                <a:gd name="T23" fmla="*/ 158 h 158"/>
                <a:gd name="T24" fmla="*/ 487 w 489"/>
                <a:gd name="T25" fmla="*/ 149 h 158"/>
                <a:gd name="T26" fmla="*/ 483 w 489"/>
                <a:gd name="T27" fmla="*/ 133 h 158"/>
                <a:gd name="T28" fmla="*/ 335 w 489"/>
                <a:gd name="T29" fmla="*/ 3 h 158"/>
                <a:gd name="T30" fmla="*/ 326 w 489"/>
                <a:gd name="T31" fmla="*/ 0 h 158"/>
                <a:gd name="T32" fmla="*/ 162 w 489"/>
                <a:gd name="T33" fmla="*/ 0 h 158"/>
                <a:gd name="T34" fmla="*/ 162 w 489"/>
                <a:gd name="T35" fmla="*/ 2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" h="158">
                  <a:moveTo>
                    <a:pt x="162" y="28"/>
                  </a:moveTo>
                  <a:cubicBezTo>
                    <a:pt x="321" y="28"/>
                    <a:pt x="321" y="28"/>
                    <a:pt x="321" y="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5" y="0"/>
                    <a:pt x="158" y="0"/>
                    <a:pt x="153" y="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307" y="151"/>
                    <a:pt x="307" y="151"/>
                    <a:pt x="307" y="151"/>
                  </a:cubicBezTo>
                  <a:cubicBezTo>
                    <a:pt x="309" y="153"/>
                    <a:pt x="312" y="154"/>
                    <a:pt x="315" y="154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80" y="158"/>
                    <a:pt x="485" y="155"/>
                    <a:pt x="487" y="149"/>
                  </a:cubicBezTo>
                  <a:cubicBezTo>
                    <a:pt x="489" y="144"/>
                    <a:pt x="488" y="137"/>
                    <a:pt x="483" y="13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3" y="1"/>
                    <a:pt x="329" y="0"/>
                    <a:pt x="3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8"/>
                    <a:pt x="162" y="28"/>
                    <a:pt x="162" y="2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7197725" y="5614988"/>
              <a:ext cx="180975" cy="338137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7197725" y="5529263"/>
              <a:ext cx="180975" cy="96837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916731" y="2177686"/>
            <a:ext cx="2643289" cy="2038475"/>
            <a:chOff x="916731" y="2177686"/>
            <a:chExt cx="2643289" cy="2038475"/>
          </a:xfrm>
        </p:grpSpPr>
        <p:sp>
          <p:nvSpPr>
            <p:cNvPr id="4" name="矩形 3"/>
            <p:cNvSpPr/>
            <p:nvPr/>
          </p:nvSpPr>
          <p:spPr>
            <a:xfrm>
              <a:off x="1238250" y="2177686"/>
              <a:ext cx="2000250" cy="2038475"/>
            </a:xfrm>
            <a:prstGeom prst="rect">
              <a:avLst/>
            </a:prstGeom>
            <a:solidFill>
              <a:srgbClr val="E6E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16731" y="2399126"/>
              <a:ext cx="26432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 dirty="0" smtClean="0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01</a:t>
              </a:r>
              <a:endParaRPr lang="zh-CN" altLang="en-US" sz="9600" b="1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545737" y="2177686"/>
            <a:ext cx="2643289" cy="2053223"/>
            <a:chOff x="3545737" y="2177686"/>
            <a:chExt cx="2643289" cy="2053223"/>
          </a:xfrm>
        </p:grpSpPr>
        <p:sp>
          <p:nvSpPr>
            <p:cNvPr id="5" name="矩形 4"/>
            <p:cNvSpPr/>
            <p:nvPr/>
          </p:nvSpPr>
          <p:spPr>
            <a:xfrm>
              <a:off x="3800473" y="2177686"/>
              <a:ext cx="2000250" cy="2053223"/>
            </a:xfrm>
            <a:prstGeom prst="rect">
              <a:avLst/>
            </a:prstGeom>
            <a:solidFill>
              <a:srgbClr val="F05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545737" y="2407193"/>
              <a:ext cx="26432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 dirty="0" smtClean="0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02</a:t>
              </a:r>
              <a:endParaRPr lang="zh-CN" altLang="en-US" sz="9600" b="1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023102" y="2177686"/>
            <a:ext cx="2643289" cy="2012540"/>
            <a:chOff x="6023102" y="2177686"/>
            <a:chExt cx="2643289" cy="2012540"/>
          </a:xfrm>
        </p:grpSpPr>
        <p:sp>
          <p:nvSpPr>
            <p:cNvPr id="6" name="矩形 5"/>
            <p:cNvSpPr/>
            <p:nvPr/>
          </p:nvSpPr>
          <p:spPr>
            <a:xfrm>
              <a:off x="6362696" y="2177686"/>
              <a:ext cx="2000250" cy="2012540"/>
            </a:xfrm>
            <a:prstGeom prst="rect">
              <a:avLst/>
            </a:prstGeom>
            <a:solidFill>
              <a:srgbClr val="FFA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023102" y="2418892"/>
              <a:ext cx="26432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 dirty="0" smtClean="0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03</a:t>
              </a:r>
              <a:endParaRPr lang="zh-CN" altLang="en-US" sz="9600" b="1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536616" y="2177686"/>
            <a:ext cx="2643289" cy="2038475"/>
            <a:chOff x="8536616" y="2177686"/>
            <a:chExt cx="2643289" cy="2038475"/>
          </a:xfrm>
        </p:grpSpPr>
        <p:sp>
          <p:nvSpPr>
            <p:cNvPr id="7" name="矩形 6"/>
            <p:cNvSpPr/>
            <p:nvPr/>
          </p:nvSpPr>
          <p:spPr>
            <a:xfrm>
              <a:off x="8924919" y="2177686"/>
              <a:ext cx="2000250" cy="2038475"/>
            </a:xfrm>
            <a:prstGeom prst="rect">
              <a:avLst/>
            </a:prstGeom>
            <a:solidFill>
              <a:srgbClr val="FF7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536616" y="2441491"/>
              <a:ext cx="26432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 dirty="0" smtClean="0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04</a:t>
              </a:r>
              <a:endParaRPr lang="zh-CN" altLang="en-US" sz="9600" b="1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69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800035" y="-510901"/>
            <a:ext cx="3059113" cy="1616075"/>
            <a:chOff x="9559925" y="2573338"/>
            <a:chExt cx="3059113" cy="161607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667147" y="-526964"/>
            <a:ext cx="3092451" cy="1617663"/>
            <a:chOff x="-920750" y="2238375"/>
            <a:chExt cx="3092451" cy="1617663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-920750" y="2238375"/>
              <a:ext cx="3036888" cy="1501775"/>
            </a:xfrm>
            <a:custGeom>
              <a:avLst/>
              <a:gdLst>
                <a:gd name="T0" fmla="*/ 708 w 708"/>
                <a:gd name="T1" fmla="*/ 6 h 350"/>
                <a:gd name="T2" fmla="*/ 0 w 708"/>
                <a:gd name="T3" fmla="*/ 298 h 350"/>
                <a:gd name="T4" fmla="*/ 3 w 708"/>
                <a:gd name="T5" fmla="*/ 287 h 350"/>
                <a:gd name="T6" fmla="*/ 698 w 708"/>
                <a:gd name="T7" fmla="*/ 0 h 350"/>
                <a:gd name="T8" fmla="*/ 708 w 708"/>
                <a:gd name="T9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5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762000" y="3533775"/>
              <a:ext cx="342900" cy="312738"/>
            </a:xfrm>
            <a:custGeom>
              <a:avLst/>
              <a:gdLst>
                <a:gd name="T0" fmla="*/ 33 w 80"/>
                <a:gd name="T1" fmla="*/ 73 h 73"/>
                <a:gd name="T2" fmla="*/ 0 w 80"/>
                <a:gd name="T3" fmla="*/ 0 h 73"/>
                <a:gd name="T4" fmla="*/ 80 w 80"/>
                <a:gd name="T5" fmla="*/ 8 h 73"/>
                <a:gd name="T6" fmla="*/ 33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-277812" y="3551238"/>
              <a:ext cx="339725" cy="304800"/>
            </a:xfrm>
            <a:custGeom>
              <a:avLst/>
              <a:gdLst>
                <a:gd name="T0" fmla="*/ 44 w 79"/>
                <a:gd name="T1" fmla="*/ 71 h 71"/>
                <a:gd name="T2" fmla="*/ 0 w 79"/>
                <a:gd name="T3" fmla="*/ 5 h 71"/>
                <a:gd name="T4" fmla="*/ 79 w 79"/>
                <a:gd name="T5" fmla="*/ 0 h 71"/>
                <a:gd name="T6" fmla="*/ 44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8438" y="3452813"/>
              <a:ext cx="325438" cy="325438"/>
            </a:xfrm>
            <a:custGeom>
              <a:avLst/>
              <a:gdLst>
                <a:gd name="T0" fmla="*/ 54 w 76"/>
                <a:gd name="T1" fmla="*/ 76 h 76"/>
                <a:gd name="T2" fmla="*/ 0 w 76"/>
                <a:gd name="T3" fmla="*/ 18 h 76"/>
                <a:gd name="T4" fmla="*/ 76 w 76"/>
                <a:gd name="T5" fmla="*/ 0 h 76"/>
                <a:gd name="T6" fmla="*/ 5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57225" y="3276600"/>
              <a:ext cx="309563" cy="338138"/>
            </a:xfrm>
            <a:custGeom>
              <a:avLst/>
              <a:gdLst>
                <a:gd name="T0" fmla="*/ 63 w 72"/>
                <a:gd name="T1" fmla="*/ 79 h 79"/>
                <a:gd name="T2" fmla="*/ 0 w 72"/>
                <a:gd name="T3" fmla="*/ 30 h 79"/>
                <a:gd name="T4" fmla="*/ 72 w 72"/>
                <a:gd name="T5" fmla="*/ 0 h 79"/>
                <a:gd name="T6" fmla="*/ 63 w 72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9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090613" y="3032125"/>
              <a:ext cx="300038" cy="338138"/>
            </a:xfrm>
            <a:custGeom>
              <a:avLst/>
              <a:gdLst>
                <a:gd name="T0" fmla="*/ 70 w 70"/>
                <a:gd name="T1" fmla="*/ 79 h 79"/>
                <a:gd name="T2" fmla="*/ 0 w 70"/>
                <a:gd name="T3" fmla="*/ 42 h 79"/>
                <a:gd name="T4" fmla="*/ 66 w 70"/>
                <a:gd name="T5" fmla="*/ 0 h 79"/>
                <a:gd name="T6" fmla="*/ 70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485900" y="2719388"/>
              <a:ext cx="325438" cy="333375"/>
            </a:xfrm>
            <a:custGeom>
              <a:avLst/>
              <a:gdLst>
                <a:gd name="T0" fmla="*/ 76 w 76"/>
                <a:gd name="T1" fmla="*/ 78 h 78"/>
                <a:gd name="T2" fmla="*/ 0 w 76"/>
                <a:gd name="T3" fmla="*/ 53 h 78"/>
                <a:gd name="T4" fmla="*/ 58 w 76"/>
                <a:gd name="T5" fmla="*/ 0 h 78"/>
                <a:gd name="T6" fmla="*/ 76 w 76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8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833563" y="2341563"/>
              <a:ext cx="338138" cy="322263"/>
            </a:xfrm>
            <a:custGeom>
              <a:avLst/>
              <a:gdLst>
                <a:gd name="T0" fmla="*/ 79 w 79"/>
                <a:gd name="T1" fmla="*/ 75 h 75"/>
                <a:gd name="T2" fmla="*/ 0 w 79"/>
                <a:gd name="T3" fmla="*/ 64 h 75"/>
                <a:gd name="T4" fmla="*/ 50 w 79"/>
                <a:gd name="T5" fmla="*/ 0 h 75"/>
                <a:gd name="T6" fmla="*/ 79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56"/>
          <p:cNvSpPr>
            <a:spLocks/>
          </p:cNvSpPr>
          <p:nvPr/>
        </p:nvSpPr>
        <p:spPr bwMode="auto">
          <a:xfrm>
            <a:off x="3313113" y="30253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57"/>
          <p:cNvSpPr>
            <a:spLocks/>
          </p:cNvSpPr>
          <p:nvPr/>
        </p:nvSpPr>
        <p:spPr bwMode="auto">
          <a:xfrm>
            <a:off x="5162550" y="64067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58"/>
          <p:cNvSpPr>
            <a:spLocks/>
          </p:cNvSpPr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59"/>
          <p:cNvSpPr>
            <a:spLocks/>
          </p:cNvSpPr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60"/>
          <p:cNvSpPr>
            <a:spLocks/>
          </p:cNvSpPr>
          <p:nvPr/>
        </p:nvSpPr>
        <p:spPr bwMode="auto">
          <a:xfrm>
            <a:off x="8015288" y="123757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61"/>
          <p:cNvSpPr>
            <a:spLocks/>
          </p:cNvSpPr>
          <p:nvPr/>
        </p:nvSpPr>
        <p:spPr bwMode="auto">
          <a:xfrm>
            <a:off x="4119563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04"/>
          <p:cNvSpPr>
            <a:spLocks/>
          </p:cNvSpPr>
          <p:nvPr/>
        </p:nvSpPr>
        <p:spPr bwMode="auto">
          <a:xfrm>
            <a:off x="10482263" y="140902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8169275" y="5348288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8431213" y="5799138"/>
              <a:ext cx="385763" cy="882650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1760538" y="4062455"/>
              <a:ext cx="1882775" cy="1295400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1893888" y="4230733"/>
              <a:ext cx="1595438" cy="1093788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073275" y="4432345"/>
              <a:ext cx="1209675" cy="849313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2274888" y="4654601"/>
              <a:ext cx="788988" cy="579438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459038" y="4860970"/>
              <a:ext cx="400050" cy="325438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44450" y="4432345"/>
              <a:ext cx="3011488" cy="2517775"/>
            </a:xfrm>
            <a:custGeom>
              <a:avLst/>
              <a:gdLst>
                <a:gd name="T0" fmla="*/ 702 w 702"/>
                <a:gd name="T1" fmla="*/ 587 h 587"/>
                <a:gd name="T2" fmla="*/ 702 w 702"/>
                <a:gd name="T3" fmla="*/ 573 h 587"/>
                <a:gd name="T4" fmla="*/ 351 w 702"/>
                <a:gd name="T5" fmla="*/ 0 h 587"/>
                <a:gd name="T6" fmla="*/ 0 w 702"/>
                <a:gd name="T7" fmla="*/ 573 h 587"/>
                <a:gd name="T8" fmla="*/ 0 w 702"/>
                <a:gd name="T9" fmla="*/ 587 h 587"/>
                <a:gd name="T10" fmla="*/ 702 w 702"/>
                <a:gd name="T1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587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44450" y="6527800"/>
              <a:ext cx="0" cy="85725"/>
            </a:xfrm>
            <a:custGeom>
              <a:avLst/>
              <a:gdLst>
                <a:gd name="T0" fmla="*/ 20 h 20"/>
                <a:gd name="T1" fmla="*/ 19 h 20"/>
                <a:gd name="T2" fmla="*/ 19 h 20"/>
                <a:gd name="T3" fmla="*/ 18 h 20"/>
                <a:gd name="T4" fmla="*/ 18 h 20"/>
                <a:gd name="T5" fmla="*/ 18 h 20"/>
                <a:gd name="T6" fmla="*/ 17 h 20"/>
                <a:gd name="T7" fmla="*/ 17 h 20"/>
                <a:gd name="T8" fmla="*/ 16 h 20"/>
                <a:gd name="T9" fmla="*/ 16 h 20"/>
                <a:gd name="T10" fmla="*/ 15 h 20"/>
                <a:gd name="T11" fmla="*/ 15 h 20"/>
                <a:gd name="T12" fmla="*/ 14 h 20"/>
                <a:gd name="T13" fmla="*/ 14 h 20"/>
                <a:gd name="T14" fmla="*/ 13 h 20"/>
                <a:gd name="T15" fmla="*/ 13 h 20"/>
                <a:gd name="T16" fmla="*/ 12 h 20"/>
                <a:gd name="T17" fmla="*/ 12 h 20"/>
                <a:gd name="T18" fmla="*/ 11 h 20"/>
                <a:gd name="T19" fmla="*/ 11 h 20"/>
                <a:gd name="T20" fmla="*/ 11 h 20"/>
                <a:gd name="T21" fmla="*/ 10 h 20"/>
                <a:gd name="T22" fmla="*/ 10 h 20"/>
                <a:gd name="T23" fmla="*/ 9 h 20"/>
                <a:gd name="T24" fmla="*/ 9 h 20"/>
                <a:gd name="T25" fmla="*/ 8 h 20"/>
                <a:gd name="T26" fmla="*/ 8 h 20"/>
                <a:gd name="T27" fmla="*/ 7 h 20"/>
                <a:gd name="T28" fmla="*/ 7 h 20"/>
                <a:gd name="T29" fmla="*/ 6 h 20"/>
                <a:gd name="T30" fmla="*/ 6 h 20"/>
                <a:gd name="T31" fmla="*/ 5 h 20"/>
                <a:gd name="T32" fmla="*/ 5 h 20"/>
                <a:gd name="T33" fmla="*/ 5 h 20"/>
                <a:gd name="T34" fmla="*/ 4 h 20"/>
                <a:gd name="T35" fmla="*/ 4 h 20"/>
                <a:gd name="T36" fmla="*/ 3 h 20"/>
                <a:gd name="T37" fmla="*/ 3 h 20"/>
                <a:gd name="T38" fmla="*/ 2 h 20"/>
                <a:gd name="T39" fmla="*/ 2 h 20"/>
                <a:gd name="T40" fmla="*/ 1 h 20"/>
                <a:gd name="T41" fmla="*/ 1 h 20"/>
                <a:gd name="T42" fmla="*/ 0 h 20"/>
                <a:gd name="T43" fmla="*/ 0 h 20"/>
                <a:gd name="T4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</a:cxnLst>
              <a:rect l="0" t="0" r="r" b="b"/>
              <a:pathLst>
                <a:path h="2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44450" y="4435525"/>
              <a:ext cx="1458913" cy="2514600"/>
            </a:xfrm>
            <a:custGeom>
              <a:avLst/>
              <a:gdLst>
                <a:gd name="T0" fmla="*/ 0 w 340"/>
                <a:gd name="T1" fmla="*/ 552 h 586"/>
                <a:gd name="T2" fmla="*/ 0 w 340"/>
                <a:gd name="T3" fmla="*/ 552 h 586"/>
                <a:gd name="T4" fmla="*/ 0 w 340"/>
                <a:gd name="T5" fmla="*/ 552 h 586"/>
                <a:gd name="T6" fmla="*/ 0 w 340"/>
                <a:gd name="T7" fmla="*/ 553 h 586"/>
                <a:gd name="T8" fmla="*/ 0 w 340"/>
                <a:gd name="T9" fmla="*/ 553 h 586"/>
                <a:gd name="T10" fmla="*/ 0 w 340"/>
                <a:gd name="T11" fmla="*/ 554 h 586"/>
                <a:gd name="T12" fmla="*/ 0 w 340"/>
                <a:gd name="T13" fmla="*/ 554 h 586"/>
                <a:gd name="T14" fmla="*/ 0 w 340"/>
                <a:gd name="T15" fmla="*/ 555 h 586"/>
                <a:gd name="T16" fmla="*/ 0 w 340"/>
                <a:gd name="T17" fmla="*/ 555 h 586"/>
                <a:gd name="T18" fmla="*/ 0 w 340"/>
                <a:gd name="T19" fmla="*/ 556 h 586"/>
                <a:gd name="T20" fmla="*/ 0 w 340"/>
                <a:gd name="T21" fmla="*/ 556 h 586"/>
                <a:gd name="T22" fmla="*/ 0 w 340"/>
                <a:gd name="T23" fmla="*/ 556 h 586"/>
                <a:gd name="T24" fmla="*/ 0 w 340"/>
                <a:gd name="T25" fmla="*/ 557 h 586"/>
                <a:gd name="T26" fmla="*/ 0 w 340"/>
                <a:gd name="T27" fmla="*/ 557 h 586"/>
                <a:gd name="T28" fmla="*/ 0 w 340"/>
                <a:gd name="T29" fmla="*/ 558 h 586"/>
                <a:gd name="T30" fmla="*/ 0 w 340"/>
                <a:gd name="T31" fmla="*/ 558 h 586"/>
                <a:gd name="T32" fmla="*/ 0 w 340"/>
                <a:gd name="T33" fmla="*/ 559 h 586"/>
                <a:gd name="T34" fmla="*/ 0 w 340"/>
                <a:gd name="T35" fmla="*/ 559 h 586"/>
                <a:gd name="T36" fmla="*/ 0 w 340"/>
                <a:gd name="T37" fmla="*/ 560 h 586"/>
                <a:gd name="T38" fmla="*/ 0 w 340"/>
                <a:gd name="T39" fmla="*/ 560 h 586"/>
                <a:gd name="T40" fmla="*/ 0 w 340"/>
                <a:gd name="T41" fmla="*/ 560 h 586"/>
                <a:gd name="T42" fmla="*/ 0 w 340"/>
                <a:gd name="T43" fmla="*/ 561 h 586"/>
                <a:gd name="T44" fmla="*/ 0 w 340"/>
                <a:gd name="T45" fmla="*/ 561 h 586"/>
                <a:gd name="T46" fmla="*/ 0 w 340"/>
                <a:gd name="T47" fmla="*/ 562 h 586"/>
                <a:gd name="T48" fmla="*/ 0 w 340"/>
                <a:gd name="T49" fmla="*/ 562 h 586"/>
                <a:gd name="T50" fmla="*/ 0 w 340"/>
                <a:gd name="T51" fmla="*/ 563 h 586"/>
                <a:gd name="T52" fmla="*/ 0 w 340"/>
                <a:gd name="T53" fmla="*/ 563 h 586"/>
                <a:gd name="T54" fmla="*/ 0 w 340"/>
                <a:gd name="T55" fmla="*/ 564 h 586"/>
                <a:gd name="T56" fmla="*/ 0 w 340"/>
                <a:gd name="T57" fmla="*/ 564 h 586"/>
                <a:gd name="T58" fmla="*/ 0 w 340"/>
                <a:gd name="T59" fmla="*/ 565 h 586"/>
                <a:gd name="T60" fmla="*/ 0 w 340"/>
                <a:gd name="T61" fmla="*/ 565 h 586"/>
                <a:gd name="T62" fmla="*/ 0 w 340"/>
                <a:gd name="T63" fmla="*/ 565 h 586"/>
                <a:gd name="T64" fmla="*/ 0 w 340"/>
                <a:gd name="T65" fmla="*/ 566 h 586"/>
                <a:gd name="T66" fmla="*/ 0 w 340"/>
                <a:gd name="T67" fmla="*/ 566 h 586"/>
                <a:gd name="T68" fmla="*/ 0 w 340"/>
                <a:gd name="T69" fmla="*/ 567 h 586"/>
                <a:gd name="T70" fmla="*/ 0 w 340"/>
                <a:gd name="T71" fmla="*/ 567 h 586"/>
                <a:gd name="T72" fmla="*/ 0 w 340"/>
                <a:gd name="T73" fmla="*/ 568 h 586"/>
                <a:gd name="T74" fmla="*/ 0 w 340"/>
                <a:gd name="T75" fmla="*/ 568 h 586"/>
                <a:gd name="T76" fmla="*/ 0 w 340"/>
                <a:gd name="T77" fmla="*/ 569 h 586"/>
                <a:gd name="T78" fmla="*/ 0 w 340"/>
                <a:gd name="T79" fmla="*/ 569 h 586"/>
                <a:gd name="T80" fmla="*/ 0 w 340"/>
                <a:gd name="T81" fmla="*/ 570 h 586"/>
                <a:gd name="T82" fmla="*/ 0 w 340"/>
                <a:gd name="T83" fmla="*/ 570 h 586"/>
                <a:gd name="T84" fmla="*/ 0 w 340"/>
                <a:gd name="T85" fmla="*/ 571 h 586"/>
                <a:gd name="T86" fmla="*/ 0 w 340"/>
                <a:gd name="T87" fmla="*/ 571 h 586"/>
                <a:gd name="T88" fmla="*/ 0 w 340"/>
                <a:gd name="T89" fmla="*/ 571 h 586"/>
                <a:gd name="T90" fmla="*/ 0 w 340"/>
                <a:gd name="T91" fmla="*/ 586 h 586"/>
                <a:gd name="T92" fmla="*/ 340 w 340"/>
                <a:gd name="T9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586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952625" y="4981627"/>
              <a:ext cx="2355850" cy="1968500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3"/>
            <p:cNvSpPr>
              <a:spLocks noEditPoints="1"/>
            </p:cNvSpPr>
            <p:nvPr/>
          </p:nvSpPr>
          <p:spPr bwMode="auto">
            <a:xfrm>
              <a:off x="1952625" y="6527800"/>
              <a:ext cx="4763" cy="93663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2 h 22"/>
                <a:gd name="T4" fmla="*/ 0 w 1"/>
                <a:gd name="T5" fmla="*/ 21 h 22"/>
                <a:gd name="T6" fmla="*/ 0 w 1"/>
                <a:gd name="T7" fmla="*/ 21 h 22"/>
                <a:gd name="T8" fmla="*/ 0 w 1"/>
                <a:gd name="T9" fmla="*/ 21 h 22"/>
                <a:gd name="T10" fmla="*/ 1 w 1"/>
                <a:gd name="T11" fmla="*/ 20 h 22"/>
                <a:gd name="T12" fmla="*/ 1 w 1"/>
                <a:gd name="T13" fmla="*/ 20 h 22"/>
                <a:gd name="T14" fmla="*/ 1 w 1"/>
                <a:gd name="T15" fmla="*/ 20 h 22"/>
                <a:gd name="T16" fmla="*/ 1 w 1"/>
                <a:gd name="T17" fmla="*/ 19 h 22"/>
                <a:gd name="T18" fmla="*/ 1 w 1"/>
                <a:gd name="T19" fmla="*/ 19 h 22"/>
                <a:gd name="T20" fmla="*/ 1 w 1"/>
                <a:gd name="T21" fmla="*/ 19 h 22"/>
                <a:gd name="T22" fmla="*/ 1 w 1"/>
                <a:gd name="T23" fmla="*/ 18 h 22"/>
                <a:gd name="T24" fmla="*/ 1 w 1"/>
                <a:gd name="T25" fmla="*/ 18 h 22"/>
                <a:gd name="T26" fmla="*/ 1 w 1"/>
                <a:gd name="T27" fmla="*/ 18 h 22"/>
                <a:gd name="T28" fmla="*/ 1 w 1"/>
                <a:gd name="T29" fmla="*/ 17 h 22"/>
                <a:gd name="T30" fmla="*/ 1 w 1"/>
                <a:gd name="T31" fmla="*/ 17 h 22"/>
                <a:gd name="T32" fmla="*/ 1 w 1"/>
                <a:gd name="T33" fmla="*/ 16 h 22"/>
                <a:gd name="T34" fmla="*/ 1 w 1"/>
                <a:gd name="T35" fmla="*/ 16 h 22"/>
                <a:gd name="T36" fmla="*/ 1 w 1"/>
                <a:gd name="T37" fmla="*/ 16 h 22"/>
                <a:gd name="T38" fmla="*/ 1 w 1"/>
                <a:gd name="T39" fmla="*/ 15 h 22"/>
                <a:gd name="T40" fmla="*/ 1 w 1"/>
                <a:gd name="T41" fmla="*/ 15 h 22"/>
                <a:gd name="T42" fmla="*/ 1 w 1"/>
                <a:gd name="T43" fmla="*/ 15 h 22"/>
                <a:gd name="T44" fmla="*/ 1 w 1"/>
                <a:gd name="T45" fmla="*/ 14 h 22"/>
                <a:gd name="T46" fmla="*/ 1 w 1"/>
                <a:gd name="T47" fmla="*/ 14 h 22"/>
                <a:gd name="T48" fmla="*/ 1 w 1"/>
                <a:gd name="T49" fmla="*/ 14 h 22"/>
                <a:gd name="T50" fmla="*/ 1 w 1"/>
                <a:gd name="T51" fmla="*/ 13 h 22"/>
                <a:gd name="T52" fmla="*/ 1 w 1"/>
                <a:gd name="T53" fmla="*/ 13 h 22"/>
                <a:gd name="T54" fmla="*/ 1 w 1"/>
                <a:gd name="T55" fmla="*/ 13 h 22"/>
                <a:gd name="T56" fmla="*/ 1 w 1"/>
                <a:gd name="T57" fmla="*/ 12 h 22"/>
                <a:gd name="T58" fmla="*/ 1 w 1"/>
                <a:gd name="T59" fmla="*/ 12 h 22"/>
                <a:gd name="T60" fmla="*/ 1 w 1"/>
                <a:gd name="T61" fmla="*/ 12 h 22"/>
                <a:gd name="T62" fmla="*/ 1 w 1"/>
                <a:gd name="T63" fmla="*/ 11 h 22"/>
                <a:gd name="T64" fmla="*/ 1 w 1"/>
                <a:gd name="T65" fmla="*/ 11 h 22"/>
                <a:gd name="T66" fmla="*/ 1 w 1"/>
                <a:gd name="T67" fmla="*/ 10 h 22"/>
                <a:gd name="T68" fmla="*/ 1 w 1"/>
                <a:gd name="T69" fmla="*/ 10 h 22"/>
                <a:gd name="T70" fmla="*/ 1 w 1"/>
                <a:gd name="T71" fmla="*/ 10 h 22"/>
                <a:gd name="T72" fmla="*/ 1 w 1"/>
                <a:gd name="T73" fmla="*/ 9 h 22"/>
                <a:gd name="T74" fmla="*/ 1 w 1"/>
                <a:gd name="T75" fmla="*/ 9 h 22"/>
                <a:gd name="T76" fmla="*/ 1 w 1"/>
                <a:gd name="T77" fmla="*/ 9 h 22"/>
                <a:gd name="T78" fmla="*/ 1 w 1"/>
                <a:gd name="T79" fmla="*/ 8 h 22"/>
                <a:gd name="T80" fmla="*/ 1 w 1"/>
                <a:gd name="T81" fmla="*/ 8 h 22"/>
                <a:gd name="T82" fmla="*/ 1 w 1"/>
                <a:gd name="T83" fmla="*/ 8 h 22"/>
                <a:gd name="T84" fmla="*/ 1 w 1"/>
                <a:gd name="T8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1952625" y="4984800"/>
              <a:ext cx="1141413" cy="1965325"/>
            </a:xfrm>
            <a:custGeom>
              <a:avLst/>
              <a:gdLst>
                <a:gd name="T0" fmla="*/ 1 w 266"/>
                <a:gd name="T1" fmla="*/ 424 h 458"/>
                <a:gd name="T2" fmla="*/ 1 w 266"/>
                <a:gd name="T3" fmla="*/ 432 h 458"/>
                <a:gd name="T4" fmla="*/ 1 w 266"/>
                <a:gd name="T5" fmla="*/ 432 h 458"/>
                <a:gd name="T6" fmla="*/ 1 w 266"/>
                <a:gd name="T7" fmla="*/ 432 h 458"/>
                <a:gd name="T8" fmla="*/ 1 w 266"/>
                <a:gd name="T9" fmla="*/ 433 h 458"/>
                <a:gd name="T10" fmla="*/ 1 w 266"/>
                <a:gd name="T11" fmla="*/ 433 h 458"/>
                <a:gd name="T12" fmla="*/ 1 w 266"/>
                <a:gd name="T13" fmla="*/ 433 h 458"/>
                <a:gd name="T14" fmla="*/ 1 w 266"/>
                <a:gd name="T15" fmla="*/ 434 h 458"/>
                <a:gd name="T16" fmla="*/ 1 w 266"/>
                <a:gd name="T17" fmla="*/ 434 h 458"/>
                <a:gd name="T18" fmla="*/ 1 w 266"/>
                <a:gd name="T19" fmla="*/ 434 h 458"/>
                <a:gd name="T20" fmla="*/ 1 w 266"/>
                <a:gd name="T21" fmla="*/ 435 h 458"/>
                <a:gd name="T22" fmla="*/ 1 w 266"/>
                <a:gd name="T23" fmla="*/ 435 h 458"/>
                <a:gd name="T24" fmla="*/ 1 w 266"/>
                <a:gd name="T25" fmla="*/ 436 h 458"/>
                <a:gd name="T26" fmla="*/ 1 w 266"/>
                <a:gd name="T27" fmla="*/ 436 h 458"/>
                <a:gd name="T28" fmla="*/ 1 w 266"/>
                <a:gd name="T29" fmla="*/ 436 h 458"/>
                <a:gd name="T30" fmla="*/ 1 w 266"/>
                <a:gd name="T31" fmla="*/ 437 h 458"/>
                <a:gd name="T32" fmla="*/ 1 w 266"/>
                <a:gd name="T33" fmla="*/ 437 h 458"/>
                <a:gd name="T34" fmla="*/ 1 w 266"/>
                <a:gd name="T35" fmla="*/ 437 h 458"/>
                <a:gd name="T36" fmla="*/ 1 w 266"/>
                <a:gd name="T37" fmla="*/ 438 h 458"/>
                <a:gd name="T38" fmla="*/ 1 w 266"/>
                <a:gd name="T39" fmla="*/ 438 h 458"/>
                <a:gd name="T40" fmla="*/ 1 w 266"/>
                <a:gd name="T41" fmla="*/ 438 h 458"/>
                <a:gd name="T42" fmla="*/ 1 w 266"/>
                <a:gd name="T43" fmla="*/ 439 h 458"/>
                <a:gd name="T44" fmla="*/ 1 w 266"/>
                <a:gd name="T45" fmla="*/ 439 h 458"/>
                <a:gd name="T46" fmla="*/ 1 w 266"/>
                <a:gd name="T47" fmla="*/ 439 h 458"/>
                <a:gd name="T48" fmla="*/ 1 w 266"/>
                <a:gd name="T49" fmla="*/ 440 h 458"/>
                <a:gd name="T50" fmla="*/ 1 w 266"/>
                <a:gd name="T51" fmla="*/ 440 h 458"/>
                <a:gd name="T52" fmla="*/ 1 w 266"/>
                <a:gd name="T53" fmla="*/ 440 h 458"/>
                <a:gd name="T54" fmla="*/ 1 w 266"/>
                <a:gd name="T55" fmla="*/ 441 h 458"/>
                <a:gd name="T56" fmla="*/ 1 w 266"/>
                <a:gd name="T57" fmla="*/ 441 h 458"/>
                <a:gd name="T58" fmla="*/ 1 w 266"/>
                <a:gd name="T59" fmla="*/ 442 h 458"/>
                <a:gd name="T60" fmla="*/ 1 w 266"/>
                <a:gd name="T61" fmla="*/ 442 h 458"/>
                <a:gd name="T62" fmla="*/ 1 w 266"/>
                <a:gd name="T63" fmla="*/ 442 h 458"/>
                <a:gd name="T64" fmla="*/ 1 w 266"/>
                <a:gd name="T65" fmla="*/ 443 h 458"/>
                <a:gd name="T66" fmla="*/ 1 w 266"/>
                <a:gd name="T67" fmla="*/ 443 h 458"/>
                <a:gd name="T68" fmla="*/ 1 w 266"/>
                <a:gd name="T69" fmla="*/ 443 h 458"/>
                <a:gd name="T70" fmla="*/ 1 w 266"/>
                <a:gd name="T71" fmla="*/ 444 h 458"/>
                <a:gd name="T72" fmla="*/ 1 w 266"/>
                <a:gd name="T73" fmla="*/ 444 h 458"/>
                <a:gd name="T74" fmla="*/ 1 w 266"/>
                <a:gd name="T75" fmla="*/ 444 h 458"/>
                <a:gd name="T76" fmla="*/ 0 w 266"/>
                <a:gd name="T77" fmla="*/ 445 h 458"/>
                <a:gd name="T78" fmla="*/ 0 w 266"/>
                <a:gd name="T79" fmla="*/ 445 h 458"/>
                <a:gd name="T80" fmla="*/ 0 w 266"/>
                <a:gd name="T81" fmla="*/ 445 h 458"/>
                <a:gd name="T82" fmla="*/ 0 w 266"/>
                <a:gd name="T83" fmla="*/ 446 h 458"/>
                <a:gd name="T84" fmla="*/ 0 w 266"/>
                <a:gd name="T85" fmla="*/ 446 h 458"/>
                <a:gd name="T86" fmla="*/ 0 w 266"/>
                <a:gd name="T87" fmla="*/ 447 h 458"/>
                <a:gd name="T88" fmla="*/ 1 w 266"/>
                <a:gd name="T89" fmla="*/ 458 h 458"/>
                <a:gd name="T90" fmla="*/ 266 w 266"/>
                <a:gd name="T9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10499725" y="5537200"/>
              <a:ext cx="1358900" cy="1136650"/>
            </a:xfrm>
            <a:custGeom>
              <a:avLst/>
              <a:gdLst>
                <a:gd name="T0" fmla="*/ 317 w 317"/>
                <a:gd name="T1" fmla="*/ 265 h 265"/>
                <a:gd name="T2" fmla="*/ 317 w 317"/>
                <a:gd name="T3" fmla="*/ 259 h 265"/>
                <a:gd name="T4" fmla="*/ 159 w 317"/>
                <a:gd name="T5" fmla="*/ 0 h 265"/>
                <a:gd name="T6" fmla="*/ 0 w 317"/>
                <a:gd name="T7" fmla="*/ 259 h 265"/>
                <a:gd name="T8" fmla="*/ 1 w 317"/>
                <a:gd name="T9" fmla="*/ 265 h 265"/>
                <a:gd name="T10" fmla="*/ 317 w 317"/>
                <a:gd name="T1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65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10499725" y="6570663"/>
              <a:ext cx="3175" cy="73025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10499725" y="5537200"/>
              <a:ext cx="660400" cy="1136650"/>
            </a:xfrm>
            <a:custGeom>
              <a:avLst/>
              <a:gdLst>
                <a:gd name="T0" fmla="*/ 1 w 154"/>
                <a:gd name="T1" fmla="*/ 241 h 265"/>
                <a:gd name="T2" fmla="*/ 1 w 154"/>
                <a:gd name="T3" fmla="*/ 242 h 265"/>
                <a:gd name="T4" fmla="*/ 1 w 154"/>
                <a:gd name="T5" fmla="*/ 242 h 265"/>
                <a:gd name="T6" fmla="*/ 1 w 154"/>
                <a:gd name="T7" fmla="*/ 243 h 265"/>
                <a:gd name="T8" fmla="*/ 1 w 154"/>
                <a:gd name="T9" fmla="*/ 243 h 265"/>
                <a:gd name="T10" fmla="*/ 1 w 154"/>
                <a:gd name="T11" fmla="*/ 243 h 265"/>
                <a:gd name="T12" fmla="*/ 1 w 154"/>
                <a:gd name="T13" fmla="*/ 244 h 265"/>
                <a:gd name="T14" fmla="*/ 1 w 154"/>
                <a:gd name="T15" fmla="*/ 244 h 265"/>
                <a:gd name="T16" fmla="*/ 1 w 154"/>
                <a:gd name="T17" fmla="*/ 245 h 265"/>
                <a:gd name="T18" fmla="*/ 1 w 154"/>
                <a:gd name="T19" fmla="*/ 245 h 265"/>
                <a:gd name="T20" fmla="*/ 1 w 154"/>
                <a:gd name="T21" fmla="*/ 245 h 265"/>
                <a:gd name="T22" fmla="*/ 1 w 154"/>
                <a:gd name="T23" fmla="*/ 246 h 265"/>
                <a:gd name="T24" fmla="*/ 1 w 154"/>
                <a:gd name="T25" fmla="*/ 246 h 265"/>
                <a:gd name="T26" fmla="*/ 1 w 154"/>
                <a:gd name="T27" fmla="*/ 247 h 265"/>
                <a:gd name="T28" fmla="*/ 1 w 154"/>
                <a:gd name="T29" fmla="*/ 247 h 265"/>
                <a:gd name="T30" fmla="*/ 1 w 154"/>
                <a:gd name="T31" fmla="*/ 247 h 265"/>
                <a:gd name="T32" fmla="*/ 1 w 154"/>
                <a:gd name="T33" fmla="*/ 248 h 265"/>
                <a:gd name="T34" fmla="*/ 1 w 154"/>
                <a:gd name="T35" fmla="*/ 248 h 265"/>
                <a:gd name="T36" fmla="*/ 1 w 154"/>
                <a:gd name="T37" fmla="*/ 249 h 265"/>
                <a:gd name="T38" fmla="*/ 1 w 154"/>
                <a:gd name="T39" fmla="*/ 249 h 265"/>
                <a:gd name="T40" fmla="*/ 1 w 154"/>
                <a:gd name="T41" fmla="*/ 249 h 265"/>
                <a:gd name="T42" fmla="*/ 1 w 154"/>
                <a:gd name="T43" fmla="*/ 250 h 265"/>
                <a:gd name="T44" fmla="*/ 1 w 154"/>
                <a:gd name="T45" fmla="*/ 250 h 265"/>
                <a:gd name="T46" fmla="*/ 1 w 154"/>
                <a:gd name="T47" fmla="*/ 251 h 265"/>
                <a:gd name="T48" fmla="*/ 1 w 154"/>
                <a:gd name="T49" fmla="*/ 251 h 265"/>
                <a:gd name="T50" fmla="*/ 1 w 154"/>
                <a:gd name="T51" fmla="*/ 251 h 265"/>
                <a:gd name="T52" fmla="*/ 1 w 154"/>
                <a:gd name="T53" fmla="*/ 252 h 265"/>
                <a:gd name="T54" fmla="*/ 1 w 154"/>
                <a:gd name="T55" fmla="*/ 252 h 265"/>
                <a:gd name="T56" fmla="*/ 1 w 154"/>
                <a:gd name="T57" fmla="*/ 253 h 265"/>
                <a:gd name="T58" fmla="*/ 1 w 154"/>
                <a:gd name="T59" fmla="*/ 253 h 265"/>
                <a:gd name="T60" fmla="*/ 1 w 154"/>
                <a:gd name="T61" fmla="*/ 254 h 265"/>
                <a:gd name="T62" fmla="*/ 1 w 154"/>
                <a:gd name="T63" fmla="*/ 254 h 265"/>
                <a:gd name="T64" fmla="*/ 1 w 154"/>
                <a:gd name="T65" fmla="*/ 254 h 265"/>
                <a:gd name="T66" fmla="*/ 1 w 154"/>
                <a:gd name="T67" fmla="*/ 255 h 265"/>
                <a:gd name="T68" fmla="*/ 1 w 154"/>
                <a:gd name="T69" fmla="*/ 255 h 265"/>
                <a:gd name="T70" fmla="*/ 1 w 154"/>
                <a:gd name="T71" fmla="*/ 256 h 265"/>
                <a:gd name="T72" fmla="*/ 1 w 154"/>
                <a:gd name="T73" fmla="*/ 256 h 265"/>
                <a:gd name="T74" fmla="*/ 1 w 154"/>
                <a:gd name="T75" fmla="*/ 256 h 265"/>
                <a:gd name="T76" fmla="*/ 0 w 154"/>
                <a:gd name="T77" fmla="*/ 257 h 265"/>
                <a:gd name="T78" fmla="*/ 0 w 154"/>
                <a:gd name="T79" fmla="*/ 257 h 265"/>
                <a:gd name="T80" fmla="*/ 0 w 154"/>
                <a:gd name="T81" fmla="*/ 258 h 265"/>
                <a:gd name="T82" fmla="*/ 0 w 154"/>
                <a:gd name="T83" fmla="*/ 259 h 265"/>
                <a:gd name="T84" fmla="*/ 1 w 154"/>
                <a:gd name="T85" fmla="*/ 265 h 265"/>
                <a:gd name="T86" fmla="*/ 154 w 154"/>
                <a:gd name="T8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265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8877300" y="6132513"/>
              <a:ext cx="1093788" cy="415925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9426575" y="6167438"/>
              <a:ext cx="544513" cy="381000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9061450" y="6369050"/>
              <a:ext cx="120650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9250363" y="6223000"/>
              <a:ext cx="138113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9302750" y="6381750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9491663" y="6270625"/>
              <a:ext cx="119063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9628188" y="6389688"/>
              <a:ext cx="120650" cy="95250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3789363" y="6081713"/>
              <a:ext cx="974725" cy="471488"/>
            </a:xfrm>
            <a:custGeom>
              <a:avLst/>
              <a:gdLst>
                <a:gd name="T0" fmla="*/ 226 w 227"/>
                <a:gd name="T1" fmla="*/ 110 h 110"/>
                <a:gd name="T2" fmla="*/ 227 w 227"/>
                <a:gd name="T3" fmla="*/ 97 h 110"/>
                <a:gd name="T4" fmla="*/ 170 w 227"/>
                <a:gd name="T5" fmla="*/ 40 h 110"/>
                <a:gd name="T6" fmla="*/ 165 w 227"/>
                <a:gd name="T7" fmla="*/ 40 h 110"/>
                <a:gd name="T8" fmla="*/ 115 w 227"/>
                <a:gd name="T9" fmla="*/ 0 h 110"/>
                <a:gd name="T10" fmla="*/ 63 w 227"/>
                <a:gd name="T11" fmla="*/ 51 h 110"/>
                <a:gd name="T12" fmla="*/ 49 w 227"/>
                <a:gd name="T13" fmla="*/ 49 h 110"/>
                <a:gd name="T14" fmla="*/ 0 w 227"/>
                <a:gd name="T15" fmla="*/ 99 h 110"/>
                <a:gd name="T16" fmla="*/ 1 w 227"/>
                <a:gd name="T17" fmla="*/ 110 h 110"/>
                <a:gd name="T18" fmla="*/ 226 w 227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1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4114800" y="6369050"/>
              <a:ext cx="120650" cy="133350"/>
            </a:xfrm>
            <a:custGeom>
              <a:avLst/>
              <a:gdLst>
                <a:gd name="T0" fmla="*/ 25 w 28"/>
                <a:gd name="T1" fmla="*/ 7 h 31"/>
                <a:gd name="T2" fmla="*/ 11 w 28"/>
                <a:gd name="T3" fmla="*/ 2 h 31"/>
                <a:gd name="T4" fmla="*/ 5 w 28"/>
                <a:gd name="T5" fmla="*/ 5 h 31"/>
                <a:gd name="T6" fmla="*/ 1 w 28"/>
                <a:gd name="T7" fmla="*/ 18 h 31"/>
                <a:gd name="T8" fmla="*/ 23 w 28"/>
                <a:gd name="T9" fmla="*/ 24 h 31"/>
                <a:gd name="T10" fmla="*/ 25 w 28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137025" y="6215063"/>
              <a:ext cx="153988" cy="119063"/>
            </a:xfrm>
            <a:custGeom>
              <a:avLst/>
              <a:gdLst>
                <a:gd name="T0" fmla="*/ 20 w 36"/>
                <a:gd name="T1" fmla="*/ 0 h 28"/>
                <a:gd name="T2" fmla="*/ 20 w 36"/>
                <a:gd name="T3" fmla="*/ 28 h 28"/>
                <a:gd name="T4" fmla="*/ 20 w 36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346575" y="6343650"/>
              <a:ext cx="115888" cy="128588"/>
            </a:xfrm>
            <a:custGeom>
              <a:avLst/>
              <a:gdLst>
                <a:gd name="T0" fmla="*/ 24 w 27"/>
                <a:gd name="T1" fmla="*/ 6 h 30"/>
                <a:gd name="T2" fmla="*/ 20 w 27"/>
                <a:gd name="T3" fmla="*/ 3 h 30"/>
                <a:gd name="T4" fmla="*/ 7 w 27"/>
                <a:gd name="T5" fmla="*/ 3 h 30"/>
                <a:gd name="T6" fmla="*/ 2 w 27"/>
                <a:gd name="T7" fmla="*/ 8 h 30"/>
                <a:gd name="T8" fmla="*/ 0 w 27"/>
                <a:gd name="T9" fmla="*/ 15 h 30"/>
                <a:gd name="T10" fmla="*/ 10 w 27"/>
                <a:gd name="T11" fmla="*/ 28 h 30"/>
                <a:gd name="T12" fmla="*/ 26 w 27"/>
                <a:gd name="T13" fmla="*/ 22 h 30"/>
                <a:gd name="T14" fmla="*/ 27 w 27"/>
                <a:gd name="T15" fmla="*/ 15 h 30"/>
                <a:gd name="T16" fmla="*/ 24 w 27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514850" y="6373813"/>
              <a:ext cx="153988" cy="115888"/>
            </a:xfrm>
            <a:custGeom>
              <a:avLst/>
              <a:gdLst>
                <a:gd name="T0" fmla="*/ 16 w 36"/>
                <a:gd name="T1" fmla="*/ 0 h 27"/>
                <a:gd name="T2" fmla="*/ 16 w 36"/>
                <a:gd name="T3" fmla="*/ 27 h 27"/>
                <a:gd name="T4" fmla="*/ 16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1"/>
            <p:cNvSpPr>
              <a:spLocks noEditPoints="1"/>
            </p:cNvSpPr>
            <p:nvPr/>
          </p:nvSpPr>
          <p:spPr bwMode="auto">
            <a:xfrm>
              <a:off x="3789363" y="6291263"/>
              <a:ext cx="269875" cy="214313"/>
            </a:xfrm>
            <a:custGeom>
              <a:avLst/>
              <a:gdLst>
                <a:gd name="T0" fmla="*/ 63 w 63"/>
                <a:gd name="T1" fmla="*/ 2 h 50"/>
                <a:gd name="T2" fmla="*/ 63 w 63"/>
                <a:gd name="T3" fmla="*/ 2 h 50"/>
                <a:gd name="T4" fmla="*/ 63 w 63"/>
                <a:gd name="T5" fmla="*/ 2 h 50"/>
                <a:gd name="T6" fmla="*/ 63 w 63"/>
                <a:gd name="T7" fmla="*/ 2 h 50"/>
                <a:gd name="T8" fmla="*/ 63 w 63"/>
                <a:gd name="T9" fmla="*/ 2 h 50"/>
                <a:gd name="T10" fmla="*/ 63 w 63"/>
                <a:gd name="T11" fmla="*/ 2 h 50"/>
                <a:gd name="T12" fmla="*/ 63 w 63"/>
                <a:gd name="T13" fmla="*/ 2 h 50"/>
                <a:gd name="T14" fmla="*/ 63 w 63"/>
                <a:gd name="T15" fmla="*/ 2 h 50"/>
                <a:gd name="T16" fmla="*/ 63 w 63"/>
                <a:gd name="T17" fmla="*/ 2 h 50"/>
                <a:gd name="T18" fmla="*/ 63 w 63"/>
                <a:gd name="T19" fmla="*/ 2 h 50"/>
                <a:gd name="T20" fmla="*/ 63 w 63"/>
                <a:gd name="T21" fmla="*/ 2 h 50"/>
                <a:gd name="T22" fmla="*/ 63 w 63"/>
                <a:gd name="T23" fmla="*/ 2 h 50"/>
                <a:gd name="T24" fmla="*/ 63 w 63"/>
                <a:gd name="T25" fmla="*/ 1 h 50"/>
                <a:gd name="T26" fmla="*/ 63 w 63"/>
                <a:gd name="T27" fmla="*/ 2 h 50"/>
                <a:gd name="T28" fmla="*/ 63 w 63"/>
                <a:gd name="T29" fmla="*/ 1 h 50"/>
                <a:gd name="T30" fmla="*/ 63 w 63"/>
                <a:gd name="T31" fmla="*/ 1 h 50"/>
                <a:gd name="T32" fmla="*/ 63 w 63"/>
                <a:gd name="T33" fmla="*/ 1 h 50"/>
                <a:gd name="T34" fmla="*/ 63 w 63"/>
                <a:gd name="T35" fmla="*/ 1 h 50"/>
                <a:gd name="T36" fmla="*/ 63 w 63"/>
                <a:gd name="T37" fmla="*/ 1 h 50"/>
                <a:gd name="T38" fmla="*/ 63 w 63"/>
                <a:gd name="T39" fmla="*/ 1 h 50"/>
                <a:gd name="T40" fmla="*/ 63 w 63"/>
                <a:gd name="T41" fmla="*/ 1 h 50"/>
                <a:gd name="T42" fmla="*/ 63 w 63"/>
                <a:gd name="T43" fmla="*/ 1 h 50"/>
                <a:gd name="T44" fmla="*/ 63 w 63"/>
                <a:gd name="T45" fmla="*/ 1 h 50"/>
                <a:gd name="T46" fmla="*/ 63 w 63"/>
                <a:gd name="T47" fmla="*/ 1 h 50"/>
                <a:gd name="T48" fmla="*/ 63 w 63"/>
                <a:gd name="T49" fmla="*/ 1 h 50"/>
                <a:gd name="T50" fmla="*/ 63 w 63"/>
                <a:gd name="T51" fmla="*/ 1 h 50"/>
                <a:gd name="T52" fmla="*/ 63 w 63"/>
                <a:gd name="T53" fmla="*/ 1 h 50"/>
                <a:gd name="T54" fmla="*/ 63 w 63"/>
                <a:gd name="T55" fmla="*/ 1 h 50"/>
                <a:gd name="T56" fmla="*/ 63 w 63"/>
                <a:gd name="T57" fmla="*/ 1 h 50"/>
                <a:gd name="T58" fmla="*/ 63 w 63"/>
                <a:gd name="T59" fmla="*/ 1 h 50"/>
                <a:gd name="T60" fmla="*/ 63 w 63"/>
                <a:gd name="T61" fmla="*/ 0 h 50"/>
                <a:gd name="T62" fmla="*/ 63 w 63"/>
                <a:gd name="T63" fmla="*/ 1 h 50"/>
                <a:gd name="T64" fmla="*/ 63 w 63"/>
                <a:gd name="T65" fmla="*/ 0 h 50"/>
                <a:gd name="T66" fmla="*/ 63 w 63"/>
                <a:gd name="T67" fmla="*/ 0 h 50"/>
                <a:gd name="T68" fmla="*/ 63 w 63"/>
                <a:gd name="T69" fmla="*/ 0 h 50"/>
                <a:gd name="T70" fmla="*/ 63 w 63"/>
                <a:gd name="T71" fmla="*/ 0 h 50"/>
                <a:gd name="T72" fmla="*/ 49 w 63"/>
                <a:gd name="T73" fmla="*/ 0 h 50"/>
                <a:gd name="T74" fmla="*/ 0 w 63"/>
                <a:gd name="T75" fmla="*/ 50 h 50"/>
                <a:gd name="T76" fmla="*/ 0 w 63"/>
                <a:gd name="T77" fmla="*/ 50 h 50"/>
                <a:gd name="T78" fmla="*/ 49 w 63"/>
                <a:gd name="T79" fmla="*/ 0 h 50"/>
                <a:gd name="T80" fmla="*/ 63 w 63"/>
                <a:gd name="T81" fmla="*/ 2 h 50"/>
                <a:gd name="T82" fmla="*/ 63 w 63"/>
                <a:gd name="T83" fmla="*/ 2 h 50"/>
                <a:gd name="T84" fmla="*/ 63 w 63"/>
                <a:gd name="T85" fmla="*/ 2 h 50"/>
                <a:gd name="T86" fmla="*/ 49 w 63"/>
                <a:gd name="T87" fmla="*/ 0 h 50"/>
                <a:gd name="T88" fmla="*/ 63 w 63"/>
                <a:gd name="T89" fmla="*/ 0 h 50"/>
                <a:gd name="T90" fmla="*/ 63 w 63"/>
                <a:gd name="T91" fmla="*/ 0 h 50"/>
                <a:gd name="T92" fmla="*/ 63 w 63"/>
                <a:gd name="T93" fmla="*/ 0 h 50"/>
                <a:gd name="T94" fmla="*/ 63 w 63"/>
                <a:gd name="T95" fmla="*/ 0 h 50"/>
                <a:gd name="T96" fmla="*/ 63 w 63"/>
                <a:gd name="T97" fmla="*/ 0 h 50"/>
                <a:gd name="T98" fmla="*/ 63 w 63"/>
                <a:gd name="T99" fmla="*/ 0 h 50"/>
                <a:gd name="T100" fmla="*/ 63 w 63"/>
                <a:gd name="T101" fmla="*/ 0 h 50"/>
                <a:gd name="T102" fmla="*/ 63 w 63"/>
                <a:gd name="T103" fmla="*/ 0 h 50"/>
                <a:gd name="T104" fmla="*/ 63 w 63"/>
                <a:gd name="T105" fmla="*/ 0 h 50"/>
                <a:gd name="T106" fmla="*/ 63 w 63"/>
                <a:gd name="T107" fmla="*/ 0 h 50"/>
                <a:gd name="T108" fmla="*/ 63 w 63"/>
                <a:gd name="T109" fmla="*/ 0 h 50"/>
                <a:gd name="T110" fmla="*/ 63 w 63"/>
                <a:gd name="T111" fmla="*/ 0 h 50"/>
                <a:gd name="T112" fmla="*/ 63 w 63"/>
                <a:gd name="T113" fmla="*/ 0 h 50"/>
                <a:gd name="T114" fmla="*/ 63 w 63"/>
                <a:gd name="T115" fmla="*/ 0 h 50"/>
                <a:gd name="T116" fmla="*/ 63 w 63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" h="5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2"/>
            <p:cNvSpPr>
              <a:spLocks noEditPoints="1"/>
            </p:cNvSpPr>
            <p:nvPr/>
          </p:nvSpPr>
          <p:spPr bwMode="auto">
            <a:xfrm>
              <a:off x="3789363" y="6086475"/>
              <a:ext cx="458788" cy="466725"/>
            </a:xfrm>
            <a:custGeom>
              <a:avLst/>
              <a:gdLst>
                <a:gd name="T0" fmla="*/ 37 w 107"/>
                <a:gd name="T1" fmla="*/ 93 h 109"/>
                <a:gd name="T2" fmla="*/ 37 w 107"/>
                <a:gd name="T3" fmla="*/ 68 h 109"/>
                <a:gd name="T4" fmla="*/ 37 w 107"/>
                <a:gd name="T5" fmla="*/ 93 h 109"/>
                <a:gd name="T6" fmla="*/ 90 w 107"/>
                <a:gd name="T7" fmla="*/ 94 h 109"/>
                <a:gd name="T8" fmla="*/ 77 w 107"/>
                <a:gd name="T9" fmla="*/ 84 h 109"/>
                <a:gd name="T10" fmla="*/ 81 w 107"/>
                <a:gd name="T11" fmla="*/ 71 h 109"/>
                <a:gd name="T12" fmla="*/ 87 w 107"/>
                <a:gd name="T13" fmla="*/ 68 h 109"/>
                <a:gd name="T14" fmla="*/ 92 w 107"/>
                <a:gd name="T15" fmla="*/ 67 h 109"/>
                <a:gd name="T16" fmla="*/ 101 w 107"/>
                <a:gd name="T17" fmla="*/ 73 h 109"/>
                <a:gd name="T18" fmla="*/ 99 w 107"/>
                <a:gd name="T19" fmla="*/ 90 h 109"/>
                <a:gd name="T20" fmla="*/ 90 w 107"/>
                <a:gd name="T21" fmla="*/ 94 h 109"/>
                <a:gd name="T22" fmla="*/ 107 w 107"/>
                <a:gd name="T23" fmla="*/ 0 h 109"/>
                <a:gd name="T24" fmla="*/ 63 w 107"/>
                <a:gd name="T25" fmla="*/ 48 h 109"/>
                <a:gd name="T26" fmla="*/ 63 w 107"/>
                <a:gd name="T27" fmla="*/ 48 h 109"/>
                <a:gd name="T28" fmla="*/ 63 w 107"/>
                <a:gd name="T29" fmla="*/ 48 h 109"/>
                <a:gd name="T30" fmla="*/ 63 w 107"/>
                <a:gd name="T31" fmla="*/ 48 h 109"/>
                <a:gd name="T32" fmla="*/ 63 w 107"/>
                <a:gd name="T33" fmla="*/ 48 h 109"/>
                <a:gd name="T34" fmla="*/ 63 w 107"/>
                <a:gd name="T35" fmla="*/ 48 h 109"/>
                <a:gd name="T36" fmla="*/ 63 w 107"/>
                <a:gd name="T37" fmla="*/ 48 h 109"/>
                <a:gd name="T38" fmla="*/ 63 w 107"/>
                <a:gd name="T39" fmla="*/ 48 h 109"/>
                <a:gd name="T40" fmla="*/ 63 w 107"/>
                <a:gd name="T41" fmla="*/ 48 h 109"/>
                <a:gd name="T42" fmla="*/ 63 w 107"/>
                <a:gd name="T43" fmla="*/ 48 h 109"/>
                <a:gd name="T44" fmla="*/ 63 w 107"/>
                <a:gd name="T45" fmla="*/ 48 h 109"/>
                <a:gd name="T46" fmla="*/ 63 w 107"/>
                <a:gd name="T47" fmla="*/ 48 h 109"/>
                <a:gd name="T48" fmla="*/ 63 w 107"/>
                <a:gd name="T49" fmla="*/ 48 h 109"/>
                <a:gd name="T50" fmla="*/ 63 w 107"/>
                <a:gd name="T51" fmla="*/ 49 h 109"/>
                <a:gd name="T52" fmla="*/ 63 w 107"/>
                <a:gd name="T53" fmla="*/ 49 h 109"/>
                <a:gd name="T54" fmla="*/ 63 w 107"/>
                <a:gd name="T55" fmla="*/ 49 h 109"/>
                <a:gd name="T56" fmla="*/ 63 w 107"/>
                <a:gd name="T57" fmla="*/ 49 h 109"/>
                <a:gd name="T58" fmla="*/ 63 w 107"/>
                <a:gd name="T59" fmla="*/ 49 h 109"/>
                <a:gd name="T60" fmla="*/ 63 w 107"/>
                <a:gd name="T61" fmla="*/ 49 h 109"/>
                <a:gd name="T62" fmla="*/ 63 w 107"/>
                <a:gd name="T63" fmla="*/ 49 h 109"/>
                <a:gd name="T64" fmla="*/ 63 w 107"/>
                <a:gd name="T65" fmla="*/ 49 h 109"/>
                <a:gd name="T66" fmla="*/ 63 w 107"/>
                <a:gd name="T67" fmla="*/ 49 h 109"/>
                <a:gd name="T68" fmla="*/ 63 w 107"/>
                <a:gd name="T69" fmla="*/ 49 h 109"/>
                <a:gd name="T70" fmla="*/ 63 w 107"/>
                <a:gd name="T71" fmla="*/ 49 h 109"/>
                <a:gd name="T72" fmla="*/ 63 w 107"/>
                <a:gd name="T73" fmla="*/ 49 h 109"/>
                <a:gd name="T74" fmla="*/ 63 w 107"/>
                <a:gd name="T75" fmla="*/ 50 h 109"/>
                <a:gd name="T76" fmla="*/ 63 w 107"/>
                <a:gd name="T77" fmla="*/ 50 h 109"/>
                <a:gd name="T78" fmla="*/ 63 w 107"/>
                <a:gd name="T79" fmla="*/ 50 h 109"/>
                <a:gd name="T80" fmla="*/ 63 w 107"/>
                <a:gd name="T81" fmla="*/ 50 h 109"/>
                <a:gd name="T82" fmla="*/ 63 w 107"/>
                <a:gd name="T83" fmla="*/ 50 h 109"/>
                <a:gd name="T84" fmla="*/ 63 w 107"/>
                <a:gd name="T85" fmla="*/ 50 h 109"/>
                <a:gd name="T86" fmla="*/ 63 w 107"/>
                <a:gd name="T87" fmla="*/ 50 h 109"/>
                <a:gd name="T88" fmla="*/ 63 w 107"/>
                <a:gd name="T89" fmla="*/ 50 h 109"/>
                <a:gd name="T90" fmla="*/ 63 w 107"/>
                <a:gd name="T91" fmla="*/ 50 h 109"/>
                <a:gd name="T92" fmla="*/ 63 w 107"/>
                <a:gd name="T93" fmla="*/ 50 h 109"/>
                <a:gd name="T94" fmla="*/ 63 w 107"/>
                <a:gd name="T95" fmla="*/ 50 h 109"/>
                <a:gd name="T96" fmla="*/ 49 w 107"/>
                <a:gd name="T97" fmla="*/ 48 h 109"/>
                <a:gd name="T98" fmla="*/ 0 w 107"/>
                <a:gd name="T99" fmla="*/ 98 h 109"/>
                <a:gd name="T100" fmla="*/ 1 w 107"/>
                <a:gd name="T101" fmla="*/ 109 h 109"/>
                <a:gd name="T102" fmla="*/ 107 w 107"/>
                <a:gd name="T103" fmla="*/ 109 h 109"/>
                <a:gd name="T104" fmla="*/ 107 w 107"/>
                <a:gd name="T105" fmla="*/ 56 h 109"/>
                <a:gd name="T106" fmla="*/ 101 w 107"/>
                <a:gd name="T107" fmla="*/ 58 h 109"/>
                <a:gd name="T108" fmla="*/ 101 w 107"/>
                <a:gd name="T109" fmla="*/ 30 h 109"/>
                <a:gd name="T110" fmla="*/ 107 w 107"/>
                <a:gd name="T111" fmla="*/ 31 h 109"/>
                <a:gd name="T112" fmla="*/ 107 w 107"/>
                <a:gd name="T1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" h="109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114800" y="6373813"/>
              <a:ext cx="120650" cy="115888"/>
            </a:xfrm>
            <a:custGeom>
              <a:avLst/>
              <a:gdLst>
                <a:gd name="T0" fmla="*/ 16 w 28"/>
                <a:gd name="T1" fmla="*/ 0 h 27"/>
                <a:gd name="T2" fmla="*/ 11 w 28"/>
                <a:gd name="T3" fmla="*/ 1 h 27"/>
                <a:gd name="T4" fmla="*/ 5 w 28"/>
                <a:gd name="T5" fmla="*/ 4 h 27"/>
                <a:gd name="T6" fmla="*/ 1 w 28"/>
                <a:gd name="T7" fmla="*/ 17 h 27"/>
                <a:gd name="T8" fmla="*/ 14 w 28"/>
                <a:gd name="T9" fmla="*/ 27 h 27"/>
                <a:gd name="T10" fmla="*/ 23 w 28"/>
                <a:gd name="T11" fmla="*/ 23 h 27"/>
                <a:gd name="T12" fmla="*/ 25 w 28"/>
                <a:gd name="T13" fmla="*/ 6 h 27"/>
                <a:gd name="T14" fmla="*/ 16 w 28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137025" y="6215063"/>
              <a:ext cx="111125" cy="119063"/>
            </a:xfrm>
            <a:custGeom>
              <a:avLst/>
              <a:gdLst>
                <a:gd name="T0" fmla="*/ 20 w 26"/>
                <a:gd name="T1" fmla="*/ 0 h 28"/>
                <a:gd name="T2" fmla="*/ 20 w 26"/>
                <a:gd name="T3" fmla="*/ 28 h 28"/>
                <a:gd name="T4" fmla="*/ 26 w 26"/>
                <a:gd name="T5" fmla="*/ 26 h 28"/>
                <a:gd name="T6" fmla="*/ 26 w 26"/>
                <a:gd name="T7" fmla="*/ 1 h 28"/>
                <a:gd name="T8" fmla="*/ 20 w 2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2773363" y="6069013"/>
              <a:ext cx="158750" cy="698500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2506663" y="5772150"/>
              <a:ext cx="531813" cy="5619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2597150" y="5915025"/>
              <a:ext cx="320675" cy="295275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2862263" y="6283325"/>
              <a:ext cx="236538" cy="18891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2047875" y="6154738"/>
              <a:ext cx="158750" cy="69850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1939925" y="5857875"/>
              <a:ext cx="531813" cy="5619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2060575" y="6000750"/>
              <a:ext cx="322263" cy="29527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1879600" y="6369050"/>
              <a:ext cx="236538" cy="1889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4729163" y="5194300"/>
              <a:ext cx="1257300" cy="1350963"/>
            </a:xfrm>
            <a:custGeom>
              <a:avLst/>
              <a:gdLst>
                <a:gd name="T0" fmla="*/ 792 w 792"/>
                <a:gd name="T1" fmla="*/ 851 h 851"/>
                <a:gd name="T2" fmla="*/ 792 w 792"/>
                <a:gd name="T3" fmla="*/ 405 h 851"/>
                <a:gd name="T4" fmla="*/ 397 w 792"/>
                <a:gd name="T5" fmla="*/ 0 h 851"/>
                <a:gd name="T6" fmla="*/ 0 w 792"/>
                <a:gd name="T7" fmla="*/ 405 h 851"/>
                <a:gd name="T8" fmla="*/ 0 w 792"/>
                <a:gd name="T9" fmla="*/ 851 h 851"/>
                <a:gd name="T10" fmla="*/ 792 w 792"/>
                <a:gd name="T11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851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651375" y="5103813"/>
              <a:ext cx="1408113" cy="814388"/>
            </a:xfrm>
            <a:custGeom>
              <a:avLst/>
              <a:gdLst>
                <a:gd name="T0" fmla="*/ 22 w 328"/>
                <a:gd name="T1" fmla="*/ 185 h 190"/>
                <a:gd name="T2" fmla="*/ 163 w 328"/>
                <a:gd name="T3" fmla="*/ 37 h 190"/>
                <a:gd name="T4" fmla="*/ 307 w 328"/>
                <a:gd name="T5" fmla="*/ 190 h 190"/>
                <a:gd name="T6" fmla="*/ 328 w 328"/>
                <a:gd name="T7" fmla="*/ 170 h 190"/>
                <a:gd name="T8" fmla="*/ 174 w 328"/>
                <a:gd name="T9" fmla="*/ 5 h 190"/>
                <a:gd name="T10" fmla="*/ 163 w 328"/>
                <a:gd name="T11" fmla="*/ 0 h 190"/>
                <a:gd name="T12" fmla="*/ 153 w 328"/>
                <a:gd name="T13" fmla="*/ 5 h 190"/>
                <a:gd name="T14" fmla="*/ 0 w 328"/>
                <a:gd name="T15" fmla="*/ 164 h 190"/>
                <a:gd name="T16" fmla="*/ 22 w 328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9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883150" y="5927725"/>
              <a:ext cx="153988" cy="350838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840288" y="5884863"/>
              <a:ext cx="239713" cy="436563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5694363" y="5927725"/>
              <a:ext cx="158750" cy="350838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5651500" y="5884863"/>
              <a:ext cx="239713" cy="436563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78"/>
            <p:cNvSpPr>
              <a:spLocks noChangeArrowheads="1"/>
            </p:cNvSpPr>
            <p:nvPr/>
          </p:nvSpPr>
          <p:spPr bwMode="auto"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5149850" y="5511800"/>
              <a:ext cx="415925" cy="411163"/>
            </a:xfrm>
            <a:custGeom>
              <a:avLst/>
              <a:gdLst>
                <a:gd name="T0" fmla="*/ 10 w 97"/>
                <a:gd name="T1" fmla="*/ 48 h 96"/>
                <a:gd name="T2" fmla="*/ 20 w 97"/>
                <a:gd name="T3" fmla="*/ 48 h 96"/>
                <a:gd name="T4" fmla="*/ 28 w 97"/>
                <a:gd name="T5" fmla="*/ 28 h 96"/>
                <a:gd name="T6" fmla="*/ 48 w 97"/>
                <a:gd name="T7" fmla="*/ 19 h 96"/>
                <a:gd name="T8" fmla="*/ 69 w 97"/>
                <a:gd name="T9" fmla="*/ 28 h 96"/>
                <a:gd name="T10" fmla="*/ 77 w 97"/>
                <a:gd name="T11" fmla="*/ 48 h 96"/>
                <a:gd name="T12" fmla="*/ 69 w 97"/>
                <a:gd name="T13" fmla="*/ 68 h 96"/>
                <a:gd name="T14" fmla="*/ 48 w 97"/>
                <a:gd name="T15" fmla="*/ 76 h 96"/>
                <a:gd name="T16" fmla="*/ 28 w 97"/>
                <a:gd name="T17" fmla="*/ 68 h 96"/>
                <a:gd name="T18" fmla="*/ 20 w 97"/>
                <a:gd name="T19" fmla="*/ 48 h 96"/>
                <a:gd name="T20" fmla="*/ 10 w 97"/>
                <a:gd name="T21" fmla="*/ 48 h 96"/>
                <a:gd name="T22" fmla="*/ 0 w 97"/>
                <a:gd name="T23" fmla="*/ 48 h 96"/>
                <a:gd name="T24" fmla="*/ 48 w 97"/>
                <a:gd name="T25" fmla="*/ 96 h 96"/>
                <a:gd name="T26" fmla="*/ 97 w 97"/>
                <a:gd name="T27" fmla="*/ 48 h 96"/>
                <a:gd name="T28" fmla="*/ 48 w 97"/>
                <a:gd name="T29" fmla="*/ 0 h 96"/>
                <a:gd name="T30" fmla="*/ 0 w 97"/>
                <a:gd name="T31" fmla="*/ 48 h 96"/>
                <a:gd name="T32" fmla="*/ 10 w 97"/>
                <a:gd name="T3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6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6145213" y="5519738"/>
              <a:ext cx="496888" cy="827088"/>
            </a:xfrm>
            <a:custGeom>
              <a:avLst/>
              <a:gdLst>
                <a:gd name="T0" fmla="*/ 313 w 313"/>
                <a:gd name="T1" fmla="*/ 521 h 521"/>
                <a:gd name="T2" fmla="*/ 156 w 313"/>
                <a:gd name="T3" fmla="*/ 0 h 521"/>
                <a:gd name="T4" fmla="*/ 0 w 313"/>
                <a:gd name="T5" fmla="*/ 521 h 521"/>
                <a:gd name="T6" fmla="*/ 313 w 313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521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6342063" y="5875338"/>
              <a:ext cx="107950" cy="673100"/>
            </a:xfrm>
            <a:custGeom>
              <a:avLst/>
              <a:gdLst>
                <a:gd name="T0" fmla="*/ 68 w 68"/>
                <a:gd name="T1" fmla="*/ 424 h 424"/>
                <a:gd name="T2" fmla="*/ 32 w 68"/>
                <a:gd name="T3" fmla="*/ 0 h 424"/>
                <a:gd name="T4" fmla="*/ 0 w 68"/>
                <a:gd name="T5" fmla="*/ 424 h 424"/>
                <a:gd name="T6" fmla="*/ 68 w 68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24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120" name="Freeform 83"/>
              <p:cNvSpPr>
                <a:spLocks/>
              </p:cNvSpPr>
              <p:nvPr/>
            </p:nvSpPr>
            <p:spPr bwMode="auto">
              <a:xfrm>
                <a:off x="395288" y="5237478"/>
                <a:ext cx="498475" cy="827088"/>
              </a:xfrm>
              <a:custGeom>
                <a:avLst/>
                <a:gdLst>
                  <a:gd name="T0" fmla="*/ 314 w 314"/>
                  <a:gd name="T1" fmla="*/ 521 h 521"/>
                  <a:gd name="T2" fmla="*/ 157 w 314"/>
                  <a:gd name="T3" fmla="*/ 0 h 521"/>
                  <a:gd name="T4" fmla="*/ 0 w 314"/>
                  <a:gd name="T5" fmla="*/ 521 h 521"/>
                  <a:gd name="T6" fmla="*/ 314 w 314"/>
                  <a:gd name="T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521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84"/>
              <p:cNvSpPr>
                <a:spLocks/>
              </p:cNvSpPr>
              <p:nvPr/>
            </p:nvSpPr>
            <p:spPr bwMode="auto">
              <a:xfrm>
                <a:off x="593725" y="5875338"/>
                <a:ext cx="106363" cy="673100"/>
              </a:xfrm>
              <a:custGeom>
                <a:avLst/>
                <a:gdLst>
                  <a:gd name="T0" fmla="*/ 67 w 67"/>
                  <a:gd name="T1" fmla="*/ 424 h 424"/>
                  <a:gd name="T2" fmla="*/ 32 w 67"/>
                  <a:gd name="T3" fmla="*/ 0 h 424"/>
                  <a:gd name="T4" fmla="*/ 0 w 67"/>
                  <a:gd name="T5" fmla="*/ 424 h 424"/>
                  <a:gd name="T6" fmla="*/ 67 w 67"/>
                  <a:gd name="T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24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654050" y="5434013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914400" y="5884863"/>
              <a:ext cx="387350" cy="882650"/>
            </a:xfrm>
            <a:custGeom>
              <a:avLst/>
              <a:gdLst>
                <a:gd name="T0" fmla="*/ 244 w 244"/>
                <a:gd name="T1" fmla="*/ 97 h 556"/>
                <a:gd name="T2" fmla="*/ 138 w 244"/>
                <a:gd name="T3" fmla="*/ 159 h 556"/>
                <a:gd name="T4" fmla="*/ 122 w 244"/>
                <a:gd name="T5" fmla="*/ 0 h 556"/>
                <a:gd name="T6" fmla="*/ 106 w 244"/>
                <a:gd name="T7" fmla="*/ 159 h 556"/>
                <a:gd name="T8" fmla="*/ 0 w 244"/>
                <a:gd name="T9" fmla="*/ 97 h 556"/>
                <a:gd name="T10" fmla="*/ 98 w 244"/>
                <a:gd name="T11" fmla="*/ 210 h 556"/>
                <a:gd name="T12" fmla="*/ 100 w 244"/>
                <a:gd name="T13" fmla="*/ 556 h 556"/>
                <a:gd name="T14" fmla="*/ 152 w 244"/>
                <a:gd name="T15" fmla="*/ 556 h 556"/>
                <a:gd name="T16" fmla="*/ 146 w 244"/>
                <a:gd name="T17" fmla="*/ 210 h 556"/>
                <a:gd name="T18" fmla="*/ 244 w 244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556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10709275" y="6030913"/>
              <a:ext cx="120650" cy="514350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10401300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101266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98345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9885363" y="6218238"/>
              <a:ext cx="858838" cy="155575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6762750" y="5824538"/>
              <a:ext cx="1355725" cy="617538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6757988" y="6172200"/>
              <a:ext cx="77788" cy="179388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7213600" y="5918200"/>
              <a:ext cx="531813" cy="155575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auto"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auto"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auto"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auto"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6551613" y="5026025"/>
              <a:ext cx="352425" cy="184150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6518275" y="5164138"/>
              <a:ext cx="381000" cy="201613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6621463" y="5051425"/>
              <a:ext cx="385763" cy="211138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6616700" y="5194300"/>
              <a:ext cx="338138" cy="192088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6694488" y="5091113"/>
              <a:ext cx="141288" cy="234950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6710363" y="5133975"/>
              <a:ext cx="115888" cy="63500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6702425" y="5240338"/>
              <a:ext cx="111125" cy="60325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4330700" y="4730750"/>
              <a:ext cx="222250" cy="3635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4217988" y="4821238"/>
              <a:ext cx="292100" cy="290513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4389438" y="4849813"/>
              <a:ext cx="274638" cy="304800"/>
            </a:xfrm>
            <a:custGeom>
              <a:avLst/>
              <a:gdLst>
                <a:gd name="T0" fmla="*/ 29 w 64"/>
                <a:gd name="T1" fmla="*/ 29 h 71"/>
                <a:gd name="T2" fmla="*/ 60 w 64"/>
                <a:gd name="T3" fmla="*/ 45 h 71"/>
                <a:gd name="T4" fmla="*/ 15 w 64"/>
                <a:gd name="T5" fmla="*/ 36 h 71"/>
                <a:gd name="T6" fmla="*/ 29 w 64"/>
                <a:gd name="T7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4330700" y="4867275"/>
              <a:ext cx="222250" cy="373063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4330700" y="4902200"/>
              <a:ext cx="234950" cy="176213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4437063" y="4914900"/>
              <a:ext cx="95250" cy="115888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4351338" y="4965700"/>
              <a:ext cx="85725" cy="103188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2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文本框 66"/>
          <p:cNvSpPr txBox="1">
            <a:spLocks noChangeArrowheads="1"/>
          </p:cNvSpPr>
          <p:nvPr/>
        </p:nvSpPr>
        <p:spPr bwMode="auto">
          <a:xfrm>
            <a:off x="3263514" y="3573359"/>
            <a:ext cx="8114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600" b="1" spc="300" dirty="0" smtClean="0">
                <a:solidFill>
                  <a:srgbClr val="C56D27"/>
                </a:solidFill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  <a:t>This Is A Sample Text. Insert Your Desired Text Here. </a:t>
            </a:r>
            <a:endParaRPr lang="zh-CN" altLang="en-US" sz="1600" b="1" spc="300" dirty="0">
              <a:solidFill>
                <a:srgbClr val="C56D27"/>
              </a:solidFill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1046491" y="2173050"/>
            <a:ext cx="10117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spc="300" dirty="0" smtClean="0">
                <a:solidFill>
                  <a:srgbClr val="FFD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简体" panose="03000509000000000000" pitchFamily="65" charset="-122"/>
                <a:ea typeface="方正稚艺简体" panose="03000509000000000000" pitchFamily="65" charset="-122"/>
              </a:rPr>
              <a:t>感谢</a:t>
            </a:r>
            <a:r>
              <a:rPr lang="zh-CN" altLang="en-US" sz="9600" b="1" spc="300" dirty="0" smtClean="0">
                <a:solidFill>
                  <a:srgbClr val="FFA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观看</a:t>
            </a:r>
            <a:endParaRPr lang="zh-CN" altLang="en-US" sz="9600" b="1" spc="300" dirty="0">
              <a:solidFill>
                <a:srgbClr val="FFA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33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23" grpId="0"/>
      <p:bldP spid="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93" y="2871246"/>
            <a:ext cx="8603526" cy="696609"/>
          </a:xfrm>
          <a:prstGeom prst="rect">
            <a:avLst/>
          </a:prstGeom>
        </p:spPr>
      </p:pic>
      <p:sp>
        <p:nvSpPr>
          <p:cNvPr id="62" name="Freeform 40"/>
          <p:cNvSpPr>
            <a:spLocks/>
          </p:cNvSpPr>
          <p:nvPr/>
        </p:nvSpPr>
        <p:spPr bwMode="auto">
          <a:xfrm>
            <a:off x="5229307" y="2246357"/>
            <a:ext cx="2023153" cy="1011575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Freeform 20"/>
          <p:cNvSpPr>
            <a:spLocks/>
          </p:cNvSpPr>
          <p:nvPr/>
        </p:nvSpPr>
        <p:spPr bwMode="auto">
          <a:xfrm>
            <a:off x="611912" y="1701867"/>
            <a:ext cx="381000" cy="188912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3919221" y="4575996"/>
            <a:ext cx="4705349" cy="2255878"/>
            <a:chOff x="5033963" y="5529263"/>
            <a:chExt cx="2778125" cy="133191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767388" y="5775325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951538" y="6092825"/>
              <a:ext cx="273050" cy="623887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407025" y="6413500"/>
              <a:ext cx="511175" cy="2476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580063" y="6564313"/>
              <a:ext cx="63500" cy="6985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586413" y="6483350"/>
              <a:ext cx="84138" cy="63500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5700713" y="6550025"/>
              <a:ext cx="60325" cy="6985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791200" y="6567488"/>
              <a:ext cx="73025" cy="57150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5407025" y="6523038"/>
              <a:ext cx="142875" cy="111125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407025" y="6416675"/>
              <a:ext cx="242888" cy="244475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5580063" y="6567488"/>
              <a:ext cx="63500" cy="57150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586413" y="6483350"/>
              <a:ext cx="63500" cy="63500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5153025" y="6367463"/>
              <a:ext cx="111125" cy="493712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5076825" y="6159500"/>
              <a:ext cx="376238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5160963" y="6259513"/>
              <a:ext cx="228600" cy="207962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5033963" y="6519863"/>
              <a:ext cx="166688" cy="131762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797675" y="5759450"/>
              <a:ext cx="968375" cy="860425"/>
            </a:xfrm>
            <a:custGeom>
              <a:avLst/>
              <a:gdLst>
                <a:gd name="T0" fmla="*/ 610 w 610"/>
                <a:gd name="T1" fmla="*/ 542 h 542"/>
                <a:gd name="T2" fmla="*/ 610 w 610"/>
                <a:gd name="T3" fmla="*/ 259 h 542"/>
                <a:gd name="T4" fmla="*/ 328 w 610"/>
                <a:gd name="T5" fmla="*/ 0 h 542"/>
                <a:gd name="T6" fmla="*/ 0 w 610"/>
                <a:gd name="T7" fmla="*/ 0 h 542"/>
                <a:gd name="T8" fmla="*/ 0 w 610"/>
                <a:gd name="T9" fmla="*/ 542 h 542"/>
                <a:gd name="T10" fmla="*/ 610 w 610"/>
                <a:gd name="T1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2">
                  <a:moveTo>
                    <a:pt x="610" y="542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10" y="542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380163" y="5799138"/>
              <a:ext cx="887413" cy="820737"/>
            </a:xfrm>
            <a:custGeom>
              <a:avLst/>
              <a:gdLst>
                <a:gd name="T0" fmla="*/ 559 w 559"/>
                <a:gd name="T1" fmla="*/ 517 h 517"/>
                <a:gd name="T2" fmla="*/ 559 w 559"/>
                <a:gd name="T3" fmla="*/ 210 h 517"/>
                <a:gd name="T4" fmla="*/ 280 w 559"/>
                <a:gd name="T5" fmla="*/ 0 h 517"/>
                <a:gd name="T6" fmla="*/ 0 w 559"/>
                <a:gd name="T7" fmla="*/ 210 h 517"/>
                <a:gd name="T8" fmla="*/ 0 w 559"/>
                <a:gd name="T9" fmla="*/ 517 h 517"/>
                <a:gd name="T10" fmla="*/ 559 w 559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" h="517">
                  <a:moveTo>
                    <a:pt x="559" y="517"/>
                  </a:moveTo>
                  <a:lnTo>
                    <a:pt x="559" y="210"/>
                  </a:lnTo>
                  <a:lnTo>
                    <a:pt x="280" y="0"/>
                  </a:lnTo>
                  <a:lnTo>
                    <a:pt x="0" y="210"/>
                  </a:lnTo>
                  <a:lnTo>
                    <a:pt x="0" y="517"/>
                  </a:lnTo>
                  <a:lnTo>
                    <a:pt x="559" y="517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488113" y="6196013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457950" y="6165850"/>
              <a:ext cx="169863" cy="307975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7061200" y="6196013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7031038" y="6165850"/>
              <a:ext cx="169863" cy="307975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448550" y="6267450"/>
              <a:ext cx="112713" cy="249237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418388" y="6237288"/>
              <a:ext cx="169863" cy="309562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6710363" y="6330950"/>
              <a:ext cx="227013" cy="2889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  <a:gd name="T12" fmla="*/ 292 w 887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6330950" y="5735638"/>
              <a:ext cx="1481138" cy="477837"/>
            </a:xfrm>
            <a:custGeom>
              <a:avLst/>
              <a:gdLst>
                <a:gd name="T0" fmla="*/ 162 w 489"/>
                <a:gd name="T1" fmla="*/ 28 h 158"/>
                <a:gd name="T2" fmla="*/ 321 w 489"/>
                <a:gd name="T3" fmla="*/ 28 h 158"/>
                <a:gd name="T4" fmla="*/ 436 w 489"/>
                <a:gd name="T5" fmla="*/ 129 h 158"/>
                <a:gd name="T6" fmla="*/ 321 w 489"/>
                <a:gd name="T7" fmla="*/ 126 h 158"/>
                <a:gd name="T8" fmla="*/ 170 w 489"/>
                <a:gd name="T9" fmla="*/ 4 h 158"/>
                <a:gd name="T10" fmla="*/ 153 w 489"/>
                <a:gd name="T11" fmla="*/ 4 h 158"/>
                <a:gd name="T12" fmla="*/ 0 w 489"/>
                <a:gd name="T13" fmla="*/ 123 h 158"/>
                <a:gd name="T14" fmla="*/ 18 w 489"/>
                <a:gd name="T15" fmla="*/ 145 h 158"/>
                <a:gd name="T16" fmla="*/ 161 w 489"/>
                <a:gd name="T17" fmla="*/ 33 h 158"/>
                <a:gd name="T18" fmla="*/ 307 w 489"/>
                <a:gd name="T19" fmla="*/ 151 h 158"/>
                <a:gd name="T20" fmla="*/ 315 w 489"/>
                <a:gd name="T21" fmla="*/ 154 h 158"/>
                <a:gd name="T22" fmla="*/ 474 w 489"/>
                <a:gd name="T23" fmla="*/ 158 h 158"/>
                <a:gd name="T24" fmla="*/ 487 w 489"/>
                <a:gd name="T25" fmla="*/ 149 h 158"/>
                <a:gd name="T26" fmla="*/ 483 w 489"/>
                <a:gd name="T27" fmla="*/ 133 h 158"/>
                <a:gd name="T28" fmla="*/ 335 w 489"/>
                <a:gd name="T29" fmla="*/ 3 h 158"/>
                <a:gd name="T30" fmla="*/ 326 w 489"/>
                <a:gd name="T31" fmla="*/ 0 h 158"/>
                <a:gd name="T32" fmla="*/ 162 w 489"/>
                <a:gd name="T33" fmla="*/ 0 h 158"/>
                <a:gd name="T34" fmla="*/ 162 w 489"/>
                <a:gd name="T35" fmla="*/ 2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" h="158">
                  <a:moveTo>
                    <a:pt x="162" y="28"/>
                  </a:moveTo>
                  <a:cubicBezTo>
                    <a:pt x="321" y="28"/>
                    <a:pt x="321" y="28"/>
                    <a:pt x="321" y="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5" y="0"/>
                    <a:pt x="158" y="0"/>
                    <a:pt x="153" y="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307" y="151"/>
                    <a:pt x="307" y="151"/>
                    <a:pt x="307" y="151"/>
                  </a:cubicBezTo>
                  <a:cubicBezTo>
                    <a:pt x="309" y="153"/>
                    <a:pt x="312" y="154"/>
                    <a:pt x="315" y="154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80" y="158"/>
                    <a:pt x="485" y="155"/>
                    <a:pt x="487" y="149"/>
                  </a:cubicBezTo>
                  <a:cubicBezTo>
                    <a:pt x="489" y="144"/>
                    <a:pt x="488" y="137"/>
                    <a:pt x="483" y="13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3" y="1"/>
                    <a:pt x="329" y="0"/>
                    <a:pt x="3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8"/>
                    <a:pt x="162" y="28"/>
                    <a:pt x="162" y="2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7197725" y="5614988"/>
              <a:ext cx="180975" cy="338137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7197725" y="5529263"/>
              <a:ext cx="180975" cy="96837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404845" y="2514599"/>
            <a:ext cx="771503" cy="1972383"/>
            <a:chOff x="4352925" y="4806950"/>
            <a:chExt cx="533400" cy="1363662"/>
          </a:xfrm>
        </p:grpSpPr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 rot="20186770">
            <a:off x="2503351" y="-2245001"/>
            <a:ext cx="7431549" cy="3925955"/>
            <a:chOff x="9559925" y="2573338"/>
            <a:chExt cx="3059113" cy="161607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4774356" y="1991094"/>
            <a:ext cx="2643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 smtClean="0">
                <a:solidFill>
                  <a:srgbClr val="FF7C6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01</a:t>
            </a:r>
            <a:endParaRPr lang="zh-CN" altLang="en-US" sz="9600" b="1" dirty="0">
              <a:solidFill>
                <a:srgbClr val="FF7C6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61" name="文本框 66"/>
          <p:cNvSpPr txBox="1">
            <a:spLocks noChangeArrowheads="1"/>
          </p:cNvSpPr>
          <p:nvPr/>
        </p:nvSpPr>
        <p:spPr bwMode="auto">
          <a:xfrm>
            <a:off x="3863225" y="3272134"/>
            <a:ext cx="44655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spc="300" dirty="0" smtClean="0">
                <a:solidFill>
                  <a:srgbClr val="C56D27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这里输入你的标题</a:t>
            </a:r>
            <a:endParaRPr lang="zh-CN" altLang="en-US" sz="3600" b="1" spc="300" dirty="0">
              <a:solidFill>
                <a:srgbClr val="C56D27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3275408" y="4729289"/>
            <a:ext cx="1165227" cy="1738980"/>
            <a:chOff x="6040438" y="5422900"/>
            <a:chExt cx="835025" cy="1246188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040438" y="5422900"/>
              <a:ext cx="835025" cy="833438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284913" y="5843588"/>
              <a:ext cx="361950" cy="825500"/>
            </a:xfrm>
            <a:custGeom>
              <a:avLst/>
              <a:gdLst>
                <a:gd name="T0" fmla="*/ 228 w 228"/>
                <a:gd name="T1" fmla="*/ 91 h 520"/>
                <a:gd name="T2" fmla="*/ 129 w 228"/>
                <a:gd name="T3" fmla="*/ 149 h 520"/>
                <a:gd name="T4" fmla="*/ 114 w 228"/>
                <a:gd name="T5" fmla="*/ 0 h 520"/>
                <a:gd name="T6" fmla="*/ 99 w 228"/>
                <a:gd name="T7" fmla="*/ 149 h 520"/>
                <a:gd name="T8" fmla="*/ 0 w 228"/>
                <a:gd name="T9" fmla="*/ 91 h 520"/>
                <a:gd name="T10" fmla="*/ 91 w 228"/>
                <a:gd name="T11" fmla="*/ 197 h 520"/>
                <a:gd name="T12" fmla="*/ 94 w 228"/>
                <a:gd name="T13" fmla="*/ 520 h 520"/>
                <a:gd name="T14" fmla="*/ 142 w 228"/>
                <a:gd name="T15" fmla="*/ 520 h 520"/>
                <a:gd name="T16" fmla="*/ 137 w 228"/>
                <a:gd name="T17" fmla="*/ 197 h 520"/>
                <a:gd name="T18" fmla="*/ 228 w 228"/>
                <a:gd name="T19" fmla="*/ 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520">
                  <a:moveTo>
                    <a:pt x="228" y="91"/>
                  </a:moveTo>
                  <a:lnTo>
                    <a:pt x="129" y="149"/>
                  </a:lnTo>
                  <a:lnTo>
                    <a:pt x="114" y="0"/>
                  </a:lnTo>
                  <a:lnTo>
                    <a:pt x="99" y="149"/>
                  </a:lnTo>
                  <a:lnTo>
                    <a:pt x="0" y="91"/>
                  </a:lnTo>
                  <a:lnTo>
                    <a:pt x="91" y="197"/>
                  </a:lnTo>
                  <a:lnTo>
                    <a:pt x="94" y="520"/>
                  </a:lnTo>
                  <a:lnTo>
                    <a:pt x="142" y="520"/>
                  </a:lnTo>
                  <a:lnTo>
                    <a:pt x="137" y="197"/>
                  </a:lnTo>
                  <a:lnTo>
                    <a:pt x="228" y="9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Freeform 7"/>
          <p:cNvSpPr>
            <a:spLocks/>
          </p:cNvSpPr>
          <p:nvPr/>
        </p:nvSpPr>
        <p:spPr bwMode="auto">
          <a:xfrm>
            <a:off x="7189788" y="488950"/>
            <a:ext cx="506413" cy="249238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cubicBezTo>
                  <a:pt x="1" y="61"/>
                  <a:pt x="1" y="61"/>
                  <a:pt x="1" y="62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8651876" y="649288"/>
            <a:ext cx="369888" cy="123825"/>
          </a:xfrm>
          <a:custGeom>
            <a:avLst/>
            <a:gdLst>
              <a:gd name="T0" fmla="*/ 92 w 92"/>
              <a:gd name="T1" fmla="*/ 0 h 31"/>
              <a:gd name="T2" fmla="*/ 46 w 92"/>
              <a:gd name="T3" fmla="*/ 31 h 31"/>
              <a:gd name="T4" fmla="*/ 0 w 92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31">
                <a:moveTo>
                  <a:pt x="92" y="0"/>
                </a:moveTo>
                <a:cubicBezTo>
                  <a:pt x="71" y="0"/>
                  <a:pt x="53" y="13"/>
                  <a:pt x="46" y="31"/>
                </a:cubicBezTo>
                <a:cubicBezTo>
                  <a:pt x="39" y="13"/>
                  <a:pt x="21" y="0"/>
                  <a:pt x="0" y="0"/>
                </a:cubicBezTo>
              </a:path>
            </a:pathLst>
          </a:custGeom>
          <a:noFill/>
          <a:ln w="80963" cap="rnd">
            <a:solidFill>
              <a:srgbClr val="FFC0A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2299891" y="5621337"/>
            <a:ext cx="554037" cy="930275"/>
            <a:chOff x="5067301" y="5932488"/>
            <a:chExt cx="554037" cy="930275"/>
          </a:xfrm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224463" y="6208713"/>
              <a:ext cx="147638" cy="65405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122863" y="5932488"/>
              <a:ext cx="498475" cy="525463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235576" y="6064250"/>
              <a:ext cx="301625" cy="27622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067301" y="6408738"/>
              <a:ext cx="220663" cy="1762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688388" y="4618038"/>
            <a:ext cx="458788" cy="338137"/>
            <a:chOff x="8688388" y="4960938"/>
            <a:chExt cx="458788" cy="338137"/>
          </a:xfrm>
        </p:grpSpPr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720138" y="4960938"/>
              <a:ext cx="330200" cy="173038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8688388" y="5089525"/>
              <a:ext cx="357188" cy="188913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8785226" y="4986338"/>
              <a:ext cx="361950" cy="195263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8780463" y="5118100"/>
              <a:ext cx="317500" cy="180975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8853488" y="5021263"/>
              <a:ext cx="131763" cy="220663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8869363" y="5062538"/>
              <a:ext cx="107950" cy="58738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8861426" y="5162550"/>
              <a:ext cx="104775" cy="55563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489576" y="4502150"/>
            <a:ext cx="417512" cy="477838"/>
            <a:chOff x="5489576" y="4845050"/>
            <a:chExt cx="417512" cy="477838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5594351" y="4845050"/>
              <a:ext cx="207963" cy="341313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89576" y="4929188"/>
              <a:ext cx="273050" cy="273050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649913" y="4957763"/>
              <a:ext cx="257175" cy="288925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594351" y="4973638"/>
              <a:ext cx="207963" cy="349250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594351" y="5005388"/>
              <a:ext cx="220663" cy="165100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5694363" y="5018088"/>
              <a:ext cx="88900" cy="107950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613401" y="5065713"/>
              <a:ext cx="80963" cy="96838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704682" y="6085681"/>
            <a:ext cx="827087" cy="481013"/>
            <a:chOff x="8966201" y="6076950"/>
            <a:chExt cx="827087" cy="481013"/>
          </a:xfrm>
        </p:grpSpPr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9793288" y="6076950"/>
              <a:ext cx="0" cy="481013"/>
            </a:xfrm>
            <a:prstGeom prst="line">
              <a:avLst/>
            </a:prstGeom>
            <a:noFill/>
            <a:ln w="112713" cap="flat">
              <a:solidFill>
                <a:srgbClr val="FF754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9504363" y="6076950"/>
              <a:ext cx="0" cy="481013"/>
            </a:xfrm>
            <a:prstGeom prst="line">
              <a:avLst/>
            </a:prstGeom>
            <a:noFill/>
            <a:ln w="112713" cap="flat">
              <a:solidFill>
                <a:srgbClr val="FF754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9247188" y="6076950"/>
              <a:ext cx="0" cy="481013"/>
            </a:xfrm>
            <a:prstGeom prst="line">
              <a:avLst/>
            </a:prstGeom>
            <a:noFill/>
            <a:ln w="112713" cap="flat">
              <a:solidFill>
                <a:srgbClr val="FF754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8974138" y="6076950"/>
              <a:ext cx="0" cy="481013"/>
            </a:xfrm>
            <a:prstGeom prst="line">
              <a:avLst/>
            </a:prstGeom>
            <a:noFill/>
            <a:ln w="112713" cap="flat">
              <a:solidFill>
                <a:srgbClr val="FF754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8966201" y="6324600"/>
              <a:ext cx="803275" cy="0"/>
            </a:xfrm>
            <a:prstGeom prst="line">
              <a:avLst/>
            </a:prstGeom>
            <a:noFill/>
            <a:ln w="144463" cap="flat">
              <a:solidFill>
                <a:srgbClr val="FF754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Freeform 32"/>
          <p:cNvSpPr>
            <a:spLocks/>
          </p:cNvSpPr>
          <p:nvPr/>
        </p:nvSpPr>
        <p:spPr bwMode="auto">
          <a:xfrm>
            <a:off x="4162426" y="425450"/>
            <a:ext cx="708025" cy="352425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2338388" y="577850"/>
            <a:ext cx="758825" cy="312738"/>
          </a:xfrm>
          <a:custGeom>
            <a:avLst/>
            <a:gdLst>
              <a:gd name="T0" fmla="*/ 189 w 189"/>
              <a:gd name="T1" fmla="*/ 78 h 78"/>
              <a:gd name="T2" fmla="*/ 157 w 189"/>
              <a:gd name="T3" fmla="*/ 50 h 78"/>
              <a:gd name="T4" fmla="*/ 155 w 189"/>
              <a:gd name="T5" fmla="*/ 50 h 78"/>
              <a:gd name="T6" fmla="*/ 123 w 189"/>
              <a:gd name="T7" fmla="*/ 28 h 78"/>
              <a:gd name="T8" fmla="*/ 116 w 189"/>
              <a:gd name="T9" fmla="*/ 29 h 78"/>
              <a:gd name="T10" fmla="*/ 116 w 189"/>
              <a:gd name="T11" fmla="*/ 29 h 78"/>
              <a:gd name="T12" fmla="*/ 106 w 189"/>
              <a:gd name="T13" fmla="*/ 11 h 78"/>
              <a:gd name="T14" fmla="*/ 89 w 189"/>
              <a:gd name="T15" fmla="*/ 2 h 78"/>
              <a:gd name="T16" fmla="*/ 79 w 189"/>
              <a:gd name="T17" fmla="*/ 0 h 78"/>
              <a:gd name="T18" fmla="*/ 60 w 189"/>
              <a:gd name="T19" fmla="*/ 6 h 78"/>
              <a:gd name="T20" fmla="*/ 52 w 189"/>
              <a:gd name="T21" fmla="*/ 12 h 78"/>
              <a:gd name="T22" fmla="*/ 46 w 189"/>
              <a:gd name="T23" fmla="*/ 19 h 78"/>
              <a:gd name="T24" fmla="*/ 45 w 189"/>
              <a:gd name="T25" fmla="*/ 21 h 78"/>
              <a:gd name="T26" fmla="*/ 45 w 189"/>
              <a:gd name="T27" fmla="*/ 21 h 78"/>
              <a:gd name="T28" fmla="*/ 45 w 189"/>
              <a:gd name="T29" fmla="*/ 21 h 78"/>
              <a:gd name="T30" fmla="*/ 41 w 189"/>
              <a:gd name="T31" fmla="*/ 29 h 78"/>
              <a:gd name="T32" fmla="*/ 38 w 189"/>
              <a:gd name="T33" fmla="*/ 50 h 78"/>
              <a:gd name="T34" fmla="*/ 27 w 189"/>
              <a:gd name="T35" fmla="*/ 47 h 78"/>
              <a:gd name="T36" fmla="*/ 3 w 189"/>
              <a:gd name="T37" fmla="*/ 78 h 78"/>
              <a:gd name="T38" fmla="*/ 189 w 189"/>
              <a:gd name="T3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9" h="78">
                <a:moveTo>
                  <a:pt x="189" y="78"/>
                </a:moveTo>
                <a:cubicBezTo>
                  <a:pt x="187" y="63"/>
                  <a:pt x="173" y="50"/>
                  <a:pt x="157" y="50"/>
                </a:cubicBezTo>
                <a:cubicBezTo>
                  <a:pt x="156" y="50"/>
                  <a:pt x="156" y="50"/>
                  <a:pt x="155" y="50"/>
                </a:cubicBezTo>
                <a:cubicBezTo>
                  <a:pt x="150" y="38"/>
                  <a:pt x="137" y="28"/>
                  <a:pt x="123" y="28"/>
                </a:cubicBezTo>
                <a:cubicBezTo>
                  <a:pt x="120" y="28"/>
                  <a:pt x="118" y="28"/>
                  <a:pt x="116" y="2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3" y="21"/>
                  <a:pt x="111" y="18"/>
                  <a:pt x="106" y="11"/>
                </a:cubicBezTo>
                <a:cubicBezTo>
                  <a:pt x="101" y="7"/>
                  <a:pt x="96" y="3"/>
                  <a:pt x="89" y="2"/>
                </a:cubicBezTo>
                <a:cubicBezTo>
                  <a:pt x="86" y="1"/>
                  <a:pt x="82" y="1"/>
                  <a:pt x="79" y="0"/>
                </a:cubicBezTo>
                <a:cubicBezTo>
                  <a:pt x="72" y="0"/>
                  <a:pt x="66" y="2"/>
                  <a:pt x="60" y="6"/>
                </a:cubicBezTo>
                <a:cubicBezTo>
                  <a:pt x="57" y="7"/>
                  <a:pt x="55" y="9"/>
                  <a:pt x="52" y="12"/>
                </a:cubicBezTo>
                <a:cubicBezTo>
                  <a:pt x="50" y="14"/>
                  <a:pt x="48" y="17"/>
                  <a:pt x="46" y="19"/>
                </a:cubicBezTo>
                <a:cubicBezTo>
                  <a:pt x="46" y="20"/>
                  <a:pt x="45" y="20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4" y="23"/>
                  <a:pt x="43" y="25"/>
                  <a:pt x="41" y="29"/>
                </a:cubicBezTo>
                <a:cubicBezTo>
                  <a:pt x="38" y="36"/>
                  <a:pt x="37" y="43"/>
                  <a:pt x="38" y="50"/>
                </a:cubicBezTo>
                <a:cubicBezTo>
                  <a:pt x="35" y="48"/>
                  <a:pt x="31" y="47"/>
                  <a:pt x="27" y="47"/>
                </a:cubicBezTo>
                <a:cubicBezTo>
                  <a:pt x="8" y="47"/>
                  <a:pt x="0" y="64"/>
                  <a:pt x="3" y="78"/>
                </a:cubicBezTo>
                <a:lnTo>
                  <a:pt x="189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4356497" y="5110956"/>
            <a:ext cx="1230313" cy="1411288"/>
            <a:chOff x="5938838" y="-787400"/>
            <a:chExt cx="1230313" cy="1411288"/>
          </a:xfrm>
        </p:grpSpPr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6827838" y="-676275"/>
              <a:ext cx="241300" cy="754063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6827838" y="-787400"/>
              <a:ext cx="241300" cy="127000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967413" y="-639762"/>
              <a:ext cx="1177925" cy="1263650"/>
            </a:xfrm>
            <a:custGeom>
              <a:avLst/>
              <a:gdLst>
                <a:gd name="T0" fmla="*/ 742 w 742"/>
                <a:gd name="T1" fmla="*/ 796 h 796"/>
                <a:gd name="T2" fmla="*/ 742 w 742"/>
                <a:gd name="T3" fmla="*/ 379 h 796"/>
                <a:gd name="T4" fmla="*/ 372 w 742"/>
                <a:gd name="T5" fmla="*/ 0 h 796"/>
                <a:gd name="T6" fmla="*/ 0 w 742"/>
                <a:gd name="T7" fmla="*/ 379 h 796"/>
                <a:gd name="T8" fmla="*/ 0 w 742"/>
                <a:gd name="T9" fmla="*/ 796 h 796"/>
                <a:gd name="T10" fmla="*/ 742 w 742"/>
                <a:gd name="T11" fmla="*/ 79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2" h="796">
                  <a:moveTo>
                    <a:pt x="742" y="796"/>
                  </a:moveTo>
                  <a:lnTo>
                    <a:pt x="742" y="379"/>
                  </a:lnTo>
                  <a:lnTo>
                    <a:pt x="372" y="0"/>
                  </a:lnTo>
                  <a:lnTo>
                    <a:pt x="0" y="379"/>
                  </a:lnTo>
                  <a:lnTo>
                    <a:pt x="0" y="796"/>
                  </a:lnTo>
                  <a:lnTo>
                    <a:pt x="742" y="796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5938838" y="-663575"/>
              <a:ext cx="1230313" cy="661988"/>
            </a:xfrm>
            <a:custGeom>
              <a:avLst/>
              <a:gdLst>
                <a:gd name="T0" fmla="*/ 0 w 775"/>
                <a:gd name="T1" fmla="*/ 402 h 417"/>
                <a:gd name="T2" fmla="*/ 385 w 775"/>
                <a:gd name="T3" fmla="*/ 0 h 417"/>
                <a:gd name="T4" fmla="*/ 775 w 775"/>
                <a:gd name="T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5" h="417">
                  <a:moveTo>
                    <a:pt x="0" y="402"/>
                  </a:moveTo>
                  <a:lnTo>
                    <a:pt x="385" y="0"/>
                  </a:lnTo>
                  <a:lnTo>
                    <a:pt x="775" y="417"/>
                  </a:lnTo>
                </a:path>
              </a:pathLst>
            </a:custGeom>
            <a:noFill/>
            <a:ln w="120650" cap="flat">
              <a:solidFill>
                <a:srgbClr val="D760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6111876" y="46038"/>
              <a:ext cx="144463" cy="328613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 w="80963" cap="flat">
              <a:solidFill>
                <a:srgbClr val="D7603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6872288" y="46038"/>
              <a:ext cx="147638" cy="328613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80963" cap="flat">
              <a:solidFill>
                <a:srgbClr val="D7603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6400801" y="-306387"/>
              <a:ext cx="309563" cy="307975"/>
            </a:xfrm>
            <a:prstGeom prst="ellipse">
              <a:avLst/>
            </a:prstGeom>
            <a:solidFill>
              <a:srgbClr val="FFFFFF"/>
            </a:solidFill>
            <a:ln w="80963" cap="flat">
              <a:solidFill>
                <a:srgbClr val="D7603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6405563" y="227013"/>
              <a:ext cx="301625" cy="396875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817813" y="4741195"/>
            <a:ext cx="1165227" cy="1738980"/>
            <a:chOff x="6040438" y="5422900"/>
            <a:chExt cx="835025" cy="1246188"/>
          </a:xfrm>
        </p:grpSpPr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6040438" y="5422900"/>
              <a:ext cx="835025" cy="833438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6284913" y="5843588"/>
              <a:ext cx="361950" cy="825500"/>
            </a:xfrm>
            <a:custGeom>
              <a:avLst/>
              <a:gdLst>
                <a:gd name="T0" fmla="*/ 228 w 228"/>
                <a:gd name="T1" fmla="*/ 91 h 520"/>
                <a:gd name="T2" fmla="*/ 129 w 228"/>
                <a:gd name="T3" fmla="*/ 149 h 520"/>
                <a:gd name="T4" fmla="*/ 114 w 228"/>
                <a:gd name="T5" fmla="*/ 0 h 520"/>
                <a:gd name="T6" fmla="*/ 99 w 228"/>
                <a:gd name="T7" fmla="*/ 149 h 520"/>
                <a:gd name="T8" fmla="*/ 0 w 228"/>
                <a:gd name="T9" fmla="*/ 91 h 520"/>
                <a:gd name="T10" fmla="*/ 91 w 228"/>
                <a:gd name="T11" fmla="*/ 197 h 520"/>
                <a:gd name="T12" fmla="*/ 94 w 228"/>
                <a:gd name="T13" fmla="*/ 520 h 520"/>
                <a:gd name="T14" fmla="*/ 142 w 228"/>
                <a:gd name="T15" fmla="*/ 520 h 520"/>
                <a:gd name="T16" fmla="*/ 137 w 228"/>
                <a:gd name="T17" fmla="*/ 197 h 520"/>
                <a:gd name="T18" fmla="*/ 228 w 228"/>
                <a:gd name="T19" fmla="*/ 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520">
                  <a:moveTo>
                    <a:pt x="228" y="91"/>
                  </a:moveTo>
                  <a:lnTo>
                    <a:pt x="129" y="149"/>
                  </a:lnTo>
                  <a:lnTo>
                    <a:pt x="114" y="0"/>
                  </a:lnTo>
                  <a:lnTo>
                    <a:pt x="99" y="149"/>
                  </a:lnTo>
                  <a:lnTo>
                    <a:pt x="0" y="91"/>
                  </a:lnTo>
                  <a:lnTo>
                    <a:pt x="91" y="197"/>
                  </a:lnTo>
                  <a:lnTo>
                    <a:pt x="94" y="520"/>
                  </a:lnTo>
                  <a:lnTo>
                    <a:pt x="142" y="520"/>
                  </a:lnTo>
                  <a:lnTo>
                    <a:pt x="137" y="197"/>
                  </a:lnTo>
                  <a:lnTo>
                    <a:pt x="228" y="9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614184" y="5586413"/>
            <a:ext cx="554037" cy="930275"/>
            <a:chOff x="5067301" y="5932488"/>
            <a:chExt cx="554037" cy="930275"/>
          </a:xfrm>
        </p:grpSpPr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5224463" y="6208713"/>
              <a:ext cx="147638" cy="65405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5122863" y="5932488"/>
              <a:ext cx="498475" cy="525463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5235576" y="6064250"/>
              <a:ext cx="301625" cy="27622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5067301" y="6408738"/>
              <a:ext cx="220663" cy="1762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2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3" name="Group 3"/>
          <p:cNvGrpSpPr/>
          <p:nvPr/>
        </p:nvGrpSpPr>
        <p:grpSpPr>
          <a:xfrm>
            <a:off x="5209724" y="1534210"/>
            <a:ext cx="2439306" cy="4405374"/>
            <a:chOff x="4665731" y="1530069"/>
            <a:chExt cx="2860538" cy="5166121"/>
          </a:xfrm>
        </p:grpSpPr>
        <p:sp>
          <p:nvSpPr>
            <p:cNvPr id="64" name="Freeform 5"/>
            <p:cNvSpPr>
              <a:spLocks/>
            </p:cNvSpPr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"/>
            <p:cNvSpPr>
              <a:spLocks/>
            </p:cNvSpPr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rgbClr val="768B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79"/>
            <p:cNvSpPr>
              <a:spLocks/>
            </p:cNvSpPr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0" name="TextBox 82"/>
          <p:cNvSpPr txBox="1"/>
          <p:nvPr/>
        </p:nvSpPr>
        <p:spPr>
          <a:xfrm>
            <a:off x="7866730" y="2538550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5" name="Group 18"/>
          <p:cNvGrpSpPr/>
          <p:nvPr/>
        </p:nvGrpSpPr>
        <p:grpSpPr>
          <a:xfrm>
            <a:off x="1317989" y="3048142"/>
            <a:ext cx="3863212" cy="787788"/>
            <a:chOff x="739947" y="3460009"/>
            <a:chExt cx="3663300" cy="747020"/>
          </a:xfrm>
        </p:grpSpPr>
        <p:sp>
          <p:nvSpPr>
            <p:cNvPr id="96" name="TextBox 86"/>
            <p:cNvSpPr txBox="1"/>
            <p:nvPr/>
          </p:nvSpPr>
          <p:spPr>
            <a:xfrm>
              <a:off x="2995793" y="3460009"/>
              <a:ext cx="1366830" cy="332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87"/>
            <p:cNvSpPr/>
            <p:nvPr/>
          </p:nvSpPr>
          <p:spPr>
            <a:xfrm>
              <a:off x="739947" y="3769255"/>
              <a:ext cx="3663300" cy="437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spc="3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GB" altLang="zh-CN" sz="10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8" name="Freeform 92"/>
          <p:cNvSpPr>
            <a:spLocks noEditPoints="1"/>
          </p:cNvSpPr>
          <p:nvPr/>
        </p:nvSpPr>
        <p:spPr bwMode="auto">
          <a:xfrm>
            <a:off x="10386639" y="4000304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Freeform 93"/>
          <p:cNvSpPr>
            <a:spLocks noEditPoints="1"/>
          </p:cNvSpPr>
          <p:nvPr/>
        </p:nvSpPr>
        <p:spPr bwMode="auto">
          <a:xfrm>
            <a:off x="8188864" y="4000303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Freeform 94"/>
          <p:cNvSpPr>
            <a:spLocks noEditPoints="1"/>
          </p:cNvSpPr>
          <p:nvPr/>
        </p:nvSpPr>
        <p:spPr bwMode="auto">
          <a:xfrm>
            <a:off x="9330158" y="3937521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rgbClr val="F0587D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95"/>
          <p:cNvSpPr/>
          <p:nvPr/>
        </p:nvSpPr>
        <p:spPr>
          <a:xfrm>
            <a:off x="8034986" y="4536592"/>
            <a:ext cx="8310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96"/>
          <p:cNvSpPr/>
          <p:nvPr/>
        </p:nvSpPr>
        <p:spPr>
          <a:xfrm>
            <a:off x="9164712" y="4536592"/>
            <a:ext cx="8310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ectangle 97"/>
          <p:cNvSpPr/>
          <p:nvPr/>
        </p:nvSpPr>
        <p:spPr>
          <a:xfrm>
            <a:off x="10234453" y="4536592"/>
            <a:ext cx="8310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1312890" y="1672231"/>
            <a:ext cx="3863212" cy="799149"/>
            <a:chOff x="1312890" y="1672231"/>
            <a:chExt cx="3863212" cy="799149"/>
          </a:xfrm>
        </p:grpSpPr>
        <p:sp>
          <p:nvSpPr>
            <p:cNvPr id="93" name="TextBox 84"/>
            <p:cNvSpPr txBox="1"/>
            <p:nvPr/>
          </p:nvSpPr>
          <p:spPr>
            <a:xfrm>
              <a:off x="3696940" y="1672231"/>
              <a:ext cx="1441420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Rectangle 87"/>
            <p:cNvSpPr/>
            <p:nvPr/>
          </p:nvSpPr>
          <p:spPr>
            <a:xfrm>
              <a:off x="1312890" y="2009715"/>
              <a:ext cx="3863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spc="3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GB" altLang="zh-CN" sz="10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5" name="Rectangle 87"/>
          <p:cNvSpPr/>
          <p:nvPr/>
        </p:nvSpPr>
        <p:spPr>
          <a:xfrm>
            <a:off x="7877798" y="2850007"/>
            <a:ext cx="3863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spc="3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altLang="zh-CN" sz="1000" spc="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8" grpId="0" animBg="1"/>
      <p:bldP spid="99" grpId="0" animBg="1"/>
      <p:bldP spid="100" grpId="0" animBg="1"/>
      <p:bldP spid="101" grpId="0"/>
      <p:bldP spid="102" grpId="0"/>
      <p:bldP spid="103" grpId="0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8"/>
          <p:cNvSpPr>
            <a:spLocks/>
          </p:cNvSpPr>
          <p:nvPr/>
        </p:nvSpPr>
        <p:spPr bwMode="auto">
          <a:xfrm>
            <a:off x="1650999" y="965201"/>
            <a:ext cx="495300" cy="22542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-153988" y="4256628"/>
            <a:ext cx="6021388" cy="2544223"/>
            <a:chOff x="-153988" y="4656138"/>
            <a:chExt cx="5256213" cy="2220913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-153988" y="5380038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4300" y="5843588"/>
              <a:ext cx="398463" cy="909638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356100" y="6223001"/>
              <a:ext cx="746125" cy="3619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606925" y="6443663"/>
              <a:ext cx="93663" cy="10160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616450" y="6324601"/>
              <a:ext cx="123825" cy="93663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784725" y="6421438"/>
              <a:ext cx="87313" cy="10160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916487" y="6448426"/>
              <a:ext cx="106363" cy="84138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4356100" y="6381751"/>
              <a:ext cx="206375" cy="163513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4356100" y="6227763"/>
              <a:ext cx="352425" cy="357188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4606925" y="6448426"/>
              <a:ext cx="93663" cy="84138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616450" y="6324601"/>
              <a:ext cx="92075" cy="93663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3984625" y="6157913"/>
              <a:ext cx="163513" cy="719138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3873500" y="5853113"/>
              <a:ext cx="547688" cy="577850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3997325" y="5997576"/>
              <a:ext cx="331788" cy="304800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3811587" y="6378576"/>
              <a:ext cx="242888" cy="193675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500062" y="5273676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68350" y="5737226"/>
              <a:ext cx="398463" cy="909638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4391025" y="4656138"/>
              <a:ext cx="230188" cy="3762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4276725" y="4749800"/>
              <a:ext cx="300038" cy="300038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4452937" y="4779963"/>
              <a:ext cx="282575" cy="317500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4391025" y="4797425"/>
              <a:ext cx="230188" cy="384175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4391025" y="4832350"/>
              <a:ext cx="242888" cy="180975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4500562" y="4846638"/>
              <a:ext cx="98425" cy="119063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4413250" y="4899025"/>
              <a:ext cx="87313" cy="106363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281112" y="5570538"/>
              <a:ext cx="1858963" cy="1031875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1422400" y="5729288"/>
              <a:ext cx="1576388" cy="873125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1617662" y="5918201"/>
              <a:ext cx="1187450" cy="684213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1824037" y="6126163"/>
              <a:ext cx="773113" cy="473075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2014537" y="6319838"/>
              <a:ext cx="393700" cy="279400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" name="Freeform 37"/>
          <p:cNvSpPr>
            <a:spLocks/>
          </p:cNvSpPr>
          <p:nvPr/>
        </p:nvSpPr>
        <p:spPr bwMode="auto">
          <a:xfrm>
            <a:off x="2555874" y="1416051"/>
            <a:ext cx="777875" cy="387350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806449" y="1265238"/>
            <a:ext cx="835025" cy="344488"/>
          </a:xfrm>
          <a:custGeom>
            <a:avLst/>
            <a:gdLst>
              <a:gd name="T0" fmla="*/ 189 w 189"/>
              <a:gd name="T1" fmla="*/ 78 h 78"/>
              <a:gd name="T2" fmla="*/ 157 w 189"/>
              <a:gd name="T3" fmla="*/ 50 h 78"/>
              <a:gd name="T4" fmla="*/ 155 w 189"/>
              <a:gd name="T5" fmla="*/ 50 h 78"/>
              <a:gd name="T6" fmla="*/ 123 w 189"/>
              <a:gd name="T7" fmla="*/ 28 h 78"/>
              <a:gd name="T8" fmla="*/ 116 w 189"/>
              <a:gd name="T9" fmla="*/ 29 h 78"/>
              <a:gd name="T10" fmla="*/ 116 w 189"/>
              <a:gd name="T11" fmla="*/ 29 h 78"/>
              <a:gd name="T12" fmla="*/ 106 w 189"/>
              <a:gd name="T13" fmla="*/ 11 h 78"/>
              <a:gd name="T14" fmla="*/ 89 w 189"/>
              <a:gd name="T15" fmla="*/ 2 h 78"/>
              <a:gd name="T16" fmla="*/ 79 w 189"/>
              <a:gd name="T17" fmla="*/ 0 h 78"/>
              <a:gd name="T18" fmla="*/ 60 w 189"/>
              <a:gd name="T19" fmla="*/ 6 h 78"/>
              <a:gd name="T20" fmla="*/ 52 w 189"/>
              <a:gd name="T21" fmla="*/ 12 h 78"/>
              <a:gd name="T22" fmla="*/ 46 w 189"/>
              <a:gd name="T23" fmla="*/ 19 h 78"/>
              <a:gd name="T24" fmla="*/ 45 w 189"/>
              <a:gd name="T25" fmla="*/ 21 h 78"/>
              <a:gd name="T26" fmla="*/ 45 w 189"/>
              <a:gd name="T27" fmla="*/ 21 h 78"/>
              <a:gd name="T28" fmla="*/ 45 w 189"/>
              <a:gd name="T29" fmla="*/ 21 h 78"/>
              <a:gd name="T30" fmla="*/ 41 w 189"/>
              <a:gd name="T31" fmla="*/ 29 h 78"/>
              <a:gd name="T32" fmla="*/ 38 w 189"/>
              <a:gd name="T33" fmla="*/ 50 h 78"/>
              <a:gd name="T34" fmla="*/ 27 w 189"/>
              <a:gd name="T35" fmla="*/ 47 h 78"/>
              <a:gd name="T36" fmla="*/ 3 w 189"/>
              <a:gd name="T37" fmla="*/ 78 h 78"/>
              <a:gd name="T38" fmla="*/ 189 w 189"/>
              <a:gd name="T3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9" h="78">
                <a:moveTo>
                  <a:pt x="189" y="78"/>
                </a:moveTo>
                <a:cubicBezTo>
                  <a:pt x="187" y="63"/>
                  <a:pt x="173" y="50"/>
                  <a:pt x="157" y="50"/>
                </a:cubicBezTo>
                <a:cubicBezTo>
                  <a:pt x="156" y="50"/>
                  <a:pt x="156" y="50"/>
                  <a:pt x="155" y="50"/>
                </a:cubicBezTo>
                <a:cubicBezTo>
                  <a:pt x="150" y="38"/>
                  <a:pt x="137" y="28"/>
                  <a:pt x="123" y="28"/>
                </a:cubicBezTo>
                <a:cubicBezTo>
                  <a:pt x="120" y="28"/>
                  <a:pt x="118" y="28"/>
                  <a:pt x="116" y="2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3" y="21"/>
                  <a:pt x="111" y="18"/>
                  <a:pt x="106" y="11"/>
                </a:cubicBezTo>
                <a:cubicBezTo>
                  <a:pt x="101" y="7"/>
                  <a:pt x="96" y="3"/>
                  <a:pt x="89" y="2"/>
                </a:cubicBezTo>
                <a:cubicBezTo>
                  <a:pt x="86" y="1"/>
                  <a:pt x="82" y="1"/>
                  <a:pt x="79" y="0"/>
                </a:cubicBezTo>
                <a:cubicBezTo>
                  <a:pt x="72" y="0"/>
                  <a:pt x="66" y="2"/>
                  <a:pt x="60" y="6"/>
                </a:cubicBezTo>
                <a:cubicBezTo>
                  <a:pt x="57" y="7"/>
                  <a:pt x="55" y="9"/>
                  <a:pt x="52" y="12"/>
                </a:cubicBezTo>
                <a:cubicBezTo>
                  <a:pt x="50" y="14"/>
                  <a:pt x="48" y="17"/>
                  <a:pt x="46" y="19"/>
                </a:cubicBezTo>
                <a:cubicBezTo>
                  <a:pt x="46" y="20"/>
                  <a:pt x="45" y="20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4" y="23"/>
                  <a:pt x="43" y="25"/>
                  <a:pt x="41" y="29"/>
                </a:cubicBezTo>
                <a:cubicBezTo>
                  <a:pt x="38" y="36"/>
                  <a:pt x="37" y="43"/>
                  <a:pt x="38" y="50"/>
                </a:cubicBezTo>
                <a:cubicBezTo>
                  <a:pt x="35" y="48"/>
                  <a:pt x="31" y="47"/>
                  <a:pt x="27" y="47"/>
                </a:cubicBezTo>
                <a:cubicBezTo>
                  <a:pt x="8" y="47"/>
                  <a:pt x="0" y="64"/>
                  <a:pt x="3" y="78"/>
                </a:cubicBezTo>
                <a:lnTo>
                  <a:pt x="189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2716212" y="1932782"/>
            <a:ext cx="423863" cy="1447800"/>
            <a:chOff x="2990850" y="4422775"/>
            <a:chExt cx="423863" cy="1447800"/>
          </a:xfrm>
        </p:grpSpPr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2990850" y="4422775"/>
              <a:ext cx="69850" cy="989013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3167062" y="4422775"/>
              <a:ext cx="71438" cy="1217613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3343275" y="4422775"/>
              <a:ext cx="71438" cy="1447800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8" name="Group 2"/>
          <p:cNvGrpSpPr>
            <a:grpSpLocks noChangeAspect="1"/>
          </p:cNvGrpSpPr>
          <p:nvPr/>
        </p:nvGrpSpPr>
        <p:grpSpPr bwMode="auto">
          <a:xfrm>
            <a:off x="1898649" y="1744396"/>
            <a:ext cx="8454834" cy="3157587"/>
            <a:chOff x="1001486" y="2422329"/>
            <a:chExt cx="6844048" cy="2556478"/>
          </a:xfrm>
        </p:grpSpPr>
        <p:sp>
          <p:nvSpPr>
            <p:cNvPr id="49" name="Freeform 3"/>
            <p:cNvSpPr/>
            <p:nvPr/>
          </p:nvSpPr>
          <p:spPr>
            <a:xfrm>
              <a:off x="1959653" y="4012334"/>
              <a:ext cx="1115376" cy="955629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191099" rIns="181993" bIns="191099" spcCol="1270" anchor="ctr"/>
            <a:lstStyle/>
            <a:p>
              <a:pPr algn="ctr" defTabSz="121880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Hexagon 7"/>
            <p:cNvSpPr/>
            <p:nvPr/>
          </p:nvSpPr>
          <p:spPr>
            <a:xfrm>
              <a:off x="1001486" y="3482332"/>
              <a:ext cx="1114021" cy="956985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2225">
              <a:solidFill>
                <a:srgbClr val="768B0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9"/>
            <p:cNvSpPr/>
            <p:nvPr/>
          </p:nvSpPr>
          <p:spPr>
            <a:xfrm>
              <a:off x="2919175" y="3479621"/>
              <a:ext cx="1114021" cy="956985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solidFill>
              <a:srgbClr val="C56D27"/>
            </a:solidFill>
            <a:ln w="22225">
              <a:noFill/>
            </a:ln>
          </p:spPr>
          <p:style>
            <a:lnRef idx="2">
              <a:schemeClr val="accent5">
                <a:hueOff val="3432332"/>
                <a:satOff val="-6875"/>
                <a:lumOff val="-4353"/>
                <a:alphaOff val="0"/>
              </a:schemeClr>
            </a:lnRef>
            <a:fillRef idx="1">
              <a:schemeClr val="accent5">
                <a:hueOff val="3432332"/>
                <a:satOff val="-6875"/>
                <a:lumOff val="-4353"/>
                <a:alphaOff val="0"/>
              </a:schemeClr>
            </a:fillRef>
            <a:effectRef idx="0">
              <a:schemeClr val="accent5">
                <a:hueOff val="3432332"/>
                <a:satOff val="-6875"/>
                <a:lumOff val="-4353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191099" rIns="181993" bIns="191099" spcCol="1270" anchor="ctr"/>
            <a:lstStyle/>
            <a:p>
              <a:pPr algn="ctr" defTabSz="121880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Hexagon 11"/>
            <p:cNvSpPr/>
            <p:nvPr/>
          </p:nvSpPr>
          <p:spPr>
            <a:xfrm>
              <a:off x="3877341" y="4009623"/>
              <a:ext cx="1114021" cy="95698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0587D"/>
            </a:solidFill>
            <a:ln>
              <a:noFill/>
            </a:ln>
          </p:spPr>
          <p:style>
            <a:lnRef idx="2">
              <a:schemeClr val="accent5">
                <a:hueOff val="3432332"/>
                <a:satOff val="-6875"/>
                <a:lumOff val="-4353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13"/>
            <p:cNvSpPr/>
            <p:nvPr/>
          </p:nvSpPr>
          <p:spPr>
            <a:xfrm>
              <a:off x="1959653" y="2953686"/>
              <a:ext cx="1115376" cy="956985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2225">
              <a:solidFill>
                <a:srgbClr val="FFA100"/>
              </a:solidFill>
            </a:ln>
          </p:spPr>
          <p:style>
            <a:lnRef idx="2">
              <a:schemeClr val="accent5">
                <a:hueOff val="6864664"/>
                <a:satOff val="-13750"/>
                <a:lumOff val="-8706"/>
                <a:alphaOff val="0"/>
              </a:schemeClr>
            </a:lnRef>
            <a:fillRef idx="1">
              <a:schemeClr val="accent5">
                <a:hueOff val="6864664"/>
                <a:satOff val="-13750"/>
                <a:lumOff val="-8706"/>
                <a:alphaOff val="0"/>
              </a:schemeClr>
            </a:fillRef>
            <a:effectRef idx="0">
              <a:schemeClr val="accent5">
                <a:hueOff val="6864664"/>
                <a:satOff val="-13750"/>
                <a:lumOff val="-8706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191099" rIns="181993" bIns="191099" spcCol="1270" anchor="ctr"/>
            <a:lstStyle/>
            <a:p>
              <a:pPr algn="ctr" defTabSz="121880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Hexagon 15"/>
            <p:cNvSpPr/>
            <p:nvPr/>
          </p:nvSpPr>
          <p:spPr>
            <a:xfrm>
              <a:off x="2919175" y="2422329"/>
              <a:ext cx="1114021" cy="95698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6E300"/>
            </a:solidFill>
            <a:ln>
              <a:noFill/>
            </a:ln>
          </p:spPr>
          <p:style>
            <a:lnRef idx="2">
              <a:schemeClr val="accent5">
                <a:hueOff val="6864664"/>
                <a:satOff val="-13750"/>
                <a:lumOff val="-8706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7"/>
            <p:cNvSpPr/>
            <p:nvPr/>
          </p:nvSpPr>
          <p:spPr>
            <a:xfrm>
              <a:off x="3877341" y="2952331"/>
              <a:ext cx="1114021" cy="956985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2225">
              <a:solidFill>
                <a:srgbClr val="E6E300"/>
              </a:solidFill>
            </a:ln>
          </p:spPr>
          <p:style>
            <a:lnRef idx="2">
              <a:schemeClr val="accent5">
                <a:hueOff val="10296996"/>
                <a:satOff val="-20624"/>
                <a:lumOff val="-13059"/>
                <a:alphaOff val="0"/>
              </a:schemeClr>
            </a:lnRef>
            <a:fillRef idx="1">
              <a:schemeClr val="accent5">
                <a:hueOff val="10296996"/>
                <a:satOff val="-20624"/>
                <a:lumOff val="-13059"/>
                <a:alphaOff val="0"/>
              </a:schemeClr>
            </a:fillRef>
            <a:effectRef idx="0">
              <a:schemeClr val="accent5">
                <a:hueOff val="10296996"/>
                <a:satOff val="-20624"/>
                <a:lumOff val="-13059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209850" rIns="181993" bIns="209850" spcCol="1270" anchor="ctr"/>
            <a:lstStyle/>
            <a:p>
              <a:pPr algn="ctr" defTabSz="1875079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Hexagon 22"/>
            <p:cNvSpPr/>
            <p:nvPr/>
          </p:nvSpPr>
          <p:spPr>
            <a:xfrm>
              <a:off x="4835509" y="3490465"/>
              <a:ext cx="1114021" cy="955630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2225">
              <a:solidFill>
                <a:srgbClr val="F0587D"/>
              </a:solidFill>
            </a:ln>
          </p:spPr>
          <p:style>
            <a:lnRef idx="2">
              <a:schemeClr val="accent5">
                <a:hueOff val="10296996"/>
                <a:satOff val="-20624"/>
                <a:lumOff val="-13059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24"/>
            <p:cNvSpPr/>
            <p:nvPr/>
          </p:nvSpPr>
          <p:spPr>
            <a:xfrm>
              <a:off x="4835509" y="2431818"/>
              <a:ext cx="1114021" cy="956985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</p:spPr>
          <p:style>
            <a:lnRef idx="2">
              <a:schemeClr val="accent5">
                <a:hueOff val="13729329"/>
                <a:satOff val="-27499"/>
                <a:lumOff val="-17412"/>
                <a:alphaOff val="0"/>
              </a:schemeClr>
            </a:lnRef>
            <a:fillRef idx="1">
              <a:schemeClr val="accent5">
                <a:hueOff val="13729329"/>
                <a:satOff val="-27499"/>
                <a:lumOff val="-17412"/>
                <a:alphaOff val="0"/>
              </a:schemeClr>
            </a:fillRef>
            <a:effectRef idx="0">
              <a:schemeClr val="accent5">
                <a:hueOff val="13729329"/>
                <a:satOff val="-27499"/>
                <a:lumOff val="-17412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209850" rIns="181993" bIns="209850" spcCol="1270" anchor="ctr"/>
            <a:lstStyle/>
            <a:p>
              <a:pPr algn="ctr" defTabSz="1875079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Hexagon 26"/>
            <p:cNvSpPr/>
            <p:nvPr/>
          </p:nvSpPr>
          <p:spPr>
            <a:xfrm>
              <a:off x="5795031" y="2965886"/>
              <a:ext cx="1114021" cy="956985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2225">
              <a:solidFill>
                <a:srgbClr val="F0587D"/>
              </a:solidFill>
            </a:ln>
          </p:spPr>
          <p:style>
            <a:lnRef idx="2">
              <a:schemeClr val="accent5">
                <a:hueOff val="13729329"/>
                <a:satOff val="-27499"/>
                <a:lumOff val="-17412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28"/>
            <p:cNvSpPr/>
            <p:nvPr/>
          </p:nvSpPr>
          <p:spPr>
            <a:xfrm>
              <a:off x="5795031" y="4021822"/>
              <a:ext cx="1114021" cy="956985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style>
            <a:lnRef idx="2">
              <a:schemeClr val="accent5">
                <a:hueOff val="17161661"/>
                <a:satOff val="-34374"/>
                <a:lumOff val="-21765"/>
                <a:alphaOff val="0"/>
              </a:schemeClr>
            </a:lnRef>
            <a:fillRef idx="1">
              <a:schemeClr val="accent5">
                <a:hueOff val="17161661"/>
                <a:satOff val="-34374"/>
                <a:lumOff val="-21765"/>
                <a:alphaOff val="0"/>
              </a:schemeClr>
            </a:fillRef>
            <a:effectRef idx="0">
              <a:schemeClr val="accent5">
                <a:hueOff val="17161661"/>
                <a:satOff val="-34374"/>
                <a:lumOff val="-21765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209850" rIns="181993" bIns="209850" spcCol="1270" anchor="ctr"/>
            <a:lstStyle/>
            <a:p>
              <a:pPr algn="ctr" defTabSz="1875079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Hexagon 30"/>
            <p:cNvSpPr/>
            <p:nvPr/>
          </p:nvSpPr>
          <p:spPr>
            <a:xfrm>
              <a:off x="6731513" y="3499954"/>
              <a:ext cx="1114021" cy="95698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68B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5">
                <a:hueOff val="17161661"/>
                <a:satOff val="-34374"/>
                <a:lumOff val="-21765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4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0432256" y="512763"/>
            <a:ext cx="1096963" cy="1093787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8536781" y="1373188"/>
            <a:ext cx="635000" cy="212725"/>
          </a:xfrm>
          <a:custGeom>
            <a:avLst/>
            <a:gdLst>
              <a:gd name="T0" fmla="*/ 92 w 92"/>
              <a:gd name="T1" fmla="*/ 0 h 31"/>
              <a:gd name="T2" fmla="*/ 46 w 92"/>
              <a:gd name="T3" fmla="*/ 31 h 31"/>
              <a:gd name="T4" fmla="*/ 0 w 92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31">
                <a:moveTo>
                  <a:pt x="92" y="0"/>
                </a:moveTo>
                <a:cubicBezTo>
                  <a:pt x="71" y="0"/>
                  <a:pt x="53" y="13"/>
                  <a:pt x="46" y="31"/>
                </a:cubicBezTo>
                <a:cubicBezTo>
                  <a:pt x="39" y="13"/>
                  <a:pt x="21" y="0"/>
                  <a:pt x="0" y="0"/>
                </a:cubicBezTo>
              </a:path>
            </a:pathLst>
          </a:custGeom>
          <a:noFill/>
          <a:ln w="138113" cap="rnd">
            <a:solidFill>
              <a:srgbClr val="FFC0A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10273506" y="2363788"/>
            <a:ext cx="635000" cy="214312"/>
          </a:xfrm>
          <a:custGeom>
            <a:avLst/>
            <a:gdLst>
              <a:gd name="T0" fmla="*/ 92 w 92"/>
              <a:gd name="T1" fmla="*/ 0 h 31"/>
              <a:gd name="T2" fmla="*/ 46 w 92"/>
              <a:gd name="T3" fmla="*/ 31 h 31"/>
              <a:gd name="T4" fmla="*/ 0 w 92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31">
                <a:moveTo>
                  <a:pt x="92" y="0"/>
                </a:moveTo>
                <a:cubicBezTo>
                  <a:pt x="71" y="0"/>
                  <a:pt x="53" y="13"/>
                  <a:pt x="46" y="31"/>
                </a:cubicBezTo>
                <a:cubicBezTo>
                  <a:pt x="39" y="13"/>
                  <a:pt x="21" y="0"/>
                  <a:pt x="0" y="0"/>
                </a:cubicBezTo>
              </a:path>
            </a:pathLst>
          </a:custGeom>
          <a:noFill/>
          <a:ln w="138113" cap="rnd">
            <a:solidFill>
              <a:srgbClr val="FFC0A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382125" y="4297363"/>
            <a:ext cx="412750" cy="1293812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382125" y="4103688"/>
            <a:ext cx="412750" cy="220662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7907338" y="4359275"/>
            <a:ext cx="2019300" cy="2168525"/>
          </a:xfrm>
          <a:custGeom>
            <a:avLst/>
            <a:gdLst>
              <a:gd name="T0" fmla="*/ 1272 w 1272"/>
              <a:gd name="T1" fmla="*/ 1366 h 1366"/>
              <a:gd name="T2" fmla="*/ 1272 w 1272"/>
              <a:gd name="T3" fmla="*/ 650 h 1366"/>
              <a:gd name="T4" fmla="*/ 638 w 1272"/>
              <a:gd name="T5" fmla="*/ 0 h 1366"/>
              <a:gd name="T6" fmla="*/ 0 w 1272"/>
              <a:gd name="T7" fmla="*/ 650 h 1366"/>
              <a:gd name="T8" fmla="*/ 0 w 1272"/>
              <a:gd name="T9" fmla="*/ 1366 h 1366"/>
              <a:gd name="T10" fmla="*/ 1272 w 1272"/>
              <a:gd name="T11" fmla="*/ 1366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2" h="1366">
                <a:moveTo>
                  <a:pt x="1272" y="1366"/>
                </a:moveTo>
                <a:lnTo>
                  <a:pt x="1272" y="650"/>
                </a:lnTo>
                <a:lnTo>
                  <a:pt x="638" y="0"/>
                </a:lnTo>
                <a:lnTo>
                  <a:pt x="0" y="650"/>
                </a:lnTo>
                <a:lnTo>
                  <a:pt x="0" y="1366"/>
                </a:lnTo>
                <a:lnTo>
                  <a:pt x="1272" y="1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7858125" y="4318000"/>
            <a:ext cx="2109788" cy="1135062"/>
          </a:xfrm>
          <a:custGeom>
            <a:avLst/>
            <a:gdLst>
              <a:gd name="T0" fmla="*/ 0 w 1329"/>
              <a:gd name="T1" fmla="*/ 689 h 715"/>
              <a:gd name="T2" fmla="*/ 660 w 1329"/>
              <a:gd name="T3" fmla="*/ 0 h 715"/>
              <a:gd name="T4" fmla="*/ 1329 w 1329"/>
              <a:gd name="T5" fmla="*/ 715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9" h="715">
                <a:moveTo>
                  <a:pt x="0" y="689"/>
                </a:moveTo>
                <a:lnTo>
                  <a:pt x="660" y="0"/>
                </a:lnTo>
                <a:lnTo>
                  <a:pt x="1329" y="715"/>
                </a:lnTo>
              </a:path>
            </a:pathLst>
          </a:custGeom>
          <a:noFill/>
          <a:ln w="206375" cap="flat">
            <a:solidFill>
              <a:srgbClr val="D760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8154988" y="5535613"/>
            <a:ext cx="247650" cy="565150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 w="138113" cap="flat">
            <a:solidFill>
              <a:srgbClr val="D7603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9456738" y="5535613"/>
            <a:ext cx="255588" cy="565150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 w="138113" cap="flat">
            <a:solidFill>
              <a:srgbClr val="D7603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8650288" y="4930775"/>
            <a:ext cx="531813" cy="530225"/>
          </a:xfrm>
          <a:prstGeom prst="ellipse">
            <a:avLst/>
          </a:prstGeom>
          <a:solidFill>
            <a:srgbClr val="FFFFFF"/>
          </a:solidFill>
          <a:ln w="138113" cap="flat">
            <a:solidFill>
              <a:srgbClr val="D7603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8658225" y="5845175"/>
            <a:ext cx="515938" cy="682625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10180638" y="4881563"/>
            <a:ext cx="800100" cy="1328737"/>
          </a:xfrm>
          <a:custGeom>
            <a:avLst/>
            <a:gdLst>
              <a:gd name="T0" fmla="*/ 504 w 504"/>
              <a:gd name="T1" fmla="*/ 837 h 837"/>
              <a:gd name="T2" fmla="*/ 252 w 504"/>
              <a:gd name="T3" fmla="*/ 0 h 837"/>
              <a:gd name="T4" fmla="*/ 0 w 504"/>
              <a:gd name="T5" fmla="*/ 837 h 837"/>
              <a:gd name="T6" fmla="*/ 504 w 504"/>
              <a:gd name="T7" fmla="*/ 837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4" h="837">
                <a:moveTo>
                  <a:pt x="504" y="837"/>
                </a:moveTo>
                <a:lnTo>
                  <a:pt x="252" y="0"/>
                </a:lnTo>
                <a:lnTo>
                  <a:pt x="0" y="837"/>
                </a:lnTo>
                <a:lnTo>
                  <a:pt x="504" y="837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10498138" y="5453063"/>
            <a:ext cx="171450" cy="1081087"/>
          </a:xfrm>
          <a:custGeom>
            <a:avLst/>
            <a:gdLst>
              <a:gd name="T0" fmla="*/ 108 w 108"/>
              <a:gd name="T1" fmla="*/ 681 h 681"/>
              <a:gd name="T2" fmla="*/ 52 w 108"/>
              <a:gd name="T3" fmla="*/ 0 h 681"/>
              <a:gd name="T4" fmla="*/ 0 w 108"/>
              <a:gd name="T5" fmla="*/ 681 h 681"/>
              <a:gd name="T6" fmla="*/ 108 w 108"/>
              <a:gd name="T7" fmla="*/ 681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681">
                <a:moveTo>
                  <a:pt x="108" y="681"/>
                </a:moveTo>
                <a:lnTo>
                  <a:pt x="52" y="0"/>
                </a:lnTo>
                <a:lnTo>
                  <a:pt x="0" y="681"/>
                </a:lnTo>
                <a:lnTo>
                  <a:pt x="108" y="681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10780713" y="4090988"/>
            <a:ext cx="785813" cy="577849"/>
            <a:chOff x="10780713" y="4090988"/>
            <a:chExt cx="785813" cy="577849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0836275" y="4090988"/>
              <a:ext cx="565150" cy="295275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0780713" y="4310063"/>
              <a:ext cx="612775" cy="323850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0945813" y="4132263"/>
              <a:ext cx="620713" cy="336550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0939463" y="4359275"/>
              <a:ext cx="544513" cy="309562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1063288" y="4194175"/>
              <a:ext cx="227013" cy="377825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1090275" y="4262438"/>
              <a:ext cx="187325" cy="103187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1077575" y="4435475"/>
              <a:ext cx="177800" cy="95250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21" name="Group 3"/>
          <p:cNvGrpSpPr/>
          <p:nvPr/>
        </p:nvGrpSpPr>
        <p:grpSpPr>
          <a:xfrm>
            <a:off x="485890" y="585594"/>
            <a:ext cx="3284566" cy="4853182"/>
            <a:chOff x="1912729" y="1458758"/>
            <a:chExt cx="3510756" cy="5187394"/>
          </a:xfrm>
        </p:grpSpPr>
        <p:grpSp>
          <p:nvGrpSpPr>
            <p:cNvPr id="122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139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44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FF7C6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F0587D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33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34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35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136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3" name="Donut 44"/>
          <p:cNvSpPr/>
          <p:nvPr/>
        </p:nvSpPr>
        <p:spPr>
          <a:xfrm>
            <a:off x="4405306" y="1356028"/>
            <a:ext cx="724494" cy="724494"/>
          </a:xfrm>
          <a:prstGeom prst="donut">
            <a:avLst>
              <a:gd name="adj" fmla="val 6804"/>
            </a:avLst>
          </a:prstGeom>
          <a:solidFill>
            <a:srgbClr val="FF7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Freeform 45"/>
          <p:cNvSpPr>
            <a:spLocks noEditPoints="1"/>
          </p:cNvSpPr>
          <p:nvPr/>
        </p:nvSpPr>
        <p:spPr bwMode="auto">
          <a:xfrm>
            <a:off x="4611063" y="1553469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Freeform 46"/>
          <p:cNvSpPr>
            <a:spLocks noEditPoints="1"/>
          </p:cNvSpPr>
          <p:nvPr/>
        </p:nvSpPr>
        <p:spPr bwMode="auto">
          <a:xfrm>
            <a:off x="4582711" y="3078611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Freeform 47"/>
          <p:cNvSpPr>
            <a:spLocks noEditPoints="1"/>
          </p:cNvSpPr>
          <p:nvPr/>
        </p:nvSpPr>
        <p:spPr bwMode="auto">
          <a:xfrm>
            <a:off x="7322265" y="3076091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768B00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Freeform 48"/>
          <p:cNvSpPr>
            <a:spLocks noEditPoints="1"/>
          </p:cNvSpPr>
          <p:nvPr/>
        </p:nvSpPr>
        <p:spPr bwMode="auto">
          <a:xfrm>
            <a:off x="7312133" y="1566322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F0587D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Donut 49"/>
          <p:cNvSpPr/>
          <p:nvPr/>
        </p:nvSpPr>
        <p:spPr>
          <a:xfrm>
            <a:off x="7078709" y="2873066"/>
            <a:ext cx="724494" cy="724494"/>
          </a:xfrm>
          <a:prstGeom prst="donut">
            <a:avLst>
              <a:gd name="adj" fmla="val 6804"/>
            </a:avLst>
          </a:prstGeom>
          <a:solidFill>
            <a:srgbClr val="76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Donut 50"/>
          <p:cNvSpPr/>
          <p:nvPr/>
        </p:nvSpPr>
        <p:spPr>
          <a:xfrm>
            <a:off x="4399886" y="2873219"/>
            <a:ext cx="724494" cy="724494"/>
          </a:xfrm>
          <a:prstGeom prst="donut">
            <a:avLst>
              <a:gd name="adj" fmla="val 6804"/>
            </a:avLst>
          </a:prstGeom>
          <a:solidFill>
            <a:srgbClr val="C5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Donut 51"/>
          <p:cNvSpPr/>
          <p:nvPr/>
        </p:nvSpPr>
        <p:spPr>
          <a:xfrm>
            <a:off x="7073004" y="1356028"/>
            <a:ext cx="724494" cy="724494"/>
          </a:xfrm>
          <a:prstGeom prst="donut">
            <a:avLst>
              <a:gd name="adj" fmla="val 6804"/>
            </a:avLst>
          </a:prstGeom>
          <a:solidFill>
            <a:srgbClr val="F0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Box 52"/>
          <p:cNvSpPr txBox="1"/>
          <p:nvPr/>
        </p:nvSpPr>
        <p:spPr>
          <a:xfrm>
            <a:off x="5122558" y="166403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TextBox 53"/>
          <p:cNvSpPr txBox="1"/>
          <p:nvPr/>
        </p:nvSpPr>
        <p:spPr>
          <a:xfrm>
            <a:off x="5064850" y="139480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rgbClr val="FF7C6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rgbClr val="FF7C6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TextBox 54"/>
          <p:cNvSpPr txBox="1"/>
          <p:nvPr/>
        </p:nvSpPr>
        <p:spPr>
          <a:xfrm>
            <a:off x="7751512" y="166403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TextBox 55"/>
          <p:cNvSpPr txBox="1"/>
          <p:nvPr/>
        </p:nvSpPr>
        <p:spPr>
          <a:xfrm>
            <a:off x="7750155" y="139480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rgbClr val="F0587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 dirty="0">
              <a:solidFill>
                <a:srgbClr val="F0587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TextBox 56"/>
          <p:cNvSpPr txBox="1"/>
          <p:nvPr/>
        </p:nvSpPr>
        <p:spPr>
          <a:xfrm>
            <a:off x="5122558" y="3189979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TextBox 57"/>
          <p:cNvSpPr txBox="1"/>
          <p:nvPr/>
        </p:nvSpPr>
        <p:spPr>
          <a:xfrm>
            <a:off x="5064850" y="2904178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rgbClr val="C56D2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 dirty="0">
              <a:solidFill>
                <a:srgbClr val="C56D2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TextBox 58"/>
          <p:cNvSpPr txBox="1"/>
          <p:nvPr/>
        </p:nvSpPr>
        <p:spPr>
          <a:xfrm>
            <a:off x="7809017" y="3189979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TextBox 59"/>
          <p:cNvSpPr txBox="1"/>
          <p:nvPr/>
        </p:nvSpPr>
        <p:spPr>
          <a:xfrm>
            <a:off x="7752469" y="2904178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rgbClr val="768B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 dirty="0">
              <a:solidFill>
                <a:srgbClr val="768B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3" name="Rectangle 87"/>
          <p:cNvSpPr/>
          <p:nvPr/>
        </p:nvSpPr>
        <p:spPr>
          <a:xfrm>
            <a:off x="4401381" y="4027483"/>
            <a:ext cx="38632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spc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</a:t>
            </a:r>
            <a:endParaRPr lang="en-GB" altLang="zh-CN" sz="1100" spc="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6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260350" y="3430218"/>
            <a:ext cx="2298700" cy="3427782"/>
            <a:chOff x="8521700" y="1270000"/>
            <a:chExt cx="630238" cy="939800"/>
          </a:xfrm>
        </p:grpSpPr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8200" y="3659914"/>
            <a:ext cx="2170462" cy="3236556"/>
            <a:chOff x="8521700" y="1270000"/>
            <a:chExt cx="630238" cy="939800"/>
          </a:xfrm>
        </p:grpSpPr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030573" y="5249741"/>
            <a:ext cx="2084417" cy="1609725"/>
            <a:chOff x="6738938" y="5481638"/>
            <a:chExt cx="1408113" cy="1087438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178675" y="5711825"/>
              <a:ext cx="968375" cy="857250"/>
            </a:xfrm>
            <a:custGeom>
              <a:avLst/>
              <a:gdLst>
                <a:gd name="T0" fmla="*/ 610 w 610"/>
                <a:gd name="T1" fmla="*/ 540 h 540"/>
                <a:gd name="T2" fmla="*/ 610 w 610"/>
                <a:gd name="T3" fmla="*/ 259 h 540"/>
                <a:gd name="T4" fmla="*/ 328 w 610"/>
                <a:gd name="T5" fmla="*/ 0 h 540"/>
                <a:gd name="T6" fmla="*/ 0 w 610"/>
                <a:gd name="T7" fmla="*/ 0 h 540"/>
                <a:gd name="T8" fmla="*/ 0 w 610"/>
                <a:gd name="T9" fmla="*/ 540 h 540"/>
                <a:gd name="T10" fmla="*/ 610 w 610"/>
                <a:gd name="T11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0">
                  <a:moveTo>
                    <a:pt x="610" y="540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610" y="540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6761163" y="5751513"/>
              <a:ext cx="885825" cy="817563"/>
            </a:xfrm>
            <a:custGeom>
              <a:avLst/>
              <a:gdLst>
                <a:gd name="T0" fmla="*/ 558 w 558"/>
                <a:gd name="T1" fmla="*/ 515 h 515"/>
                <a:gd name="T2" fmla="*/ 558 w 558"/>
                <a:gd name="T3" fmla="*/ 209 h 515"/>
                <a:gd name="T4" fmla="*/ 280 w 558"/>
                <a:gd name="T5" fmla="*/ 0 h 515"/>
                <a:gd name="T6" fmla="*/ 0 w 558"/>
                <a:gd name="T7" fmla="*/ 209 h 515"/>
                <a:gd name="T8" fmla="*/ 0 w 558"/>
                <a:gd name="T9" fmla="*/ 515 h 515"/>
                <a:gd name="T10" fmla="*/ 558 w 558"/>
                <a:gd name="T11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8" h="515">
                  <a:moveTo>
                    <a:pt x="558" y="515"/>
                  </a:moveTo>
                  <a:lnTo>
                    <a:pt x="558" y="209"/>
                  </a:lnTo>
                  <a:lnTo>
                    <a:pt x="280" y="0"/>
                  </a:lnTo>
                  <a:lnTo>
                    <a:pt x="0" y="209"/>
                  </a:lnTo>
                  <a:lnTo>
                    <a:pt x="0" y="515"/>
                  </a:lnTo>
                  <a:lnTo>
                    <a:pt x="558" y="515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869113" y="6146800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442200" y="6146800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829550" y="6218238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089775" y="6281738"/>
              <a:ext cx="227013" cy="2873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  <a:gd name="T12" fmla="*/ 292 w 887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</a:path>
              </a:pathLst>
            </a:custGeom>
            <a:noFill/>
            <a:ln w="84138" cap="flat">
              <a:solidFill>
                <a:srgbClr val="D760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7577138" y="5567363"/>
              <a:ext cx="182563" cy="338138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7577138" y="5481638"/>
              <a:ext cx="182563" cy="968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00235" y="6071556"/>
            <a:ext cx="858837" cy="762000"/>
            <a:chOff x="4084638" y="1568450"/>
            <a:chExt cx="858837" cy="762000"/>
          </a:xfrm>
        </p:grpSpPr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714875" y="1778000"/>
              <a:ext cx="111125" cy="4921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4525963" y="1568450"/>
              <a:ext cx="376238" cy="3968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4589463" y="1668463"/>
              <a:ext cx="227013" cy="207963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4778375" y="1928813"/>
              <a:ext cx="165100" cy="13176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4202113" y="1838325"/>
              <a:ext cx="112713" cy="492125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127500" y="1628775"/>
              <a:ext cx="374650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211638" y="1728788"/>
              <a:ext cx="227013" cy="207963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084638" y="1989138"/>
              <a:ext cx="166688" cy="13176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 rot="17100000">
            <a:off x="2996527" y="4203108"/>
            <a:ext cx="785813" cy="577849"/>
            <a:chOff x="10780713" y="4090988"/>
            <a:chExt cx="785813" cy="577849"/>
          </a:xfrm>
        </p:grpSpPr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10836275" y="4090988"/>
              <a:ext cx="565150" cy="295275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10780713" y="4310063"/>
              <a:ext cx="612775" cy="323850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10945813" y="4132263"/>
              <a:ext cx="620713" cy="336550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10939463" y="4359275"/>
              <a:ext cx="544513" cy="309562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11063288" y="4194175"/>
              <a:ext cx="227013" cy="377825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11090275" y="4262438"/>
              <a:ext cx="187325" cy="103187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11077575" y="4435475"/>
              <a:ext cx="177800" cy="95250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9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2537392" y="2198391"/>
            <a:ext cx="771503" cy="1972383"/>
            <a:chOff x="4352925" y="4806950"/>
            <a:chExt cx="533400" cy="1363662"/>
          </a:xfrm>
        </p:grpSpPr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5" name="Freeform 21"/>
          <p:cNvSpPr>
            <a:spLocks/>
          </p:cNvSpPr>
          <p:nvPr/>
        </p:nvSpPr>
        <p:spPr bwMode="auto">
          <a:xfrm rot="11682007" flipV="1">
            <a:off x="5334000" y="2139579"/>
            <a:ext cx="490762" cy="22244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7" name="Straight Connector 36"/>
          <p:cNvCxnSpPr/>
          <p:nvPr/>
        </p:nvCxnSpPr>
        <p:spPr>
          <a:xfrm flipH="1">
            <a:off x="6239662" y="2414907"/>
            <a:ext cx="1736912" cy="1971449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40"/>
          <p:cNvCxnSpPr/>
          <p:nvPr/>
        </p:nvCxnSpPr>
        <p:spPr>
          <a:xfrm flipH="1">
            <a:off x="9290985" y="3012477"/>
            <a:ext cx="1373474" cy="1563617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7"/>
          <p:cNvCxnSpPr/>
          <p:nvPr/>
        </p:nvCxnSpPr>
        <p:spPr>
          <a:xfrm>
            <a:off x="7961348" y="2389682"/>
            <a:ext cx="1329638" cy="2186413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8"/>
          <p:cNvCxnSpPr/>
          <p:nvPr/>
        </p:nvCxnSpPr>
        <p:spPr>
          <a:xfrm>
            <a:off x="4386475" y="2881171"/>
            <a:ext cx="1853188" cy="1475753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12"/>
          <p:cNvSpPr>
            <a:spLocks noChangeArrowheads="1"/>
          </p:cNvSpPr>
          <p:nvPr/>
        </p:nvSpPr>
        <p:spPr bwMode="auto">
          <a:xfrm>
            <a:off x="5205945" y="3324751"/>
            <a:ext cx="2067435" cy="2064345"/>
          </a:xfrm>
          <a:prstGeom prst="ellipse">
            <a:avLst/>
          </a:prstGeom>
          <a:solidFill>
            <a:srgbClr val="FF7C61"/>
          </a:solidFill>
          <a:ln w="254000">
            <a:solidFill>
              <a:schemeClr val="bg2"/>
            </a:solidFill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2400" dirty="0">
              <a:solidFill>
                <a:srgbClr val="FFFFFF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Oval 12"/>
          <p:cNvSpPr>
            <a:spLocks noChangeArrowheads="1"/>
          </p:cNvSpPr>
          <p:nvPr/>
        </p:nvSpPr>
        <p:spPr bwMode="auto">
          <a:xfrm>
            <a:off x="7273380" y="1753680"/>
            <a:ext cx="1375935" cy="1373879"/>
          </a:xfrm>
          <a:prstGeom prst="ellipse">
            <a:avLst/>
          </a:prstGeom>
          <a:solidFill>
            <a:srgbClr val="E6E300"/>
          </a:solidFill>
          <a:ln w="254000">
            <a:solidFill>
              <a:schemeClr val="bg2"/>
            </a:solidFill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rgbClr val="FFFFFF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Oval 12"/>
          <p:cNvSpPr>
            <a:spLocks noChangeArrowheads="1"/>
          </p:cNvSpPr>
          <p:nvPr/>
        </p:nvSpPr>
        <p:spPr bwMode="auto">
          <a:xfrm>
            <a:off x="8776593" y="4062471"/>
            <a:ext cx="1028785" cy="1027247"/>
          </a:xfrm>
          <a:prstGeom prst="ellipse">
            <a:avLst/>
          </a:prstGeom>
          <a:solidFill>
            <a:srgbClr val="C56D27"/>
          </a:solidFill>
          <a:ln w="203200">
            <a:solidFill>
              <a:schemeClr val="bg2"/>
            </a:solidFill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rgbClr val="FFFFFF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9844989" y="2194231"/>
            <a:ext cx="1638941" cy="1636492"/>
          </a:xfrm>
          <a:prstGeom prst="ellipse">
            <a:avLst/>
          </a:prstGeom>
          <a:solidFill>
            <a:srgbClr val="FFA100"/>
          </a:solidFill>
          <a:ln w="254000">
            <a:solidFill>
              <a:schemeClr val="bg2"/>
            </a:solidFill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FFFFFF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dirty="0">
              <a:solidFill>
                <a:srgbClr val="FFFFFF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Oval 12"/>
          <p:cNvSpPr>
            <a:spLocks noChangeArrowheads="1"/>
          </p:cNvSpPr>
          <p:nvPr/>
        </p:nvSpPr>
        <p:spPr bwMode="auto">
          <a:xfrm>
            <a:off x="3842816" y="2338324"/>
            <a:ext cx="1087317" cy="1085693"/>
          </a:xfrm>
          <a:prstGeom prst="ellipse">
            <a:avLst/>
          </a:prstGeom>
          <a:solidFill>
            <a:srgbClr val="F0587D"/>
          </a:solidFill>
          <a:ln w="203200">
            <a:solidFill>
              <a:schemeClr val="bg2"/>
            </a:solidFill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rgbClr val="FFFFFF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文字</a:t>
            </a:r>
            <a:r>
              <a:rPr lang="zh-CN" altLang="en-US" sz="1400" dirty="0">
                <a:solidFill>
                  <a:srgbClr val="FFFFFF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内容</a:t>
            </a:r>
            <a:endParaRPr lang="en-AU" sz="1400" dirty="0">
              <a:solidFill>
                <a:srgbClr val="FFFFFF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 Placeholder 33"/>
          <p:cNvSpPr txBox="1">
            <a:spLocks/>
          </p:cNvSpPr>
          <p:nvPr/>
        </p:nvSpPr>
        <p:spPr>
          <a:xfrm>
            <a:off x="3701708" y="1449255"/>
            <a:ext cx="140859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 Placeholder 33"/>
          <p:cNvSpPr txBox="1">
            <a:spLocks/>
          </p:cNvSpPr>
          <p:nvPr/>
        </p:nvSpPr>
        <p:spPr>
          <a:xfrm>
            <a:off x="5479481" y="2434826"/>
            <a:ext cx="140859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 Placeholder 33"/>
          <p:cNvSpPr txBox="1">
            <a:spLocks/>
          </p:cNvSpPr>
          <p:nvPr/>
        </p:nvSpPr>
        <p:spPr>
          <a:xfrm>
            <a:off x="7257053" y="856322"/>
            <a:ext cx="140859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Text Placeholder 33"/>
          <p:cNvSpPr txBox="1">
            <a:spLocks/>
          </p:cNvSpPr>
          <p:nvPr/>
        </p:nvSpPr>
        <p:spPr>
          <a:xfrm>
            <a:off x="8586691" y="5155988"/>
            <a:ext cx="140859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Text Placeholder 33"/>
          <p:cNvSpPr txBox="1">
            <a:spLocks/>
          </p:cNvSpPr>
          <p:nvPr/>
        </p:nvSpPr>
        <p:spPr>
          <a:xfrm>
            <a:off x="9960165" y="1277573"/>
            <a:ext cx="140859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7" grpId="0"/>
      <p:bldP spid="68" grpId="0"/>
      <p:bldP spid="69" grpId="0"/>
      <p:bldP spid="70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93" y="2871246"/>
            <a:ext cx="8603526" cy="696609"/>
          </a:xfrm>
          <a:prstGeom prst="rect">
            <a:avLst/>
          </a:prstGeom>
        </p:spPr>
      </p:pic>
      <p:sp>
        <p:nvSpPr>
          <p:cNvPr id="62" name="Freeform 40"/>
          <p:cNvSpPr>
            <a:spLocks/>
          </p:cNvSpPr>
          <p:nvPr/>
        </p:nvSpPr>
        <p:spPr bwMode="auto">
          <a:xfrm>
            <a:off x="5229307" y="2246357"/>
            <a:ext cx="2023153" cy="1011575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Freeform 20"/>
          <p:cNvSpPr>
            <a:spLocks/>
          </p:cNvSpPr>
          <p:nvPr/>
        </p:nvSpPr>
        <p:spPr bwMode="auto">
          <a:xfrm>
            <a:off x="611912" y="1701867"/>
            <a:ext cx="381000" cy="188912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3919221" y="4575996"/>
            <a:ext cx="4705349" cy="2255878"/>
            <a:chOff x="5033963" y="5529263"/>
            <a:chExt cx="2778125" cy="133191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767388" y="5775325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951538" y="6092825"/>
              <a:ext cx="273050" cy="623887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407025" y="6413500"/>
              <a:ext cx="511175" cy="2476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580063" y="6564313"/>
              <a:ext cx="63500" cy="6985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586413" y="6483350"/>
              <a:ext cx="84138" cy="63500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5700713" y="6550025"/>
              <a:ext cx="60325" cy="6985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791200" y="6567488"/>
              <a:ext cx="73025" cy="57150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5407025" y="6523038"/>
              <a:ext cx="142875" cy="111125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407025" y="6416675"/>
              <a:ext cx="242888" cy="244475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5580063" y="6567488"/>
              <a:ext cx="63500" cy="57150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586413" y="6483350"/>
              <a:ext cx="63500" cy="63500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5153025" y="6367463"/>
              <a:ext cx="111125" cy="493712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5076825" y="6159500"/>
              <a:ext cx="376238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5160963" y="6259513"/>
              <a:ext cx="228600" cy="207962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5033963" y="6519863"/>
              <a:ext cx="166688" cy="131762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797675" y="5759450"/>
              <a:ext cx="968375" cy="860425"/>
            </a:xfrm>
            <a:custGeom>
              <a:avLst/>
              <a:gdLst>
                <a:gd name="T0" fmla="*/ 610 w 610"/>
                <a:gd name="T1" fmla="*/ 542 h 542"/>
                <a:gd name="T2" fmla="*/ 610 w 610"/>
                <a:gd name="T3" fmla="*/ 259 h 542"/>
                <a:gd name="T4" fmla="*/ 328 w 610"/>
                <a:gd name="T5" fmla="*/ 0 h 542"/>
                <a:gd name="T6" fmla="*/ 0 w 610"/>
                <a:gd name="T7" fmla="*/ 0 h 542"/>
                <a:gd name="T8" fmla="*/ 0 w 610"/>
                <a:gd name="T9" fmla="*/ 542 h 542"/>
                <a:gd name="T10" fmla="*/ 610 w 610"/>
                <a:gd name="T1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2">
                  <a:moveTo>
                    <a:pt x="610" y="542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10" y="542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380163" y="5799138"/>
              <a:ext cx="887413" cy="820737"/>
            </a:xfrm>
            <a:custGeom>
              <a:avLst/>
              <a:gdLst>
                <a:gd name="T0" fmla="*/ 559 w 559"/>
                <a:gd name="T1" fmla="*/ 517 h 517"/>
                <a:gd name="T2" fmla="*/ 559 w 559"/>
                <a:gd name="T3" fmla="*/ 210 h 517"/>
                <a:gd name="T4" fmla="*/ 280 w 559"/>
                <a:gd name="T5" fmla="*/ 0 h 517"/>
                <a:gd name="T6" fmla="*/ 0 w 559"/>
                <a:gd name="T7" fmla="*/ 210 h 517"/>
                <a:gd name="T8" fmla="*/ 0 w 559"/>
                <a:gd name="T9" fmla="*/ 517 h 517"/>
                <a:gd name="T10" fmla="*/ 559 w 559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" h="517">
                  <a:moveTo>
                    <a:pt x="559" y="517"/>
                  </a:moveTo>
                  <a:lnTo>
                    <a:pt x="559" y="210"/>
                  </a:lnTo>
                  <a:lnTo>
                    <a:pt x="280" y="0"/>
                  </a:lnTo>
                  <a:lnTo>
                    <a:pt x="0" y="210"/>
                  </a:lnTo>
                  <a:lnTo>
                    <a:pt x="0" y="517"/>
                  </a:lnTo>
                  <a:lnTo>
                    <a:pt x="559" y="517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488113" y="6196013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457950" y="6165850"/>
              <a:ext cx="169863" cy="307975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7061200" y="6196013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7031038" y="6165850"/>
              <a:ext cx="169863" cy="307975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448550" y="6267450"/>
              <a:ext cx="112713" cy="249237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418388" y="6237288"/>
              <a:ext cx="169863" cy="309562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6710363" y="6330950"/>
              <a:ext cx="227013" cy="2889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  <a:gd name="T12" fmla="*/ 292 w 887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6330950" y="5735638"/>
              <a:ext cx="1481138" cy="477837"/>
            </a:xfrm>
            <a:custGeom>
              <a:avLst/>
              <a:gdLst>
                <a:gd name="T0" fmla="*/ 162 w 489"/>
                <a:gd name="T1" fmla="*/ 28 h 158"/>
                <a:gd name="T2" fmla="*/ 321 w 489"/>
                <a:gd name="T3" fmla="*/ 28 h 158"/>
                <a:gd name="T4" fmla="*/ 436 w 489"/>
                <a:gd name="T5" fmla="*/ 129 h 158"/>
                <a:gd name="T6" fmla="*/ 321 w 489"/>
                <a:gd name="T7" fmla="*/ 126 h 158"/>
                <a:gd name="T8" fmla="*/ 170 w 489"/>
                <a:gd name="T9" fmla="*/ 4 h 158"/>
                <a:gd name="T10" fmla="*/ 153 w 489"/>
                <a:gd name="T11" fmla="*/ 4 h 158"/>
                <a:gd name="T12" fmla="*/ 0 w 489"/>
                <a:gd name="T13" fmla="*/ 123 h 158"/>
                <a:gd name="T14" fmla="*/ 18 w 489"/>
                <a:gd name="T15" fmla="*/ 145 h 158"/>
                <a:gd name="T16" fmla="*/ 161 w 489"/>
                <a:gd name="T17" fmla="*/ 33 h 158"/>
                <a:gd name="T18" fmla="*/ 307 w 489"/>
                <a:gd name="T19" fmla="*/ 151 h 158"/>
                <a:gd name="T20" fmla="*/ 315 w 489"/>
                <a:gd name="T21" fmla="*/ 154 h 158"/>
                <a:gd name="T22" fmla="*/ 474 w 489"/>
                <a:gd name="T23" fmla="*/ 158 h 158"/>
                <a:gd name="T24" fmla="*/ 487 w 489"/>
                <a:gd name="T25" fmla="*/ 149 h 158"/>
                <a:gd name="T26" fmla="*/ 483 w 489"/>
                <a:gd name="T27" fmla="*/ 133 h 158"/>
                <a:gd name="T28" fmla="*/ 335 w 489"/>
                <a:gd name="T29" fmla="*/ 3 h 158"/>
                <a:gd name="T30" fmla="*/ 326 w 489"/>
                <a:gd name="T31" fmla="*/ 0 h 158"/>
                <a:gd name="T32" fmla="*/ 162 w 489"/>
                <a:gd name="T33" fmla="*/ 0 h 158"/>
                <a:gd name="T34" fmla="*/ 162 w 489"/>
                <a:gd name="T35" fmla="*/ 2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" h="158">
                  <a:moveTo>
                    <a:pt x="162" y="28"/>
                  </a:moveTo>
                  <a:cubicBezTo>
                    <a:pt x="321" y="28"/>
                    <a:pt x="321" y="28"/>
                    <a:pt x="321" y="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5" y="0"/>
                    <a:pt x="158" y="0"/>
                    <a:pt x="153" y="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307" y="151"/>
                    <a:pt x="307" y="151"/>
                    <a:pt x="307" y="151"/>
                  </a:cubicBezTo>
                  <a:cubicBezTo>
                    <a:pt x="309" y="153"/>
                    <a:pt x="312" y="154"/>
                    <a:pt x="315" y="154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80" y="158"/>
                    <a:pt x="485" y="155"/>
                    <a:pt x="487" y="149"/>
                  </a:cubicBezTo>
                  <a:cubicBezTo>
                    <a:pt x="489" y="144"/>
                    <a:pt x="488" y="137"/>
                    <a:pt x="483" y="13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3" y="1"/>
                    <a:pt x="329" y="0"/>
                    <a:pt x="3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8"/>
                    <a:pt x="162" y="28"/>
                    <a:pt x="162" y="2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7197725" y="5614988"/>
              <a:ext cx="180975" cy="338137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7197725" y="5529263"/>
              <a:ext cx="180975" cy="96837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404845" y="2514599"/>
            <a:ext cx="771503" cy="1972383"/>
            <a:chOff x="4352925" y="4806950"/>
            <a:chExt cx="533400" cy="1363662"/>
          </a:xfrm>
        </p:grpSpPr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 rot="20186770">
            <a:off x="2503351" y="-2245001"/>
            <a:ext cx="7431549" cy="3925955"/>
            <a:chOff x="9559925" y="2573338"/>
            <a:chExt cx="3059113" cy="161607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4774356" y="1991094"/>
            <a:ext cx="2643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 smtClean="0">
                <a:solidFill>
                  <a:srgbClr val="E6E300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02</a:t>
            </a:r>
            <a:endParaRPr lang="zh-CN" altLang="en-US" sz="9600" b="1" dirty="0">
              <a:solidFill>
                <a:srgbClr val="E6E300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61" name="文本框 66"/>
          <p:cNvSpPr txBox="1">
            <a:spLocks noChangeArrowheads="1"/>
          </p:cNvSpPr>
          <p:nvPr/>
        </p:nvSpPr>
        <p:spPr bwMode="auto">
          <a:xfrm>
            <a:off x="3863225" y="3272134"/>
            <a:ext cx="44655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spc="300" dirty="0" smtClean="0">
                <a:solidFill>
                  <a:srgbClr val="C56D27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这里输入你的标题</a:t>
            </a:r>
            <a:endParaRPr lang="zh-CN" altLang="en-US" sz="3600" b="1" spc="300" dirty="0">
              <a:solidFill>
                <a:srgbClr val="C56D27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816725" y="3429000"/>
            <a:ext cx="5368925" cy="3422650"/>
            <a:chOff x="4294" y="2160"/>
            <a:chExt cx="3382" cy="2156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115" y="2160"/>
              <a:ext cx="2561" cy="2138"/>
            </a:xfrm>
            <a:custGeom>
              <a:avLst/>
              <a:gdLst>
                <a:gd name="T0" fmla="*/ 715 w 715"/>
                <a:gd name="T1" fmla="*/ 597 h 597"/>
                <a:gd name="T2" fmla="*/ 715 w 715"/>
                <a:gd name="T3" fmla="*/ 583 h 597"/>
                <a:gd name="T4" fmla="*/ 358 w 715"/>
                <a:gd name="T5" fmla="*/ 0 h 597"/>
                <a:gd name="T6" fmla="*/ 0 w 715"/>
                <a:gd name="T7" fmla="*/ 583 h 597"/>
                <a:gd name="T8" fmla="*/ 0 w 715"/>
                <a:gd name="T9" fmla="*/ 597 h 597"/>
                <a:gd name="T10" fmla="*/ 715 w 715"/>
                <a:gd name="T11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" h="597">
                  <a:moveTo>
                    <a:pt x="715" y="597"/>
                  </a:moveTo>
                  <a:cubicBezTo>
                    <a:pt x="715" y="592"/>
                    <a:pt x="715" y="588"/>
                    <a:pt x="715" y="583"/>
                  </a:cubicBezTo>
                  <a:cubicBezTo>
                    <a:pt x="715" y="261"/>
                    <a:pt x="555" y="0"/>
                    <a:pt x="358" y="0"/>
                  </a:cubicBezTo>
                  <a:cubicBezTo>
                    <a:pt x="160" y="0"/>
                    <a:pt x="0" y="261"/>
                    <a:pt x="0" y="583"/>
                  </a:cubicBezTo>
                  <a:cubicBezTo>
                    <a:pt x="0" y="588"/>
                    <a:pt x="0" y="592"/>
                    <a:pt x="0" y="597"/>
                  </a:cubicBezTo>
                  <a:cubicBezTo>
                    <a:pt x="715" y="597"/>
                    <a:pt x="715" y="597"/>
                    <a:pt x="715" y="597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115" y="2163"/>
              <a:ext cx="1239" cy="2135"/>
            </a:xfrm>
            <a:custGeom>
              <a:avLst/>
              <a:gdLst>
                <a:gd name="T0" fmla="*/ 346 w 346"/>
                <a:gd name="T1" fmla="*/ 550 h 596"/>
                <a:gd name="T2" fmla="*/ 335 w 346"/>
                <a:gd name="T3" fmla="*/ 550 h 596"/>
                <a:gd name="T4" fmla="*/ 335 w 346"/>
                <a:gd name="T5" fmla="*/ 572 h 596"/>
                <a:gd name="T6" fmla="*/ 335 w 346"/>
                <a:gd name="T7" fmla="*/ 583 h 596"/>
                <a:gd name="T8" fmla="*/ 0 w 346"/>
                <a:gd name="T9" fmla="*/ 583 h 596"/>
                <a:gd name="T10" fmla="*/ 0 w 346"/>
                <a:gd name="T11" fmla="*/ 596 h 596"/>
                <a:gd name="T12" fmla="*/ 346 w 346"/>
                <a:gd name="T13" fmla="*/ 596 h 596"/>
                <a:gd name="T14" fmla="*/ 346 w 346"/>
                <a:gd name="T15" fmla="*/ 550 h 596"/>
                <a:gd name="T16" fmla="*/ 346 w 346"/>
                <a:gd name="T17" fmla="*/ 0 h 596"/>
                <a:gd name="T18" fmla="*/ 127 w 346"/>
                <a:gd name="T19" fmla="*/ 137 h 596"/>
                <a:gd name="T20" fmla="*/ 327 w 346"/>
                <a:gd name="T21" fmla="*/ 463 h 596"/>
                <a:gd name="T22" fmla="*/ 346 w 346"/>
                <a:gd name="T23" fmla="*/ 472 h 596"/>
                <a:gd name="T24" fmla="*/ 346 w 346"/>
                <a:gd name="T25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596">
                  <a:moveTo>
                    <a:pt x="346" y="550"/>
                  </a:moveTo>
                  <a:cubicBezTo>
                    <a:pt x="335" y="550"/>
                    <a:pt x="335" y="550"/>
                    <a:pt x="335" y="550"/>
                  </a:cubicBezTo>
                  <a:cubicBezTo>
                    <a:pt x="335" y="557"/>
                    <a:pt x="335" y="565"/>
                    <a:pt x="335" y="572"/>
                  </a:cubicBezTo>
                  <a:cubicBezTo>
                    <a:pt x="335" y="576"/>
                    <a:pt x="335" y="579"/>
                    <a:pt x="335" y="583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587"/>
                    <a:pt x="0" y="592"/>
                    <a:pt x="0" y="596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46" y="550"/>
                    <a:pt x="346" y="550"/>
                    <a:pt x="346" y="550"/>
                  </a:cubicBezTo>
                  <a:moveTo>
                    <a:pt x="346" y="0"/>
                  </a:moveTo>
                  <a:cubicBezTo>
                    <a:pt x="263" y="4"/>
                    <a:pt x="186" y="55"/>
                    <a:pt x="127" y="137"/>
                  </a:cubicBezTo>
                  <a:cubicBezTo>
                    <a:pt x="225" y="177"/>
                    <a:pt x="303" y="303"/>
                    <a:pt x="327" y="463"/>
                  </a:cubicBezTo>
                  <a:cubicBezTo>
                    <a:pt x="334" y="464"/>
                    <a:pt x="341" y="467"/>
                    <a:pt x="346" y="472"/>
                  </a:cubicBezTo>
                  <a:cubicBezTo>
                    <a:pt x="346" y="0"/>
                    <a:pt x="346" y="0"/>
                    <a:pt x="346" y="0"/>
                  </a:cubicBezTo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348" y="2608"/>
              <a:ext cx="1967" cy="1644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348" y="4101"/>
              <a:ext cx="3" cy="112"/>
            </a:xfrm>
            <a:custGeom>
              <a:avLst/>
              <a:gdLst>
                <a:gd name="T0" fmla="*/ 0 w 1"/>
                <a:gd name="T1" fmla="*/ 31 h 31"/>
                <a:gd name="T2" fmla="*/ 0 w 1"/>
                <a:gd name="T3" fmla="*/ 30 h 31"/>
                <a:gd name="T4" fmla="*/ 0 w 1"/>
                <a:gd name="T5" fmla="*/ 30 h 31"/>
                <a:gd name="T6" fmla="*/ 0 w 1"/>
                <a:gd name="T7" fmla="*/ 29 h 31"/>
                <a:gd name="T8" fmla="*/ 1 w 1"/>
                <a:gd name="T9" fmla="*/ 28 h 31"/>
                <a:gd name="T10" fmla="*/ 1 w 1"/>
                <a:gd name="T11" fmla="*/ 28 h 31"/>
                <a:gd name="T12" fmla="*/ 1 w 1"/>
                <a:gd name="T13" fmla="*/ 28 h 31"/>
                <a:gd name="T14" fmla="*/ 1 w 1"/>
                <a:gd name="T15" fmla="*/ 27 h 31"/>
                <a:gd name="T16" fmla="*/ 1 w 1"/>
                <a:gd name="T17" fmla="*/ 27 h 31"/>
                <a:gd name="T18" fmla="*/ 1 w 1"/>
                <a:gd name="T19" fmla="*/ 26 h 31"/>
                <a:gd name="T20" fmla="*/ 1 w 1"/>
                <a:gd name="T21" fmla="*/ 26 h 31"/>
                <a:gd name="T22" fmla="*/ 1 w 1"/>
                <a:gd name="T23" fmla="*/ 25 h 31"/>
                <a:gd name="T24" fmla="*/ 1 w 1"/>
                <a:gd name="T25" fmla="*/ 25 h 31"/>
                <a:gd name="T26" fmla="*/ 1 w 1"/>
                <a:gd name="T27" fmla="*/ 24 h 31"/>
                <a:gd name="T28" fmla="*/ 1 w 1"/>
                <a:gd name="T29" fmla="*/ 24 h 31"/>
                <a:gd name="T30" fmla="*/ 1 w 1"/>
                <a:gd name="T31" fmla="*/ 23 h 31"/>
                <a:gd name="T32" fmla="*/ 1 w 1"/>
                <a:gd name="T33" fmla="*/ 23 h 31"/>
                <a:gd name="T34" fmla="*/ 1 w 1"/>
                <a:gd name="T35" fmla="*/ 23 h 31"/>
                <a:gd name="T36" fmla="*/ 1 w 1"/>
                <a:gd name="T37" fmla="*/ 22 h 31"/>
                <a:gd name="T38" fmla="*/ 1 w 1"/>
                <a:gd name="T39" fmla="*/ 21 h 31"/>
                <a:gd name="T40" fmla="*/ 1 w 1"/>
                <a:gd name="T41" fmla="*/ 21 h 31"/>
                <a:gd name="T42" fmla="*/ 1 w 1"/>
                <a:gd name="T43" fmla="*/ 21 h 31"/>
                <a:gd name="T44" fmla="*/ 1 w 1"/>
                <a:gd name="T45" fmla="*/ 20 h 31"/>
                <a:gd name="T46" fmla="*/ 1 w 1"/>
                <a:gd name="T47" fmla="*/ 20 h 31"/>
                <a:gd name="T48" fmla="*/ 1 w 1"/>
                <a:gd name="T49" fmla="*/ 19 h 31"/>
                <a:gd name="T50" fmla="*/ 1 w 1"/>
                <a:gd name="T51" fmla="*/ 18 h 31"/>
                <a:gd name="T52" fmla="*/ 1 w 1"/>
                <a:gd name="T53" fmla="*/ 18 h 31"/>
                <a:gd name="T54" fmla="*/ 1 w 1"/>
                <a:gd name="T55" fmla="*/ 18 h 31"/>
                <a:gd name="T56" fmla="*/ 1 w 1"/>
                <a:gd name="T57" fmla="*/ 17 h 31"/>
                <a:gd name="T58" fmla="*/ 1 w 1"/>
                <a:gd name="T59" fmla="*/ 17 h 31"/>
                <a:gd name="T60" fmla="*/ 1 w 1"/>
                <a:gd name="T61" fmla="*/ 16 h 31"/>
                <a:gd name="T62" fmla="*/ 1 w 1"/>
                <a:gd name="T63" fmla="*/ 16 h 31"/>
                <a:gd name="T64" fmla="*/ 1 w 1"/>
                <a:gd name="T65" fmla="*/ 15 h 31"/>
                <a:gd name="T66" fmla="*/ 1 w 1"/>
                <a:gd name="T67" fmla="*/ 15 h 31"/>
                <a:gd name="T68" fmla="*/ 1 w 1"/>
                <a:gd name="T69" fmla="*/ 14 h 31"/>
                <a:gd name="T70" fmla="*/ 1 w 1"/>
                <a:gd name="T71" fmla="*/ 14 h 31"/>
                <a:gd name="T72" fmla="*/ 1 w 1"/>
                <a:gd name="T73" fmla="*/ 12 h 31"/>
                <a:gd name="T74" fmla="*/ 1 w 1"/>
                <a:gd name="T75" fmla="*/ 11 h 31"/>
                <a:gd name="T76" fmla="*/ 1 w 1"/>
                <a:gd name="T77" fmla="*/ 11 h 31"/>
                <a:gd name="T78" fmla="*/ 1 w 1"/>
                <a:gd name="T79" fmla="*/ 10 h 31"/>
                <a:gd name="T80" fmla="*/ 1 w 1"/>
                <a:gd name="T81" fmla="*/ 9 h 31"/>
                <a:gd name="T82" fmla="*/ 1 w 1"/>
                <a:gd name="T83" fmla="*/ 9 h 31"/>
                <a:gd name="T84" fmla="*/ 1 w 1"/>
                <a:gd name="T85" fmla="*/ 9 h 31"/>
                <a:gd name="T86" fmla="*/ 1 w 1"/>
                <a:gd name="T87" fmla="*/ 8 h 31"/>
                <a:gd name="T88" fmla="*/ 1 w 1"/>
                <a:gd name="T89" fmla="*/ 8 h 31"/>
                <a:gd name="T90" fmla="*/ 1 w 1"/>
                <a:gd name="T91" fmla="*/ 7 h 31"/>
                <a:gd name="T92" fmla="*/ 1 w 1"/>
                <a:gd name="T93" fmla="*/ 7 h 31"/>
                <a:gd name="T94" fmla="*/ 1 w 1"/>
                <a:gd name="T95" fmla="*/ 6 h 31"/>
                <a:gd name="T96" fmla="*/ 1 w 1"/>
                <a:gd name="T97" fmla="*/ 6 h 31"/>
                <a:gd name="T98" fmla="*/ 1 w 1"/>
                <a:gd name="T99" fmla="*/ 5 h 31"/>
                <a:gd name="T100" fmla="*/ 1 w 1"/>
                <a:gd name="T101" fmla="*/ 5 h 31"/>
                <a:gd name="T102" fmla="*/ 1 w 1"/>
                <a:gd name="T103" fmla="*/ 4 h 31"/>
                <a:gd name="T104" fmla="*/ 1 w 1"/>
                <a:gd name="T105" fmla="*/ 4 h 31"/>
                <a:gd name="T106" fmla="*/ 1 w 1"/>
                <a:gd name="T107" fmla="*/ 3 h 31"/>
                <a:gd name="T108" fmla="*/ 1 w 1"/>
                <a:gd name="T109" fmla="*/ 3 h 31"/>
                <a:gd name="T110" fmla="*/ 1 w 1"/>
                <a:gd name="T111" fmla="*/ 2 h 31"/>
                <a:gd name="T112" fmla="*/ 1 w 1"/>
                <a:gd name="T113" fmla="*/ 2 h 31"/>
                <a:gd name="T114" fmla="*/ 1 w 1"/>
                <a:gd name="T115" fmla="*/ 2 h 31"/>
                <a:gd name="T116" fmla="*/ 1 w 1"/>
                <a:gd name="T117" fmla="*/ 1 h 31"/>
                <a:gd name="T118" fmla="*/ 1 w 1"/>
                <a:gd name="T119" fmla="*/ 1 h 31"/>
                <a:gd name="T120" fmla="*/ 1 w 1"/>
                <a:gd name="T1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31"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8"/>
                  </a:moveTo>
                  <a:cubicBezTo>
                    <a:pt x="0" y="28"/>
                    <a:pt x="0" y="29"/>
                    <a:pt x="0" y="29"/>
                  </a:cubicBezTo>
                  <a:cubicBezTo>
                    <a:pt x="0" y="29"/>
                    <a:pt x="0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4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3"/>
                  </a:move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3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348" y="2611"/>
              <a:ext cx="953" cy="1641"/>
            </a:xfrm>
            <a:custGeom>
              <a:avLst/>
              <a:gdLst>
                <a:gd name="T0" fmla="*/ 1 w 266"/>
                <a:gd name="T1" fmla="*/ 416 h 458"/>
                <a:gd name="T2" fmla="*/ 1 w 266"/>
                <a:gd name="T3" fmla="*/ 417 h 458"/>
                <a:gd name="T4" fmla="*/ 1 w 266"/>
                <a:gd name="T5" fmla="*/ 417 h 458"/>
                <a:gd name="T6" fmla="*/ 1 w 266"/>
                <a:gd name="T7" fmla="*/ 418 h 458"/>
                <a:gd name="T8" fmla="*/ 1 w 266"/>
                <a:gd name="T9" fmla="*/ 418 h 458"/>
                <a:gd name="T10" fmla="*/ 1 w 266"/>
                <a:gd name="T11" fmla="*/ 419 h 458"/>
                <a:gd name="T12" fmla="*/ 1 w 266"/>
                <a:gd name="T13" fmla="*/ 419 h 458"/>
                <a:gd name="T14" fmla="*/ 1 w 266"/>
                <a:gd name="T15" fmla="*/ 420 h 458"/>
                <a:gd name="T16" fmla="*/ 1 w 266"/>
                <a:gd name="T17" fmla="*/ 421 h 458"/>
                <a:gd name="T18" fmla="*/ 1 w 266"/>
                <a:gd name="T19" fmla="*/ 421 h 458"/>
                <a:gd name="T20" fmla="*/ 1 w 266"/>
                <a:gd name="T21" fmla="*/ 422 h 458"/>
                <a:gd name="T22" fmla="*/ 1 w 266"/>
                <a:gd name="T23" fmla="*/ 422 h 458"/>
                <a:gd name="T24" fmla="*/ 1 w 266"/>
                <a:gd name="T25" fmla="*/ 423 h 458"/>
                <a:gd name="T26" fmla="*/ 1 w 266"/>
                <a:gd name="T27" fmla="*/ 423 h 458"/>
                <a:gd name="T28" fmla="*/ 1 w 266"/>
                <a:gd name="T29" fmla="*/ 424 h 458"/>
                <a:gd name="T30" fmla="*/ 1 w 266"/>
                <a:gd name="T31" fmla="*/ 424 h 458"/>
                <a:gd name="T32" fmla="*/ 1 w 266"/>
                <a:gd name="T33" fmla="*/ 425 h 458"/>
                <a:gd name="T34" fmla="*/ 1 w 266"/>
                <a:gd name="T35" fmla="*/ 425 h 458"/>
                <a:gd name="T36" fmla="*/ 1 w 266"/>
                <a:gd name="T37" fmla="*/ 426 h 458"/>
                <a:gd name="T38" fmla="*/ 1 w 266"/>
                <a:gd name="T39" fmla="*/ 426 h 458"/>
                <a:gd name="T40" fmla="*/ 1 w 266"/>
                <a:gd name="T41" fmla="*/ 427 h 458"/>
                <a:gd name="T42" fmla="*/ 1 w 266"/>
                <a:gd name="T43" fmla="*/ 428 h 458"/>
                <a:gd name="T44" fmla="*/ 1 w 266"/>
                <a:gd name="T45" fmla="*/ 430 h 458"/>
                <a:gd name="T46" fmla="*/ 1 w 266"/>
                <a:gd name="T47" fmla="*/ 431 h 458"/>
                <a:gd name="T48" fmla="*/ 1 w 266"/>
                <a:gd name="T49" fmla="*/ 431 h 458"/>
                <a:gd name="T50" fmla="*/ 1 w 266"/>
                <a:gd name="T51" fmla="*/ 432 h 458"/>
                <a:gd name="T52" fmla="*/ 1 w 266"/>
                <a:gd name="T53" fmla="*/ 432 h 458"/>
                <a:gd name="T54" fmla="*/ 1 w 266"/>
                <a:gd name="T55" fmla="*/ 433 h 458"/>
                <a:gd name="T56" fmla="*/ 1 w 266"/>
                <a:gd name="T57" fmla="*/ 433 h 458"/>
                <a:gd name="T58" fmla="*/ 1 w 266"/>
                <a:gd name="T59" fmla="*/ 434 h 458"/>
                <a:gd name="T60" fmla="*/ 1 w 266"/>
                <a:gd name="T61" fmla="*/ 434 h 458"/>
                <a:gd name="T62" fmla="*/ 1 w 266"/>
                <a:gd name="T63" fmla="*/ 435 h 458"/>
                <a:gd name="T64" fmla="*/ 1 w 266"/>
                <a:gd name="T65" fmla="*/ 435 h 458"/>
                <a:gd name="T66" fmla="*/ 1 w 266"/>
                <a:gd name="T67" fmla="*/ 436 h 458"/>
                <a:gd name="T68" fmla="*/ 1 w 266"/>
                <a:gd name="T69" fmla="*/ 436 h 458"/>
                <a:gd name="T70" fmla="*/ 1 w 266"/>
                <a:gd name="T71" fmla="*/ 437 h 458"/>
                <a:gd name="T72" fmla="*/ 1 w 266"/>
                <a:gd name="T73" fmla="*/ 437 h 458"/>
                <a:gd name="T74" fmla="*/ 1 w 266"/>
                <a:gd name="T75" fmla="*/ 438 h 458"/>
                <a:gd name="T76" fmla="*/ 1 w 266"/>
                <a:gd name="T77" fmla="*/ 439 h 458"/>
                <a:gd name="T78" fmla="*/ 1 w 266"/>
                <a:gd name="T79" fmla="*/ 439 h 458"/>
                <a:gd name="T80" fmla="*/ 1 w 266"/>
                <a:gd name="T81" fmla="*/ 440 h 458"/>
                <a:gd name="T82" fmla="*/ 1 w 266"/>
                <a:gd name="T83" fmla="*/ 440 h 458"/>
                <a:gd name="T84" fmla="*/ 1 w 266"/>
                <a:gd name="T85" fmla="*/ 441 h 458"/>
                <a:gd name="T86" fmla="*/ 1 w 266"/>
                <a:gd name="T87" fmla="*/ 441 h 458"/>
                <a:gd name="T88" fmla="*/ 1 w 266"/>
                <a:gd name="T89" fmla="*/ 442 h 458"/>
                <a:gd name="T90" fmla="*/ 1 w 266"/>
                <a:gd name="T91" fmla="*/ 442 h 458"/>
                <a:gd name="T92" fmla="*/ 1 w 266"/>
                <a:gd name="T93" fmla="*/ 443 h 458"/>
                <a:gd name="T94" fmla="*/ 1 w 266"/>
                <a:gd name="T95" fmla="*/ 443 h 458"/>
                <a:gd name="T96" fmla="*/ 1 w 266"/>
                <a:gd name="T97" fmla="*/ 444 h 458"/>
                <a:gd name="T98" fmla="*/ 1 w 266"/>
                <a:gd name="T99" fmla="*/ 444 h 458"/>
                <a:gd name="T100" fmla="*/ 0 w 266"/>
                <a:gd name="T101" fmla="*/ 445 h 458"/>
                <a:gd name="T102" fmla="*/ 0 w 266"/>
                <a:gd name="T103" fmla="*/ 446 h 458"/>
                <a:gd name="T104" fmla="*/ 0 w 266"/>
                <a:gd name="T105" fmla="*/ 446 h 458"/>
                <a:gd name="T106" fmla="*/ 0 w 266"/>
                <a:gd name="T107" fmla="*/ 447 h 458"/>
                <a:gd name="T108" fmla="*/ 266 w 266"/>
                <a:gd name="T10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5" y="7"/>
                    <a:pt x="11" y="188"/>
                    <a:pt x="1" y="416"/>
                  </a:cubicBezTo>
                  <a:cubicBezTo>
                    <a:pt x="1" y="416"/>
                    <a:pt x="1" y="416"/>
                    <a:pt x="1" y="416"/>
                  </a:cubicBezTo>
                  <a:cubicBezTo>
                    <a:pt x="1" y="416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7"/>
                    <a:pt x="1" y="427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1" y="427"/>
                    <a:pt x="1" y="427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9"/>
                    <a:pt x="1" y="429"/>
                    <a:pt x="1" y="429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0" y="444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025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025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767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767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38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538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294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294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337" y="3887"/>
              <a:ext cx="717" cy="128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337" y="3887"/>
              <a:ext cx="717" cy="128"/>
            </a:xfrm>
            <a:custGeom>
              <a:avLst/>
              <a:gdLst>
                <a:gd name="T0" fmla="*/ 0 w 717"/>
                <a:gd name="T1" fmla="*/ 128 h 128"/>
                <a:gd name="T2" fmla="*/ 717 w 717"/>
                <a:gd name="T3" fmla="*/ 128 h 128"/>
                <a:gd name="T4" fmla="*/ 717 w 717"/>
                <a:gd name="T5" fmla="*/ 0 h 128"/>
                <a:gd name="T6" fmla="*/ 0 w 717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7" h="128">
                  <a:moveTo>
                    <a:pt x="0" y="128"/>
                  </a:moveTo>
                  <a:lnTo>
                    <a:pt x="717" y="128"/>
                  </a:lnTo>
                  <a:lnTo>
                    <a:pt x="71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5688" y="3786"/>
              <a:ext cx="913" cy="34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6172" y="3818"/>
              <a:ext cx="114" cy="26"/>
            </a:xfrm>
            <a:custGeom>
              <a:avLst/>
              <a:gdLst>
                <a:gd name="T0" fmla="*/ 0 w 32"/>
                <a:gd name="T1" fmla="*/ 7 h 7"/>
                <a:gd name="T2" fmla="*/ 0 w 32"/>
                <a:gd name="T3" fmla="*/ 7 h 7"/>
                <a:gd name="T4" fmla="*/ 0 w 32"/>
                <a:gd name="T5" fmla="*/ 7 h 7"/>
                <a:gd name="T6" fmla="*/ 24 w 32"/>
                <a:gd name="T7" fmla="*/ 0 h 7"/>
                <a:gd name="T8" fmla="*/ 0 w 32"/>
                <a:gd name="T9" fmla="*/ 7 h 7"/>
                <a:gd name="T10" fmla="*/ 0 w 32"/>
                <a:gd name="T11" fmla="*/ 7 h 7"/>
                <a:gd name="T12" fmla="*/ 0 w 32"/>
                <a:gd name="T13" fmla="*/ 7 h 7"/>
                <a:gd name="T14" fmla="*/ 24 w 32"/>
                <a:gd name="T15" fmla="*/ 0 h 7"/>
                <a:gd name="T16" fmla="*/ 32 w 32"/>
                <a:gd name="T17" fmla="*/ 1 h 7"/>
                <a:gd name="T18" fmla="*/ 32 w 32"/>
                <a:gd name="T19" fmla="*/ 1 h 7"/>
                <a:gd name="T20" fmla="*/ 24 w 3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24" y="0"/>
                  </a:moveTo>
                  <a:cubicBezTo>
                    <a:pt x="15" y="0"/>
                    <a:pt x="7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3"/>
                    <a:pt x="15" y="0"/>
                    <a:pt x="24" y="0"/>
                  </a:cubicBezTo>
                  <a:cubicBezTo>
                    <a:pt x="27" y="0"/>
                    <a:pt x="30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0"/>
                    <a:pt x="27" y="0"/>
                    <a:pt x="2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6146" y="3815"/>
              <a:ext cx="455" cy="319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9 w 127"/>
                <a:gd name="T25" fmla="*/ 2 h 89"/>
                <a:gd name="T26" fmla="*/ 31 w 127"/>
                <a:gd name="T27" fmla="*/ 1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7 w 127"/>
                <a:gd name="T35" fmla="*/ 8 h 89"/>
                <a:gd name="T36" fmla="*/ 0 w 127"/>
                <a:gd name="T3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3"/>
                    <a:pt x="59" y="6"/>
                    <a:pt x="39" y="2"/>
                  </a:cubicBezTo>
                  <a:cubicBezTo>
                    <a:pt x="37" y="1"/>
                    <a:pt x="3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842" y="3983"/>
              <a:ext cx="100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6000" y="3861"/>
              <a:ext cx="114" cy="9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43" y="3994"/>
              <a:ext cx="114" cy="9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6200" y="3901"/>
              <a:ext cx="101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315" y="4001"/>
              <a:ext cx="100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799" y="2382"/>
              <a:ext cx="680" cy="279"/>
            </a:xfrm>
            <a:custGeom>
              <a:avLst/>
              <a:gdLst>
                <a:gd name="T0" fmla="*/ 190 w 190"/>
                <a:gd name="T1" fmla="*/ 78 h 78"/>
                <a:gd name="T2" fmla="*/ 163 w 190"/>
                <a:gd name="T3" fmla="*/ 51 h 78"/>
                <a:gd name="T4" fmla="*/ 133 w 190"/>
                <a:gd name="T5" fmla="*/ 55 h 78"/>
                <a:gd name="T6" fmla="*/ 133 w 190"/>
                <a:gd name="T7" fmla="*/ 54 h 78"/>
                <a:gd name="T8" fmla="*/ 105 w 190"/>
                <a:gd name="T9" fmla="*/ 36 h 78"/>
                <a:gd name="T10" fmla="*/ 105 w 190"/>
                <a:gd name="T11" fmla="*/ 36 h 78"/>
                <a:gd name="T12" fmla="*/ 70 w 190"/>
                <a:gd name="T13" fmla="*/ 0 h 78"/>
                <a:gd name="T14" fmla="*/ 34 w 190"/>
                <a:gd name="T15" fmla="*/ 36 h 78"/>
                <a:gd name="T16" fmla="*/ 37 w 190"/>
                <a:gd name="T17" fmla="*/ 48 h 78"/>
                <a:gd name="T18" fmla="*/ 32 w 190"/>
                <a:gd name="T19" fmla="*/ 48 h 78"/>
                <a:gd name="T20" fmla="*/ 0 w 190"/>
                <a:gd name="T21" fmla="*/ 78 h 78"/>
                <a:gd name="T22" fmla="*/ 190 w 190"/>
                <a:gd name="T2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78">
                  <a:moveTo>
                    <a:pt x="190" y="78"/>
                  </a:moveTo>
                  <a:cubicBezTo>
                    <a:pt x="187" y="65"/>
                    <a:pt x="177" y="54"/>
                    <a:pt x="163" y="51"/>
                  </a:cubicBezTo>
                  <a:cubicBezTo>
                    <a:pt x="153" y="48"/>
                    <a:pt x="142" y="50"/>
                    <a:pt x="133" y="55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27" y="44"/>
                    <a:pt x="116" y="38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16"/>
                    <a:pt x="89" y="0"/>
                    <a:pt x="70" y="0"/>
                  </a:cubicBezTo>
                  <a:cubicBezTo>
                    <a:pt x="50" y="0"/>
                    <a:pt x="34" y="16"/>
                    <a:pt x="34" y="36"/>
                  </a:cubicBezTo>
                  <a:cubicBezTo>
                    <a:pt x="34" y="40"/>
                    <a:pt x="35" y="44"/>
                    <a:pt x="37" y="48"/>
                  </a:cubicBezTo>
                  <a:cubicBezTo>
                    <a:pt x="35" y="48"/>
                    <a:pt x="34" y="48"/>
                    <a:pt x="32" y="48"/>
                  </a:cubicBezTo>
                  <a:cubicBezTo>
                    <a:pt x="12" y="48"/>
                    <a:pt x="1" y="63"/>
                    <a:pt x="0" y="78"/>
                  </a:cubicBezTo>
                  <a:lnTo>
                    <a:pt x="190" y="7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405" y="3732"/>
              <a:ext cx="132" cy="584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183" y="3485"/>
              <a:ext cx="444" cy="47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5258" y="3604"/>
              <a:ext cx="269" cy="247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480" y="3912"/>
              <a:ext cx="197" cy="157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5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2537392" y="2198391"/>
            <a:ext cx="771503" cy="385751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1188985" y="2880673"/>
            <a:ext cx="3197225" cy="3167063"/>
            <a:chOff x="1495593" y="1611478"/>
            <a:chExt cx="3197225" cy="3167063"/>
          </a:xfrm>
        </p:grpSpPr>
        <p:grpSp>
          <p:nvGrpSpPr>
            <p:cNvPr id="67" name="组合 66"/>
            <p:cNvGrpSpPr/>
            <p:nvPr/>
          </p:nvGrpSpPr>
          <p:grpSpPr>
            <a:xfrm>
              <a:off x="1495593" y="1611478"/>
              <a:ext cx="3197225" cy="3167063"/>
              <a:chOff x="1495593" y="1611478"/>
              <a:chExt cx="3197225" cy="3167063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2707306" y="2735688"/>
                <a:ext cx="422491" cy="1435086"/>
                <a:chOff x="2707306" y="2735688"/>
                <a:chExt cx="422491" cy="1435086"/>
              </a:xfrm>
            </p:grpSpPr>
            <p:sp>
              <p:nvSpPr>
                <p:cNvPr id="42" name="Freeform 41"/>
                <p:cNvSpPr>
                  <a:spLocks noEditPoints="1"/>
                </p:cNvSpPr>
                <p:nvPr/>
              </p:nvSpPr>
              <p:spPr bwMode="auto">
                <a:xfrm>
                  <a:off x="2707306" y="2735688"/>
                  <a:ext cx="71181" cy="980451"/>
                </a:xfrm>
                <a:custGeom>
                  <a:avLst/>
                  <a:gdLst>
                    <a:gd name="T0" fmla="*/ 0 w 16"/>
                    <a:gd name="T1" fmla="*/ 216 h 224"/>
                    <a:gd name="T2" fmla="*/ 0 w 16"/>
                    <a:gd name="T3" fmla="*/ 216 h 224"/>
                    <a:gd name="T4" fmla="*/ 8 w 16"/>
                    <a:gd name="T5" fmla="*/ 224 h 224"/>
                    <a:gd name="T6" fmla="*/ 16 w 16"/>
                    <a:gd name="T7" fmla="*/ 216 h 224"/>
                    <a:gd name="T8" fmla="*/ 8 w 16"/>
                    <a:gd name="T9" fmla="*/ 208 h 224"/>
                    <a:gd name="T10" fmla="*/ 0 w 16"/>
                    <a:gd name="T11" fmla="*/ 216 h 224"/>
                    <a:gd name="T12" fmla="*/ 0 w 16"/>
                    <a:gd name="T13" fmla="*/ 164 h 224"/>
                    <a:gd name="T14" fmla="*/ 0 w 16"/>
                    <a:gd name="T15" fmla="*/ 164 h 224"/>
                    <a:gd name="T16" fmla="*/ 8 w 16"/>
                    <a:gd name="T17" fmla="*/ 172 h 224"/>
                    <a:gd name="T18" fmla="*/ 16 w 16"/>
                    <a:gd name="T19" fmla="*/ 164 h 224"/>
                    <a:gd name="T20" fmla="*/ 8 w 16"/>
                    <a:gd name="T21" fmla="*/ 156 h 224"/>
                    <a:gd name="T22" fmla="*/ 0 w 16"/>
                    <a:gd name="T23" fmla="*/ 164 h 224"/>
                    <a:gd name="T24" fmla="*/ 0 w 16"/>
                    <a:gd name="T25" fmla="*/ 112 h 224"/>
                    <a:gd name="T26" fmla="*/ 0 w 16"/>
                    <a:gd name="T27" fmla="*/ 112 h 224"/>
                    <a:gd name="T28" fmla="*/ 8 w 16"/>
                    <a:gd name="T29" fmla="*/ 120 h 224"/>
                    <a:gd name="T30" fmla="*/ 16 w 16"/>
                    <a:gd name="T31" fmla="*/ 112 h 224"/>
                    <a:gd name="T32" fmla="*/ 8 w 16"/>
                    <a:gd name="T33" fmla="*/ 104 h 224"/>
                    <a:gd name="T34" fmla="*/ 0 w 16"/>
                    <a:gd name="T35" fmla="*/ 112 h 224"/>
                    <a:gd name="T36" fmla="*/ 0 w 16"/>
                    <a:gd name="T37" fmla="*/ 60 h 224"/>
                    <a:gd name="T38" fmla="*/ 0 w 16"/>
                    <a:gd name="T39" fmla="*/ 60 h 224"/>
                    <a:gd name="T40" fmla="*/ 8 w 16"/>
                    <a:gd name="T41" fmla="*/ 68 h 224"/>
                    <a:gd name="T42" fmla="*/ 16 w 16"/>
                    <a:gd name="T43" fmla="*/ 60 h 224"/>
                    <a:gd name="T44" fmla="*/ 8 w 16"/>
                    <a:gd name="T45" fmla="*/ 52 h 224"/>
                    <a:gd name="T46" fmla="*/ 0 w 16"/>
                    <a:gd name="T47" fmla="*/ 60 h 224"/>
                    <a:gd name="T48" fmla="*/ 0 w 16"/>
                    <a:gd name="T49" fmla="*/ 8 h 224"/>
                    <a:gd name="T50" fmla="*/ 0 w 16"/>
                    <a:gd name="T51" fmla="*/ 8 h 224"/>
                    <a:gd name="T52" fmla="*/ 8 w 16"/>
                    <a:gd name="T53" fmla="*/ 16 h 224"/>
                    <a:gd name="T54" fmla="*/ 16 w 16"/>
                    <a:gd name="T55" fmla="*/ 8 h 224"/>
                    <a:gd name="T56" fmla="*/ 8 w 16"/>
                    <a:gd name="T57" fmla="*/ 0 h 224"/>
                    <a:gd name="T58" fmla="*/ 0 w 16"/>
                    <a:gd name="T59" fmla="*/ 8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" h="224">
                      <a:moveTo>
                        <a:pt x="0" y="216"/>
                      </a:moveTo>
                      <a:cubicBezTo>
                        <a:pt x="0" y="216"/>
                        <a:pt x="0" y="216"/>
                        <a:pt x="0" y="216"/>
                      </a:cubicBezTo>
                      <a:cubicBezTo>
                        <a:pt x="0" y="220"/>
                        <a:pt x="4" y="224"/>
                        <a:pt x="8" y="224"/>
                      </a:cubicBezTo>
                      <a:cubicBezTo>
                        <a:pt x="12" y="224"/>
                        <a:pt x="16" y="220"/>
                        <a:pt x="16" y="216"/>
                      </a:cubicBezTo>
                      <a:cubicBezTo>
                        <a:pt x="16" y="212"/>
                        <a:pt x="12" y="208"/>
                        <a:pt x="8" y="208"/>
                      </a:cubicBezTo>
                      <a:cubicBezTo>
                        <a:pt x="4" y="208"/>
                        <a:pt x="0" y="212"/>
                        <a:pt x="0" y="216"/>
                      </a:cubicBezTo>
                      <a:close/>
                      <a:moveTo>
                        <a:pt x="0" y="164"/>
                      </a:move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68"/>
                        <a:pt x="4" y="172"/>
                        <a:pt x="8" y="172"/>
                      </a:cubicBezTo>
                      <a:cubicBezTo>
                        <a:pt x="12" y="172"/>
                        <a:pt x="16" y="168"/>
                        <a:pt x="16" y="164"/>
                      </a:cubicBezTo>
                      <a:cubicBezTo>
                        <a:pt x="16" y="160"/>
                        <a:pt x="12" y="156"/>
                        <a:pt x="8" y="156"/>
                      </a:cubicBezTo>
                      <a:cubicBezTo>
                        <a:pt x="4" y="156"/>
                        <a:pt x="0" y="160"/>
                        <a:pt x="0" y="164"/>
                      </a:cubicBezTo>
                      <a:close/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6"/>
                        <a:pt x="4" y="120"/>
                        <a:pt x="8" y="120"/>
                      </a:cubicBezTo>
                      <a:cubicBezTo>
                        <a:pt x="12" y="120"/>
                        <a:pt x="16" y="116"/>
                        <a:pt x="16" y="112"/>
                      </a:cubicBezTo>
                      <a:cubicBezTo>
                        <a:pt x="16" y="108"/>
                        <a:pt x="12" y="104"/>
                        <a:pt x="8" y="104"/>
                      </a:cubicBezTo>
                      <a:cubicBezTo>
                        <a:pt x="4" y="104"/>
                        <a:pt x="0" y="108"/>
                        <a:pt x="0" y="112"/>
                      </a:cubicBezTo>
                      <a:close/>
                      <a:moveTo>
                        <a:pt x="0" y="60"/>
                      </a:move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4"/>
                        <a:pt x="4" y="68"/>
                        <a:pt x="8" y="68"/>
                      </a:cubicBezTo>
                      <a:cubicBezTo>
                        <a:pt x="12" y="68"/>
                        <a:pt x="16" y="64"/>
                        <a:pt x="16" y="60"/>
                      </a:cubicBezTo>
                      <a:cubicBezTo>
                        <a:pt x="16" y="56"/>
                        <a:pt x="12" y="52"/>
                        <a:pt x="8" y="52"/>
                      </a:cubicBezTo>
                      <a:cubicBezTo>
                        <a:pt x="4" y="52"/>
                        <a:pt x="0" y="56"/>
                        <a:pt x="0" y="60"/>
                      </a:cubicBezTo>
                      <a:close/>
                      <a:moveTo>
                        <a:pt x="0" y="8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2" y="16"/>
                        <a:pt x="16" y="12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lose/>
                    </a:path>
                  </a:pathLst>
                </a:custGeom>
                <a:solidFill>
                  <a:srgbClr val="FFC0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Freeform 42"/>
                <p:cNvSpPr>
                  <a:spLocks noEditPoints="1"/>
                </p:cNvSpPr>
                <p:nvPr/>
              </p:nvSpPr>
              <p:spPr bwMode="auto">
                <a:xfrm>
                  <a:off x="2884110" y="2735688"/>
                  <a:ext cx="68884" cy="1207769"/>
                </a:xfrm>
                <a:custGeom>
                  <a:avLst/>
                  <a:gdLst>
                    <a:gd name="T0" fmla="*/ 0 w 16"/>
                    <a:gd name="T1" fmla="*/ 268 h 276"/>
                    <a:gd name="T2" fmla="*/ 0 w 16"/>
                    <a:gd name="T3" fmla="*/ 268 h 276"/>
                    <a:gd name="T4" fmla="*/ 8 w 16"/>
                    <a:gd name="T5" fmla="*/ 276 h 276"/>
                    <a:gd name="T6" fmla="*/ 16 w 16"/>
                    <a:gd name="T7" fmla="*/ 268 h 276"/>
                    <a:gd name="T8" fmla="*/ 8 w 16"/>
                    <a:gd name="T9" fmla="*/ 260 h 276"/>
                    <a:gd name="T10" fmla="*/ 0 w 16"/>
                    <a:gd name="T11" fmla="*/ 268 h 276"/>
                    <a:gd name="T12" fmla="*/ 0 w 16"/>
                    <a:gd name="T13" fmla="*/ 216 h 276"/>
                    <a:gd name="T14" fmla="*/ 0 w 16"/>
                    <a:gd name="T15" fmla="*/ 216 h 276"/>
                    <a:gd name="T16" fmla="*/ 8 w 16"/>
                    <a:gd name="T17" fmla="*/ 224 h 276"/>
                    <a:gd name="T18" fmla="*/ 16 w 16"/>
                    <a:gd name="T19" fmla="*/ 216 h 276"/>
                    <a:gd name="T20" fmla="*/ 8 w 16"/>
                    <a:gd name="T21" fmla="*/ 208 h 276"/>
                    <a:gd name="T22" fmla="*/ 0 w 16"/>
                    <a:gd name="T23" fmla="*/ 216 h 276"/>
                    <a:gd name="T24" fmla="*/ 0 w 16"/>
                    <a:gd name="T25" fmla="*/ 164 h 276"/>
                    <a:gd name="T26" fmla="*/ 0 w 16"/>
                    <a:gd name="T27" fmla="*/ 164 h 276"/>
                    <a:gd name="T28" fmla="*/ 8 w 16"/>
                    <a:gd name="T29" fmla="*/ 172 h 276"/>
                    <a:gd name="T30" fmla="*/ 16 w 16"/>
                    <a:gd name="T31" fmla="*/ 164 h 276"/>
                    <a:gd name="T32" fmla="*/ 8 w 16"/>
                    <a:gd name="T33" fmla="*/ 156 h 276"/>
                    <a:gd name="T34" fmla="*/ 0 w 16"/>
                    <a:gd name="T35" fmla="*/ 164 h 276"/>
                    <a:gd name="T36" fmla="*/ 0 w 16"/>
                    <a:gd name="T37" fmla="*/ 112 h 276"/>
                    <a:gd name="T38" fmla="*/ 0 w 16"/>
                    <a:gd name="T39" fmla="*/ 112 h 276"/>
                    <a:gd name="T40" fmla="*/ 8 w 16"/>
                    <a:gd name="T41" fmla="*/ 120 h 276"/>
                    <a:gd name="T42" fmla="*/ 16 w 16"/>
                    <a:gd name="T43" fmla="*/ 112 h 276"/>
                    <a:gd name="T44" fmla="*/ 8 w 16"/>
                    <a:gd name="T45" fmla="*/ 104 h 276"/>
                    <a:gd name="T46" fmla="*/ 0 w 16"/>
                    <a:gd name="T47" fmla="*/ 112 h 276"/>
                    <a:gd name="T48" fmla="*/ 0 w 16"/>
                    <a:gd name="T49" fmla="*/ 60 h 276"/>
                    <a:gd name="T50" fmla="*/ 0 w 16"/>
                    <a:gd name="T51" fmla="*/ 60 h 276"/>
                    <a:gd name="T52" fmla="*/ 8 w 16"/>
                    <a:gd name="T53" fmla="*/ 68 h 276"/>
                    <a:gd name="T54" fmla="*/ 16 w 16"/>
                    <a:gd name="T55" fmla="*/ 60 h 276"/>
                    <a:gd name="T56" fmla="*/ 8 w 16"/>
                    <a:gd name="T57" fmla="*/ 52 h 276"/>
                    <a:gd name="T58" fmla="*/ 0 w 16"/>
                    <a:gd name="T59" fmla="*/ 60 h 276"/>
                    <a:gd name="T60" fmla="*/ 0 w 16"/>
                    <a:gd name="T61" fmla="*/ 8 h 276"/>
                    <a:gd name="T62" fmla="*/ 0 w 16"/>
                    <a:gd name="T63" fmla="*/ 8 h 276"/>
                    <a:gd name="T64" fmla="*/ 8 w 16"/>
                    <a:gd name="T65" fmla="*/ 16 h 276"/>
                    <a:gd name="T66" fmla="*/ 16 w 16"/>
                    <a:gd name="T67" fmla="*/ 8 h 276"/>
                    <a:gd name="T68" fmla="*/ 8 w 16"/>
                    <a:gd name="T69" fmla="*/ 0 h 276"/>
                    <a:gd name="T70" fmla="*/ 0 w 16"/>
                    <a:gd name="T71" fmla="*/ 8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" h="276">
                      <a:moveTo>
                        <a:pt x="0" y="268"/>
                      </a:moveTo>
                      <a:cubicBezTo>
                        <a:pt x="0" y="268"/>
                        <a:pt x="0" y="268"/>
                        <a:pt x="0" y="268"/>
                      </a:cubicBezTo>
                      <a:cubicBezTo>
                        <a:pt x="0" y="272"/>
                        <a:pt x="4" y="276"/>
                        <a:pt x="8" y="276"/>
                      </a:cubicBezTo>
                      <a:cubicBezTo>
                        <a:pt x="12" y="276"/>
                        <a:pt x="16" y="272"/>
                        <a:pt x="16" y="268"/>
                      </a:cubicBezTo>
                      <a:cubicBezTo>
                        <a:pt x="16" y="264"/>
                        <a:pt x="12" y="260"/>
                        <a:pt x="8" y="260"/>
                      </a:cubicBezTo>
                      <a:cubicBezTo>
                        <a:pt x="4" y="260"/>
                        <a:pt x="0" y="264"/>
                        <a:pt x="0" y="268"/>
                      </a:cubicBezTo>
                      <a:close/>
                      <a:moveTo>
                        <a:pt x="0" y="216"/>
                      </a:moveTo>
                      <a:cubicBezTo>
                        <a:pt x="0" y="216"/>
                        <a:pt x="0" y="216"/>
                        <a:pt x="0" y="216"/>
                      </a:cubicBezTo>
                      <a:cubicBezTo>
                        <a:pt x="0" y="220"/>
                        <a:pt x="4" y="224"/>
                        <a:pt x="8" y="224"/>
                      </a:cubicBezTo>
                      <a:cubicBezTo>
                        <a:pt x="12" y="224"/>
                        <a:pt x="16" y="220"/>
                        <a:pt x="16" y="216"/>
                      </a:cubicBezTo>
                      <a:cubicBezTo>
                        <a:pt x="16" y="212"/>
                        <a:pt x="12" y="208"/>
                        <a:pt x="8" y="208"/>
                      </a:cubicBezTo>
                      <a:cubicBezTo>
                        <a:pt x="4" y="208"/>
                        <a:pt x="0" y="212"/>
                        <a:pt x="0" y="216"/>
                      </a:cubicBezTo>
                      <a:close/>
                      <a:moveTo>
                        <a:pt x="0" y="164"/>
                      </a:move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68"/>
                        <a:pt x="4" y="172"/>
                        <a:pt x="8" y="172"/>
                      </a:cubicBezTo>
                      <a:cubicBezTo>
                        <a:pt x="12" y="172"/>
                        <a:pt x="16" y="168"/>
                        <a:pt x="16" y="164"/>
                      </a:cubicBezTo>
                      <a:cubicBezTo>
                        <a:pt x="16" y="160"/>
                        <a:pt x="12" y="156"/>
                        <a:pt x="8" y="156"/>
                      </a:cubicBezTo>
                      <a:cubicBezTo>
                        <a:pt x="4" y="156"/>
                        <a:pt x="0" y="160"/>
                        <a:pt x="0" y="164"/>
                      </a:cubicBezTo>
                      <a:close/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6"/>
                        <a:pt x="4" y="120"/>
                        <a:pt x="8" y="120"/>
                      </a:cubicBezTo>
                      <a:cubicBezTo>
                        <a:pt x="12" y="120"/>
                        <a:pt x="16" y="116"/>
                        <a:pt x="16" y="112"/>
                      </a:cubicBezTo>
                      <a:cubicBezTo>
                        <a:pt x="16" y="108"/>
                        <a:pt x="12" y="104"/>
                        <a:pt x="8" y="104"/>
                      </a:cubicBezTo>
                      <a:cubicBezTo>
                        <a:pt x="4" y="104"/>
                        <a:pt x="0" y="108"/>
                        <a:pt x="0" y="112"/>
                      </a:cubicBezTo>
                      <a:close/>
                      <a:moveTo>
                        <a:pt x="0" y="60"/>
                      </a:move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4"/>
                        <a:pt x="4" y="68"/>
                        <a:pt x="8" y="68"/>
                      </a:cubicBezTo>
                      <a:cubicBezTo>
                        <a:pt x="12" y="68"/>
                        <a:pt x="16" y="64"/>
                        <a:pt x="16" y="60"/>
                      </a:cubicBezTo>
                      <a:cubicBezTo>
                        <a:pt x="16" y="56"/>
                        <a:pt x="12" y="52"/>
                        <a:pt x="8" y="52"/>
                      </a:cubicBezTo>
                      <a:cubicBezTo>
                        <a:pt x="4" y="52"/>
                        <a:pt x="0" y="56"/>
                        <a:pt x="0" y="60"/>
                      </a:cubicBezTo>
                      <a:close/>
                      <a:moveTo>
                        <a:pt x="0" y="8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2" y="16"/>
                        <a:pt x="16" y="12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lose/>
                    </a:path>
                  </a:pathLst>
                </a:custGeom>
                <a:solidFill>
                  <a:srgbClr val="FFC0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3058616" y="2735688"/>
                  <a:ext cx="71181" cy="1435086"/>
                </a:xfrm>
                <a:custGeom>
                  <a:avLst/>
                  <a:gdLst>
                    <a:gd name="T0" fmla="*/ 0 w 16"/>
                    <a:gd name="T1" fmla="*/ 320 h 328"/>
                    <a:gd name="T2" fmla="*/ 0 w 16"/>
                    <a:gd name="T3" fmla="*/ 320 h 328"/>
                    <a:gd name="T4" fmla="*/ 8 w 16"/>
                    <a:gd name="T5" fmla="*/ 328 h 328"/>
                    <a:gd name="T6" fmla="*/ 16 w 16"/>
                    <a:gd name="T7" fmla="*/ 320 h 328"/>
                    <a:gd name="T8" fmla="*/ 8 w 16"/>
                    <a:gd name="T9" fmla="*/ 312 h 328"/>
                    <a:gd name="T10" fmla="*/ 0 w 16"/>
                    <a:gd name="T11" fmla="*/ 320 h 328"/>
                    <a:gd name="T12" fmla="*/ 0 w 16"/>
                    <a:gd name="T13" fmla="*/ 268 h 328"/>
                    <a:gd name="T14" fmla="*/ 0 w 16"/>
                    <a:gd name="T15" fmla="*/ 268 h 328"/>
                    <a:gd name="T16" fmla="*/ 8 w 16"/>
                    <a:gd name="T17" fmla="*/ 276 h 328"/>
                    <a:gd name="T18" fmla="*/ 16 w 16"/>
                    <a:gd name="T19" fmla="*/ 268 h 328"/>
                    <a:gd name="T20" fmla="*/ 8 w 16"/>
                    <a:gd name="T21" fmla="*/ 260 h 328"/>
                    <a:gd name="T22" fmla="*/ 0 w 16"/>
                    <a:gd name="T23" fmla="*/ 268 h 328"/>
                    <a:gd name="T24" fmla="*/ 0 w 16"/>
                    <a:gd name="T25" fmla="*/ 216 h 328"/>
                    <a:gd name="T26" fmla="*/ 0 w 16"/>
                    <a:gd name="T27" fmla="*/ 216 h 328"/>
                    <a:gd name="T28" fmla="*/ 8 w 16"/>
                    <a:gd name="T29" fmla="*/ 224 h 328"/>
                    <a:gd name="T30" fmla="*/ 16 w 16"/>
                    <a:gd name="T31" fmla="*/ 216 h 328"/>
                    <a:gd name="T32" fmla="*/ 8 w 16"/>
                    <a:gd name="T33" fmla="*/ 208 h 328"/>
                    <a:gd name="T34" fmla="*/ 0 w 16"/>
                    <a:gd name="T35" fmla="*/ 216 h 328"/>
                    <a:gd name="T36" fmla="*/ 0 w 16"/>
                    <a:gd name="T37" fmla="*/ 164 h 328"/>
                    <a:gd name="T38" fmla="*/ 0 w 16"/>
                    <a:gd name="T39" fmla="*/ 164 h 328"/>
                    <a:gd name="T40" fmla="*/ 8 w 16"/>
                    <a:gd name="T41" fmla="*/ 172 h 328"/>
                    <a:gd name="T42" fmla="*/ 16 w 16"/>
                    <a:gd name="T43" fmla="*/ 164 h 328"/>
                    <a:gd name="T44" fmla="*/ 8 w 16"/>
                    <a:gd name="T45" fmla="*/ 156 h 328"/>
                    <a:gd name="T46" fmla="*/ 0 w 16"/>
                    <a:gd name="T47" fmla="*/ 164 h 328"/>
                    <a:gd name="T48" fmla="*/ 0 w 16"/>
                    <a:gd name="T49" fmla="*/ 112 h 328"/>
                    <a:gd name="T50" fmla="*/ 0 w 16"/>
                    <a:gd name="T51" fmla="*/ 112 h 328"/>
                    <a:gd name="T52" fmla="*/ 8 w 16"/>
                    <a:gd name="T53" fmla="*/ 120 h 328"/>
                    <a:gd name="T54" fmla="*/ 16 w 16"/>
                    <a:gd name="T55" fmla="*/ 112 h 328"/>
                    <a:gd name="T56" fmla="*/ 8 w 16"/>
                    <a:gd name="T57" fmla="*/ 104 h 328"/>
                    <a:gd name="T58" fmla="*/ 0 w 16"/>
                    <a:gd name="T59" fmla="*/ 112 h 328"/>
                    <a:gd name="T60" fmla="*/ 0 w 16"/>
                    <a:gd name="T61" fmla="*/ 60 h 328"/>
                    <a:gd name="T62" fmla="*/ 0 w 16"/>
                    <a:gd name="T63" fmla="*/ 60 h 328"/>
                    <a:gd name="T64" fmla="*/ 8 w 16"/>
                    <a:gd name="T65" fmla="*/ 68 h 328"/>
                    <a:gd name="T66" fmla="*/ 16 w 16"/>
                    <a:gd name="T67" fmla="*/ 60 h 328"/>
                    <a:gd name="T68" fmla="*/ 8 w 16"/>
                    <a:gd name="T69" fmla="*/ 52 h 328"/>
                    <a:gd name="T70" fmla="*/ 0 w 16"/>
                    <a:gd name="T71" fmla="*/ 60 h 328"/>
                    <a:gd name="T72" fmla="*/ 0 w 16"/>
                    <a:gd name="T73" fmla="*/ 8 h 328"/>
                    <a:gd name="T74" fmla="*/ 0 w 16"/>
                    <a:gd name="T75" fmla="*/ 8 h 328"/>
                    <a:gd name="T76" fmla="*/ 8 w 16"/>
                    <a:gd name="T77" fmla="*/ 16 h 328"/>
                    <a:gd name="T78" fmla="*/ 16 w 16"/>
                    <a:gd name="T79" fmla="*/ 8 h 328"/>
                    <a:gd name="T80" fmla="*/ 8 w 16"/>
                    <a:gd name="T81" fmla="*/ 0 h 328"/>
                    <a:gd name="T82" fmla="*/ 0 w 16"/>
                    <a:gd name="T83" fmla="*/ 8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" h="328">
                      <a:moveTo>
                        <a:pt x="0" y="320"/>
                      </a:moveTo>
                      <a:cubicBezTo>
                        <a:pt x="0" y="320"/>
                        <a:pt x="0" y="320"/>
                        <a:pt x="0" y="320"/>
                      </a:cubicBezTo>
                      <a:cubicBezTo>
                        <a:pt x="0" y="324"/>
                        <a:pt x="4" y="328"/>
                        <a:pt x="8" y="328"/>
                      </a:cubicBezTo>
                      <a:cubicBezTo>
                        <a:pt x="12" y="328"/>
                        <a:pt x="16" y="324"/>
                        <a:pt x="16" y="320"/>
                      </a:cubicBezTo>
                      <a:cubicBezTo>
                        <a:pt x="16" y="316"/>
                        <a:pt x="12" y="312"/>
                        <a:pt x="8" y="312"/>
                      </a:cubicBezTo>
                      <a:cubicBezTo>
                        <a:pt x="4" y="312"/>
                        <a:pt x="0" y="316"/>
                        <a:pt x="0" y="320"/>
                      </a:cubicBezTo>
                      <a:close/>
                      <a:moveTo>
                        <a:pt x="0" y="268"/>
                      </a:moveTo>
                      <a:cubicBezTo>
                        <a:pt x="0" y="268"/>
                        <a:pt x="0" y="268"/>
                        <a:pt x="0" y="268"/>
                      </a:cubicBezTo>
                      <a:cubicBezTo>
                        <a:pt x="0" y="272"/>
                        <a:pt x="4" y="276"/>
                        <a:pt x="8" y="276"/>
                      </a:cubicBezTo>
                      <a:cubicBezTo>
                        <a:pt x="12" y="276"/>
                        <a:pt x="16" y="272"/>
                        <a:pt x="16" y="268"/>
                      </a:cubicBezTo>
                      <a:cubicBezTo>
                        <a:pt x="16" y="264"/>
                        <a:pt x="12" y="260"/>
                        <a:pt x="8" y="260"/>
                      </a:cubicBezTo>
                      <a:cubicBezTo>
                        <a:pt x="4" y="260"/>
                        <a:pt x="0" y="264"/>
                        <a:pt x="0" y="268"/>
                      </a:cubicBezTo>
                      <a:close/>
                      <a:moveTo>
                        <a:pt x="0" y="216"/>
                      </a:moveTo>
                      <a:cubicBezTo>
                        <a:pt x="0" y="216"/>
                        <a:pt x="0" y="216"/>
                        <a:pt x="0" y="216"/>
                      </a:cubicBezTo>
                      <a:cubicBezTo>
                        <a:pt x="0" y="220"/>
                        <a:pt x="4" y="224"/>
                        <a:pt x="8" y="224"/>
                      </a:cubicBezTo>
                      <a:cubicBezTo>
                        <a:pt x="12" y="224"/>
                        <a:pt x="16" y="220"/>
                        <a:pt x="16" y="216"/>
                      </a:cubicBezTo>
                      <a:cubicBezTo>
                        <a:pt x="16" y="212"/>
                        <a:pt x="12" y="208"/>
                        <a:pt x="8" y="208"/>
                      </a:cubicBezTo>
                      <a:cubicBezTo>
                        <a:pt x="4" y="208"/>
                        <a:pt x="0" y="212"/>
                        <a:pt x="0" y="216"/>
                      </a:cubicBezTo>
                      <a:close/>
                      <a:moveTo>
                        <a:pt x="0" y="164"/>
                      </a:move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68"/>
                        <a:pt x="4" y="172"/>
                        <a:pt x="8" y="172"/>
                      </a:cubicBezTo>
                      <a:cubicBezTo>
                        <a:pt x="12" y="172"/>
                        <a:pt x="16" y="168"/>
                        <a:pt x="16" y="164"/>
                      </a:cubicBezTo>
                      <a:cubicBezTo>
                        <a:pt x="16" y="160"/>
                        <a:pt x="12" y="156"/>
                        <a:pt x="8" y="156"/>
                      </a:cubicBezTo>
                      <a:cubicBezTo>
                        <a:pt x="4" y="156"/>
                        <a:pt x="0" y="160"/>
                        <a:pt x="0" y="164"/>
                      </a:cubicBezTo>
                      <a:close/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6"/>
                        <a:pt x="4" y="120"/>
                        <a:pt x="8" y="120"/>
                      </a:cubicBezTo>
                      <a:cubicBezTo>
                        <a:pt x="12" y="120"/>
                        <a:pt x="16" y="116"/>
                        <a:pt x="16" y="112"/>
                      </a:cubicBezTo>
                      <a:cubicBezTo>
                        <a:pt x="16" y="108"/>
                        <a:pt x="12" y="104"/>
                        <a:pt x="8" y="104"/>
                      </a:cubicBezTo>
                      <a:cubicBezTo>
                        <a:pt x="4" y="104"/>
                        <a:pt x="0" y="108"/>
                        <a:pt x="0" y="112"/>
                      </a:cubicBezTo>
                      <a:close/>
                      <a:moveTo>
                        <a:pt x="0" y="60"/>
                      </a:move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4"/>
                        <a:pt x="4" y="68"/>
                        <a:pt x="8" y="68"/>
                      </a:cubicBezTo>
                      <a:cubicBezTo>
                        <a:pt x="12" y="68"/>
                        <a:pt x="16" y="64"/>
                        <a:pt x="16" y="60"/>
                      </a:cubicBezTo>
                      <a:cubicBezTo>
                        <a:pt x="16" y="56"/>
                        <a:pt x="12" y="52"/>
                        <a:pt x="8" y="52"/>
                      </a:cubicBezTo>
                      <a:cubicBezTo>
                        <a:pt x="4" y="52"/>
                        <a:pt x="0" y="56"/>
                        <a:pt x="0" y="60"/>
                      </a:cubicBezTo>
                      <a:close/>
                      <a:moveTo>
                        <a:pt x="0" y="8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2" y="16"/>
                        <a:pt x="16" y="12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lose/>
                    </a:path>
                  </a:pathLst>
                </a:custGeom>
                <a:solidFill>
                  <a:srgbClr val="FFC0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" name="组合 17"/>
              <p:cNvGrpSpPr>
                <a:grpSpLocks/>
              </p:cNvGrpSpPr>
              <p:nvPr/>
            </p:nvGrpSpPr>
            <p:grpSpPr bwMode="auto">
              <a:xfrm rot="2700000">
                <a:off x="1510674" y="1596397"/>
                <a:ext cx="3167063" cy="3197225"/>
                <a:chOff x="0" y="0"/>
                <a:chExt cx="3767316" cy="3803319"/>
              </a:xfrm>
            </p:grpSpPr>
            <p:sp>
              <p:nvSpPr>
                <p:cNvPr id="47" name="椭圆 168"/>
                <p:cNvSpPr>
                  <a:spLocks noChangeArrowheads="1"/>
                </p:cNvSpPr>
                <p:nvPr/>
              </p:nvSpPr>
              <p:spPr bwMode="auto">
                <a:xfrm>
                  <a:off x="777979" y="0"/>
                  <a:ext cx="2207694" cy="2207694"/>
                </a:xfrm>
                <a:custGeom>
                  <a:avLst/>
                  <a:gdLst>
                    <a:gd name="T0" fmla="*/ 0 w 2207694"/>
                    <a:gd name="T1" fmla="*/ 0 h 2207694"/>
                    <a:gd name="T2" fmla="*/ 2207694 w 2207694"/>
                    <a:gd name="T3" fmla="*/ 2207694 h 2207694"/>
                  </a:gdLst>
                  <a:ahLst/>
                  <a:cxnLst/>
                  <a:rect l="T0" t="T1" r="T2" b="T3"/>
                  <a:pathLst>
                    <a:path w="2207694" h="2207694">
                      <a:moveTo>
                        <a:pt x="1240201" y="2198410"/>
                      </a:moveTo>
                      <a:cubicBezTo>
                        <a:pt x="1195601" y="2204855"/>
                        <a:pt x="1150057" y="2207694"/>
                        <a:pt x="1103851" y="2207694"/>
                      </a:cubicBezTo>
                      <a:close/>
                      <a:moveTo>
                        <a:pt x="1396176" y="2167304"/>
                      </a:moveTo>
                      <a:cubicBezTo>
                        <a:pt x="1355911" y="2179613"/>
                        <a:pt x="1314389" y="2188486"/>
                        <a:pt x="1271865" y="2193577"/>
                      </a:cubicBezTo>
                      <a:close/>
                      <a:moveTo>
                        <a:pt x="7872" y="976750"/>
                      </a:moveTo>
                      <a:lnTo>
                        <a:pt x="1" y="1103847"/>
                      </a:lnTo>
                      <a:cubicBezTo>
                        <a:pt x="1" y="1713485"/>
                        <a:pt x="494210" y="2207694"/>
                        <a:pt x="1103848" y="2207694"/>
                      </a:cubicBezTo>
                      <a:cubicBezTo>
                        <a:pt x="494209" y="2207694"/>
                        <a:pt x="0" y="1713485"/>
                        <a:pt x="0" y="1103847"/>
                      </a:cubicBezTo>
                      <a:cubicBezTo>
                        <a:pt x="0" y="1060839"/>
                        <a:pt x="2460" y="1018405"/>
                        <a:pt x="7872" y="976750"/>
                      </a:cubicBezTo>
                      <a:close/>
                      <a:moveTo>
                        <a:pt x="1103847" y="0"/>
                      </a:moveTo>
                      <a:cubicBezTo>
                        <a:pt x="1713485" y="0"/>
                        <a:pt x="2207694" y="494209"/>
                        <a:pt x="2207694" y="1103847"/>
                      </a:cubicBezTo>
                      <a:cubicBezTo>
                        <a:pt x="2207694" y="1612162"/>
                        <a:pt x="1864110" y="2040229"/>
                        <a:pt x="1396188" y="2167301"/>
                      </a:cubicBezTo>
                      <a:cubicBezTo>
                        <a:pt x="1418536" y="2082435"/>
                        <a:pt x="1429716" y="1993353"/>
                        <a:pt x="1429716" y="1901660"/>
                      </a:cubicBezTo>
                      <a:cubicBezTo>
                        <a:pt x="1429716" y="1292022"/>
                        <a:pt x="935507" y="797813"/>
                        <a:pt x="325869" y="797813"/>
                      </a:cubicBezTo>
                      <a:cubicBezTo>
                        <a:pt x="224547" y="797813"/>
                        <a:pt x="126413" y="811464"/>
                        <a:pt x="33529" y="838206"/>
                      </a:cubicBezTo>
                      <a:cubicBezTo>
                        <a:pt x="23934" y="874644"/>
                        <a:pt x="16397" y="911859"/>
                        <a:pt x="11973" y="949877"/>
                      </a:cubicBezTo>
                      <a:cubicBezTo>
                        <a:pt x="85667" y="413031"/>
                        <a:pt x="546523" y="0"/>
                        <a:pt x="1103847" y="0"/>
                      </a:cubicBezTo>
                      <a:close/>
                    </a:path>
                  </a:pathLst>
                </a:custGeom>
                <a:solidFill>
                  <a:srgbClr val="C56D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椭圆 161"/>
                <p:cNvSpPr>
                  <a:spLocks noChangeArrowheads="1"/>
                </p:cNvSpPr>
                <p:nvPr/>
              </p:nvSpPr>
              <p:spPr bwMode="auto">
                <a:xfrm>
                  <a:off x="0" y="797813"/>
                  <a:ext cx="2207690" cy="2207691"/>
                </a:xfrm>
                <a:custGeom>
                  <a:avLst/>
                  <a:gdLst>
                    <a:gd name="T0" fmla="*/ 0 w 2207690"/>
                    <a:gd name="T1" fmla="*/ 0 h 2207691"/>
                    <a:gd name="T2" fmla="*/ 2207690 w 2207690"/>
                    <a:gd name="T3" fmla="*/ 2207691 h 2207691"/>
                  </a:gdLst>
                  <a:ahLst/>
                  <a:cxnLst/>
                  <a:rect l="T0" t="T1" r="T2" b="T3"/>
                  <a:pathLst>
                    <a:path w="2207690" h="2207691">
                      <a:moveTo>
                        <a:pt x="967503" y="2198411"/>
                      </a:moveTo>
                      <a:lnTo>
                        <a:pt x="1103795" y="2207691"/>
                      </a:lnTo>
                      <a:cubicBezTo>
                        <a:pt x="1057608" y="2207692"/>
                        <a:pt x="1012085" y="2204853"/>
                        <a:pt x="967503" y="2198411"/>
                      </a:cubicBezTo>
                      <a:close/>
                      <a:moveTo>
                        <a:pt x="811529" y="2167307"/>
                      </a:moveTo>
                      <a:lnTo>
                        <a:pt x="935821" y="2193576"/>
                      </a:lnTo>
                      <a:cubicBezTo>
                        <a:pt x="893304" y="2188486"/>
                        <a:pt x="851788" y="2179614"/>
                        <a:pt x="811529" y="2167307"/>
                      </a:cubicBezTo>
                      <a:close/>
                      <a:moveTo>
                        <a:pt x="2199826" y="976772"/>
                      </a:moveTo>
                      <a:cubicBezTo>
                        <a:pt x="2205232" y="1018393"/>
                        <a:pt x="2207691" y="1060793"/>
                        <a:pt x="2207690" y="1103766"/>
                      </a:cubicBezTo>
                      <a:close/>
                      <a:moveTo>
                        <a:pt x="2174170" y="838223"/>
                      </a:moveTo>
                      <a:cubicBezTo>
                        <a:pt x="2184491" y="874470"/>
                        <a:pt x="2191713" y="911752"/>
                        <a:pt x="2195714" y="949832"/>
                      </a:cubicBezTo>
                      <a:close/>
                      <a:moveTo>
                        <a:pt x="1103847" y="0"/>
                      </a:moveTo>
                      <a:cubicBezTo>
                        <a:pt x="1621792" y="0"/>
                        <a:pt x="2056420" y="356726"/>
                        <a:pt x="2174166" y="838207"/>
                      </a:cubicBezTo>
                      <a:cubicBezTo>
                        <a:pt x="2081282" y="811466"/>
                        <a:pt x="1983150" y="797814"/>
                        <a:pt x="1881827" y="797814"/>
                      </a:cubicBezTo>
                      <a:cubicBezTo>
                        <a:pt x="1272189" y="797814"/>
                        <a:pt x="777980" y="1292023"/>
                        <a:pt x="777980" y="1901661"/>
                      </a:cubicBezTo>
                      <a:cubicBezTo>
                        <a:pt x="777980" y="1993354"/>
                        <a:pt x="789160" y="2082435"/>
                        <a:pt x="811508" y="2167301"/>
                      </a:cubicBezTo>
                      <a:cubicBezTo>
                        <a:pt x="343585" y="2040230"/>
                        <a:pt x="0" y="1612163"/>
                        <a:pt x="0" y="1103847"/>
                      </a:cubicBezTo>
                      <a:cubicBezTo>
                        <a:pt x="0" y="494209"/>
                        <a:pt x="494209" y="0"/>
                        <a:pt x="1103847" y="0"/>
                      </a:cubicBez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椭圆 162"/>
                <p:cNvSpPr>
                  <a:spLocks noChangeArrowheads="1"/>
                </p:cNvSpPr>
                <p:nvPr/>
              </p:nvSpPr>
              <p:spPr bwMode="auto">
                <a:xfrm>
                  <a:off x="1559622" y="797812"/>
                  <a:ext cx="2207694" cy="2207694"/>
                </a:xfrm>
                <a:custGeom>
                  <a:avLst/>
                  <a:gdLst>
                    <a:gd name="T0" fmla="*/ 0 w 2207694"/>
                    <a:gd name="T1" fmla="*/ 0 h 2207694"/>
                    <a:gd name="T2" fmla="*/ 2207694 w 2207694"/>
                    <a:gd name="T3" fmla="*/ 2207694 h 2207694"/>
                  </a:gdLst>
                  <a:ahLst/>
                  <a:cxnLst/>
                  <a:rect l="T0" t="T1" r="T2" b="T3"/>
                  <a:pathLst>
                    <a:path w="2207694" h="2207694">
                      <a:moveTo>
                        <a:pt x="1269814" y="13804"/>
                      </a:moveTo>
                      <a:cubicBezTo>
                        <a:pt x="1800820" y="92567"/>
                        <a:pt x="2207694" y="550692"/>
                        <a:pt x="2207694" y="1103847"/>
                      </a:cubicBezTo>
                      <a:cubicBezTo>
                        <a:pt x="2207694" y="1713485"/>
                        <a:pt x="1713485" y="2207694"/>
                        <a:pt x="1103847" y="2207694"/>
                      </a:cubicBezTo>
                      <a:cubicBezTo>
                        <a:pt x="546709" y="2207694"/>
                        <a:pt x="85975" y="1794939"/>
                        <a:pt x="12055" y="1258354"/>
                      </a:cubicBezTo>
                      <a:lnTo>
                        <a:pt x="33789" y="1370498"/>
                      </a:lnTo>
                      <a:cubicBezTo>
                        <a:pt x="125494" y="1396610"/>
                        <a:pt x="222299" y="1409882"/>
                        <a:pt x="322205" y="1409882"/>
                      </a:cubicBezTo>
                      <a:cubicBezTo>
                        <a:pt x="931843" y="1409882"/>
                        <a:pt x="1426052" y="915673"/>
                        <a:pt x="1426052" y="306035"/>
                      </a:cubicBezTo>
                      <a:cubicBezTo>
                        <a:pt x="1426052" y="213979"/>
                        <a:pt x="1414784" y="124554"/>
                        <a:pt x="1392265" y="39385"/>
                      </a:cubicBezTo>
                      <a:cubicBezTo>
                        <a:pt x="1352416" y="28038"/>
                        <a:pt x="1311604" y="19116"/>
                        <a:pt x="1269814" y="13804"/>
                      </a:cubicBezTo>
                      <a:close/>
                      <a:moveTo>
                        <a:pt x="1103847" y="0"/>
                      </a:moveTo>
                      <a:cubicBezTo>
                        <a:pt x="1149577" y="0"/>
                        <a:pt x="1194657" y="2781"/>
                        <a:pt x="1238818" y="9073"/>
                      </a:cubicBezTo>
                      <a:lnTo>
                        <a:pt x="1103848" y="1"/>
                      </a:lnTo>
                      <a:cubicBezTo>
                        <a:pt x="494210" y="1"/>
                        <a:pt x="1" y="494210"/>
                        <a:pt x="1" y="1103848"/>
                      </a:cubicBezTo>
                      <a:cubicBezTo>
                        <a:pt x="1" y="1146981"/>
                        <a:pt x="2475" y="1189536"/>
                        <a:pt x="7924" y="1231287"/>
                      </a:cubicBezTo>
                      <a:cubicBezTo>
                        <a:pt x="2473" y="1189523"/>
                        <a:pt x="0" y="1146974"/>
                        <a:pt x="0" y="1103847"/>
                      </a:cubicBezTo>
                      <a:cubicBezTo>
                        <a:pt x="0" y="494209"/>
                        <a:pt x="494209" y="0"/>
                        <a:pt x="1103847" y="0"/>
                      </a:cubicBezTo>
                      <a:close/>
                    </a:path>
                  </a:pathLst>
                </a:custGeom>
                <a:solidFill>
                  <a:srgbClr val="E6E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椭圆 163"/>
                <p:cNvSpPr>
                  <a:spLocks noChangeArrowheads="1"/>
                </p:cNvSpPr>
                <p:nvPr/>
              </p:nvSpPr>
              <p:spPr bwMode="auto">
                <a:xfrm>
                  <a:off x="777979" y="1595627"/>
                  <a:ext cx="2207690" cy="2207692"/>
                </a:xfrm>
                <a:custGeom>
                  <a:avLst/>
                  <a:gdLst>
                    <a:gd name="T0" fmla="*/ 0 w 2207690"/>
                    <a:gd name="T1" fmla="*/ 0 h 2207692"/>
                    <a:gd name="T2" fmla="*/ 2207690 w 2207690"/>
                    <a:gd name="T3" fmla="*/ 2207692 h 2207692"/>
                  </a:gdLst>
                  <a:ahLst/>
                  <a:cxnLst/>
                  <a:rect l="T0" t="T1" r="T2" b="T3"/>
                  <a:pathLst>
                    <a:path w="2207690" h="2207692">
                      <a:moveTo>
                        <a:pt x="2195631" y="1258405"/>
                      </a:moveTo>
                      <a:cubicBezTo>
                        <a:pt x="2191595" y="1296645"/>
                        <a:pt x="2184315" y="1334081"/>
                        <a:pt x="2173913" y="1370472"/>
                      </a:cubicBezTo>
                      <a:close/>
                      <a:moveTo>
                        <a:pt x="2207690" y="1103924"/>
                      </a:moveTo>
                      <a:cubicBezTo>
                        <a:pt x="2207691" y="1147015"/>
                        <a:pt x="2205219" y="1189529"/>
                        <a:pt x="2199774" y="1231259"/>
                      </a:cubicBezTo>
                      <a:close/>
                      <a:moveTo>
                        <a:pt x="815432" y="39382"/>
                      </a:moveTo>
                      <a:cubicBezTo>
                        <a:pt x="792913" y="124550"/>
                        <a:pt x="781644" y="213975"/>
                        <a:pt x="781644" y="306031"/>
                      </a:cubicBezTo>
                      <a:cubicBezTo>
                        <a:pt x="781644" y="915669"/>
                        <a:pt x="1275853" y="1409878"/>
                        <a:pt x="1885491" y="1409878"/>
                      </a:cubicBezTo>
                      <a:cubicBezTo>
                        <a:pt x="1985397" y="1409878"/>
                        <a:pt x="2082202" y="1396606"/>
                        <a:pt x="2173907" y="1370494"/>
                      </a:cubicBezTo>
                      <a:cubicBezTo>
                        <a:pt x="2055810" y="1851467"/>
                        <a:pt x="1621429" y="2207692"/>
                        <a:pt x="1103847" y="2207692"/>
                      </a:cubicBezTo>
                      <a:cubicBezTo>
                        <a:pt x="494209" y="2207692"/>
                        <a:pt x="0" y="1713483"/>
                        <a:pt x="0" y="1103845"/>
                      </a:cubicBezTo>
                      <a:cubicBezTo>
                        <a:pt x="0" y="594112"/>
                        <a:pt x="345503" y="165076"/>
                        <a:pt x="815432" y="39382"/>
                      </a:cubicBezTo>
                      <a:close/>
                      <a:moveTo>
                        <a:pt x="937859" y="13805"/>
                      </a:moveTo>
                      <a:lnTo>
                        <a:pt x="815433" y="39382"/>
                      </a:lnTo>
                      <a:cubicBezTo>
                        <a:pt x="855095" y="27337"/>
                        <a:pt x="895991" y="18718"/>
                        <a:pt x="937859" y="13805"/>
                      </a:cubicBezTo>
                      <a:close/>
                      <a:moveTo>
                        <a:pt x="1103792" y="1"/>
                      </a:moveTo>
                      <a:lnTo>
                        <a:pt x="968896" y="9068"/>
                      </a:lnTo>
                      <a:cubicBezTo>
                        <a:pt x="1013034" y="2780"/>
                        <a:pt x="1058088" y="0"/>
                        <a:pt x="1103792" y="1"/>
                      </a:cubicBezTo>
                      <a:close/>
                    </a:path>
                  </a:pathLst>
                </a:custGeom>
                <a:solidFill>
                  <a:srgbClr val="FF7C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1" name="椭圆 23"/>
              <p:cNvSpPr>
                <a:spLocks noChangeArrowheads="1"/>
              </p:cNvSpPr>
              <p:nvPr/>
            </p:nvSpPr>
            <p:spPr bwMode="auto">
              <a:xfrm>
                <a:off x="2355890" y="2472140"/>
                <a:ext cx="1547813" cy="1547813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4" name="Group 18"/>
            <p:cNvGrpSpPr/>
            <p:nvPr/>
          </p:nvGrpSpPr>
          <p:grpSpPr>
            <a:xfrm>
              <a:off x="2032708" y="2933151"/>
              <a:ext cx="1830504" cy="587220"/>
              <a:chOff x="739947" y="3460009"/>
              <a:chExt cx="3663300" cy="556831"/>
            </a:xfrm>
          </p:grpSpPr>
          <p:sp>
            <p:nvSpPr>
              <p:cNvPr id="55" name="TextBox 86"/>
              <p:cNvSpPr txBox="1"/>
              <p:nvPr/>
            </p:nvSpPr>
            <p:spPr>
              <a:xfrm>
                <a:off x="2995793" y="3460009"/>
                <a:ext cx="1366830" cy="332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方正稚艺简体" panose="03000509000000000000" pitchFamily="65" charset="-122"/>
                    <a:ea typeface="方正稚艺简体" panose="03000509000000000000" pitchFamily="65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Rectangle 87"/>
              <p:cNvSpPr/>
              <p:nvPr/>
            </p:nvSpPr>
            <p:spPr>
              <a:xfrm>
                <a:off x="739947" y="3769255"/>
                <a:ext cx="3663300" cy="247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spc="3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altLang="zh-CN" sz="1000" spc="3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4887133" y="1750815"/>
            <a:ext cx="3874280" cy="773122"/>
            <a:chOff x="7866730" y="2538550"/>
            <a:chExt cx="3874280" cy="773122"/>
          </a:xfrm>
        </p:grpSpPr>
        <p:sp>
          <p:nvSpPr>
            <p:cNvPr id="69" name="TextBox 82"/>
            <p:cNvSpPr txBox="1"/>
            <p:nvPr/>
          </p:nvSpPr>
          <p:spPr>
            <a:xfrm>
              <a:off x="7866730" y="2538550"/>
              <a:ext cx="1441420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87"/>
            <p:cNvSpPr/>
            <p:nvPr/>
          </p:nvSpPr>
          <p:spPr>
            <a:xfrm>
              <a:off x="7877798" y="2850007"/>
              <a:ext cx="3863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spc="3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GB" altLang="zh-CN" sz="10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892667" y="2947260"/>
            <a:ext cx="3874280" cy="773122"/>
            <a:chOff x="7866730" y="2538550"/>
            <a:chExt cx="3874280" cy="773122"/>
          </a:xfrm>
        </p:grpSpPr>
        <p:sp>
          <p:nvSpPr>
            <p:cNvPr id="73" name="TextBox 82"/>
            <p:cNvSpPr txBox="1"/>
            <p:nvPr/>
          </p:nvSpPr>
          <p:spPr>
            <a:xfrm>
              <a:off x="7866730" y="2538550"/>
              <a:ext cx="1441420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Rectangle 87"/>
            <p:cNvSpPr/>
            <p:nvPr/>
          </p:nvSpPr>
          <p:spPr>
            <a:xfrm>
              <a:off x="7877798" y="2850007"/>
              <a:ext cx="3863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spc="3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GB" altLang="zh-CN" sz="10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9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卡通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1709</Words>
  <PresentationFormat>宽屏</PresentationFormat>
  <Paragraphs>180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Roboto</vt:lpstr>
      <vt:lpstr>等线</vt:lpstr>
      <vt:lpstr>等线 Light</vt:lpstr>
      <vt:lpstr>方正稚艺简体</vt:lpstr>
      <vt:lpstr>方正字迹-童体毛笔字体</vt:lpstr>
      <vt:lpstr>微软雅黑</vt:lpstr>
      <vt:lpstr>Arial</vt:lpstr>
      <vt:lpstr>Calibri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2017-07-06T02:21:29Z</dcterms:created>
  <dcterms:modified xsi:type="dcterms:W3CDTF">2017-07-07T08:07:24Z</dcterms:modified>
</cp:coreProperties>
</file>