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97" r:id="rId3"/>
    <p:sldId id="260" r:id="rId4"/>
    <p:sldId id="261" r:id="rId5"/>
    <p:sldId id="298" r:id="rId6"/>
    <p:sldId id="299" r:id="rId7"/>
    <p:sldId id="300" r:id="rId8"/>
    <p:sldId id="301" r:id="rId9"/>
    <p:sldId id="302" r:id="rId10"/>
    <p:sldId id="303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28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Relationship Id="rId6" Type="http://schemas.openxmlformats.org/officeDocument/2006/relationships/image" Target="../media/image75.wmf"/><Relationship Id="rId5" Type="http://schemas.openxmlformats.org/officeDocument/2006/relationships/image" Target="../media/image74.wmf"/><Relationship Id="rId10" Type="http://schemas.openxmlformats.org/officeDocument/2006/relationships/image" Target="../media/image79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Relationship Id="rId5" Type="http://schemas.openxmlformats.org/officeDocument/2006/relationships/image" Target="../media/image84.wmf"/><Relationship Id="rId4" Type="http://schemas.openxmlformats.org/officeDocument/2006/relationships/image" Target="../media/image83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image" Target="../media/image97.wmf"/><Relationship Id="rId3" Type="http://schemas.openxmlformats.org/officeDocument/2006/relationships/image" Target="../media/image87.wmf"/><Relationship Id="rId7" Type="http://schemas.openxmlformats.org/officeDocument/2006/relationships/image" Target="../media/image91.wmf"/><Relationship Id="rId12" Type="http://schemas.openxmlformats.org/officeDocument/2006/relationships/image" Target="../media/image96.wmf"/><Relationship Id="rId2" Type="http://schemas.openxmlformats.org/officeDocument/2006/relationships/image" Target="../media/image86.wmf"/><Relationship Id="rId16" Type="http://schemas.openxmlformats.org/officeDocument/2006/relationships/image" Target="../media/image100.wmf"/><Relationship Id="rId1" Type="http://schemas.openxmlformats.org/officeDocument/2006/relationships/image" Target="../media/image85.wmf"/><Relationship Id="rId6" Type="http://schemas.openxmlformats.org/officeDocument/2006/relationships/image" Target="../media/image90.wmf"/><Relationship Id="rId11" Type="http://schemas.openxmlformats.org/officeDocument/2006/relationships/image" Target="../media/image95.wmf"/><Relationship Id="rId5" Type="http://schemas.openxmlformats.org/officeDocument/2006/relationships/image" Target="../media/image89.wmf"/><Relationship Id="rId15" Type="http://schemas.openxmlformats.org/officeDocument/2006/relationships/image" Target="../media/image99.wmf"/><Relationship Id="rId10" Type="http://schemas.openxmlformats.org/officeDocument/2006/relationships/image" Target="../media/image94.wmf"/><Relationship Id="rId4" Type="http://schemas.openxmlformats.org/officeDocument/2006/relationships/image" Target="../media/image88.wmf"/><Relationship Id="rId9" Type="http://schemas.openxmlformats.org/officeDocument/2006/relationships/image" Target="../media/image93.wmf"/><Relationship Id="rId14" Type="http://schemas.openxmlformats.org/officeDocument/2006/relationships/image" Target="../media/image9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3.wmf"/><Relationship Id="rId2" Type="http://schemas.openxmlformats.org/officeDocument/2006/relationships/image" Target="../media/image102.wmf"/><Relationship Id="rId1" Type="http://schemas.openxmlformats.org/officeDocument/2006/relationships/image" Target="../media/image101.wmf"/><Relationship Id="rId6" Type="http://schemas.openxmlformats.org/officeDocument/2006/relationships/image" Target="../media/image106.wmf"/><Relationship Id="rId5" Type="http://schemas.openxmlformats.org/officeDocument/2006/relationships/image" Target="../media/image105.wmf"/><Relationship Id="rId4" Type="http://schemas.openxmlformats.org/officeDocument/2006/relationships/image" Target="../media/image10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image" Target="../media/image32.wmf"/><Relationship Id="rId7" Type="http://schemas.openxmlformats.org/officeDocument/2006/relationships/image" Target="../media/image36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6" Type="http://schemas.openxmlformats.org/officeDocument/2006/relationships/image" Target="../media/image35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Relationship Id="rId9" Type="http://schemas.openxmlformats.org/officeDocument/2006/relationships/image" Target="../media/image3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53.wmf"/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11" Type="http://schemas.openxmlformats.org/officeDocument/2006/relationships/image" Target="../media/image56.wmf"/><Relationship Id="rId5" Type="http://schemas.openxmlformats.org/officeDocument/2006/relationships/image" Target="../media/image50.wmf"/><Relationship Id="rId10" Type="http://schemas.openxmlformats.org/officeDocument/2006/relationships/image" Target="../media/image55.wmf"/><Relationship Id="rId4" Type="http://schemas.openxmlformats.org/officeDocument/2006/relationships/image" Target="../media/image49.wmf"/><Relationship Id="rId9" Type="http://schemas.openxmlformats.org/officeDocument/2006/relationships/image" Target="../media/image54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4.wmf"/><Relationship Id="rId3" Type="http://schemas.openxmlformats.org/officeDocument/2006/relationships/image" Target="../media/image59.wmf"/><Relationship Id="rId7" Type="http://schemas.openxmlformats.org/officeDocument/2006/relationships/image" Target="../media/image63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6" Type="http://schemas.openxmlformats.org/officeDocument/2006/relationships/image" Target="../media/image62.wmf"/><Relationship Id="rId5" Type="http://schemas.openxmlformats.org/officeDocument/2006/relationships/image" Target="../media/image61.wmf"/><Relationship Id="rId10" Type="http://schemas.openxmlformats.org/officeDocument/2006/relationships/image" Target="../media/image66.wmf"/><Relationship Id="rId4" Type="http://schemas.openxmlformats.org/officeDocument/2006/relationships/image" Target="../media/image60.wmf"/><Relationship Id="rId9" Type="http://schemas.openxmlformats.org/officeDocument/2006/relationships/image" Target="../media/image6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41E2FF-0786-4CC3-A409-40519C4AC36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DD965A-A941-4ED4-BD7D-E30417C5D1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5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/>
            <a:fld id="{0746A15F-0F66-4E82-8932-24D53A0F9038}" type="slidenum">
              <a:rPr lang="en-US" altLang="en-US" sz="1200">
                <a:latin typeface="Arial" charset="0"/>
              </a:rPr>
              <a:pPr algn="r" eaLnBrk="1" hangingPunct="1"/>
              <a:t>2</a:t>
            </a:fld>
            <a:endParaRPr lang="en-US" altLang="en-US" sz="1200">
              <a:latin typeface="Arial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8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1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29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40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7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956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40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060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4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40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540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E9026-9509-4F4B-B281-8021D617809B}" type="datetimeFigureOut">
              <a:rPr lang="en-US" smtClean="0"/>
              <a:t>7/28/2021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402E3-D4FB-4686-BD44-3227226D2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72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48.bin"/><Relationship Id="rId18" Type="http://schemas.openxmlformats.org/officeDocument/2006/relationships/image" Target="../media/image53.wmf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52.bin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50.wmf"/><Relationship Id="rId17" Type="http://schemas.openxmlformats.org/officeDocument/2006/relationships/oleObject" Target="../embeddings/oleObject5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2.wmf"/><Relationship Id="rId20" Type="http://schemas.openxmlformats.org/officeDocument/2006/relationships/image" Target="../media/image5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7.bin"/><Relationship Id="rId24" Type="http://schemas.openxmlformats.org/officeDocument/2006/relationships/image" Target="../media/image56.wmf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23" Type="http://schemas.openxmlformats.org/officeDocument/2006/relationships/oleObject" Target="../embeddings/oleObject53.bin"/><Relationship Id="rId10" Type="http://schemas.openxmlformats.org/officeDocument/2006/relationships/image" Target="../media/image49.wmf"/><Relationship Id="rId19" Type="http://schemas.openxmlformats.org/officeDocument/2006/relationships/oleObject" Target="../embeddings/oleObject51.bin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51.wmf"/><Relationship Id="rId22" Type="http://schemas.openxmlformats.org/officeDocument/2006/relationships/image" Target="../media/image5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wmf"/><Relationship Id="rId13" Type="http://schemas.openxmlformats.org/officeDocument/2006/relationships/oleObject" Target="../embeddings/oleObject59.bin"/><Relationship Id="rId18" Type="http://schemas.openxmlformats.org/officeDocument/2006/relationships/image" Target="../media/image64.wmf"/><Relationship Id="rId3" Type="http://schemas.openxmlformats.org/officeDocument/2006/relationships/oleObject" Target="../embeddings/oleObject54.bin"/><Relationship Id="rId21" Type="http://schemas.openxmlformats.org/officeDocument/2006/relationships/oleObject" Target="../embeddings/oleObject63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61.wmf"/><Relationship Id="rId1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3.wmf"/><Relationship Id="rId20" Type="http://schemas.openxmlformats.org/officeDocument/2006/relationships/image" Target="../media/image65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8.w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0.bin"/><Relationship Id="rId10" Type="http://schemas.openxmlformats.org/officeDocument/2006/relationships/image" Target="../media/image60.wmf"/><Relationship Id="rId19" Type="http://schemas.openxmlformats.org/officeDocument/2006/relationships/oleObject" Target="../embeddings/oleObject62.bin"/><Relationship Id="rId4" Type="http://schemas.openxmlformats.org/officeDocument/2006/relationships/image" Target="../media/image57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62.wmf"/><Relationship Id="rId22" Type="http://schemas.openxmlformats.org/officeDocument/2006/relationships/image" Target="../media/image6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65.bin"/><Relationship Id="rId4" Type="http://schemas.openxmlformats.org/officeDocument/2006/relationships/image" Target="../media/image6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77.wmf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6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74.wmf"/><Relationship Id="rId17" Type="http://schemas.openxmlformats.org/officeDocument/2006/relationships/oleObject" Target="../embeddings/oleObject74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6.wmf"/><Relationship Id="rId20" Type="http://schemas.openxmlformats.org/officeDocument/2006/relationships/image" Target="../media/image78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71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10" Type="http://schemas.openxmlformats.org/officeDocument/2006/relationships/image" Target="../media/image73.wmf"/><Relationship Id="rId19" Type="http://schemas.openxmlformats.org/officeDocument/2006/relationships/oleObject" Target="../embeddings/oleObject75.bin"/><Relationship Id="rId4" Type="http://schemas.openxmlformats.org/officeDocument/2006/relationships/image" Target="../media/image70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75.wmf"/><Relationship Id="rId22" Type="http://schemas.openxmlformats.org/officeDocument/2006/relationships/image" Target="../media/image7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13" Type="http://schemas.openxmlformats.org/officeDocument/2006/relationships/oleObject" Target="../embeddings/oleObject82.bin"/><Relationship Id="rId3" Type="http://schemas.openxmlformats.org/officeDocument/2006/relationships/oleObject" Target="../embeddings/oleObject77.bin"/><Relationship Id="rId7" Type="http://schemas.openxmlformats.org/officeDocument/2006/relationships/oleObject" Target="../embeddings/oleObject79.bin"/><Relationship Id="rId12" Type="http://schemas.openxmlformats.org/officeDocument/2006/relationships/image" Target="../media/image8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81.wmf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8.bin"/><Relationship Id="rId10" Type="http://schemas.openxmlformats.org/officeDocument/2006/relationships/image" Target="../media/image83.wmf"/><Relationship Id="rId4" Type="http://schemas.openxmlformats.org/officeDocument/2006/relationships/image" Target="../media/image80.wmf"/><Relationship Id="rId9" Type="http://schemas.openxmlformats.org/officeDocument/2006/relationships/oleObject" Target="../embeddings/oleObject8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7.wmf"/><Relationship Id="rId13" Type="http://schemas.openxmlformats.org/officeDocument/2006/relationships/oleObject" Target="../embeddings/oleObject88.bin"/><Relationship Id="rId18" Type="http://schemas.openxmlformats.org/officeDocument/2006/relationships/image" Target="../media/image92.wmf"/><Relationship Id="rId26" Type="http://schemas.openxmlformats.org/officeDocument/2006/relationships/image" Target="../media/image96.wmf"/><Relationship Id="rId3" Type="http://schemas.openxmlformats.org/officeDocument/2006/relationships/oleObject" Target="../embeddings/oleObject83.bin"/><Relationship Id="rId21" Type="http://schemas.openxmlformats.org/officeDocument/2006/relationships/oleObject" Target="../embeddings/oleObject92.bin"/><Relationship Id="rId34" Type="http://schemas.openxmlformats.org/officeDocument/2006/relationships/image" Target="../media/image100.wmf"/><Relationship Id="rId7" Type="http://schemas.openxmlformats.org/officeDocument/2006/relationships/oleObject" Target="../embeddings/oleObject85.bin"/><Relationship Id="rId12" Type="http://schemas.openxmlformats.org/officeDocument/2006/relationships/image" Target="../media/image89.wmf"/><Relationship Id="rId17" Type="http://schemas.openxmlformats.org/officeDocument/2006/relationships/oleObject" Target="../embeddings/oleObject90.bin"/><Relationship Id="rId25" Type="http://schemas.openxmlformats.org/officeDocument/2006/relationships/oleObject" Target="../embeddings/oleObject94.bin"/><Relationship Id="rId33" Type="http://schemas.openxmlformats.org/officeDocument/2006/relationships/oleObject" Target="../embeddings/oleObject9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91.wmf"/><Relationship Id="rId20" Type="http://schemas.openxmlformats.org/officeDocument/2006/relationships/image" Target="../media/image93.wmf"/><Relationship Id="rId29" Type="http://schemas.openxmlformats.org/officeDocument/2006/relationships/oleObject" Target="../embeddings/oleObject96.bin"/><Relationship Id="rId1" Type="http://schemas.openxmlformats.org/officeDocument/2006/relationships/vmlDrawing" Target="../drawings/vmlDrawing13.vml"/><Relationship Id="rId6" Type="http://schemas.openxmlformats.org/officeDocument/2006/relationships/image" Target="../media/image86.wmf"/><Relationship Id="rId11" Type="http://schemas.openxmlformats.org/officeDocument/2006/relationships/oleObject" Target="../embeddings/oleObject87.bin"/><Relationship Id="rId24" Type="http://schemas.openxmlformats.org/officeDocument/2006/relationships/image" Target="../media/image95.wmf"/><Relationship Id="rId32" Type="http://schemas.openxmlformats.org/officeDocument/2006/relationships/image" Target="../media/image99.wmf"/><Relationship Id="rId5" Type="http://schemas.openxmlformats.org/officeDocument/2006/relationships/oleObject" Target="../embeddings/oleObject84.bin"/><Relationship Id="rId15" Type="http://schemas.openxmlformats.org/officeDocument/2006/relationships/oleObject" Target="../embeddings/oleObject89.bin"/><Relationship Id="rId23" Type="http://schemas.openxmlformats.org/officeDocument/2006/relationships/oleObject" Target="../embeddings/oleObject93.bin"/><Relationship Id="rId28" Type="http://schemas.openxmlformats.org/officeDocument/2006/relationships/image" Target="../media/image97.wmf"/><Relationship Id="rId10" Type="http://schemas.openxmlformats.org/officeDocument/2006/relationships/image" Target="../media/image88.wmf"/><Relationship Id="rId19" Type="http://schemas.openxmlformats.org/officeDocument/2006/relationships/oleObject" Target="../embeddings/oleObject91.bin"/><Relationship Id="rId31" Type="http://schemas.openxmlformats.org/officeDocument/2006/relationships/oleObject" Target="../embeddings/oleObject97.bin"/><Relationship Id="rId4" Type="http://schemas.openxmlformats.org/officeDocument/2006/relationships/image" Target="../media/image85.wmf"/><Relationship Id="rId9" Type="http://schemas.openxmlformats.org/officeDocument/2006/relationships/oleObject" Target="../embeddings/oleObject86.bin"/><Relationship Id="rId14" Type="http://schemas.openxmlformats.org/officeDocument/2006/relationships/image" Target="../media/image90.wmf"/><Relationship Id="rId22" Type="http://schemas.openxmlformats.org/officeDocument/2006/relationships/image" Target="../media/image94.wmf"/><Relationship Id="rId27" Type="http://schemas.openxmlformats.org/officeDocument/2006/relationships/oleObject" Target="../embeddings/oleObject95.bin"/><Relationship Id="rId30" Type="http://schemas.openxmlformats.org/officeDocument/2006/relationships/image" Target="../media/image98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wmf"/><Relationship Id="rId13" Type="http://schemas.openxmlformats.org/officeDocument/2006/relationships/oleObject" Target="../embeddings/oleObject104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1.bin"/><Relationship Id="rId12" Type="http://schemas.openxmlformats.org/officeDocument/2006/relationships/image" Target="../media/image10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02.wmf"/><Relationship Id="rId11" Type="http://schemas.openxmlformats.org/officeDocument/2006/relationships/oleObject" Target="../embeddings/oleObject103.bin"/><Relationship Id="rId5" Type="http://schemas.openxmlformats.org/officeDocument/2006/relationships/oleObject" Target="../embeddings/oleObject100.bin"/><Relationship Id="rId10" Type="http://schemas.openxmlformats.org/officeDocument/2006/relationships/image" Target="../media/image104.wmf"/><Relationship Id="rId4" Type="http://schemas.openxmlformats.org/officeDocument/2006/relationships/image" Target="../media/image101.wmf"/><Relationship Id="rId9" Type="http://schemas.openxmlformats.org/officeDocument/2006/relationships/oleObject" Target="../embeddings/oleObject102.bin"/><Relationship Id="rId14" Type="http://schemas.openxmlformats.org/officeDocument/2006/relationships/image" Target="../media/image106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.gi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4.wmf"/><Relationship Id="rId15" Type="http://schemas.openxmlformats.org/officeDocument/2006/relationships/oleObject" Target="../embeddings/oleObject8.bin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oleObject" Target="../embeddings/oleObject9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wmf"/><Relationship Id="rId9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image" Target="../media/image25.wmf"/><Relationship Id="rId18" Type="http://schemas.openxmlformats.org/officeDocument/2006/relationships/oleObject" Target="../embeddings/oleObject28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oleObject" Target="../embeddings/oleObject25.bin"/><Relationship Id="rId17" Type="http://schemas.openxmlformats.org/officeDocument/2006/relationships/image" Target="../media/image27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27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22.wmf"/><Relationship Id="rId11" Type="http://schemas.openxmlformats.org/officeDocument/2006/relationships/image" Target="../media/image29.png"/><Relationship Id="rId5" Type="http://schemas.openxmlformats.org/officeDocument/2006/relationships/oleObject" Target="../embeddings/oleObject22.bin"/><Relationship Id="rId15" Type="http://schemas.openxmlformats.org/officeDocument/2006/relationships/image" Target="../media/image26.wmf"/><Relationship Id="rId10" Type="http://schemas.openxmlformats.org/officeDocument/2006/relationships/image" Target="../media/image24.wmf"/><Relationship Id="rId19" Type="http://schemas.openxmlformats.org/officeDocument/2006/relationships/image" Target="../media/image28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4.bin"/><Relationship Id="rId14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7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4.wmf"/><Relationship Id="rId17" Type="http://schemas.openxmlformats.org/officeDocument/2006/relationships/oleObject" Target="../embeddings/oleObject3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36.wmf"/><Relationship Id="rId20" Type="http://schemas.openxmlformats.org/officeDocument/2006/relationships/image" Target="../media/image38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3.wmf"/><Relationship Id="rId19" Type="http://schemas.openxmlformats.org/officeDocument/2006/relationships/oleObject" Target="../embeddings/oleObject37.bin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5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2.bin"/><Relationship Id="rId3" Type="http://schemas.openxmlformats.org/officeDocument/2006/relationships/image" Target="../media/image44.wmf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4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0" Type="http://schemas.openxmlformats.org/officeDocument/2006/relationships/image" Target="../media/image41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570706" y="1432436"/>
            <a:ext cx="2821649" cy="3993124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350469">
            <a:off x="2000045" y="1206613"/>
            <a:ext cx="2829117" cy="38289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01686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82" name="Rectangle 170"/>
          <p:cNvSpPr>
            <a:spLocks noChangeArrowheads="1"/>
          </p:cNvSpPr>
          <p:nvPr/>
        </p:nvSpPr>
        <p:spPr bwMode="auto">
          <a:xfrm>
            <a:off x="2689225" y="3173267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</a:rPr>
              <a:t>Giải</a:t>
            </a:r>
            <a:endParaRPr lang="en-US" altLang="en-US" sz="2800" b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98" name="Text Box 19"/>
          <p:cNvSpPr txBox="1">
            <a:spLocks noChangeArrowheads="1"/>
          </p:cNvSpPr>
          <p:nvPr/>
        </p:nvSpPr>
        <p:spPr bwMode="auto">
          <a:xfrm>
            <a:off x="18471" y="2002492"/>
            <a:ext cx="911167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00B050"/>
                </a:solidFill>
                <a:latin typeface="Times New Roman" pitchFamily="18" charset="0"/>
              </a:rPr>
              <a:t>TH: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Viết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nguyên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dưới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dạng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phân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rồi</a:t>
            </a:r>
            <a:r>
              <a:rPr lang="en-US" altLang="en-US" b="1" dirty="0" smtClean="0">
                <a:latin typeface="Times New Roman" pitchFamily="18" charset="0"/>
              </a:rPr>
              <a:t> so </a:t>
            </a:r>
            <a:r>
              <a:rPr lang="en-US" altLang="en-US" b="1" dirty="0" err="1" smtClean="0">
                <a:latin typeface="Times New Roman" pitchFamily="18" charset="0"/>
              </a:rPr>
              <a:t>sánh</a:t>
            </a:r>
            <a:r>
              <a:rPr lang="en-US" altLang="en-US" b="1" dirty="0" smtClean="0">
                <a:latin typeface="Times New Roman" pitchFamily="18" charset="0"/>
              </a:rPr>
              <a:t>.</a:t>
            </a:r>
            <a:endParaRPr lang="en-US" altLang="en-US" b="1" dirty="0">
              <a:latin typeface="Times New Roman" pitchFamily="18" charset="0"/>
            </a:endParaRPr>
          </a:p>
        </p:txBody>
      </p:sp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6143575"/>
              </p:ext>
            </p:extLst>
          </p:nvPr>
        </p:nvGraphicFramePr>
        <p:xfrm>
          <a:off x="1655401" y="3537094"/>
          <a:ext cx="8001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36" name="Equation" r:id="rId3" imgW="380880" imgH="393480" progId="Equation.DSMT4">
                  <p:embed/>
                </p:oleObj>
              </mc:Choice>
              <mc:Fallback>
                <p:oleObj name="Equation" r:id="rId3" imgW="3808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5401" y="3537094"/>
                        <a:ext cx="80010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/>
          <p:cNvGrpSpPr/>
          <p:nvPr/>
        </p:nvGrpSpPr>
        <p:grpSpPr>
          <a:xfrm>
            <a:off x="1106920" y="2525712"/>
            <a:ext cx="1897062" cy="827088"/>
            <a:chOff x="1513682" y="3394001"/>
            <a:chExt cx="1897062" cy="827088"/>
          </a:xfrm>
        </p:grpSpPr>
        <p:sp>
          <p:nvSpPr>
            <p:cNvPr id="97" name="Text Box 19"/>
            <p:cNvSpPr txBox="1">
              <a:spLocks noChangeArrowheads="1"/>
            </p:cNvSpPr>
            <p:nvPr/>
          </p:nvSpPr>
          <p:spPr bwMode="auto">
            <a:xfrm>
              <a:off x="1513682" y="3545608"/>
              <a:ext cx="1897062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smtClean="0">
                  <a:latin typeface="Times New Roman" pitchFamily="18" charset="0"/>
                </a:rPr>
                <a:t>a)       </a:t>
              </a:r>
              <a:r>
                <a:rPr lang="en-US" altLang="en-US" b="1" dirty="0" err="1" smtClean="0">
                  <a:latin typeface="Times New Roman" pitchFamily="18" charset="0"/>
                </a:rPr>
                <a:t>và</a:t>
              </a:r>
              <a:r>
                <a:rPr lang="en-US" altLang="en-US" b="1" dirty="0" smtClean="0">
                  <a:latin typeface="Times New Roman" pitchFamily="18" charset="0"/>
                </a:rPr>
                <a:t> 2</a:t>
              </a:r>
              <a:endParaRPr lang="en-US" altLang="en-US" b="1" dirty="0">
                <a:latin typeface="Times New Roman" pitchFamily="18" charset="0"/>
              </a:endParaRPr>
            </a:p>
          </p:txBody>
        </p:sp>
        <p:graphicFrame>
          <p:nvGraphicFramePr>
            <p:cNvPr id="101" name="Object 10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59283959"/>
                </p:ext>
              </p:extLst>
            </p:nvPr>
          </p:nvGraphicFramePr>
          <p:xfrm>
            <a:off x="2035175" y="3394001"/>
            <a:ext cx="427038" cy="827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237" name="Equation" r:id="rId5" imgW="203040" imgH="393480" progId="Equation.DSMT4">
                    <p:embed/>
                  </p:oleObj>
                </mc:Choice>
                <mc:Fallback>
                  <p:oleObj name="Equation" r:id="rId5" imgW="20304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5175" y="3394001"/>
                          <a:ext cx="427038" cy="8270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0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"/>
          <p:cNvSpPr txBox="1">
            <a:spLocks noChangeArrowheads="1"/>
          </p:cNvSpPr>
          <p:nvPr/>
        </p:nvSpPr>
        <p:spPr bwMode="auto">
          <a:xfrm>
            <a:off x="11545" y="1112038"/>
            <a:ext cx="9118600" cy="95410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so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267200" y="2536392"/>
            <a:ext cx="1897062" cy="827087"/>
            <a:chOff x="1513682" y="3415577"/>
            <a:chExt cx="1897062" cy="827087"/>
          </a:xfrm>
        </p:grpSpPr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1513682" y="3545608"/>
              <a:ext cx="1897062" cy="523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>
                  <a:latin typeface="Times New Roman" pitchFamily="18" charset="0"/>
                </a:rPr>
                <a:t>b</a:t>
              </a:r>
              <a:r>
                <a:rPr lang="en-US" altLang="en-US" b="1" dirty="0" smtClean="0">
                  <a:latin typeface="Times New Roman" pitchFamily="18" charset="0"/>
                </a:rPr>
                <a:t>)  -3 </a:t>
              </a:r>
              <a:r>
                <a:rPr lang="en-US" altLang="en-US" b="1" dirty="0" err="1" smtClean="0">
                  <a:latin typeface="Times New Roman" pitchFamily="18" charset="0"/>
                </a:rPr>
                <a:t>và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endParaRPr lang="en-US" altLang="en-US" b="1" dirty="0">
                <a:latin typeface="Times New Roman" pitchFamily="18" charset="0"/>
              </a:endParaRPr>
            </a:p>
          </p:txBody>
        </p:sp>
        <p:graphicFrame>
          <p:nvGraphicFramePr>
            <p:cNvPr id="25" name="Object 2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56880868"/>
                </p:ext>
              </p:extLst>
            </p:nvPr>
          </p:nvGraphicFramePr>
          <p:xfrm>
            <a:off x="2858295" y="3415577"/>
            <a:ext cx="481012" cy="827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5238" name="Equation" r:id="rId7" imgW="228600" imgH="393480" progId="Equation.DSMT4">
                    <p:embed/>
                  </p:oleObj>
                </mc:Choice>
                <mc:Fallback>
                  <p:oleObj name="Equation" r:id="rId7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58295" y="3415577"/>
                          <a:ext cx="481012" cy="827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6" name="Rectangle 170"/>
          <p:cNvSpPr>
            <a:spLocks noChangeArrowheads="1"/>
          </p:cNvSpPr>
          <p:nvPr/>
        </p:nvSpPr>
        <p:spPr bwMode="auto">
          <a:xfrm>
            <a:off x="53107" y="3630467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smtClean="0">
                <a:latin typeface="Times New Roman" pitchFamily="18" charset="0"/>
              </a:rPr>
              <a:t>a) Ta </a:t>
            </a:r>
            <a:r>
              <a:rPr lang="en-US" altLang="en-US" sz="2800" b="1" dirty="0" err="1" smtClean="0">
                <a:latin typeface="Times New Roman" pitchFamily="18" charset="0"/>
              </a:rPr>
              <a:t>có</a:t>
            </a:r>
            <a:r>
              <a:rPr lang="en-US" altLang="en-US" sz="2800" b="1" dirty="0" smtClean="0">
                <a:latin typeface="Times New Roman" pitchFamily="18" charset="0"/>
              </a:rPr>
              <a:t>: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27" name="Rectangle 170"/>
          <p:cNvSpPr>
            <a:spLocks noChangeArrowheads="1"/>
          </p:cNvSpPr>
          <p:nvPr/>
        </p:nvSpPr>
        <p:spPr bwMode="auto">
          <a:xfrm>
            <a:off x="317931" y="4495800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 smtClean="0">
                <a:latin typeface="Times New Roman" pitchFamily="18" charset="0"/>
              </a:rPr>
              <a:t>Vì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endParaRPr lang="en-US" altLang="en-US" sz="2800" b="1" dirty="0"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8267466"/>
              </p:ext>
            </p:extLst>
          </p:nvPr>
        </p:nvGraphicFramePr>
        <p:xfrm>
          <a:off x="2463006" y="3537095"/>
          <a:ext cx="1627188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39" name="Equation" r:id="rId9" imgW="774360" imgH="393480" progId="Equation.DSMT4">
                  <p:embed/>
                </p:oleObj>
              </mc:Choice>
              <mc:Fallback>
                <p:oleObj name="Equation" r:id="rId9" imgW="774360" imgH="393480" progId="Equation.DSMT4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3006" y="3537095"/>
                        <a:ext cx="1627188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818845"/>
              </p:ext>
            </p:extLst>
          </p:nvPr>
        </p:nvGraphicFramePr>
        <p:xfrm>
          <a:off x="1371600" y="4364182"/>
          <a:ext cx="1120775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0" name="Equation" r:id="rId11" imgW="533160" imgH="393480" progId="Equation.DSMT4">
                  <p:embed/>
                </p:oleObj>
              </mc:Choice>
              <mc:Fallback>
                <p:oleObj name="Equation" r:id="rId11" imgW="5331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364182"/>
                        <a:ext cx="1120775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170"/>
          <p:cNvSpPr>
            <a:spLocks noChangeArrowheads="1"/>
          </p:cNvSpPr>
          <p:nvPr/>
        </p:nvSpPr>
        <p:spPr bwMode="auto">
          <a:xfrm>
            <a:off x="317930" y="5403273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 smtClean="0">
                <a:latin typeface="Times New Roman" pitchFamily="18" charset="0"/>
              </a:rPr>
              <a:t>nên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endParaRPr lang="en-US" altLang="en-US" sz="2800" b="1" dirty="0">
              <a:latin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405865"/>
              </p:ext>
            </p:extLst>
          </p:nvPr>
        </p:nvGraphicFramePr>
        <p:xfrm>
          <a:off x="1441881" y="5218329"/>
          <a:ext cx="90805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1" name="Equation" r:id="rId13" imgW="431640" imgH="393480" progId="Equation.DSMT4">
                  <p:embed/>
                </p:oleObj>
              </mc:Choice>
              <mc:Fallback>
                <p:oleObj name="Equation" r:id="rId13" imgW="43164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1881" y="5218329"/>
                        <a:ext cx="90805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170"/>
          <p:cNvSpPr>
            <a:spLocks noChangeArrowheads="1"/>
          </p:cNvSpPr>
          <p:nvPr/>
        </p:nvSpPr>
        <p:spPr bwMode="auto">
          <a:xfrm>
            <a:off x="4572000" y="3630467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>
                <a:latin typeface="Times New Roman" pitchFamily="18" charset="0"/>
              </a:rPr>
              <a:t>b</a:t>
            </a:r>
            <a:r>
              <a:rPr lang="en-US" altLang="en-US" sz="2800" b="1" dirty="0" smtClean="0">
                <a:latin typeface="Times New Roman" pitchFamily="18" charset="0"/>
              </a:rPr>
              <a:t>) Ta </a:t>
            </a:r>
            <a:r>
              <a:rPr lang="en-US" altLang="en-US" sz="2800" b="1" dirty="0" err="1" smtClean="0">
                <a:latin typeface="Times New Roman" pitchFamily="18" charset="0"/>
              </a:rPr>
              <a:t>có</a:t>
            </a:r>
            <a:r>
              <a:rPr lang="en-US" altLang="en-US" sz="2800" b="1" dirty="0" smtClean="0">
                <a:latin typeface="Times New Roman" pitchFamily="18" charset="0"/>
              </a:rPr>
              <a:t>:</a:t>
            </a:r>
            <a:endParaRPr lang="en-US" altLang="en-US" sz="2800" b="1" dirty="0">
              <a:latin typeface="Times New Roman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846796"/>
              </p:ext>
            </p:extLst>
          </p:nvPr>
        </p:nvGraphicFramePr>
        <p:xfrm>
          <a:off x="5997575" y="3444729"/>
          <a:ext cx="1119188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2" name="Equation" r:id="rId15" imgW="533160" imgH="393480" progId="Equation.DSMT4">
                  <p:embed/>
                </p:oleObj>
              </mc:Choice>
              <mc:Fallback>
                <p:oleObj name="Equation" r:id="rId15" imgW="533160" imgH="393480" progId="Equation.DSMT4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7575" y="3444729"/>
                        <a:ext cx="1119188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952370"/>
              </p:ext>
            </p:extLst>
          </p:nvPr>
        </p:nvGraphicFramePr>
        <p:xfrm>
          <a:off x="6149975" y="4146694"/>
          <a:ext cx="1203325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3" name="Equation" r:id="rId17" imgW="571320" imgH="393480" progId="Equation.DSMT4">
                  <p:embed/>
                </p:oleObj>
              </mc:Choice>
              <mc:Fallback>
                <p:oleObj name="Equation" r:id="rId17" imgW="5713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49975" y="4146694"/>
                        <a:ext cx="1203325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68642"/>
              </p:ext>
            </p:extLst>
          </p:nvPr>
        </p:nvGraphicFramePr>
        <p:xfrm>
          <a:off x="7059613" y="3429723"/>
          <a:ext cx="18923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4" name="Equation" r:id="rId19" imgW="901440" imgH="393480" progId="Equation.DSMT4">
                  <p:embed/>
                </p:oleObj>
              </mc:Choice>
              <mc:Fallback>
                <p:oleObj name="Equation" r:id="rId19" imgW="90144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9613" y="3429723"/>
                        <a:ext cx="1892300" cy="82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170"/>
          <p:cNvSpPr>
            <a:spLocks noChangeArrowheads="1"/>
          </p:cNvSpPr>
          <p:nvPr/>
        </p:nvSpPr>
        <p:spPr bwMode="auto">
          <a:xfrm>
            <a:off x="4724400" y="5167746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 smtClean="0">
                <a:latin typeface="Times New Roman" pitchFamily="18" charset="0"/>
              </a:rPr>
              <a:t>Vì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endParaRPr lang="en-US" altLang="en-US" sz="2800" b="1" dirty="0">
              <a:latin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020281"/>
              </p:ext>
            </p:extLst>
          </p:nvPr>
        </p:nvGraphicFramePr>
        <p:xfrm>
          <a:off x="5951538" y="5033963"/>
          <a:ext cx="1203325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5" name="Equation" r:id="rId21" imgW="571320" imgH="393480" progId="Equation.DSMT4">
                  <p:embed/>
                </p:oleObj>
              </mc:Choice>
              <mc:Fallback>
                <p:oleObj name="Equation" r:id="rId21" imgW="571320" imgH="39348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1538" y="5033963"/>
                        <a:ext cx="1203325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170"/>
          <p:cNvSpPr>
            <a:spLocks noChangeArrowheads="1"/>
          </p:cNvSpPr>
          <p:nvPr/>
        </p:nvSpPr>
        <p:spPr bwMode="auto">
          <a:xfrm>
            <a:off x="4762930" y="6096000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 smtClean="0">
                <a:latin typeface="Times New Roman" pitchFamily="18" charset="0"/>
              </a:rPr>
              <a:t>nên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endParaRPr lang="en-US" altLang="en-US" sz="2800" b="1" dirty="0">
              <a:latin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3288514"/>
              </p:ext>
            </p:extLst>
          </p:nvPr>
        </p:nvGraphicFramePr>
        <p:xfrm>
          <a:off x="5991225" y="5910263"/>
          <a:ext cx="1123950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246" name="Equation" r:id="rId23" imgW="533160" imgH="393480" progId="Equation.DSMT4">
                  <p:embed/>
                </p:oleObj>
              </mc:Choice>
              <mc:Fallback>
                <p:oleObj name="Equation" r:id="rId23" imgW="53316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1225" y="5910263"/>
                        <a:ext cx="1123950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726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2" grpId="0"/>
      <p:bldP spid="98" grpId="0"/>
      <p:bldP spid="40" grpId="0"/>
      <p:bldP spid="26" grpId="0"/>
      <p:bldP spid="27" grpId="0"/>
      <p:bldP spid="30" grpId="0"/>
      <p:bldP spid="32" grpId="0"/>
      <p:bldP spid="36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82" name="Rectangle 170"/>
          <p:cNvSpPr>
            <a:spLocks noChangeArrowheads="1"/>
          </p:cNvSpPr>
          <p:nvPr/>
        </p:nvSpPr>
        <p:spPr bwMode="auto">
          <a:xfrm>
            <a:off x="3297382" y="2986807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>
                <a:solidFill>
                  <a:srgbClr val="00B050"/>
                </a:solidFill>
                <a:latin typeface="Times New Roman" pitchFamily="18" charset="0"/>
              </a:rPr>
              <a:t>Giải</a:t>
            </a:r>
            <a:endParaRPr lang="en-US" altLang="en-US" sz="2800" b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sp>
        <p:nvSpPr>
          <p:cNvPr id="98" name="Text Box 19"/>
          <p:cNvSpPr txBox="1">
            <a:spLocks noChangeArrowheads="1"/>
          </p:cNvSpPr>
          <p:nvPr/>
        </p:nvSpPr>
        <p:spPr bwMode="auto">
          <a:xfrm>
            <a:off x="32327" y="1139747"/>
            <a:ext cx="911167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solidFill>
                  <a:srgbClr val="00B050"/>
                </a:solidFill>
                <a:latin typeface="Times New Roman" pitchFamily="18" charset="0"/>
              </a:rPr>
              <a:t>TH: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Thực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hiện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quy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đồng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mẫu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ba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phân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sau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rồi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sắp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xếp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các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phân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đó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theo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thứ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tự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tăng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dần</a:t>
            </a:r>
            <a:r>
              <a:rPr lang="en-US" altLang="en-US" b="1" dirty="0" smtClean="0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101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317591"/>
              </p:ext>
            </p:extLst>
          </p:nvPr>
        </p:nvGraphicFramePr>
        <p:xfrm>
          <a:off x="3297382" y="2057400"/>
          <a:ext cx="1702593" cy="909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6" name="Equation" r:id="rId3" imgW="736560" imgH="393480" progId="Equation.DSMT4">
                  <p:embed/>
                </p:oleObj>
              </mc:Choice>
              <mc:Fallback>
                <p:oleObj name="Equation" r:id="rId3" imgW="736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7382" y="2057400"/>
                        <a:ext cx="1702593" cy="9097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0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170"/>
          <p:cNvSpPr>
            <a:spLocks noChangeArrowheads="1"/>
          </p:cNvSpPr>
          <p:nvPr/>
        </p:nvSpPr>
        <p:spPr bwMode="auto">
          <a:xfrm>
            <a:off x="53107" y="3630467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smtClean="0">
                <a:latin typeface="Times New Roman" pitchFamily="18" charset="0"/>
              </a:rPr>
              <a:t>Ta </a:t>
            </a:r>
            <a:r>
              <a:rPr lang="en-US" altLang="en-US" sz="2800" b="1" dirty="0" err="1" smtClean="0">
                <a:latin typeface="Times New Roman" pitchFamily="18" charset="0"/>
              </a:rPr>
              <a:t>có</a:t>
            </a:r>
            <a:r>
              <a:rPr lang="en-US" altLang="en-US" sz="2800" b="1" dirty="0" smtClean="0">
                <a:latin typeface="Times New Roman" pitchFamily="18" charset="0"/>
              </a:rPr>
              <a:t>: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27" name="Rectangle 170"/>
          <p:cNvSpPr>
            <a:spLocks noChangeArrowheads="1"/>
          </p:cNvSpPr>
          <p:nvPr/>
        </p:nvSpPr>
        <p:spPr bwMode="auto">
          <a:xfrm>
            <a:off x="5486400" y="3457862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 smtClean="0">
                <a:latin typeface="Times New Roman" pitchFamily="18" charset="0"/>
              </a:rPr>
              <a:t>Vì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30" name="Rectangle 170"/>
          <p:cNvSpPr>
            <a:spLocks noChangeArrowheads="1"/>
          </p:cNvSpPr>
          <p:nvPr/>
        </p:nvSpPr>
        <p:spPr bwMode="auto">
          <a:xfrm>
            <a:off x="5486400" y="4876800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 b="1" dirty="0" err="1" smtClean="0">
                <a:latin typeface="Times New Roman" pitchFamily="18" charset="0"/>
              </a:rPr>
              <a:t>nên</a:t>
            </a:r>
            <a:r>
              <a:rPr lang="en-US" altLang="en-US" sz="2800" b="1" dirty="0" smtClean="0">
                <a:latin typeface="Times New Roman" pitchFamily="18" charset="0"/>
              </a:rPr>
              <a:t> </a:t>
            </a:r>
            <a:endParaRPr lang="en-US" altLang="en-US" sz="2800" b="1" dirty="0">
              <a:latin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3139450"/>
              </p:ext>
            </p:extLst>
          </p:nvPr>
        </p:nvGraphicFramePr>
        <p:xfrm>
          <a:off x="1366763" y="3404248"/>
          <a:ext cx="528638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7" name="Equation" r:id="rId5" imgW="228600" imgH="393480" progId="Equation.DSMT4">
                  <p:embed/>
                </p:oleObj>
              </mc:Choice>
              <mc:Fallback>
                <p:oleObj name="Equation" r:id="rId5" imgW="228600" imgH="39348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763" y="3404248"/>
                        <a:ext cx="528638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168487"/>
              </p:ext>
            </p:extLst>
          </p:nvPr>
        </p:nvGraphicFramePr>
        <p:xfrm>
          <a:off x="1366763" y="4267200"/>
          <a:ext cx="528638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8" name="Equation" r:id="rId7" imgW="228600" imgH="393480" progId="Equation.DSMT4">
                  <p:embed/>
                </p:oleObj>
              </mc:Choice>
              <mc:Fallback>
                <p:oleObj name="Equation" r:id="rId7" imgW="228600" imgH="39348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6763" y="4267200"/>
                        <a:ext cx="528638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8189351"/>
              </p:ext>
            </p:extLst>
          </p:nvPr>
        </p:nvGraphicFramePr>
        <p:xfrm>
          <a:off x="551151" y="5248708"/>
          <a:ext cx="528638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29" name="Equation" r:id="rId9" imgW="228600" imgH="393480" progId="Equation.DSMT4">
                  <p:embed/>
                </p:oleObj>
              </mc:Choice>
              <mc:Fallback>
                <p:oleObj name="Equation" r:id="rId9" imgW="228600" imgH="39348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151" y="5248708"/>
                        <a:ext cx="528638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7941482"/>
              </p:ext>
            </p:extLst>
          </p:nvPr>
        </p:nvGraphicFramePr>
        <p:xfrm>
          <a:off x="1065212" y="5262562"/>
          <a:ext cx="79375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0" name="Equation" r:id="rId11" imgW="342720" imgH="393480" progId="Equation.DSMT4">
                  <p:embed/>
                </p:oleObj>
              </mc:Choice>
              <mc:Fallback>
                <p:oleObj name="Equation" r:id="rId11" imgW="342720" imgH="39348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5212" y="5262562"/>
                        <a:ext cx="793750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5173185"/>
              </p:ext>
            </p:extLst>
          </p:nvPr>
        </p:nvGraphicFramePr>
        <p:xfrm>
          <a:off x="1825769" y="3468542"/>
          <a:ext cx="22606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1" name="Equation" r:id="rId13" imgW="977760" imgH="393480" progId="Equation.DSMT4">
                  <p:embed/>
                </p:oleObj>
              </mc:Choice>
              <mc:Fallback>
                <p:oleObj name="Equation" r:id="rId13" imgW="97776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769" y="3468542"/>
                        <a:ext cx="2260600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423099"/>
              </p:ext>
            </p:extLst>
          </p:nvPr>
        </p:nvGraphicFramePr>
        <p:xfrm>
          <a:off x="1855931" y="4267200"/>
          <a:ext cx="2230438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2" name="Equation" r:id="rId15" imgW="965160" imgH="393480" progId="Equation.DSMT4">
                  <p:embed/>
                </p:oleObj>
              </mc:Choice>
              <mc:Fallback>
                <p:oleObj name="Equation" r:id="rId15" imgW="9651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931" y="4267200"/>
                        <a:ext cx="2230438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4979995"/>
              </p:ext>
            </p:extLst>
          </p:nvPr>
        </p:nvGraphicFramePr>
        <p:xfrm>
          <a:off x="1827212" y="5262563"/>
          <a:ext cx="2439988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3" name="Equation" r:id="rId17" imgW="1054080" imgH="393480" progId="Equation.DSMT4">
                  <p:embed/>
                </p:oleObj>
              </mc:Choice>
              <mc:Fallback>
                <p:oleObj name="Equation" r:id="rId17" imgW="1054080" imgH="393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7212" y="5262563"/>
                        <a:ext cx="2439988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4363445"/>
              </p:ext>
            </p:extLst>
          </p:nvPr>
        </p:nvGraphicFramePr>
        <p:xfrm>
          <a:off x="6096000" y="3915062"/>
          <a:ext cx="258762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4" name="Equation" r:id="rId19" imgW="1117440" imgH="393480" progId="Equation.DSMT4">
                  <p:embed/>
                </p:oleObj>
              </mc:Choice>
              <mc:Fallback>
                <p:oleObj name="Equation" r:id="rId19" imgW="111744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3915062"/>
                        <a:ext cx="2587625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2010486"/>
              </p:ext>
            </p:extLst>
          </p:nvPr>
        </p:nvGraphicFramePr>
        <p:xfrm>
          <a:off x="6300788" y="5486400"/>
          <a:ext cx="2055812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35" name="Equation" r:id="rId21" imgW="888840" imgH="393480" progId="Equation.DSMT4">
                  <p:embed/>
                </p:oleObj>
              </mc:Choice>
              <mc:Fallback>
                <p:oleObj name="Equation" r:id="rId21" imgW="888840" imgH="393480" progId="Equation.DSMT4">
                  <p:embed/>
                  <p:pic>
                    <p:nvPicPr>
                      <p:cNvPr id="0" name="Object 1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788" y="5486400"/>
                        <a:ext cx="2055812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4456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6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2" grpId="0"/>
      <p:bldP spid="98" grpId="0"/>
      <p:bldP spid="26" grpId="0"/>
      <p:bldP spid="27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0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2327" y="1139747"/>
            <a:ext cx="9111673" cy="2436891"/>
            <a:chOff x="32327" y="1139747"/>
            <a:chExt cx="9111673" cy="2436891"/>
          </a:xfrm>
        </p:grpSpPr>
        <p:sp>
          <p:nvSpPr>
            <p:cNvPr id="98" name="Text Box 19"/>
            <p:cNvSpPr txBox="1">
              <a:spLocks noChangeArrowheads="1"/>
            </p:cNvSpPr>
            <p:nvPr/>
          </p:nvSpPr>
          <p:spPr bwMode="auto">
            <a:xfrm>
              <a:off x="32327" y="1139747"/>
              <a:ext cx="9111673" cy="22467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en-US" b="1" dirty="0" err="1" smtClean="0">
                  <a:solidFill>
                    <a:srgbClr val="00B050"/>
                  </a:solidFill>
                  <a:latin typeface="Times New Roman" pitchFamily="18" charset="0"/>
                </a:rPr>
                <a:t>Chú</a:t>
              </a:r>
              <a:r>
                <a:rPr lang="en-US" altLang="en-US" b="1" dirty="0" smtClean="0">
                  <a:solidFill>
                    <a:srgbClr val="00B050"/>
                  </a:solidFill>
                  <a:latin typeface="Times New Roman" pitchFamily="18" charset="0"/>
                </a:rPr>
                <a:t> ý: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Khi</a:t>
              </a:r>
              <a:r>
                <a:rPr lang="en-US" altLang="en-US" b="1" dirty="0" smtClean="0">
                  <a:latin typeface="Times New Roman" pitchFamily="18" charset="0"/>
                </a:rPr>
                <a:t> so </a:t>
              </a:r>
              <a:r>
                <a:rPr lang="en-US" altLang="en-US" b="1" dirty="0" err="1" smtClean="0">
                  <a:latin typeface="Times New Roman" pitchFamily="18" charset="0"/>
                </a:rPr>
                <a:t>sánh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phân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số</a:t>
              </a:r>
              <a:r>
                <a:rPr lang="en-US" altLang="en-US" b="1" dirty="0" smtClean="0">
                  <a:latin typeface="Times New Roman" pitchFamily="18" charset="0"/>
                </a:rPr>
                <a:t> ta </a:t>
              </a:r>
              <a:r>
                <a:rPr lang="en-US" altLang="en-US" b="1" dirty="0" err="1" smtClean="0">
                  <a:latin typeface="Times New Roman" pitchFamily="18" charset="0"/>
                </a:rPr>
                <a:t>có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thể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áp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dụng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tính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chất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bắc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cầu</a:t>
              </a:r>
              <a:r>
                <a:rPr lang="en-US" altLang="en-US" b="1" dirty="0" smtClean="0">
                  <a:latin typeface="Times New Roman" pitchFamily="18" charset="0"/>
                </a:rPr>
                <a:t>. </a:t>
              </a:r>
              <a:r>
                <a:rPr lang="en-US" altLang="en-US" b="1" dirty="0" err="1" smtClean="0">
                  <a:latin typeface="Times New Roman" pitchFamily="18" charset="0"/>
                </a:rPr>
                <a:t>Nghĩa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là</a:t>
              </a:r>
              <a:r>
                <a:rPr lang="en-US" altLang="en-US" b="1" dirty="0" smtClean="0">
                  <a:latin typeface="Times New Roman" pitchFamily="18" charset="0"/>
                </a:rPr>
                <a:t>:</a:t>
              </a:r>
            </a:p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en-US" b="1" dirty="0" err="1" smtClean="0">
                  <a:latin typeface="Times New Roman" pitchFamily="18" charset="0"/>
                </a:rPr>
                <a:t>Nếu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có</a:t>
              </a:r>
              <a:r>
                <a:rPr lang="en-US" altLang="en-US" b="1" dirty="0" smtClean="0">
                  <a:latin typeface="Times New Roman" pitchFamily="18" charset="0"/>
                </a:rPr>
                <a:t>            </a:t>
              </a:r>
              <a:r>
                <a:rPr lang="en-US" altLang="en-US" b="1" dirty="0" err="1" smtClean="0">
                  <a:latin typeface="Times New Roman" pitchFamily="18" charset="0"/>
                </a:rPr>
                <a:t>và</a:t>
              </a:r>
              <a:r>
                <a:rPr lang="en-US" altLang="en-US" b="1" dirty="0" smtClean="0">
                  <a:latin typeface="Times New Roman" pitchFamily="18" charset="0"/>
                </a:rPr>
                <a:t>             </a:t>
              </a:r>
              <a:r>
                <a:rPr lang="en-US" altLang="en-US" b="1" dirty="0" err="1" smtClean="0">
                  <a:latin typeface="Times New Roman" pitchFamily="18" charset="0"/>
                </a:rPr>
                <a:t>thì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có</a:t>
              </a:r>
              <a:endParaRPr lang="en-US" altLang="en-US" b="1" dirty="0" smtClean="0">
                <a:latin typeface="Times New Roman" pitchFamily="18" charset="0"/>
              </a:endParaRPr>
            </a:p>
          </p:txBody>
        </p:sp>
        <p:graphicFrame>
          <p:nvGraphicFramePr>
            <p:cNvPr id="101" name="Object 10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22124236"/>
                </p:ext>
              </p:extLst>
            </p:nvPr>
          </p:nvGraphicFramePr>
          <p:xfrm>
            <a:off x="1219200" y="2590800"/>
            <a:ext cx="968375" cy="909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43" name="Equation" r:id="rId3" imgW="419040" imgH="393480" progId="Equation.DSMT4">
                    <p:embed/>
                  </p:oleObj>
                </mc:Choice>
                <mc:Fallback>
                  <p:oleObj name="Equation" r:id="rId3" imgW="41904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19200" y="2590800"/>
                          <a:ext cx="968375" cy="909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86553194"/>
                </p:ext>
              </p:extLst>
            </p:nvPr>
          </p:nvGraphicFramePr>
          <p:xfrm>
            <a:off x="2562225" y="2590800"/>
            <a:ext cx="1027113" cy="909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44" name="Equation" r:id="rId5" imgW="444240" imgH="393480" progId="Equation.DSMT4">
                    <p:embed/>
                  </p:oleObj>
                </mc:Choice>
                <mc:Fallback>
                  <p:oleObj name="Equation" r:id="rId5" imgW="444240" imgH="393480" progId="Equation.DSMT4">
                    <p:embed/>
                    <p:pic>
                      <p:nvPicPr>
                        <p:cNvPr id="0" name="Object 10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2225" y="2590800"/>
                          <a:ext cx="1027113" cy="909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57897208"/>
                </p:ext>
              </p:extLst>
            </p:nvPr>
          </p:nvGraphicFramePr>
          <p:xfrm>
            <a:off x="4814888" y="2667000"/>
            <a:ext cx="996950" cy="909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7145" name="Equation" r:id="rId7" imgW="431640" imgH="393480" progId="Equation.DSMT4">
                    <p:embed/>
                  </p:oleObj>
                </mc:Choice>
                <mc:Fallback>
                  <p:oleObj name="Equation" r:id="rId7" imgW="431640" imgH="39348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14888" y="2667000"/>
                          <a:ext cx="996950" cy="9096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05557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0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2327" y="914400"/>
            <a:ext cx="9111673" cy="1679653"/>
            <a:chOff x="32327" y="1139747"/>
            <a:chExt cx="9111673" cy="1679653"/>
          </a:xfrm>
        </p:grpSpPr>
        <p:sp>
          <p:nvSpPr>
            <p:cNvPr id="98" name="Text Box 19"/>
            <p:cNvSpPr txBox="1">
              <a:spLocks noChangeArrowheads="1"/>
            </p:cNvSpPr>
            <p:nvPr/>
          </p:nvSpPr>
          <p:spPr bwMode="auto">
            <a:xfrm>
              <a:off x="32327" y="1139747"/>
              <a:ext cx="9111673" cy="1600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00B050"/>
                  </a:solidFill>
                  <a:latin typeface="Times New Roman" pitchFamily="18" charset="0"/>
                </a:rPr>
                <a:t>TH 4:</a:t>
              </a:r>
              <a:r>
                <a:rPr lang="en-US" altLang="en-US" b="1" dirty="0" smtClean="0">
                  <a:latin typeface="Times New Roman" pitchFamily="18" charset="0"/>
                </a:rPr>
                <a:t> So </a:t>
              </a:r>
              <a:r>
                <a:rPr lang="en-US" altLang="en-US" b="1" dirty="0" err="1" smtClean="0">
                  <a:latin typeface="Times New Roman" pitchFamily="18" charset="0"/>
                </a:rPr>
                <a:t>sánh</a:t>
              </a:r>
              <a:r>
                <a:rPr lang="en-US" altLang="en-US" b="1" dirty="0" smtClean="0">
                  <a:latin typeface="Times New Roman" pitchFamily="18" charset="0"/>
                </a:rPr>
                <a:t>:</a:t>
              </a:r>
            </a:p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en-US" b="1" dirty="0" smtClean="0">
                  <a:latin typeface="Times New Roman" pitchFamily="18" charset="0"/>
                </a:rPr>
                <a:t>a)       </a:t>
              </a:r>
              <a:r>
                <a:rPr lang="en-US" altLang="en-US" b="1" dirty="0" err="1" smtClean="0">
                  <a:latin typeface="Times New Roman" pitchFamily="18" charset="0"/>
                </a:rPr>
                <a:t>và</a:t>
              </a:r>
              <a:r>
                <a:rPr lang="en-US" altLang="en-US" b="1" dirty="0" smtClean="0">
                  <a:latin typeface="Times New Roman" pitchFamily="18" charset="0"/>
                </a:rPr>
                <a:t> 0                     b) 0 </a:t>
              </a:r>
              <a:r>
                <a:rPr lang="en-US" altLang="en-US" b="1" dirty="0" err="1" smtClean="0">
                  <a:latin typeface="Times New Roman" pitchFamily="18" charset="0"/>
                </a:rPr>
                <a:t>và</a:t>
              </a:r>
              <a:r>
                <a:rPr lang="en-US" altLang="en-US" b="1" dirty="0" smtClean="0">
                  <a:latin typeface="Times New Roman" pitchFamily="18" charset="0"/>
                </a:rPr>
                <a:t>                    c)        </a:t>
              </a:r>
              <a:r>
                <a:rPr lang="en-US" altLang="en-US" b="1" dirty="0" err="1" smtClean="0">
                  <a:latin typeface="Times New Roman" pitchFamily="18" charset="0"/>
                </a:rPr>
                <a:t>và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</a:p>
          </p:txBody>
        </p:sp>
        <p:graphicFrame>
          <p:nvGraphicFramePr>
            <p:cNvPr id="101" name="Object 10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06481550"/>
                </p:ext>
              </p:extLst>
            </p:nvPr>
          </p:nvGraphicFramePr>
          <p:xfrm>
            <a:off x="439547" y="1994028"/>
            <a:ext cx="557594" cy="7517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40" name="Equation" r:id="rId3" imgW="291960" imgH="393480" progId="Equation.DSMT4">
                    <p:embed/>
                  </p:oleObj>
                </mc:Choice>
                <mc:Fallback>
                  <p:oleObj name="Equation" r:id="rId3" imgW="2919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9547" y="1994028"/>
                          <a:ext cx="557594" cy="7517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65693879"/>
                </p:ext>
              </p:extLst>
            </p:nvPr>
          </p:nvGraphicFramePr>
          <p:xfrm>
            <a:off x="4634036" y="2067633"/>
            <a:ext cx="436890" cy="7517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41" name="Equation" r:id="rId5" imgW="228600" imgH="393480" progId="Equation.DSMT4">
                    <p:embed/>
                  </p:oleObj>
                </mc:Choice>
                <mc:Fallback>
                  <p:oleObj name="Equation" r:id="rId5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4036" y="2067633"/>
                          <a:ext cx="436890" cy="7517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13192684"/>
                </p:ext>
              </p:extLst>
            </p:nvPr>
          </p:nvGraphicFramePr>
          <p:xfrm>
            <a:off x="6705600" y="2016127"/>
            <a:ext cx="557594" cy="7517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42" name="Equation" r:id="rId7" imgW="291960" imgH="393480" progId="Equation.DSMT4">
                    <p:embed/>
                  </p:oleObj>
                </mc:Choice>
                <mc:Fallback>
                  <p:oleObj name="Equation" r:id="rId7" imgW="2919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05600" y="2016127"/>
                          <a:ext cx="557594" cy="7517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36969797"/>
                </p:ext>
              </p:extLst>
            </p:nvPr>
          </p:nvGraphicFramePr>
          <p:xfrm>
            <a:off x="7696200" y="2057400"/>
            <a:ext cx="436563" cy="752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43" name="Equation" r:id="rId9" imgW="228600" imgH="393480" progId="Equation.DSMT4">
                    <p:embed/>
                  </p:oleObj>
                </mc:Choice>
                <mc:Fallback>
                  <p:oleObj name="Equation" r:id="rId9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96200" y="2057400"/>
                          <a:ext cx="436563" cy="752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3581400" y="2514838"/>
            <a:ext cx="12203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545" y="2786687"/>
            <a:ext cx="3429000" cy="827723"/>
            <a:chOff x="152400" y="3200548"/>
            <a:chExt cx="3429000" cy="827723"/>
          </a:xfrm>
        </p:grpSpPr>
        <p:sp>
          <p:nvSpPr>
            <p:cNvPr id="12" name="TextBox 4"/>
            <p:cNvSpPr txBox="1">
              <a:spLocks noChangeArrowheads="1"/>
            </p:cNvSpPr>
            <p:nvPr/>
          </p:nvSpPr>
          <p:spPr bwMode="auto">
            <a:xfrm>
              <a:off x="152400" y="3352800"/>
              <a:ext cx="342900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a)              (</a:t>
              </a:r>
              <a:r>
                <a:rPr lang="en-US" sz="2800" dirty="0" err="1" smtClean="0"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-21 &lt; 0) </a:t>
              </a:r>
              <a:endParaRPr lang="en-US" sz="2800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427949808"/>
                </p:ext>
              </p:extLst>
            </p:nvPr>
          </p:nvGraphicFramePr>
          <p:xfrm>
            <a:off x="661194" y="3200548"/>
            <a:ext cx="1091406" cy="8277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8244" name="Equation" r:id="rId11" imgW="520560" imgH="393480" progId="Equation.DSMT4">
                    <p:embed/>
                  </p:oleObj>
                </mc:Choice>
                <mc:Fallback>
                  <p:oleObj name="Equation" r:id="rId11" imgW="520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1194" y="3200548"/>
                          <a:ext cx="1091406" cy="82772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0" y="3799398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b)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2430639"/>
              </p:ext>
            </p:extLst>
          </p:nvPr>
        </p:nvGraphicFramePr>
        <p:xfrm>
          <a:off x="1447800" y="3684770"/>
          <a:ext cx="923925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5" name="Equation" r:id="rId13" imgW="482400" imgH="393480" progId="Equation.DSMT4">
                  <p:embed/>
                </p:oleObj>
              </mc:Choice>
              <mc:Fallback>
                <p:oleObj name="Equation" r:id="rId13" imgW="482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684770"/>
                        <a:ext cx="923925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449945" y="3799398"/>
            <a:ext cx="99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8284583"/>
              </p:ext>
            </p:extLst>
          </p:nvPr>
        </p:nvGraphicFramePr>
        <p:xfrm>
          <a:off x="3290888" y="3771900"/>
          <a:ext cx="8747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6" name="Equation" r:id="rId15" imgW="457200" imgH="393480" progId="Equation.DSMT4">
                  <p:embed/>
                </p:oleObj>
              </mc:Choice>
              <mc:Fallback>
                <p:oleObj name="Equation" r:id="rId15" imgW="457200" imgH="393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0888" y="3771900"/>
                        <a:ext cx="8747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60036" y="4648200"/>
            <a:ext cx="2286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555623"/>
              </p:ext>
            </p:extLst>
          </p:nvPr>
        </p:nvGraphicFramePr>
        <p:xfrm>
          <a:off x="1524000" y="4495948"/>
          <a:ext cx="1091406" cy="827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7" name="Equation" r:id="rId17" imgW="520560" imgH="393480" progId="Equation.DSMT4">
                  <p:embed/>
                </p:oleObj>
              </mc:Choice>
              <mc:Fallback>
                <p:oleObj name="Equation" r:id="rId17" imgW="520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495948"/>
                        <a:ext cx="1091406" cy="8277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4267263"/>
              </p:ext>
            </p:extLst>
          </p:nvPr>
        </p:nvGraphicFramePr>
        <p:xfrm>
          <a:off x="3304309" y="4533572"/>
          <a:ext cx="8747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8" name="Equation" r:id="rId19" imgW="457200" imgH="393480" progId="Equation.DSMT4">
                  <p:embed/>
                </p:oleObj>
              </mc:Choice>
              <mc:Fallback>
                <p:oleObj name="Equation" r:id="rId19" imgW="457200" imgH="3934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04309" y="4533572"/>
                        <a:ext cx="874712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625436" y="4648200"/>
            <a:ext cx="99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735445" y="5638800"/>
            <a:ext cx="990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214142"/>
              </p:ext>
            </p:extLst>
          </p:nvPr>
        </p:nvGraphicFramePr>
        <p:xfrm>
          <a:off x="1531938" y="5511800"/>
          <a:ext cx="1303337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49" name="Equation" r:id="rId21" imgW="622080" imgH="393480" progId="Equation.DSMT4">
                  <p:embed/>
                </p:oleObj>
              </mc:Choice>
              <mc:Fallback>
                <p:oleObj name="Equation" r:id="rId21" imgW="622080" imgH="393480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1938" y="5511800"/>
                        <a:ext cx="1303337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2954480" y="5624945"/>
            <a:ext cx="17156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bắc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0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17" grpId="0"/>
      <p:bldP spid="19" grpId="0"/>
      <p:bldP spid="22" grpId="0"/>
      <p:bldP spid="23" grpId="0"/>
      <p:bldP spid="2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0" y="609600"/>
            <a:ext cx="655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 Box 19"/>
          <p:cNvSpPr txBox="1">
            <a:spLocks noChangeArrowheads="1"/>
          </p:cNvSpPr>
          <p:nvPr/>
        </p:nvSpPr>
        <p:spPr bwMode="auto">
          <a:xfrm>
            <a:off x="32327" y="1132344"/>
            <a:ext cx="9111673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err="1" smtClean="0">
                <a:solidFill>
                  <a:srgbClr val="00B050"/>
                </a:solidFill>
                <a:latin typeface="Times New Roman" pitchFamily="18" charset="0"/>
              </a:rPr>
              <a:t>Nhận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altLang="en-US" b="1" dirty="0" err="1" smtClean="0">
                <a:solidFill>
                  <a:srgbClr val="00B050"/>
                </a:solidFill>
                <a:latin typeface="Times New Roman" pitchFamily="18" charset="0"/>
              </a:rPr>
              <a:t>xét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itchFamily="18" charset="0"/>
              </a:rPr>
              <a:t>: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dirty="0" err="1" smtClean="0">
                <a:latin typeface="Times New Roman" pitchFamily="18" charset="0"/>
              </a:rPr>
              <a:t>Phân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nhỏ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hơn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0 </a:t>
            </a:r>
            <a:r>
              <a:rPr lang="en-US" altLang="en-US" b="1" dirty="0" err="1" smtClean="0">
                <a:latin typeface="Times New Roman" pitchFamily="18" charset="0"/>
              </a:rPr>
              <a:t>gọi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là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phân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âm</a:t>
            </a:r>
            <a:r>
              <a:rPr lang="en-US" altLang="en-US" b="1" dirty="0" smtClean="0">
                <a:latin typeface="Times New Roman" pitchFamily="18" charset="0"/>
              </a:rPr>
              <a:t>. </a:t>
            </a:r>
            <a:r>
              <a:rPr lang="en-US" altLang="en-US" b="1" dirty="0" err="1" smtClean="0">
                <a:latin typeface="Times New Roman" pitchFamily="18" charset="0"/>
              </a:rPr>
              <a:t>Phân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lớn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hơn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0 </a:t>
            </a:r>
            <a:r>
              <a:rPr lang="en-US" altLang="en-US" b="1" dirty="0" err="1" smtClean="0">
                <a:latin typeface="Times New Roman" pitchFamily="18" charset="0"/>
              </a:rPr>
              <a:t>gọi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là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phân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dương</a:t>
            </a:r>
            <a:r>
              <a:rPr lang="en-US" altLang="en-US" b="1" dirty="0" smtClean="0">
                <a:latin typeface="Times New Roman" pitchFamily="18" charset="0"/>
              </a:rPr>
              <a:t>.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altLang="en-US" b="1" dirty="0">
                <a:latin typeface="Times New Roman" pitchFamily="18" charset="0"/>
              </a:rPr>
              <a:t> </a:t>
            </a:r>
            <a:r>
              <a:rPr lang="en-US" altLang="en-US" b="1" dirty="0" smtClean="0">
                <a:latin typeface="Times New Roman" pitchFamily="18" charset="0"/>
              </a:rPr>
              <a:t>Theo </a:t>
            </a:r>
            <a:r>
              <a:rPr lang="en-US" altLang="en-US" b="1" dirty="0" err="1" smtClean="0">
                <a:latin typeface="Times New Roman" pitchFamily="18" charset="0"/>
              </a:rPr>
              <a:t>tính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chất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bắc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cầu</a:t>
            </a:r>
            <a:r>
              <a:rPr lang="en-US" altLang="en-US" b="1" dirty="0" smtClean="0">
                <a:latin typeface="Times New Roman" pitchFamily="18" charset="0"/>
              </a:rPr>
              <a:t>, </a:t>
            </a:r>
            <a:r>
              <a:rPr lang="en-US" altLang="en-US" b="1" dirty="0" err="1" smtClean="0">
                <a:latin typeface="Times New Roman" pitchFamily="18" charset="0"/>
              </a:rPr>
              <a:t>phân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âm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nhỏ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hơn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phân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số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dương</a:t>
            </a:r>
            <a:r>
              <a:rPr lang="en-US" altLang="en-US" b="1" dirty="0" smtClean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5575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3"/>
          <p:cNvSpPr txBox="1">
            <a:spLocks noChangeArrowheads="1"/>
          </p:cNvSpPr>
          <p:nvPr/>
        </p:nvSpPr>
        <p:spPr bwMode="auto">
          <a:xfrm>
            <a:off x="1676400" y="13133"/>
            <a:ext cx="64008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-13855" y="609600"/>
            <a:ext cx="9111673" cy="1953868"/>
            <a:chOff x="-13855" y="838200"/>
            <a:chExt cx="9111673" cy="1953868"/>
          </a:xfrm>
        </p:grpSpPr>
        <p:sp>
          <p:nvSpPr>
            <p:cNvPr id="98" name="Text Box 19"/>
            <p:cNvSpPr txBox="1">
              <a:spLocks noChangeArrowheads="1"/>
            </p:cNvSpPr>
            <p:nvPr/>
          </p:nvSpPr>
          <p:spPr bwMode="auto">
            <a:xfrm>
              <a:off x="-13855" y="838200"/>
              <a:ext cx="9111673" cy="1953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en-US" b="1" dirty="0" err="1" smtClean="0">
                  <a:solidFill>
                    <a:srgbClr val="00B050"/>
                  </a:solidFill>
                  <a:latin typeface="Times New Roman" pitchFamily="18" charset="0"/>
                </a:rPr>
                <a:t>Bài</a:t>
              </a:r>
              <a:r>
                <a:rPr lang="en-US" altLang="en-US" b="1" dirty="0" smtClean="0">
                  <a:solidFill>
                    <a:srgbClr val="00B050"/>
                  </a:solidFill>
                  <a:latin typeface="Times New Roman" pitchFamily="18" charset="0"/>
                </a:rPr>
                <a:t> 1: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Bạn</a:t>
              </a:r>
              <a:r>
                <a:rPr lang="en-US" altLang="en-US" b="1" dirty="0" smtClean="0">
                  <a:latin typeface="Times New Roman" pitchFamily="18" charset="0"/>
                </a:rPr>
                <a:t> Nam </a:t>
              </a:r>
              <a:r>
                <a:rPr lang="en-US" altLang="en-US" b="1" dirty="0" err="1" smtClean="0">
                  <a:latin typeface="Times New Roman" pitchFamily="18" charset="0"/>
                </a:rPr>
                <a:t>rất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thích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ăn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sô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cô</a:t>
              </a:r>
              <a:r>
                <a:rPr lang="en-US" altLang="en-US" b="1" dirty="0" smtClean="0">
                  <a:latin typeface="Times New Roman" pitchFamily="18" charset="0"/>
                </a:rPr>
                <a:t> la. </a:t>
              </a:r>
              <a:r>
                <a:rPr lang="en-US" altLang="en-US" b="1" dirty="0" err="1" smtClean="0">
                  <a:latin typeface="Times New Roman" pitchFamily="18" charset="0"/>
                </a:rPr>
                <a:t>Mẹ</a:t>
              </a:r>
              <a:r>
                <a:rPr lang="en-US" altLang="en-US" b="1" dirty="0" smtClean="0">
                  <a:latin typeface="Times New Roman" pitchFamily="18" charset="0"/>
                </a:rPr>
                <a:t> Nam </a:t>
              </a:r>
              <a:r>
                <a:rPr lang="en-US" altLang="en-US" b="1" dirty="0" err="1" smtClean="0">
                  <a:latin typeface="Times New Roman" pitchFamily="18" charset="0"/>
                </a:rPr>
                <a:t>có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một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thanh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sô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cô</a:t>
              </a:r>
              <a:r>
                <a:rPr lang="en-US" altLang="en-US" b="1" dirty="0" smtClean="0">
                  <a:latin typeface="Times New Roman" pitchFamily="18" charset="0"/>
                </a:rPr>
                <a:t> la, </a:t>
              </a:r>
              <a:r>
                <a:rPr lang="en-US" altLang="en-US" b="1" dirty="0" err="1" smtClean="0">
                  <a:latin typeface="Times New Roman" pitchFamily="18" charset="0"/>
                </a:rPr>
                <a:t>mẹ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cho</a:t>
              </a:r>
              <a:r>
                <a:rPr lang="en-US" altLang="en-US" b="1" dirty="0" smtClean="0">
                  <a:latin typeface="Times New Roman" pitchFamily="18" charset="0"/>
                </a:rPr>
                <a:t> Nam </a:t>
              </a:r>
              <a:r>
                <a:rPr lang="en-US" altLang="en-US" b="1" dirty="0" err="1" smtClean="0">
                  <a:latin typeface="Times New Roman" pitchFamily="18" charset="0"/>
                </a:rPr>
                <a:t>chọn</a:t>
              </a:r>
              <a:r>
                <a:rPr lang="en-US" altLang="en-US" b="1" dirty="0" smtClean="0">
                  <a:latin typeface="Times New Roman" pitchFamily="18" charset="0"/>
                </a:rPr>
                <a:t>        </a:t>
              </a:r>
              <a:r>
                <a:rPr lang="en-US" altLang="en-US" b="1" dirty="0" err="1" smtClean="0">
                  <a:latin typeface="Times New Roman" pitchFamily="18" charset="0"/>
                </a:rPr>
                <a:t>hoặc</a:t>
              </a:r>
              <a:r>
                <a:rPr lang="en-US" altLang="en-US" b="1" dirty="0" smtClean="0">
                  <a:latin typeface="Times New Roman" pitchFamily="18" charset="0"/>
                </a:rPr>
                <a:t>     </a:t>
              </a:r>
              <a:r>
                <a:rPr lang="en-US" altLang="en-US" b="1" dirty="0" err="1" smtClean="0">
                  <a:latin typeface="Times New Roman" pitchFamily="18" charset="0"/>
                </a:rPr>
                <a:t>thanh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sô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cô</a:t>
              </a:r>
              <a:r>
                <a:rPr lang="en-US" altLang="en-US" b="1" dirty="0" smtClean="0">
                  <a:latin typeface="Times New Roman" pitchFamily="18" charset="0"/>
                </a:rPr>
                <a:t> la </a:t>
              </a:r>
              <a:r>
                <a:rPr lang="en-US" altLang="en-US" b="1" dirty="0" err="1" smtClean="0">
                  <a:latin typeface="Times New Roman" pitchFamily="18" charset="0"/>
                </a:rPr>
                <a:t>đó</a:t>
              </a:r>
              <a:r>
                <a:rPr lang="en-US" altLang="en-US" b="1" dirty="0" smtClean="0">
                  <a:latin typeface="Times New Roman" pitchFamily="18" charset="0"/>
                </a:rPr>
                <a:t>. Theo </a:t>
              </a:r>
              <a:r>
                <a:rPr lang="en-US" altLang="en-US" b="1" dirty="0" err="1" smtClean="0">
                  <a:latin typeface="Times New Roman" pitchFamily="18" charset="0"/>
                </a:rPr>
                <a:t>em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bạn</a:t>
              </a:r>
              <a:r>
                <a:rPr lang="en-US" altLang="en-US" b="1" dirty="0" smtClean="0">
                  <a:latin typeface="Times New Roman" pitchFamily="18" charset="0"/>
                </a:rPr>
                <a:t> Nam </a:t>
              </a:r>
              <a:r>
                <a:rPr lang="en-US" altLang="en-US" b="1" dirty="0" err="1" smtClean="0">
                  <a:latin typeface="Times New Roman" pitchFamily="18" charset="0"/>
                </a:rPr>
                <a:t>nên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chọn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phần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nào</a:t>
              </a:r>
              <a:r>
                <a:rPr lang="en-US" altLang="en-US" b="1" dirty="0" smtClean="0">
                  <a:latin typeface="Times New Roman" pitchFamily="18" charset="0"/>
                </a:rPr>
                <a:t>?</a:t>
              </a:r>
              <a:endParaRPr lang="en-US" altLang="en-US" b="1" dirty="0" smtClean="0">
                <a:latin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6003573"/>
                </p:ext>
              </p:extLst>
            </p:nvPr>
          </p:nvGraphicFramePr>
          <p:xfrm>
            <a:off x="5257800" y="1331550"/>
            <a:ext cx="359350" cy="9283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08" name="Equation" r:id="rId3" imgW="152280" imgH="393480" progId="Equation.DSMT4">
                    <p:embed/>
                  </p:oleObj>
                </mc:Choice>
                <mc:Fallback>
                  <p:oleObj name="Equation" r:id="rId3" imgW="15228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5257800" y="1331550"/>
                          <a:ext cx="359350" cy="92832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" name="Object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30858032"/>
                </p:ext>
              </p:extLst>
            </p:nvPr>
          </p:nvGraphicFramePr>
          <p:xfrm>
            <a:off x="6553200" y="1345043"/>
            <a:ext cx="358775" cy="928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09" name="Equation" r:id="rId5" imgW="152280" imgH="393480" progId="Equation.DSMT4">
                    <p:embed/>
                  </p:oleObj>
                </mc:Choice>
                <mc:Fallback>
                  <p:oleObj name="Equation" r:id="rId5" imgW="152280" imgH="39348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553200" y="1345043"/>
                          <a:ext cx="358775" cy="928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" name="TextBox 3"/>
          <p:cNvSpPr txBox="1"/>
          <p:nvPr/>
        </p:nvSpPr>
        <p:spPr>
          <a:xfrm>
            <a:off x="3246581" y="2792068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308361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458767"/>
              </p:ext>
            </p:extLst>
          </p:nvPr>
        </p:nvGraphicFramePr>
        <p:xfrm>
          <a:off x="1452706" y="3105627"/>
          <a:ext cx="179387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0" name="Equation" r:id="rId7" imgW="761760" imgH="393480" progId="Equation.DSMT4">
                  <p:embed/>
                </p:oleObj>
              </mc:Choice>
              <mc:Fallback>
                <p:oleObj name="Equation" r:id="rId7" imgW="761760" imgH="3934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706" y="3105627"/>
                        <a:ext cx="179387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8153541"/>
              </p:ext>
            </p:extLst>
          </p:nvPr>
        </p:nvGraphicFramePr>
        <p:xfrm>
          <a:off x="1487342" y="4038600"/>
          <a:ext cx="179387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1" name="Equation" r:id="rId9" imgW="761760" imgH="393480" progId="Equation.DSMT4">
                  <p:embed/>
                </p:oleObj>
              </mc:Choice>
              <mc:Fallback>
                <p:oleObj name="Equation" r:id="rId9" imgW="76176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7342" y="4038600"/>
                        <a:ext cx="179387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628820"/>
              </p:ext>
            </p:extLst>
          </p:nvPr>
        </p:nvGraphicFramePr>
        <p:xfrm>
          <a:off x="1371600" y="5029200"/>
          <a:ext cx="1376362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2" name="Equation" r:id="rId11" imgW="583920" imgH="393480" progId="Equation.DSMT4">
                  <p:embed/>
                </p:oleObj>
              </mc:Choice>
              <mc:Fallback>
                <p:oleObj name="Equation" r:id="rId11" imgW="58392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5029200"/>
                        <a:ext cx="1376362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387926" y="5817066"/>
            <a:ext cx="7079674" cy="928687"/>
            <a:chOff x="387926" y="5817066"/>
            <a:chExt cx="7079674" cy="928687"/>
          </a:xfrm>
        </p:grpSpPr>
        <p:sp>
          <p:nvSpPr>
            <p:cNvPr id="12" name="TextBox 11"/>
            <p:cNvSpPr txBox="1"/>
            <p:nvPr/>
          </p:nvSpPr>
          <p:spPr>
            <a:xfrm>
              <a:off x="387926" y="6019800"/>
              <a:ext cx="707967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Vậy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Nam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nên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hơn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6567385"/>
                </p:ext>
              </p:extLst>
            </p:nvPr>
          </p:nvGraphicFramePr>
          <p:xfrm>
            <a:off x="4183206" y="5817066"/>
            <a:ext cx="358775" cy="9286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13" name="Equation" r:id="rId13" imgW="152280" imgH="393480" progId="Equation.DSMT4">
                    <p:embed/>
                  </p:oleObj>
                </mc:Choice>
                <mc:Fallback>
                  <p:oleObj name="Equation" r:id="rId13" imgW="15228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83206" y="5817066"/>
                          <a:ext cx="358775" cy="9286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18506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3"/>
          <p:cNvSpPr txBox="1">
            <a:spLocks noChangeArrowheads="1"/>
          </p:cNvSpPr>
          <p:nvPr/>
        </p:nvSpPr>
        <p:spPr bwMode="auto">
          <a:xfrm>
            <a:off x="1676400" y="13133"/>
            <a:ext cx="64008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92236" y="2248443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34637" y="2521032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a)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218548"/>
              </p:ext>
            </p:extLst>
          </p:nvPr>
        </p:nvGraphicFramePr>
        <p:xfrm>
          <a:off x="0" y="3044252"/>
          <a:ext cx="26003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6" name="Equation" r:id="rId3" imgW="1104840" imgH="393480" progId="Equation.DSMT4">
                  <p:embed/>
                </p:oleObj>
              </mc:Choice>
              <mc:Fallback>
                <p:oleObj name="Equation" r:id="rId3" imgW="11048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044252"/>
                        <a:ext cx="260032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1906319"/>
              </p:ext>
            </p:extLst>
          </p:nvPr>
        </p:nvGraphicFramePr>
        <p:xfrm>
          <a:off x="-13855" y="3886200"/>
          <a:ext cx="17367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7" name="Equation" r:id="rId5" imgW="736560" imgH="393480" progId="Equation.DSMT4">
                  <p:embed/>
                </p:oleObj>
              </mc:Choice>
              <mc:Fallback>
                <p:oleObj name="Equation" r:id="rId5" imgW="736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3855" y="3886200"/>
                        <a:ext cx="173672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4431218"/>
              </p:ext>
            </p:extLst>
          </p:nvPr>
        </p:nvGraphicFramePr>
        <p:xfrm>
          <a:off x="685800" y="4800600"/>
          <a:ext cx="13176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78" name="Equation" r:id="rId7" imgW="558720" imgH="393480" progId="Equation.DSMT4">
                  <p:embed/>
                </p:oleObj>
              </mc:Choice>
              <mc:Fallback>
                <p:oleObj name="Equation" r:id="rId7" imgW="5587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800600"/>
                        <a:ext cx="131762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-13855" y="609600"/>
            <a:ext cx="9111673" cy="1563439"/>
            <a:chOff x="-13855" y="609600"/>
            <a:chExt cx="9111673" cy="1563439"/>
          </a:xfrm>
        </p:grpSpPr>
        <p:sp>
          <p:nvSpPr>
            <p:cNvPr id="98" name="Text Box 19"/>
            <p:cNvSpPr txBox="1">
              <a:spLocks noChangeArrowheads="1"/>
            </p:cNvSpPr>
            <p:nvPr/>
          </p:nvSpPr>
          <p:spPr bwMode="auto">
            <a:xfrm>
              <a:off x="-13855" y="609600"/>
              <a:ext cx="9111673" cy="738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en-US" altLang="en-US" b="1" dirty="0" err="1" smtClean="0">
                  <a:solidFill>
                    <a:srgbClr val="00B050"/>
                  </a:solidFill>
                  <a:latin typeface="Times New Roman" pitchFamily="18" charset="0"/>
                </a:rPr>
                <a:t>Bài</a:t>
              </a:r>
              <a:r>
                <a:rPr lang="en-US" altLang="en-US" b="1" dirty="0" smtClean="0">
                  <a:solidFill>
                    <a:srgbClr val="00B050"/>
                  </a:solidFill>
                  <a:latin typeface="Times New Roman" pitchFamily="18" charset="0"/>
                </a:rPr>
                <a:t> </a:t>
              </a:r>
              <a:r>
                <a:rPr lang="en-US" altLang="en-US" b="1" dirty="0" smtClean="0">
                  <a:solidFill>
                    <a:srgbClr val="00B050"/>
                  </a:solidFill>
                  <a:latin typeface="Times New Roman" pitchFamily="18" charset="0"/>
                </a:rPr>
                <a:t>2:</a:t>
              </a:r>
              <a:r>
                <a:rPr lang="en-US" altLang="en-US" b="1" dirty="0" smtClean="0">
                  <a:latin typeface="Times New Roman" pitchFamily="18" charset="0"/>
                </a:rPr>
                <a:t> So </a:t>
              </a:r>
              <a:r>
                <a:rPr lang="en-US" altLang="en-US" b="1" dirty="0" err="1" smtClean="0">
                  <a:latin typeface="Times New Roman" pitchFamily="18" charset="0"/>
                </a:rPr>
                <a:t>sánh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hai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phân</a:t>
              </a:r>
              <a:r>
                <a:rPr lang="en-US" altLang="en-US" b="1" dirty="0" smtClean="0">
                  <a:latin typeface="Times New Roman" pitchFamily="18" charset="0"/>
                </a:rPr>
                <a:t> </a:t>
              </a:r>
              <a:r>
                <a:rPr lang="en-US" altLang="en-US" b="1" dirty="0" err="1" smtClean="0">
                  <a:latin typeface="Times New Roman" pitchFamily="18" charset="0"/>
                </a:rPr>
                <a:t>số</a:t>
              </a:r>
              <a:r>
                <a:rPr lang="en-US" altLang="en-US" b="1" dirty="0" smtClean="0">
                  <a:latin typeface="Times New Roman" pitchFamily="18" charset="0"/>
                </a:rPr>
                <a:t>:</a:t>
              </a:r>
              <a:endParaRPr lang="en-US" altLang="en-US" b="1" dirty="0" smtClean="0">
                <a:latin typeface="Times New Roman" pitchFamily="18" charset="0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52400" y="1170364"/>
              <a:ext cx="2057400" cy="928687"/>
              <a:chOff x="152400" y="1170364"/>
              <a:chExt cx="2057400" cy="928687"/>
            </a:xfrm>
          </p:grpSpPr>
          <p:graphicFrame>
            <p:nvGraphicFramePr>
              <p:cNvPr id="2" name="Object 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07248619"/>
                  </p:ext>
                </p:extLst>
              </p:nvPr>
            </p:nvGraphicFramePr>
            <p:xfrm>
              <a:off x="609600" y="1170364"/>
              <a:ext cx="538163" cy="928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79" name="Equation" r:id="rId9" imgW="228600" imgH="393480" progId="Equation.DSMT4">
                      <p:embed/>
                    </p:oleObj>
                  </mc:Choice>
                  <mc:Fallback>
                    <p:oleObj name="Equation" r:id="rId9" imgW="228600" imgH="393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0"/>
                          <a:stretch>
                            <a:fillRect/>
                          </a:stretch>
                        </p:blipFill>
                        <p:spPr>
                          <a:xfrm>
                            <a:off x="609600" y="1170364"/>
                            <a:ext cx="538163" cy="9286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1295359"/>
                  </p:ext>
                </p:extLst>
              </p:nvPr>
            </p:nvGraphicFramePr>
            <p:xfrm>
              <a:off x="1407318" y="1170364"/>
              <a:ext cx="538163" cy="928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80" name="Equation" r:id="rId11" imgW="228600" imgH="393480" progId="Equation.DSMT4">
                      <p:embed/>
                    </p:oleObj>
                  </mc:Choice>
                  <mc:Fallback>
                    <p:oleObj name="Equation" r:id="rId11" imgW="22860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07318" y="1170364"/>
                            <a:ext cx="538163" cy="9286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5" name="TextBox 14"/>
              <p:cNvSpPr txBox="1"/>
              <p:nvPr/>
            </p:nvSpPr>
            <p:spPr>
              <a:xfrm>
                <a:off x="152400" y="1373098"/>
                <a:ext cx="2057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a)     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2667000" y="1244020"/>
              <a:ext cx="2057400" cy="929019"/>
              <a:chOff x="152400" y="1170032"/>
              <a:chExt cx="2057400" cy="929019"/>
            </a:xfrm>
          </p:grpSpPr>
          <p:graphicFrame>
            <p:nvGraphicFramePr>
              <p:cNvPr id="18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26108640"/>
                  </p:ext>
                </p:extLst>
              </p:nvPr>
            </p:nvGraphicFramePr>
            <p:xfrm>
              <a:off x="609600" y="1170364"/>
              <a:ext cx="538163" cy="928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81" name="Equation" r:id="rId13" imgW="228600" imgH="393480" progId="Equation.DSMT4">
                      <p:embed/>
                    </p:oleObj>
                  </mc:Choice>
                  <mc:Fallback>
                    <p:oleObj name="Equation" r:id="rId13" imgW="228600" imgH="393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4"/>
                          <a:stretch>
                            <a:fillRect/>
                          </a:stretch>
                        </p:blipFill>
                        <p:spPr>
                          <a:xfrm>
                            <a:off x="609600" y="1170364"/>
                            <a:ext cx="538163" cy="9286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19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88287564"/>
                  </p:ext>
                </p:extLst>
              </p:nvPr>
            </p:nvGraphicFramePr>
            <p:xfrm>
              <a:off x="1317625" y="1170032"/>
              <a:ext cx="717550" cy="9286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82" name="Equation" r:id="rId15" imgW="304560" imgH="393480" progId="Equation.DSMT4">
                      <p:embed/>
                    </p:oleObj>
                  </mc:Choice>
                  <mc:Fallback>
                    <p:oleObj name="Equation" r:id="rId15" imgW="30456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17625" y="1170032"/>
                            <a:ext cx="717550" cy="9286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" name="TextBox 19"/>
              <p:cNvSpPr txBox="1"/>
              <p:nvPr/>
            </p:nvSpPr>
            <p:spPr>
              <a:xfrm>
                <a:off x="152400" y="1373098"/>
                <a:ext cx="2057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)     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5791200" y="1170364"/>
              <a:ext cx="2819400" cy="928687"/>
              <a:chOff x="152400" y="1169822"/>
              <a:chExt cx="2819400" cy="928687"/>
            </a:xfrm>
          </p:grpSpPr>
          <p:graphicFrame>
            <p:nvGraphicFramePr>
              <p:cNvPr id="22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04430548"/>
                  </p:ext>
                </p:extLst>
              </p:nvPr>
            </p:nvGraphicFramePr>
            <p:xfrm>
              <a:off x="476250" y="1169822"/>
              <a:ext cx="1047750" cy="928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83" name="Equation" r:id="rId17" imgW="444240" imgH="393480" progId="Equation.DSMT4">
                      <p:embed/>
                    </p:oleObj>
                  </mc:Choice>
                  <mc:Fallback>
                    <p:oleObj name="Equation" r:id="rId17" imgW="444240" imgH="393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18"/>
                          <a:stretch>
                            <a:fillRect/>
                          </a:stretch>
                        </p:blipFill>
                        <p:spPr>
                          <a:xfrm>
                            <a:off x="476250" y="1169822"/>
                            <a:ext cx="1047750" cy="928687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" name="Object 2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074006249"/>
                  </p:ext>
                </p:extLst>
              </p:nvPr>
            </p:nvGraphicFramePr>
            <p:xfrm>
              <a:off x="1895475" y="1169822"/>
              <a:ext cx="1076325" cy="92868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0284" name="Equation" r:id="rId19" imgW="457200" imgH="393480" progId="Equation.DSMT4">
                      <p:embed/>
                    </p:oleObj>
                  </mc:Choice>
                  <mc:Fallback>
                    <p:oleObj name="Equation" r:id="rId19" imgW="45720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95475" y="1169822"/>
                            <a:ext cx="1076325" cy="92868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4" name="TextBox 23"/>
              <p:cNvSpPr txBox="1"/>
              <p:nvPr/>
            </p:nvSpPr>
            <p:spPr>
              <a:xfrm>
                <a:off x="152400" y="1373098"/>
                <a:ext cx="2057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c)         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25" name="TextBox 24"/>
          <p:cNvSpPr txBox="1"/>
          <p:nvPr/>
        </p:nvSpPr>
        <p:spPr>
          <a:xfrm>
            <a:off x="-110838" y="4889028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881745" y="2632364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)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670260"/>
              </p:ext>
            </p:extLst>
          </p:nvPr>
        </p:nvGraphicFramePr>
        <p:xfrm>
          <a:off x="2951667" y="3155584"/>
          <a:ext cx="2776537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5" name="Equation" r:id="rId21" imgW="1180800" imgH="393480" progId="Equation.DSMT4">
                  <p:embed/>
                </p:oleObj>
              </mc:Choice>
              <mc:Fallback>
                <p:oleObj name="Equation" r:id="rId21" imgW="1180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951667" y="3155584"/>
                        <a:ext cx="2776537" cy="928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566302"/>
              </p:ext>
            </p:extLst>
          </p:nvPr>
        </p:nvGraphicFramePr>
        <p:xfrm>
          <a:off x="2935288" y="4038600"/>
          <a:ext cx="1674812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6" name="Equation" r:id="rId23" imgW="711000" imgH="393480" progId="Equation.DSMT4">
                  <p:embed/>
                </p:oleObj>
              </mc:Choice>
              <mc:Fallback>
                <p:oleObj name="Equation" r:id="rId23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5288" y="4038600"/>
                        <a:ext cx="1674812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986114"/>
              </p:ext>
            </p:extLst>
          </p:nvPr>
        </p:nvGraphicFramePr>
        <p:xfrm>
          <a:off x="2936875" y="5090341"/>
          <a:ext cx="16732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7" name="Equation" r:id="rId25" imgW="711000" imgH="393480" progId="Equation.DSMT4">
                  <p:embed/>
                </p:oleObj>
              </mc:Choice>
              <mc:Fallback>
                <p:oleObj name="Equation" r:id="rId25" imgW="711000" imgH="393480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5090341"/>
                        <a:ext cx="167322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621881"/>
              </p:ext>
            </p:extLst>
          </p:nvPr>
        </p:nvGraphicFramePr>
        <p:xfrm>
          <a:off x="3459162" y="5893266"/>
          <a:ext cx="1493838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8" name="Equation" r:id="rId27" imgW="634680" imgH="393480" progId="Equation.DSMT4">
                  <p:embed/>
                </p:oleObj>
              </mc:Choice>
              <mc:Fallback>
                <p:oleObj name="Equation" r:id="rId27" imgW="63468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9162" y="5893266"/>
                        <a:ext cx="1493838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6019800" y="266700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c)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411360"/>
              </p:ext>
            </p:extLst>
          </p:nvPr>
        </p:nvGraphicFramePr>
        <p:xfrm>
          <a:off x="6553200" y="3169438"/>
          <a:ext cx="239395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89" name="Equation" r:id="rId29" imgW="1015920" imgH="393480" progId="Equation.DSMT4">
                  <p:embed/>
                </p:oleObj>
              </mc:Choice>
              <mc:Fallback>
                <p:oleObj name="Equation" r:id="rId29" imgW="10159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6553200" y="3169438"/>
                        <a:ext cx="2393950" cy="928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926895"/>
              </p:ext>
            </p:extLst>
          </p:nvPr>
        </p:nvGraphicFramePr>
        <p:xfrm>
          <a:off x="6634163" y="4424363"/>
          <a:ext cx="2424112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90" name="Equation" r:id="rId31" imgW="1028520" imgH="393480" progId="Equation.DSMT4">
                  <p:embed/>
                </p:oleObj>
              </mc:Choice>
              <mc:Fallback>
                <p:oleObj name="Equation" r:id="rId31" imgW="1028520" imgH="3934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4163" y="4424363"/>
                        <a:ext cx="2424112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725881" y="6096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905500" y="5476641"/>
            <a:ext cx="1181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022307"/>
              </p:ext>
            </p:extLst>
          </p:nvPr>
        </p:nvGraphicFramePr>
        <p:xfrm>
          <a:off x="6724650" y="5273907"/>
          <a:ext cx="239395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91" name="Equation" r:id="rId33" imgW="1015920" imgH="393480" progId="Equation.DSMT4">
                  <p:embed/>
                </p:oleObj>
              </mc:Choice>
              <mc:Fallback>
                <p:oleObj name="Equation" r:id="rId33" imgW="1015920" imgH="393480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4650" y="5273907"/>
                        <a:ext cx="239395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8" name="Straight Connector 37"/>
          <p:cNvCxnSpPr/>
          <p:nvPr/>
        </p:nvCxnSpPr>
        <p:spPr>
          <a:xfrm>
            <a:off x="2667000" y="2893974"/>
            <a:ext cx="0" cy="3583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791200" y="2928610"/>
            <a:ext cx="0" cy="358302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727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25" grpId="0"/>
      <p:bldP spid="26" grpId="0"/>
      <p:bldP spid="32" grpId="0"/>
      <p:bldP spid="35" grpId="0"/>
      <p:bldP spid="3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3"/>
          <p:cNvSpPr txBox="1">
            <a:spLocks noChangeArrowheads="1"/>
          </p:cNvSpPr>
          <p:nvPr/>
        </p:nvSpPr>
        <p:spPr bwMode="auto">
          <a:xfrm>
            <a:off x="1676400" y="13133"/>
            <a:ext cx="64008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 – VẬN DỤNG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94281" y="1994595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" name="Text Box 19"/>
          <p:cNvSpPr txBox="1">
            <a:spLocks noChangeArrowheads="1"/>
          </p:cNvSpPr>
          <p:nvPr/>
        </p:nvSpPr>
        <p:spPr bwMode="auto">
          <a:xfrm>
            <a:off x="-13855" y="609600"/>
            <a:ext cx="911167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b="1" dirty="0" err="1" smtClean="0">
                <a:solidFill>
                  <a:srgbClr val="00B050"/>
                </a:solidFill>
                <a:latin typeface="Times New Roman" pitchFamily="18" charset="0"/>
              </a:rPr>
              <a:t>Bài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itchFamily="18" charset="0"/>
              </a:rPr>
              <a:t> </a:t>
            </a:r>
            <a:r>
              <a:rPr lang="en-US" altLang="en-US" b="1" dirty="0">
                <a:solidFill>
                  <a:srgbClr val="00B050"/>
                </a:solidFill>
                <a:latin typeface="Times New Roman" pitchFamily="18" charset="0"/>
              </a:rPr>
              <a:t>3</a:t>
            </a:r>
            <a:r>
              <a:rPr lang="en-US" altLang="en-US" b="1" dirty="0" smtClean="0">
                <a:solidFill>
                  <a:srgbClr val="00B050"/>
                </a:solidFill>
                <a:latin typeface="Times New Roman" pitchFamily="18" charset="0"/>
              </a:rPr>
              <a:t>: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Tổ</a:t>
            </a:r>
            <a:r>
              <a:rPr lang="en-US" altLang="en-US" b="1" dirty="0" smtClean="0">
                <a:latin typeface="Times New Roman" pitchFamily="18" charset="0"/>
              </a:rPr>
              <a:t> 1 </a:t>
            </a:r>
            <a:r>
              <a:rPr lang="en-US" altLang="en-US" b="1" dirty="0" err="1" smtClean="0">
                <a:latin typeface="Times New Roman" pitchFamily="18" charset="0"/>
              </a:rPr>
              <a:t>gồm</a:t>
            </a:r>
            <a:r>
              <a:rPr lang="en-US" altLang="en-US" b="1" dirty="0" smtClean="0">
                <a:latin typeface="Times New Roman" pitchFamily="18" charset="0"/>
              </a:rPr>
              <a:t> 8 </a:t>
            </a:r>
            <a:r>
              <a:rPr lang="en-US" altLang="en-US" b="1" dirty="0" err="1" smtClean="0">
                <a:latin typeface="Times New Roman" pitchFamily="18" charset="0"/>
              </a:rPr>
              <a:t>bạn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có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tổng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chiều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cao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là</a:t>
            </a:r>
            <a:r>
              <a:rPr lang="en-US" altLang="en-US" b="1" dirty="0" smtClean="0">
                <a:latin typeface="Times New Roman" pitchFamily="18" charset="0"/>
              </a:rPr>
              <a:t> 115 dm. </a:t>
            </a:r>
            <a:r>
              <a:rPr lang="en-US" altLang="en-US" b="1" dirty="0" err="1" smtClean="0">
                <a:latin typeface="Times New Roman" pitchFamily="18" charset="0"/>
              </a:rPr>
              <a:t>Tổ</a:t>
            </a:r>
            <a:r>
              <a:rPr lang="en-US" altLang="en-US" b="1" dirty="0" smtClean="0">
                <a:latin typeface="Times New Roman" pitchFamily="18" charset="0"/>
              </a:rPr>
              <a:t> 2 </a:t>
            </a:r>
            <a:r>
              <a:rPr lang="en-US" altLang="en-US" b="1" dirty="0" err="1" smtClean="0">
                <a:latin typeface="Times New Roman" pitchFamily="18" charset="0"/>
              </a:rPr>
              <a:t>gồm</a:t>
            </a:r>
            <a:r>
              <a:rPr lang="en-US" altLang="en-US" b="1" dirty="0" smtClean="0">
                <a:latin typeface="Times New Roman" pitchFamily="18" charset="0"/>
              </a:rPr>
              <a:t> 10 </a:t>
            </a:r>
            <a:r>
              <a:rPr lang="en-US" altLang="en-US" b="1" dirty="0" err="1" smtClean="0">
                <a:latin typeface="Times New Roman" pitchFamily="18" charset="0"/>
              </a:rPr>
              <a:t>bạn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có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tổng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chiều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cao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là</a:t>
            </a:r>
            <a:r>
              <a:rPr lang="en-US" altLang="en-US" b="1" dirty="0" smtClean="0">
                <a:latin typeface="Times New Roman" pitchFamily="18" charset="0"/>
              </a:rPr>
              <a:t> 138dm. </a:t>
            </a:r>
            <a:r>
              <a:rPr lang="en-US" altLang="en-US" b="1" dirty="0" err="1" smtClean="0">
                <a:latin typeface="Times New Roman" pitchFamily="18" charset="0"/>
              </a:rPr>
              <a:t>Hỏi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chiều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cao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trung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bình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của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các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bạn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tổ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nào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lớn</a:t>
            </a:r>
            <a:r>
              <a:rPr lang="en-US" altLang="en-US" b="1" dirty="0" smtClean="0">
                <a:latin typeface="Times New Roman" pitchFamily="18" charset="0"/>
              </a:rPr>
              <a:t> </a:t>
            </a:r>
            <a:r>
              <a:rPr lang="en-US" altLang="en-US" b="1" dirty="0" err="1" smtClean="0">
                <a:latin typeface="Times New Roman" pitchFamily="18" charset="0"/>
              </a:rPr>
              <a:t>hơn</a:t>
            </a:r>
            <a:r>
              <a:rPr lang="en-US" altLang="en-US" b="1" dirty="0" smtClean="0">
                <a:latin typeface="Times New Roman" pitchFamily="18" charset="0"/>
              </a:rPr>
              <a:t>?</a:t>
            </a:r>
            <a:endParaRPr lang="en-US" altLang="en-US" b="1" dirty="0" smtClean="0">
              <a:latin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893790"/>
              </p:ext>
            </p:extLst>
          </p:nvPr>
        </p:nvGraphicFramePr>
        <p:xfrm>
          <a:off x="1378527" y="4724400"/>
          <a:ext cx="1644650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2" name="Equation" r:id="rId3" imgW="698400" imgH="393480" progId="Equation.DSMT4">
                  <p:embed/>
                </p:oleObj>
              </mc:Choice>
              <mc:Fallback>
                <p:oleObj name="Equation" r:id="rId3" imgW="698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8527" y="4724400"/>
                        <a:ext cx="1644650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183571" y="2133600"/>
            <a:ext cx="8716820" cy="928688"/>
            <a:chOff x="183571" y="2311368"/>
            <a:chExt cx="8716820" cy="928688"/>
          </a:xfrm>
        </p:grpSpPr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64331171"/>
                </p:ext>
              </p:extLst>
            </p:nvPr>
          </p:nvGraphicFramePr>
          <p:xfrm>
            <a:off x="6858000" y="2311368"/>
            <a:ext cx="657225" cy="928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3" name="Equation" r:id="rId5" imgW="279360" imgH="393480" progId="Equation.DSMT4">
                    <p:embed/>
                  </p:oleObj>
                </mc:Choice>
                <mc:Fallback>
                  <p:oleObj name="Equation" r:id="rId5" imgW="27936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858000" y="2311368"/>
                          <a:ext cx="657225" cy="9286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183571" y="2514102"/>
              <a:ext cx="87168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cao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tổ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:        (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83571" y="3776990"/>
            <a:ext cx="1188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34636" y="2957512"/>
            <a:ext cx="8716820" cy="928688"/>
            <a:chOff x="183571" y="2311368"/>
            <a:chExt cx="8716820" cy="928688"/>
          </a:xfrm>
        </p:grpSpPr>
        <p:graphicFrame>
          <p:nvGraphicFramePr>
            <p:cNvPr id="40" name="Object 3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3713516"/>
                </p:ext>
              </p:extLst>
            </p:nvPr>
          </p:nvGraphicFramePr>
          <p:xfrm>
            <a:off x="6858000" y="2311368"/>
            <a:ext cx="657225" cy="928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24" name="Equation" r:id="rId7" imgW="279360" imgH="393480" progId="Equation.DSMT4">
                    <p:embed/>
                  </p:oleObj>
                </mc:Choice>
                <mc:Fallback>
                  <p:oleObj name="Equation" r:id="rId7" imgW="279360" imgH="393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8"/>
                        <a:stretch>
                          <a:fillRect/>
                        </a:stretch>
                      </p:blipFill>
                      <p:spPr>
                        <a:xfrm>
                          <a:off x="6858000" y="2311368"/>
                          <a:ext cx="657225" cy="9286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3" name="TextBox 42"/>
            <p:cNvSpPr txBox="1"/>
            <p:nvPr/>
          </p:nvSpPr>
          <p:spPr>
            <a:xfrm>
              <a:off x="183571" y="2514102"/>
              <a:ext cx="871682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Chiều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cao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bình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tổ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2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:        (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dm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8422173"/>
              </p:ext>
            </p:extLst>
          </p:nvPr>
        </p:nvGraphicFramePr>
        <p:xfrm>
          <a:off x="1312863" y="3683000"/>
          <a:ext cx="2897187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5" name="Equation" r:id="rId9" imgW="1231560" imgH="393480" progId="Equation.DSMT4">
                  <p:embed/>
                </p:oleObj>
              </mc:Choice>
              <mc:Fallback>
                <p:oleObj name="Equation" r:id="rId9" imgW="12315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12863" y="3683000"/>
                        <a:ext cx="2897187" cy="928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758245"/>
              </p:ext>
            </p:extLst>
          </p:nvPr>
        </p:nvGraphicFramePr>
        <p:xfrm>
          <a:off x="4393046" y="3718102"/>
          <a:ext cx="27781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6" name="Equation" r:id="rId11" imgW="1180800" imgH="393480" progId="Equation.DSMT4">
                  <p:embed/>
                </p:oleObj>
              </mc:Choice>
              <mc:Fallback>
                <p:oleObj name="Equation" r:id="rId11" imgW="1180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393046" y="3718102"/>
                        <a:ext cx="2778125" cy="928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183571" y="5824210"/>
            <a:ext cx="88865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716787"/>
              </p:ext>
            </p:extLst>
          </p:nvPr>
        </p:nvGraphicFramePr>
        <p:xfrm>
          <a:off x="3052763" y="4786313"/>
          <a:ext cx="200342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7" name="Equation" r:id="rId13" imgW="850680" imgH="393480" progId="Equation.DSMT4">
                  <p:embed/>
                </p:oleObj>
              </mc:Choice>
              <mc:Fallback>
                <p:oleObj name="Equation" r:id="rId13" imgW="8506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2763" y="4786313"/>
                        <a:ext cx="2003425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946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8" grpId="0"/>
      <p:bldP spid="37" grpId="0"/>
      <p:bldP spid="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D:\DU LIEU QUAN TRONG -HUEBOM\CA VIDEO NEN PPT\AAIA_wDGAAAAAQAAAAAAAAy7AAAAJDZkMzFkNmY1LTk5ZWItNDUzMS05YmI0LTA0NjQ2ZWQ3Mzk0NQ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084" y="685800"/>
            <a:ext cx="8150225" cy="5941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-159327" y="376851"/>
            <a:ext cx="8683625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eaLnBrk="1" hangingPunct="1">
              <a:spcBef>
                <a:spcPct val="10000"/>
              </a:spcBef>
            </a:pPr>
            <a:r>
              <a:rPr lang="en-US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SAU BÀI HỌC NÀY, CÁC EM CẦN: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0" y="1390650"/>
            <a:ext cx="6012872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 algn="just" eaLnBrk="1" hangingPunct="1">
              <a:spcBef>
                <a:spcPct val="1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Text Box 13"/>
          <p:cNvSpPr txBox="1">
            <a:spLocks noChangeArrowheads="1"/>
          </p:cNvSpPr>
          <p:nvPr/>
        </p:nvSpPr>
        <p:spPr bwMode="auto">
          <a:xfrm>
            <a:off x="-131618" y="2362200"/>
            <a:ext cx="8222672" cy="107721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lvl="1" indent="0" algn="just" eaLnBrk="1" hangingPunct="1">
              <a:spcBef>
                <a:spcPct val="10000"/>
              </a:spcBef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960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5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6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7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8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6" name="Text Box 54"/>
          <p:cNvSpPr txBox="1">
            <a:spLocks noChangeArrowheads="1"/>
          </p:cNvSpPr>
          <p:nvPr/>
        </p:nvSpPr>
        <p:spPr bwMode="auto">
          <a:xfrm>
            <a:off x="434974" y="760413"/>
            <a:ext cx="51874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1" dirty="0" smtClean="0"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pSp>
        <p:nvGrpSpPr>
          <p:cNvPr id="7172" name="Group 19"/>
          <p:cNvGrpSpPr>
            <a:grpSpLocks/>
          </p:cNvGrpSpPr>
          <p:nvPr/>
        </p:nvGrpSpPr>
        <p:grpSpPr bwMode="auto">
          <a:xfrm>
            <a:off x="355600" y="1517650"/>
            <a:ext cx="2165350" cy="1158875"/>
            <a:chOff x="192" y="1824"/>
            <a:chExt cx="1577" cy="677"/>
          </a:xfrm>
        </p:grpSpPr>
        <p:grpSp>
          <p:nvGrpSpPr>
            <p:cNvPr id="5166" name="Group 54"/>
            <p:cNvGrpSpPr>
              <a:grpSpLocks/>
            </p:cNvGrpSpPr>
            <p:nvPr/>
          </p:nvGrpSpPr>
          <p:grpSpPr bwMode="auto">
            <a:xfrm>
              <a:off x="1440" y="1824"/>
              <a:ext cx="329" cy="677"/>
              <a:chOff x="2736" y="1023"/>
              <a:chExt cx="672" cy="1574"/>
            </a:xfrm>
          </p:grpSpPr>
          <p:graphicFrame>
            <p:nvGraphicFramePr>
              <p:cNvPr id="5172" name="Object 55"/>
              <p:cNvGraphicFramePr>
                <a:graphicFrameLocks noChangeAspect="1"/>
              </p:cNvGraphicFramePr>
              <p:nvPr/>
            </p:nvGraphicFramePr>
            <p:xfrm>
              <a:off x="2818" y="1023"/>
              <a:ext cx="496" cy="157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9130" name="Equation" r:id="rId4" imgW="126835" imgH="405872" progId="Equation.3">
                      <p:embed/>
                    </p:oleObj>
                  </mc:Choice>
                  <mc:Fallback>
                    <p:oleObj name="Equation" r:id="rId4" imgW="126835" imgH="405872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18" y="1023"/>
                            <a:ext cx="496" cy="157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73" name="Line 56"/>
              <p:cNvSpPr>
                <a:spLocks noChangeShapeType="1"/>
              </p:cNvSpPr>
              <p:nvPr/>
            </p:nvSpPr>
            <p:spPr bwMode="auto">
              <a:xfrm>
                <a:off x="2736" y="1776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5167" name="Group 54"/>
            <p:cNvGrpSpPr>
              <a:grpSpLocks/>
            </p:cNvGrpSpPr>
            <p:nvPr/>
          </p:nvGrpSpPr>
          <p:grpSpPr bwMode="auto">
            <a:xfrm>
              <a:off x="624" y="1824"/>
              <a:ext cx="329" cy="677"/>
              <a:chOff x="2736" y="1023"/>
              <a:chExt cx="672" cy="1574"/>
            </a:xfrm>
          </p:grpSpPr>
          <p:graphicFrame>
            <p:nvGraphicFramePr>
              <p:cNvPr id="5170" name="Object 55"/>
              <p:cNvGraphicFramePr>
                <a:graphicFrameLocks noChangeAspect="1"/>
              </p:cNvGraphicFramePr>
              <p:nvPr/>
            </p:nvGraphicFramePr>
            <p:xfrm>
              <a:off x="2842" y="1023"/>
              <a:ext cx="445" cy="157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9131" name="Equation" r:id="rId6" imgW="114201" imgH="406048" progId="Equation.3">
                      <p:embed/>
                    </p:oleObj>
                  </mc:Choice>
                  <mc:Fallback>
                    <p:oleObj name="Equation" r:id="rId6" imgW="114201" imgH="40604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842" y="1023"/>
                            <a:ext cx="445" cy="157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71" name="Line 56"/>
              <p:cNvSpPr>
                <a:spLocks noChangeShapeType="1"/>
              </p:cNvSpPr>
              <p:nvPr/>
            </p:nvSpPr>
            <p:spPr bwMode="auto">
              <a:xfrm>
                <a:off x="2736" y="1776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68" name="Rectangle 17"/>
            <p:cNvSpPr>
              <a:spLocks noChangeArrowheads="1"/>
            </p:cNvSpPr>
            <p:nvPr/>
          </p:nvSpPr>
          <p:spPr bwMode="auto">
            <a:xfrm>
              <a:off x="960" y="186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và</a:t>
              </a:r>
            </a:p>
          </p:txBody>
        </p:sp>
        <p:sp>
          <p:nvSpPr>
            <p:cNvPr id="5169" name="Rectangle 18"/>
            <p:cNvSpPr>
              <a:spLocks noChangeArrowheads="1"/>
            </p:cNvSpPr>
            <p:nvPr/>
          </p:nvSpPr>
          <p:spPr bwMode="auto">
            <a:xfrm>
              <a:off x="192" y="1872"/>
              <a:ext cx="480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sp>
        <p:nvSpPr>
          <p:cNvPr id="34" name="Rectangle 17"/>
          <p:cNvSpPr>
            <a:spLocks noChangeArrowheads="1"/>
          </p:cNvSpPr>
          <p:nvPr/>
        </p:nvSpPr>
        <p:spPr bwMode="auto">
          <a:xfrm>
            <a:off x="1346200" y="2676525"/>
            <a:ext cx="762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Vì 3 &lt; 4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50813" y="3592513"/>
            <a:ext cx="2370137" cy="1150937"/>
            <a:chOff x="151112" y="3451224"/>
            <a:chExt cx="2714986" cy="1292225"/>
          </a:xfrm>
        </p:grpSpPr>
        <p:grpSp>
          <p:nvGrpSpPr>
            <p:cNvPr id="5157" name="Group 19"/>
            <p:cNvGrpSpPr>
              <a:grpSpLocks/>
            </p:cNvGrpSpPr>
            <p:nvPr/>
          </p:nvGrpSpPr>
          <p:grpSpPr bwMode="auto">
            <a:xfrm>
              <a:off x="1048411" y="3451224"/>
              <a:ext cx="1817687" cy="1292225"/>
              <a:chOff x="624" y="1824"/>
              <a:chExt cx="1145" cy="677"/>
            </a:xfrm>
          </p:grpSpPr>
          <p:grpSp>
            <p:nvGrpSpPr>
              <p:cNvPr id="5159" name="Group 54"/>
              <p:cNvGrpSpPr>
                <a:grpSpLocks/>
              </p:cNvGrpSpPr>
              <p:nvPr/>
            </p:nvGrpSpPr>
            <p:grpSpPr bwMode="auto">
              <a:xfrm>
                <a:off x="1440" y="1824"/>
                <a:ext cx="329" cy="677"/>
                <a:chOff x="2736" y="1023"/>
                <a:chExt cx="672" cy="1574"/>
              </a:xfrm>
            </p:grpSpPr>
            <p:graphicFrame>
              <p:nvGraphicFramePr>
                <p:cNvPr id="5164" name="Object 55"/>
                <p:cNvGraphicFramePr>
                  <a:graphicFrameLocks noChangeAspect="1"/>
                </p:cNvGraphicFramePr>
                <p:nvPr/>
              </p:nvGraphicFramePr>
              <p:xfrm>
                <a:off x="2818" y="1023"/>
                <a:ext cx="496" cy="157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9132" name="Equation" r:id="rId8" imgW="126835" imgH="405872" progId="Equation.3">
                        <p:embed/>
                      </p:oleObj>
                    </mc:Choice>
                    <mc:Fallback>
                      <p:oleObj name="Equation" r:id="rId8" imgW="126835" imgH="405872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18" y="1023"/>
                              <a:ext cx="496" cy="157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5165" name="Line 56"/>
                <p:cNvSpPr>
                  <a:spLocks noChangeShapeType="1"/>
                </p:cNvSpPr>
                <p:nvPr/>
              </p:nvSpPr>
              <p:spPr bwMode="auto">
                <a:xfrm>
                  <a:off x="2736" y="1776"/>
                  <a:ext cx="67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160" name="Group 54"/>
              <p:cNvGrpSpPr>
                <a:grpSpLocks/>
              </p:cNvGrpSpPr>
              <p:nvPr/>
            </p:nvGrpSpPr>
            <p:grpSpPr bwMode="auto">
              <a:xfrm>
                <a:off x="624" y="1824"/>
                <a:ext cx="329" cy="677"/>
                <a:chOff x="2736" y="1023"/>
                <a:chExt cx="672" cy="1574"/>
              </a:xfrm>
            </p:grpSpPr>
            <p:graphicFrame>
              <p:nvGraphicFramePr>
                <p:cNvPr id="5162" name="Object 55"/>
                <p:cNvGraphicFramePr>
                  <a:graphicFrameLocks noChangeAspect="1"/>
                </p:cNvGraphicFramePr>
                <p:nvPr/>
              </p:nvGraphicFramePr>
              <p:xfrm>
                <a:off x="2842" y="1023"/>
                <a:ext cx="445" cy="1574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39133" name="Equation" r:id="rId9" imgW="114201" imgH="406048" progId="Equation.3">
                        <p:embed/>
                      </p:oleObj>
                    </mc:Choice>
                    <mc:Fallback>
                      <p:oleObj name="Equation" r:id="rId9" imgW="114201" imgH="406048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42" y="1023"/>
                              <a:ext cx="445" cy="1574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5163" name="Line 56"/>
                <p:cNvSpPr>
                  <a:spLocks noChangeShapeType="1"/>
                </p:cNvSpPr>
                <p:nvPr/>
              </p:nvSpPr>
              <p:spPr bwMode="auto">
                <a:xfrm>
                  <a:off x="2736" y="1776"/>
                  <a:ext cx="672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5161" name="Rectangle 17"/>
              <p:cNvSpPr>
                <a:spLocks noChangeArrowheads="1"/>
              </p:cNvSpPr>
              <p:nvPr/>
            </p:nvSpPr>
            <p:spPr bwMode="auto">
              <a:xfrm>
                <a:off x="960" y="1862"/>
                <a:ext cx="480" cy="4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eaLnBrk="1" hangingPunct="1"/>
                <a:r>
                  <a:rPr lang="en-US" altLang="en-US" sz="2800">
                    <a:latin typeface="Times New Roman" pitchFamily="18" charset="0"/>
                    <a:cs typeface="Times New Roman" pitchFamily="18" charset="0"/>
                  </a:rPr>
                  <a:t>&lt;</a:t>
                </a:r>
              </a:p>
            </p:txBody>
          </p:sp>
        </p:grpSp>
        <p:sp>
          <p:nvSpPr>
            <p:cNvPr id="5158" name="Rectangle 17"/>
            <p:cNvSpPr>
              <a:spLocks noChangeArrowheads="1"/>
            </p:cNvSpPr>
            <p:nvPr/>
          </p:nvSpPr>
          <p:spPr bwMode="auto">
            <a:xfrm>
              <a:off x="151112" y="3489121"/>
              <a:ext cx="762000" cy="9162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800">
                  <a:latin typeface="Times New Roman" pitchFamily="18" charset="0"/>
                </a:rPr>
                <a:t>nên</a:t>
              </a:r>
            </a:p>
          </p:txBody>
        </p:sp>
      </p:grpSp>
      <p:sp>
        <p:nvSpPr>
          <p:cNvPr id="41" name="Rectangle 17"/>
          <p:cNvSpPr>
            <a:spLocks noChangeArrowheads="1"/>
          </p:cNvSpPr>
          <p:nvPr/>
        </p:nvSpPr>
        <p:spPr bwMode="auto">
          <a:xfrm>
            <a:off x="6054725" y="2587625"/>
            <a:ext cx="7620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Vì 11 &gt; -10</a:t>
            </a:r>
          </a:p>
        </p:txBody>
      </p:sp>
      <p:grpSp>
        <p:nvGrpSpPr>
          <p:cNvPr id="5145" name="Group 1"/>
          <p:cNvGrpSpPr>
            <a:grpSpLocks/>
          </p:cNvGrpSpPr>
          <p:nvPr/>
        </p:nvGrpSpPr>
        <p:grpSpPr bwMode="auto">
          <a:xfrm>
            <a:off x="171595" y="966276"/>
            <a:ext cx="8743805" cy="5080864"/>
            <a:chOff x="662324" y="1088914"/>
            <a:chExt cx="8743617" cy="5082376"/>
          </a:xfrm>
        </p:grpSpPr>
        <p:sp>
          <p:nvSpPr>
            <p:cNvPr id="5146" name="Text Box 54"/>
            <p:cNvSpPr txBox="1">
              <a:spLocks noChangeArrowheads="1"/>
            </p:cNvSpPr>
            <p:nvPr/>
          </p:nvSpPr>
          <p:spPr bwMode="auto">
            <a:xfrm>
              <a:off x="662324" y="5093751"/>
              <a:ext cx="8743617" cy="1077539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algn="just" eaLnBrk="1" hangingPunct="1">
                <a:spcBef>
                  <a:spcPct val="50000"/>
                </a:spcBef>
              </a:pP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altLang="en-US" sz="3200" b="1" dirty="0">
                  <a:latin typeface="Times New Roman" pitchFamily="18" charset="0"/>
                  <a:cs typeface="Times New Roman" pitchFamily="18" charset="0"/>
                </a:rPr>
                <a:t>Vậy </a:t>
              </a:r>
              <a:r>
                <a:rPr lang="vi-VN" altLang="en-US" sz="3200" b="1" dirty="0" smtClean="0">
                  <a:latin typeface="Times New Roman" pitchFamily="18" charset="0"/>
                  <a:cs typeface="Times New Roman" pitchFamily="18" charset="0"/>
                </a:rPr>
                <a:t>s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o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sánh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phân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giống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so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sánh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nguyên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altLang="en-US" sz="3200" b="1" dirty="0" err="1" smtClean="0"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altLang="en-US" sz="3200" b="1" dirty="0" smtClean="0">
                  <a:latin typeface="Times New Roman" pitchFamily="18" charset="0"/>
                  <a:cs typeface="Times New Roman" pitchFamily="18" charset="0"/>
                </a:rPr>
                <a:t>?       </a:t>
              </a:r>
              <a:endParaRPr lang="en-US" altLang="en-US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154" name="Line 56"/>
            <p:cNvSpPr>
              <a:spLocks noChangeShapeType="1"/>
            </p:cNvSpPr>
            <p:nvPr/>
          </p:nvSpPr>
          <p:spPr bwMode="auto">
            <a:xfrm>
              <a:off x="5040583" y="1088914"/>
              <a:ext cx="52463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" name="Text Box 54"/>
          <p:cNvSpPr txBox="1">
            <a:spLocks noChangeArrowheads="1"/>
          </p:cNvSpPr>
          <p:nvPr/>
        </p:nvSpPr>
        <p:spPr bwMode="auto">
          <a:xfrm>
            <a:off x="5260975" y="1160463"/>
            <a:ext cx="18256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endParaRPr lang="en-US" altLang="en-US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076825" y="1741488"/>
            <a:ext cx="2371725" cy="950912"/>
            <a:chOff x="5076612" y="1742272"/>
            <a:chExt cx="2371528" cy="949925"/>
          </a:xfrm>
        </p:grpSpPr>
        <p:grpSp>
          <p:nvGrpSpPr>
            <p:cNvPr id="5138" name="Group 54"/>
            <p:cNvGrpSpPr>
              <a:grpSpLocks/>
            </p:cNvGrpSpPr>
            <p:nvPr/>
          </p:nvGrpSpPr>
          <p:grpSpPr bwMode="auto">
            <a:xfrm>
              <a:off x="5659381" y="1842628"/>
              <a:ext cx="423919" cy="849569"/>
              <a:chOff x="2736" y="1023"/>
              <a:chExt cx="672" cy="1574"/>
            </a:xfrm>
          </p:grpSpPr>
          <p:graphicFrame>
            <p:nvGraphicFramePr>
              <p:cNvPr id="5142" name="Object 55"/>
              <p:cNvGraphicFramePr>
                <a:graphicFrameLocks noChangeAspect="1"/>
              </p:cNvGraphicFramePr>
              <p:nvPr/>
            </p:nvGraphicFramePr>
            <p:xfrm>
              <a:off x="2744" y="1023"/>
              <a:ext cx="646" cy="157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9134" name="Equation" r:id="rId10" imgW="164957" imgH="406048" progId="Equation.3">
                      <p:embed/>
                    </p:oleObj>
                  </mc:Choice>
                  <mc:Fallback>
                    <p:oleObj name="Equation" r:id="rId10" imgW="164957" imgH="40604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44" y="1023"/>
                            <a:ext cx="646" cy="157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43" name="Line 56"/>
              <p:cNvSpPr>
                <a:spLocks noChangeShapeType="1"/>
              </p:cNvSpPr>
              <p:nvPr/>
            </p:nvSpPr>
            <p:spPr bwMode="auto">
              <a:xfrm>
                <a:off x="2736" y="1776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9" name="Rectangle 27"/>
            <p:cNvSpPr>
              <a:spLocks noChangeArrowheads="1"/>
            </p:cNvSpPr>
            <p:nvPr/>
          </p:nvSpPr>
          <p:spPr bwMode="auto">
            <a:xfrm>
              <a:off x="6112645" y="1742272"/>
              <a:ext cx="647521" cy="710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và</a:t>
              </a:r>
            </a:p>
          </p:txBody>
        </p:sp>
        <p:sp>
          <p:nvSpPr>
            <p:cNvPr id="5140" name="Rectangle 28"/>
            <p:cNvSpPr>
              <a:spLocks noChangeArrowheads="1"/>
            </p:cNvSpPr>
            <p:nvPr/>
          </p:nvSpPr>
          <p:spPr bwMode="auto">
            <a:xfrm>
              <a:off x="5076612" y="1761507"/>
              <a:ext cx="647521" cy="7102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  <p:graphicFrame>
          <p:nvGraphicFramePr>
            <p:cNvPr id="5141" name="Object 1"/>
            <p:cNvGraphicFramePr>
              <a:graphicFrameLocks noChangeAspect="1"/>
            </p:cNvGraphicFramePr>
            <p:nvPr/>
          </p:nvGraphicFramePr>
          <p:xfrm>
            <a:off x="6782638" y="1766515"/>
            <a:ext cx="665502" cy="8596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35" name="Equation" r:id="rId12" imgW="304536" imgH="393359" progId="Equation.DSMT4">
                    <p:embed/>
                  </p:oleObj>
                </mc:Choice>
                <mc:Fallback>
                  <p:oleObj name="Equation" r:id="rId12" imgW="304536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2638" y="1766515"/>
                          <a:ext cx="665502" cy="85960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4946650" y="3575050"/>
            <a:ext cx="2400300" cy="1009650"/>
            <a:chOff x="4946650" y="3575061"/>
            <a:chExt cx="2400612" cy="1009639"/>
          </a:xfrm>
        </p:grpSpPr>
        <p:sp>
          <p:nvSpPr>
            <p:cNvPr id="5132" name="Rectangle 17"/>
            <p:cNvSpPr>
              <a:spLocks noChangeArrowheads="1"/>
            </p:cNvSpPr>
            <p:nvPr/>
          </p:nvSpPr>
          <p:spPr bwMode="auto">
            <a:xfrm>
              <a:off x="4946650" y="3575061"/>
              <a:ext cx="708299" cy="8440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nên</a:t>
              </a:r>
            </a:p>
          </p:txBody>
        </p:sp>
        <p:grpSp>
          <p:nvGrpSpPr>
            <p:cNvPr id="5133" name="Group 54"/>
            <p:cNvGrpSpPr>
              <a:grpSpLocks/>
            </p:cNvGrpSpPr>
            <p:nvPr/>
          </p:nvGrpSpPr>
          <p:grpSpPr bwMode="auto">
            <a:xfrm>
              <a:off x="5764875" y="3625445"/>
              <a:ext cx="495810" cy="959255"/>
              <a:chOff x="2736" y="1023"/>
              <a:chExt cx="672" cy="1574"/>
            </a:xfrm>
          </p:grpSpPr>
          <p:graphicFrame>
            <p:nvGraphicFramePr>
              <p:cNvPr id="5136" name="Object 55"/>
              <p:cNvGraphicFramePr>
                <a:graphicFrameLocks noChangeAspect="1"/>
              </p:cNvGraphicFramePr>
              <p:nvPr/>
            </p:nvGraphicFramePr>
            <p:xfrm>
              <a:off x="2744" y="1023"/>
              <a:ext cx="646" cy="157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9136" name="Equation" r:id="rId14" imgW="164957" imgH="406048" progId="Equation.3">
                      <p:embed/>
                    </p:oleObj>
                  </mc:Choice>
                  <mc:Fallback>
                    <p:oleObj name="Equation" r:id="rId14" imgW="164957" imgH="406048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744" y="1023"/>
                            <a:ext cx="646" cy="157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137" name="Line 56"/>
              <p:cNvSpPr>
                <a:spLocks noChangeShapeType="1"/>
              </p:cNvSpPr>
              <p:nvPr/>
            </p:nvSpPr>
            <p:spPr bwMode="auto">
              <a:xfrm>
                <a:off x="2736" y="1776"/>
                <a:ext cx="67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34" name="Rectangle 27"/>
            <p:cNvSpPr>
              <a:spLocks noChangeArrowheads="1"/>
            </p:cNvSpPr>
            <p:nvPr/>
          </p:nvSpPr>
          <p:spPr bwMode="auto">
            <a:xfrm>
              <a:off x="6137539" y="3660182"/>
              <a:ext cx="708299" cy="7880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 sz="2800">
                  <a:latin typeface="Times New Roman" pitchFamily="18" charset="0"/>
                  <a:cs typeface="Times New Roman" pitchFamily="18" charset="0"/>
                </a:rPr>
                <a:t>&gt;</a:t>
              </a:r>
            </a:p>
          </p:txBody>
        </p:sp>
        <p:graphicFrame>
          <p:nvGraphicFramePr>
            <p:cNvPr id="5135" name="Object 59"/>
            <p:cNvGraphicFramePr>
              <a:graphicFrameLocks noChangeAspect="1"/>
            </p:cNvGraphicFramePr>
            <p:nvPr/>
          </p:nvGraphicFramePr>
          <p:xfrm>
            <a:off x="6716034" y="3656872"/>
            <a:ext cx="631228" cy="815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9137" name="Equation" r:id="rId15" imgW="304536" imgH="393359" progId="Equation.DSMT4">
                    <p:embed/>
                  </p:oleObj>
                </mc:Choice>
                <mc:Fallback>
                  <p:oleObj name="Equation" r:id="rId15" imgW="304536" imgH="39335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16034" y="3656872"/>
                          <a:ext cx="631228" cy="8153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54" name="Picture 15" descr="n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" name="Picture 15" descr="n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Picture 15" descr="n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Rectangle 58"/>
          <p:cNvSpPr/>
          <p:nvPr/>
        </p:nvSpPr>
        <p:spPr>
          <a:xfrm>
            <a:off x="2074565" y="22226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pic>
        <p:nvPicPr>
          <p:cNvPr id="61" name="Picture 15" descr="n3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806597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5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6" grpId="0"/>
      <p:bldP spid="34" grpId="0"/>
      <p:bldP spid="41" grpId="0"/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9" name="Text Box 4"/>
          <p:cNvSpPr txBox="1">
            <a:spLocks noChangeArrowheads="1"/>
          </p:cNvSpPr>
          <p:nvPr/>
        </p:nvSpPr>
        <p:spPr bwMode="auto">
          <a:xfrm>
            <a:off x="393700" y="655638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 dirty="0" err="1">
                <a:solidFill>
                  <a:srgbClr val="3333FF"/>
                </a:solidFill>
                <a:latin typeface="VNI-Brush" pitchFamily="2" charset="0"/>
              </a:rPr>
              <a:t>Bài</a:t>
            </a:r>
            <a:r>
              <a:rPr lang="en-US" sz="6600" b="1" i="1" u="sng" dirty="0">
                <a:solidFill>
                  <a:srgbClr val="3333FF"/>
                </a:solidFill>
                <a:latin typeface="VNI-Brush" pitchFamily="2" charset="0"/>
              </a:rPr>
              <a:t> 3</a:t>
            </a:r>
            <a:endParaRPr lang="en-US" sz="6600" b="1" i="1" dirty="0">
              <a:solidFill>
                <a:srgbClr val="3333FF"/>
              </a:solidFill>
              <a:latin typeface="VNI-Brush" pitchFamily="2" charset="0"/>
            </a:endParaRPr>
          </a:p>
        </p:txBody>
      </p:sp>
      <p:sp>
        <p:nvSpPr>
          <p:cNvPr id="6158" name="WordArt 12"/>
          <p:cNvSpPr>
            <a:spLocks noChangeArrowheads="1" noChangeShapeType="1" noTextEdit="1"/>
          </p:cNvSpPr>
          <p:nvPr/>
        </p:nvSpPr>
        <p:spPr bwMode="auto">
          <a:xfrm>
            <a:off x="187325" y="1763713"/>
            <a:ext cx="8728075" cy="11430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dirty="0" smtClean="0">
                <a:solidFill>
                  <a:srgbClr val="FF0000"/>
                </a:solidFill>
                <a:effectLst>
                  <a:outerShdw dist="35921" dir="2700000" algn="ctr" rotWithShape="0">
                    <a:srgbClr val="808080">
                      <a:alpha val="50000"/>
                    </a:srgbClr>
                  </a:outerShdw>
                </a:effectLst>
                <a:latin typeface="Arial"/>
                <a:cs typeface="Arial"/>
              </a:rPr>
              <a:t>SO SÁNH PHÂN SỐ</a:t>
            </a:r>
            <a:endParaRPr lang="en-US" sz="2000" b="1" kern="10" dirty="0">
              <a:solidFill>
                <a:srgbClr val="FF0000"/>
              </a:solidFill>
              <a:effectLst>
                <a:outerShdw dist="35921" dir="2700000" algn="ctr" rotWithShape="0">
                  <a:srgbClr val="808080">
                    <a:alpha val="50000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448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721019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545" y="1313640"/>
            <a:ext cx="8963895" cy="2677656"/>
            <a:chOff x="39254" y="875296"/>
            <a:chExt cx="8963895" cy="2677656"/>
          </a:xfrm>
        </p:grpSpPr>
        <p:grpSp>
          <p:nvGrpSpPr>
            <p:cNvPr id="4" name="Group 3"/>
            <p:cNvGrpSpPr/>
            <p:nvPr/>
          </p:nvGrpSpPr>
          <p:grpSpPr>
            <a:xfrm>
              <a:off x="662709" y="875296"/>
              <a:ext cx="8340440" cy="2677656"/>
              <a:chOff x="60039" y="855519"/>
              <a:chExt cx="8340440" cy="2677656"/>
            </a:xfrm>
          </p:grpSpPr>
          <p:sp>
            <p:nvSpPr>
              <p:cNvPr id="23" name="TextBox 4"/>
              <p:cNvSpPr txBox="1">
                <a:spLocks noChangeArrowheads="1"/>
              </p:cNvSpPr>
              <p:nvPr/>
            </p:nvSpPr>
            <p:spPr bwMode="auto">
              <a:xfrm>
                <a:off x="60039" y="855519"/>
                <a:ext cx="8340440" cy="26776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just" eaLnBrk="1" hangingPunct="1">
                  <a:lnSpc>
                    <a:spcPct val="150000"/>
                  </a:lnSpc>
                </a:pP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Do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dịch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bệnh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Covid-19,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trung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bình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mỗi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trong3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cuối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2020,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A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đạt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lợi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nhuận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tỉ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,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B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đạt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lợi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nhuận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tỉ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.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Công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ty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nào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đạt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lợi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nhuận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ít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 err="1" smtClean="0">
                    <a:latin typeface="Times New Roman" pitchFamily="18" charset="0"/>
                    <a:cs typeface="Times New Roman" pitchFamily="18" charset="0"/>
                  </a:rPr>
                  <a:t>hơn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?</a:t>
                </a:r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18" name="Object 17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54676457"/>
                  </p:ext>
                </p:extLst>
              </p:nvPr>
            </p:nvGraphicFramePr>
            <p:xfrm>
              <a:off x="6740239" y="1446879"/>
              <a:ext cx="488950" cy="844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52" name="Equation" r:id="rId3" imgW="228600" imgH="393480" progId="Equation.DSMT4">
                      <p:embed/>
                    </p:oleObj>
                  </mc:Choice>
                  <mc:Fallback>
                    <p:oleObj name="Equation" r:id="rId3" imgW="228600" imgH="393480" progId="Equation.DSMT4">
                      <p:embed/>
                      <p:pic>
                        <p:nvPicPr>
                          <p:cNvPr id="0" name=""/>
                          <p:cNvPicPr/>
                          <p:nvPr/>
                        </p:nvPicPr>
                        <p:blipFill>
                          <a:blip r:embed="rId4"/>
                          <a:stretch>
                            <a:fillRect/>
                          </a:stretch>
                        </p:blipFill>
                        <p:spPr>
                          <a:xfrm>
                            <a:off x="6740239" y="1446879"/>
                            <a:ext cx="488950" cy="844550"/>
                          </a:xfrm>
                          <a:prstGeom prst="rect">
                            <a:avLst/>
                          </a:prstGeom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61962077"/>
                  </p:ext>
                </p:extLst>
              </p:nvPr>
            </p:nvGraphicFramePr>
            <p:xfrm>
              <a:off x="3660489" y="2194347"/>
              <a:ext cx="488950" cy="844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5553" name="Equation" r:id="rId5" imgW="228600" imgH="393480" progId="Equation.DSMT4">
                      <p:embed/>
                    </p:oleObj>
                  </mc:Choice>
                  <mc:Fallback>
                    <p:oleObj name="Equation" r:id="rId5" imgW="228600" imgH="393480" progId="Equation.DSMT4">
                      <p:embed/>
                      <p:pic>
                        <p:nvPicPr>
                          <p:cNvPr id="0" name="Object 1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60489" y="2194347"/>
                            <a:ext cx="488950" cy="844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5259" name="Picture 139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54" y="1038084"/>
              <a:ext cx="658091" cy="6580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436415" y="4114800"/>
            <a:ext cx="6116785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-5 &lt; -2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8508500"/>
              </p:ext>
            </p:extLst>
          </p:nvPr>
        </p:nvGraphicFramePr>
        <p:xfrm>
          <a:off x="2678906" y="4025932"/>
          <a:ext cx="119538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54" name="Equation" r:id="rId8" imgW="558720" imgH="393480" progId="Equation.DSMT4">
                  <p:embed/>
                </p:oleObj>
              </mc:Choice>
              <mc:Fallback>
                <p:oleObj name="Equation" r:id="rId8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678906" y="4025932"/>
                        <a:ext cx="1195388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2400" y="4672656"/>
            <a:ext cx="73914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nhuận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ty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B.</a:t>
            </a:r>
            <a:endParaRPr lang="en-US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990600" y="5486399"/>
            <a:ext cx="7391400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17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33" grpId="0"/>
      <p:bldP spid="20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721019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218208" y="4376410"/>
            <a:ext cx="2905994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-3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-5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0599641"/>
              </p:ext>
            </p:extLst>
          </p:nvPr>
        </p:nvGraphicFramePr>
        <p:xfrm>
          <a:off x="2526507" y="4355628"/>
          <a:ext cx="119538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19" name="Equation" r:id="rId3" imgW="558720" imgH="393480" progId="Equation.DSMT4">
                  <p:embed/>
                </p:oleObj>
              </mc:Choice>
              <mc:Fallback>
                <p:oleObj name="Equation" r:id="rId3" imgW="5587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26507" y="4355628"/>
                        <a:ext cx="1195388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151245" y="1739205"/>
            <a:ext cx="8839200" cy="1384995"/>
          </a:xfrm>
          <a:prstGeom prst="rect">
            <a:avLst/>
          </a:prstGeom>
          <a:noFill/>
          <a:ln>
            <a:solidFill>
              <a:srgbClr val="0000FF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nòa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22559" y="3117850"/>
            <a:ext cx="6116785" cy="844550"/>
            <a:chOff x="422559" y="2778125"/>
            <a:chExt cx="6116785" cy="844550"/>
          </a:xfrm>
        </p:grpSpPr>
        <p:sp>
          <p:nvSpPr>
            <p:cNvPr id="14" name="TextBox 4"/>
            <p:cNvSpPr txBox="1">
              <a:spLocks noChangeArrowheads="1"/>
            </p:cNvSpPr>
            <p:nvPr/>
          </p:nvSpPr>
          <p:spPr bwMode="auto">
            <a:xfrm>
              <a:off x="422559" y="2938790"/>
              <a:ext cx="6116785" cy="52322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Ví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dụ</a:t>
              </a:r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: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So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sánh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67063006"/>
                </p:ext>
              </p:extLst>
            </p:nvPr>
          </p:nvGraphicFramePr>
          <p:xfrm>
            <a:off x="2787650" y="2778125"/>
            <a:ext cx="488950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0" name="Equation" r:id="rId5" imgW="228600" imgH="393480" progId="Equation.DSMT4">
                    <p:embed/>
                  </p:oleObj>
                </mc:Choice>
                <mc:Fallback>
                  <p:oleObj name="Equation" r:id="rId5" imgW="228600" imgH="393480" progId="Equation.DSMT4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87650" y="2778125"/>
                          <a:ext cx="488950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1477848"/>
                </p:ext>
              </p:extLst>
            </p:nvPr>
          </p:nvGraphicFramePr>
          <p:xfrm>
            <a:off x="3810000" y="2778125"/>
            <a:ext cx="488950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021" name="Equation" r:id="rId7" imgW="228600" imgH="393480" progId="Equation.DSMT4">
                    <p:embed/>
                  </p:oleObj>
                </mc:Choice>
                <mc:Fallback>
                  <p:oleObj name="Equation" r:id="rId7" imgW="228600" imgH="39348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10000" y="2778125"/>
                          <a:ext cx="488950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2286001" y="3820180"/>
            <a:ext cx="16764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151245" y="5389418"/>
            <a:ext cx="8925792" cy="83099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11546" y="1154430"/>
            <a:ext cx="18934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endParaRPr lang="en-US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620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0" grpId="0" animBg="1"/>
      <p:bldP spid="19" grpId="0"/>
      <p:bldP spid="22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721019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So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151245" y="4636394"/>
            <a:ext cx="2905994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-2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218938"/>
              </p:ext>
            </p:extLst>
          </p:nvPr>
        </p:nvGraphicFramePr>
        <p:xfrm>
          <a:off x="1295400" y="2824701"/>
          <a:ext cx="10334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6" name="Equation" r:id="rId3" imgW="482400" imgH="393480" progId="Equation.DSMT4">
                  <p:embed/>
                </p:oleObj>
              </mc:Choice>
              <mc:Fallback>
                <p:oleObj name="Equation" r:id="rId3" imgW="482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5400" y="2824701"/>
                        <a:ext cx="1033463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436415" y="1404899"/>
            <a:ext cx="6116785" cy="844550"/>
            <a:chOff x="422559" y="2778125"/>
            <a:chExt cx="6116785" cy="844550"/>
          </a:xfrm>
        </p:grpSpPr>
        <p:sp>
          <p:nvSpPr>
            <p:cNvPr id="14" name="TextBox 4"/>
            <p:cNvSpPr txBox="1">
              <a:spLocks noChangeArrowheads="1"/>
            </p:cNvSpPr>
            <p:nvPr/>
          </p:nvSpPr>
          <p:spPr bwMode="auto">
            <a:xfrm>
              <a:off x="422559" y="2938790"/>
              <a:ext cx="6116785" cy="52322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TH: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So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sánh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 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" name="Object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56903646"/>
                </p:ext>
              </p:extLst>
            </p:nvPr>
          </p:nvGraphicFramePr>
          <p:xfrm>
            <a:off x="2479962" y="2778125"/>
            <a:ext cx="488950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07" name="Equation" r:id="rId5" imgW="228600" imgH="393480" progId="Equation.DSMT4">
                    <p:embed/>
                  </p:oleObj>
                </mc:Choice>
                <mc:Fallback>
                  <p:oleObj name="Equation" r:id="rId5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79962" y="2778125"/>
                          <a:ext cx="488950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52376920"/>
                </p:ext>
              </p:extLst>
            </p:nvPr>
          </p:nvGraphicFramePr>
          <p:xfrm>
            <a:off x="3480951" y="2778125"/>
            <a:ext cx="488950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08" name="Equation" r:id="rId7" imgW="228600" imgH="393480" progId="Equation.DSMT4">
                    <p:embed/>
                  </p:oleObj>
                </mc:Choice>
                <mc:Fallback>
                  <p:oleObj name="Equation" r:id="rId7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0951" y="2778125"/>
                          <a:ext cx="488950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2743200" y="2329190"/>
            <a:ext cx="16764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314997"/>
              </p:ext>
            </p:extLst>
          </p:nvPr>
        </p:nvGraphicFramePr>
        <p:xfrm>
          <a:off x="1219200" y="3657600"/>
          <a:ext cx="11969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9" name="Equation" r:id="rId9" imgW="558720" imgH="393480" progId="Equation.DSMT4">
                  <p:embed/>
                </p:oleObj>
              </mc:Choice>
              <mc:Fallback>
                <p:oleObj name="Equation" r:id="rId9" imgW="558720" imgH="39348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3657600"/>
                        <a:ext cx="119697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2248727"/>
              </p:ext>
            </p:extLst>
          </p:nvPr>
        </p:nvGraphicFramePr>
        <p:xfrm>
          <a:off x="2317750" y="4544868"/>
          <a:ext cx="10350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0" name="Equation" r:id="rId11" imgW="482400" imgH="393480" progId="Equation.DSMT4">
                  <p:embed/>
                </p:oleObj>
              </mc:Choice>
              <mc:Fallback>
                <p:oleObj name="Equation" r:id="rId11" imgW="48240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4544868"/>
                        <a:ext cx="103505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6569683"/>
              </p:ext>
            </p:extLst>
          </p:nvPr>
        </p:nvGraphicFramePr>
        <p:xfrm>
          <a:off x="4267200" y="4501812"/>
          <a:ext cx="11985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1" name="Equation" r:id="rId13" imgW="558720" imgH="393480" progId="Equation.DSMT4">
                  <p:embed/>
                </p:oleObj>
              </mc:Choice>
              <mc:Fallback>
                <p:oleObj name="Equation" r:id="rId13" imgW="55872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4501812"/>
                        <a:ext cx="119856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51245" y="2938790"/>
            <a:ext cx="1296555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3459016" y="4662477"/>
            <a:ext cx="1155125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hay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61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9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09600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So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151245" y="4932833"/>
            <a:ext cx="2905994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9717659"/>
              </p:ext>
            </p:extLst>
          </p:nvPr>
        </p:nvGraphicFramePr>
        <p:xfrm>
          <a:off x="1143000" y="2648555"/>
          <a:ext cx="14128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1" name="Equation" r:id="rId3" imgW="660240" imgH="393480" progId="Equation.DSMT4">
                  <p:embed/>
                </p:oleObj>
              </mc:Choice>
              <mc:Fallback>
                <p:oleObj name="Equation" r:id="rId3" imgW="6602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2648555"/>
                        <a:ext cx="1412875" cy="844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429000" y="2286000"/>
            <a:ext cx="16764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9318152"/>
              </p:ext>
            </p:extLst>
          </p:nvPr>
        </p:nvGraphicFramePr>
        <p:xfrm>
          <a:off x="2759869" y="2648555"/>
          <a:ext cx="103346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2" name="Equation" r:id="rId5" imgW="482400" imgH="393480" progId="Equation.DSMT4">
                  <p:embed/>
                </p:oleObj>
              </mc:Choice>
              <mc:Fallback>
                <p:oleObj name="Equation" r:id="rId5" imgW="482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9869" y="2648555"/>
                        <a:ext cx="103346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4"/>
          <p:cNvSpPr txBox="1">
            <a:spLocks noChangeArrowheads="1"/>
          </p:cNvSpPr>
          <p:nvPr/>
        </p:nvSpPr>
        <p:spPr bwMode="auto">
          <a:xfrm>
            <a:off x="151245" y="2809220"/>
            <a:ext cx="1296555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100693" y="4967469"/>
            <a:ext cx="1155125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1545" y="990600"/>
            <a:ext cx="8599055" cy="1419025"/>
            <a:chOff x="11545" y="990600"/>
            <a:chExt cx="8599055" cy="1419025"/>
          </a:xfrm>
        </p:grpSpPr>
        <p:grpSp>
          <p:nvGrpSpPr>
            <p:cNvPr id="7" name="Group 6"/>
            <p:cNvGrpSpPr/>
            <p:nvPr/>
          </p:nvGrpSpPr>
          <p:grpSpPr>
            <a:xfrm>
              <a:off x="762000" y="990600"/>
              <a:ext cx="7848600" cy="1419025"/>
              <a:chOff x="-587811" y="2531419"/>
              <a:chExt cx="7848600" cy="1419025"/>
            </a:xfrm>
          </p:grpSpPr>
          <p:sp>
            <p:nvSpPr>
              <p:cNvPr id="14" name="TextBox 4"/>
              <p:cNvSpPr txBox="1">
                <a:spLocks noChangeArrowheads="1"/>
              </p:cNvSpPr>
              <p:nvPr/>
            </p:nvSpPr>
            <p:spPr bwMode="auto">
              <a:xfrm>
                <a:off x="-587811" y="2565449"/>
                <a:ext cx="7848600" cy="1384995"/>
              </a:xfrm>
              <a:prstGeom prst="rect">
                <a:avLst/>
              </a:prstGeom>
              <a:noFill/>
              <a:ln>
                <a:noFill/>
              </a:ln>
              <a:extLst/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lnSpc>
                    <a:spcPct val="150000"/>
                  </a:lnSpc>
                </a:pP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Đưa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     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     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về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dạng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hai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phân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số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có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dương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rồi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quy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đồng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mẫu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của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b="1" dirty="0" err="1" smtClean="0">
                    <a:latin typeface="Times New Roman" pitchFamily="18" charset="0"/>
                    <a:cs typeface="Times New Roman" pitchFamily="18" charset="0"/>
                  </a:rPr>
                  <a:t>chúng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en-US" sz="28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aphicFrame>
            <p:nvGraphicFramePr>
              <p:cNvPr id="2" name="Object 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93300005"/>
                  </p:ext>
                </p:extLst>
              </p:nvPr>
            </p:nvGraphicFramePr>
            <p:xfrm>
              <a:off x="1977874" y="2559858"/>
              <a:ext cx="652463" cy="844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173" name="Equation" r:id="rId7" imgW="304560" imgH="393480" progId="Equation.DSMT4">
                      <p:embed/>
                    </p:oleObj>
                  </mc:Choice>
                  <mc:Fallback>
                    <p:oleObj name="Equation" r:id="rId7" imgW="30456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77874" y="2559858"/>
                            <a:ext cx="652463" cy="844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5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65907049"/>
                  </p:ext>
                </p:extLst>
              </p:nvPr>
            </p:nvGraphicFramePr>
            <p:xfrm>
              <a:off x="3092014" y="2531419"/>
              <a:ext cx="488950" cy="8445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174" name="Equation" r:id="rId9" imgW="228600" imgH="393480" progId="Equation.DSMT4">
                      <p:embed/>
                    </p:oleObj>
                  </mc:Choice>
                  <mc:Fallback>
                    <p:oleObj name="Equation" r:id="rId9" imgW="228600" imgH="39348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92014" y="2531419"/>
                            <a:ext cx="488950" cy="8445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pic>
          <p:nvPicPr>
            <p:cNvPr id="41986" name="Picture 2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45" y="1372332"/>
              <a:ext cx="806885" cy="7077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4069773" y="2858134"/>
            <a:ext cx="1808018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MSC: 45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2523132"/>
              </p:ext>
            </p:extLst>
          </p:nvPr>
        </p:nvGraphicFramePr>
        <p:xfrm>
          <a:off x="830263" y="3670300"/>
          <a:ext cx="20383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5" name="Equation" r:id="rId12" imgW="952200" imgH="393480" progId="Equation.DSMT4">
                  <p:embed/>
                </p:oleObj>
              </mc:Choice>
              <mc:Fallback>
                <p:oleObj name="Equation" r:id="rId12" imgW="952200" imgH="393480" progId="Equation.DSMT4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3670300"/>
                        <a:ext cx="203835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6438396"/>
              </p:ext>
            </p:extLst>
          </p:nvPr>
        </p:nvGraphicFramePr>
        <p:xfrm>
          <a:off x="3790156" y="3657600"/>
          <a:ext cx="179228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6" name="Equation" r:id="rId14" imgW="838080" imgH="393480" progId="Equation.DSMT4">
                  <p:embed/>
                </p:oleObj>
              </mc:Choice>
              <mc:Fallback>
                <p:oleObj name="Equation" r:id="rId14" imgW="838080" imgH="393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156" y="3657600"/>
                        <a:ext cx="1792288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438400" y="6019800"/>
            <a:ext cx="5867400" cy="52322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925836"/>
              </p:ext>
            </p:extLst>
          </p:nvPr>
        </p:nvGraphicFramePr>
        <p:xfrm>
          <a:off x="863600" y="4772168"/>
          <a:ext cx="116840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7" name="Equation" r:id="rId16" imgW="545760" imgH="393480" progId="Equation.DSMT4">
                  <p:embed/>
                </p:oleObj>
              </mc:Choice>
              <mc:Fallback>
                <p:oleObj name="Equation" r:id="rId16" imgW="545760" imgH="393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4772168"/>
                        <a:ext cx="116840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770246"/>
              </p:ext>
            </p:extLst>
          </p:nvPr>
        </p:nvGraphicFramePr>
        <p:xfrm>
          <a:off x="2909888" y="4806804"/>
          <a:ext cx="135731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78" name="Equation" r:id="rId18" imgW="634680" imgH="393480" progId="Equation.DSMT4">
                  <p:embed/>
                </p:oleObj>
              </mc:Choice>
              <mc:Fallback>
                <p:oleObj name="Equation" r:id="rId18" imgW="63468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9888" y="4806804"/>
                        <a:ext cx="135731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858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33" grpId="0"/>
      <p:bldP spid="19" grpId="0"/>
      <p:bldP spid="16" grpId="0"/>
      <p:bldP spid="17" grpId="0"/>
      <p:bldP spid="18" grpId="0"/>
      <p:bldP spid="20" grpId="0" animBg="1"/>
      <p:bldP spid="2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09600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So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452003" y="4444249"/>
            <a:ext cx="1452997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057239" y="3880899"/>
            <a:ext cx="1676400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961702" y="6205933"/>
            <a:ext cx="1155125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5401" y="3100743"/>
            <a:ext cx="5322454" cy="844550"/>
            <a:chOff x="11546" y="3268335"/>
            <a:chExt cx="5322454" cy="844550"/>
          </a:xfrm>
        </p:grpSpPr>
        <p:sp>
          <p:nvSpPr>
            <p:cNvPr id="16" name="TextBox 4"/>
            <p:cNvSpPr txBox="1">
              <a:spLocks noChangeArrowheads="1"/>
            </p:cNvSpPr>
            <p:nvPr/>
          </p:nvSpPr>
          <p:spPr bwMode="auto">
            <a:xfrm>
              <a:off x="11546" y="3429000"/>
              <a:ext cx="5322454" cy="52322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 dirty="0" smtClean="0">
                  <a:solidFill>
                    <a:srgbClr val="00B050"/>
                  </a:solidFill>
                  <a:latin typeface="Times New Roman" pitchFamily="18" charset="0"/>
                  <a:cs typeface="Times New Roman" pitchFamily="18" charset="0"/>
                </a:rPr>
                <a:t>TH: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So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sánh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: a)        </a:t>
              </a:r>
              <a:r>
                <a:rPr lang="en-US" sz="2800" b="1" dirty="0" err="1" smtClean="0"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  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68561079"/>
                </p:ext>
              </p:extLst>
            </p:nvPr>
          </p:nvGraphicFramePr>
          <p:xfrm>
            <a:off x="2545195" y="3268335"/>
            <a:ext cx="488950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03" name="Equation" r:id="rId3" imgW="228600" imgH="393480" progId="Equation.DSMT4">
                    <p:embed/>
                  </p:oleObj>
                </mc:Choice>
                <mc:Fallback>
                  <p:oleObj name="Equation" r:id="rId3" imgW="22860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5195" y="3268335"/>
                          <a:ext cx="488950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93381843"/>
                </p:ext>
              </p:extLst>
            </p:nvPr>
          </p:nvGraphicFramePr>
          <p:xfrm>
            <a:off x="3777534" y="3268335"/>
            <a:ext cx="650875" cy="8445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04" name="Equation" r:id="rId5" imgW="304560" imgH="393480" progId="Equation.DSMT4">
                    <p:embed/>
                  </p:oleObj>
                </mc:Choice>
                <mc:Fallback>
                  <p:oleObj name="Equation" r:id="rId5" imgW="304560" imgH="393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77534" y="3268335"/>
                          <a:ext cx="650875" cy="8445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151245" y="1739205"/>
            <a:ext cx="8839200" cy="1384995"/>
          </a:xfrm>
          <a:prstGeom prst="rect">
            <a:avLst/>
          </a:prstGeom>
          <a:noFill/>
          <a:ln>
            <a:solidFill>
              <a:srgbClr val="0000FF"/>
            </a:solidFill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11546" y="1154430"/>
            <a:ext cx="189345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endParaRPr lang="en-US" sz="28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3623773"/>
              </p:ext>
            </p:extLst>
          </p:nvPr>
        </p:nvGraphicFramePr>
        <p:xfrm>
          <a:off x="1660525" y="4283584"/>
          <a:ext cx="488950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5" name="Equation" r:id="rId7" imgW="228600" imgH="393480" progId="Equation.DSMT4">
                  <p:embed/>
                </p:oleObj>
              </mc:Choice>
              <mc:Fallback>
                <p:oleObj name="Equation" r:id="rId7" imgW="22860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0525" y="4283584"/>
                        <a:ext cx="488950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055110"/>
              </p:ext>
            </p:extLst>
          </p:nvPr>
        </p:nvGraphicFramePr>
        <p:xfrm>
          <a:off x="2989549" y="5257800"/>
          <a:ext cx="20605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6" name="Equation" r:id="rId9" imgW="965160" imgH="393480" progId="Equation.DSMT4">
                  <p:embed/>
                </p:oleObj>
              </mc:Choice>
              <mc:Fallback>
                <p:oleObj name="Equation" r:id="rId9" imgW="965160" imgH="39348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9549" y="5257800"/>
                        <a:ext cx="206057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609600" y="6180465"/>
            <a:ext cx="946727" cy="52322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7515640"/>
              </p:ext>
            </p:extLst>
          </p:nvPr>
        </p:nvGraphicFramePr>
        <p:xfrm>
          <a:off x="1352263" y="6019800"/>
          <a:ext cx="1522412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7" name="Equation" r:id="rId11" imgW="711000" imgH="393480" progId="Equation.DSMT4">
                  <p:embed/>
                </p:oleObj>
              </mc:Choice>
              <mc:Fallback>
                <p:oleObj name="Equation" r:id="rId11" imgW="71100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2263" y="6019800"/>
                        <a:ext cx="1522412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182806"/>
              </p:ext>
            </p:extLst>
          </p:nvPr>
        </p:nvGraphicFramePr>
        <p:xfrm>
          <a:off x="3701763" y="6045923"/>
          <a:ext cx="138588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8" name="Equation" r:id="rId13" imgW="647640" imgH="393480" progId="Equation.DSMT4">
                  <p:embed/>
                </p:oleObj>
              </mc:Choice>
              <mc:Fallback>
                <p:oleObj name="Equation" r:id="rId13" imgW="647640" imgH="393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1763" y="6045923"/>
                        <a:ext cx="1385888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1713490"/>
              </p:ext>
            </p:extLst>
          </p:nvPr>
        </p:nvGraphicFramePr>
        <p:xfrm>
          <a:off x="2230437" y="4283584"/>
          <a:ext cx="209232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09" name="Equation" r:id="rId15" imgW="977760" imgH="393480" progId="Equation.DSMT4">
                  <p:embed/>
                </p:oleObj>
              </mc:Choice>
              <mc:Fallback>
                <p:oleObj name="Equation" r:id="rId15" imgW="977760" imgH="393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0437" y="4283584"/>
                        <a:ext cx="209232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2739232"/>
              </p:ext>
            </p:extLst>
          </p:nvPr>
        </p:nvGraphicFramePr>
        <p:xfrm>
          <a:off x="1579562" y="5181600"/>
          <a:ext cx="650875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0" name="Equation" r:id="rId17" imgW="304560" imgH="393480" progId="Equation.DSMT4">
                  <p:embed/>
                </p:oleObj>
              </mc:Choice>
              <mc:Fallback>
                <p:oleObj name="Equation" r:id="rId17" imgW="30456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2" y="5181600"/>
                        <a:ext cx="650875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3052010"/>
              </p:ext>
            </p:extLst>
          </p:nvPr>
        </p:nvGraphicFramePr>
        <p:xfrm>
          <a:off x="2257711" y="5181600"/>
          <a:ext cx="731838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211" name="Equation" r:id="rId19" imgW="342720" imgH="393480" progId="Equation.DSMT4">
                  <p:embed/>
                </p:oleObj>
              </mc:Choice>
              <mc:Fallback>
                <p:oleObj name="Equation" r:id="rId19" imgW="342720" imgH="393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7711" y="5181600"/>
                        <a:ext cx="731838" cy="844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03797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9" grpId="0"/>
      <p:bldP spid="17" grpId="0"/>
      <p:bldP spid="22" grpId="0" animBg="1"/>
      <p:bldP spid="23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82" name="Rectangle 170"/>
          <p:cNvSpPr>
            <a:spLocks noChangeArrowheads="1"/>
          </p:cNvSpPr>
          <p:nvPr/>
        </p:nvSpPr>
        <p:spPr bwMode="auto">
          <a:xfrm>
            <a:off x="2669874" y="1828800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 dirty="0" err="1">
                <a:solidFill>
                  <a:srgbClr val="00B050"/>
                </a:solidFill>
                <a:latin typeface="Times New Roman" pitchFamily="18" charset="0"/>
              </a:rPr>
              <a:t>Giải</a:t>
            </a:r>
            <a:endParaRPr lang="en-US" altLang="en-US" sz="3200" b="1" dirty="0">
              <a:solidFill>
                <a:srgbClr val="00B050"/>
              </a:solidFill>
              <a:latin typeface="Times New Roman" pitchFamily="18" charset="0"/>
            </a:endParaRPr>
          </a:p>
        </p:txBody>
      </p:sp>
      <p:grpSp>
        <p:nvGrpSpPr>
          <p:cNvPr id="10268" name="Group 19"/>
          <p:cNvGrpSpPr>
            <a:grpSpLocks/>
          </p:cNvGrpSpPr>
          <p:nvPr/>
        </p:nvGrpSpPr>
        <p:grpSpPr bwMode="auto">
          <a:xfrm>
            <a:off x="25401" y="1100487"/>
            <a:ext cx="4698464" cy="914485"/>
            <a:chOff x="2832" y="2928"/>
            <a:chExt cx="2960" cy="576"/>
          </a:xfrm>
        </p:grpSpPr>
        <p:pic>
          <p:nvPicPr>
            <p:cNvPr id="10269" name="Picture 1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8" y="2928"/>
              <a:ext cx="446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270" name="Picture 1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2" y="2928"/>
              <a:ext cx="430" cy="5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271" name="Text Box 17"/>
            <p:cNvSpPr txBox="1">
              <a:spLocks noChangeArrowheads="1"/>
            </p:cNvSpPr>
            <p:nvPr/>
          </p:nvSpPr>
          <p:spPr bwMode="auto">
            <a:xfrm>
              <a:off x="2832" y="3024"/>
              <a:ext cx="2901" cy="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b="1" dirty="0" smtClean="0">
                  <a:solidFill>
                    <a:srgbClr val="00B050"/>
                  </a:solidFill>
                  <a:latin typeface="Times New Roman" pitchFamily="18" charset="0"/>
                </a:rPr>
                <a:t>TH:</a:t>
              </a:r>
              <a:r>
                <a:rPr lang="en-US" altLang="en-US" b="1" dirty="0" smtClean="0">
                  <a:latin typeface="Times New Roman" pitchFamily="18" charset="0"/>
                </a:rPr>
                <a:t> So </a:t>
              </a:r>
              <a:r>
                <a:rPr lang="en-US" altLang="en-US" b="1" dirty="0" err="1" smtClean="0">
                  <a:latin typeface="Times New Roman" pitchFamily="18" charset="0"/>
                </a:rPr>
                <a:t>sánh</a:t>
              </a:r>
              <a:r>
                <a:rPr lang="en-US" altLang="en-US" b="1" dirty="0" smtClean="0">
                  <a:latin typeface="Times New Roman" pitchFamily="18" charset="0"/>
                </a:rPr>
                <a:t> : b)         </a:t>
              </a:r>
              <a:r>
                <a:rPr lang="en-US" altLang="en-US" b="1" dirty="0" err="1">
                  <a:latin typeface="Times New Roman" pitchFamily="18" charset="0"/>
                </a:rPr>
                <a:t>và</a:t>
              </a:r>
              <a:endParaRPr lang="en-US" altLang="en-US" b="1" dirty="0">
                <a:latin typeface="Times New Roman" pitchFamily="18" charset="0"/>
              </a:endParaRPr>
            </a:p>
          </p:txBody>
        </p:sp>
      </p:grpSp>
      <p:sp>
        <p:nvSpPr>
          <p:cNvPr id="95" name="Rectangle 170"/>
          <p:cNvSpPr>
            <a:spLocks noChangeArrowheads="1"/>
          </p:cNvSpPr>
          <p:nvPr/>
        </p:nvSpPr>
        <p:spPr bwMode="auto">
          <a:xfrm>
            <a:off x="2417763" y="5584824"/>
            <a:ext cx="1577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vi-VN" altLang="en-US" sz="2800">
                <a:solidFill>
                  <a:srgbClr val="0000CC"/>
                </a:solidFill>
                <a:latin typeface="Times New Roman" pitchFamily="18" charset="0"/>
              </a:rPr>
              <a:t>Vậy</a:t>
            </a:r>
            <a:endParaRPr lang="en-US" altLang="en-US" sz="2800">
              <a:solidFill>
                <a:srgbClr val="0000CC"/>
              </a:solidFill>
              <a:latin typeface="Times New Roman" pitchFamily="18" charset="0"/>
            </a:endParaRPr>
          </a:p>
        </p:txBody>
      </p:sp>
      <p:sp>
        <p:nvSpPr>
          <p:cNvPr id="97" name="Text Box 19"/>
          <p:cNvSpPr txBox="1">
            <a:spLocks noChangeArrowheads="1"/>
          </p:cNvSpPr>
          <p:nvPr/>
        </p:nvSpPr>
        <p:spPr bwMode="auto">
          <a:xfrm>
            <a:off x="2462213" y="4078287"/>
            <a:ext cx="1897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>
                <a:latin typeface="Times New Roman" pitchFamily="18" charset="0"/>
              </a:rPr>
              <a:t>Vì</a:t>
            </a:r>
            <a:r>
              <a:rPr lang="en-US" altLang="en-US">
                <a:latin typeface="Times New Roman" pitchFamily="18" charset="0"/>
              </a:rPr>
              <a:t> –</a:t>
            </a:r>
            <a:r>
              <a:rPr lang="vi-VN" altLang="en-US">
                <a:latin typeface="Times New Roman" pitchFamily="18" charset="0"/>
              </a:rPr>
              <a:t> 4 &lt; 5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98" name="Text Box 19"/>
          <p:cNvSpPr txBox="1">
            <a:spLocks noChangeArrowheads="1"/>
          </p:cNvSpPr>
          <p:nvPr/>
        </p:nvSpPr>
        <p:spPr bwMode="auto">
          <a:xfrm>
            <a:off x="2249488" y="2357437"/>
            <a:ext cx="1538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>
                <a:latin typeface="Times New Roman" pitchFamily="18" charset="0"/>
              </a:rPr>
              <a:t>Ta có: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99" name="Text Box 19"/>
          <p:cNvSpPr txBox="1">
            <a:spLocks noChangeArrowheads="1"/>
          </p:cNvSpPr>
          <p:nvPr/>
        </p:nvSpPr>
        <p:spPr bwMode="auto">
          <a:xfrm>
            <a:off x="1851025" y="2363787"/>
            <a:ext cx="6080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>
                <a:latin typeface="Times New Roman" pitchFamily="18" charset="0"/>
              </a:rPr>
              <a:t>b)</a:t>
            </a:r>
            <a:endParaRPr lang="en-US" altLang="en-US">
              <a:latin typeface="Times New Roman" pitchFamily="18" charset="0"/>
            </a:endParaRPr>
          </a:p>
        </p:txBody>
      </p:sp>
      <p:graphicFrame>
        <p:nvGraphicFramePr>
          <p:cNvPr id="100" name="Object 9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86131"/>
              </p:ext>
            </p:extLst>
          </p:nvPr>
        </p:nvGraphicFramePr>
        <p:xfrm>
          <a:off x="3421063" y="2287587"/>
          <a:ext cx="1360487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4" name="Equation" r:id="rId5" imgW="647419" imgH="393529" progId="Equation.DSMT4">
                  <p:embed/>
                </p:oleObj>
              </mc:Choice>
              <mc:Fallback>
                <p:oleObj name="Equation" r:id="rId5" imgW="647419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1063" y="2287587"/>
                        <a:ext cx="1360487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Object 10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8895446"/>
              </p:ext>
            </p:extLst>
          </p:nvPr>
        </p:nvGraphicFramePr>
        <p:xfrm>
          <a:off x="3419475" y="3114674"/>
          <a:ext cx="117475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5" name="Equation" r:id="rId7" imgW="558558" imgH="393529" progId="Equation.DSMT4">
                  <p:embed/>
                </p:oleObj>
              </mc:Choice>
              <mc:Fallback>
                <p:oleObj name="Equation" r:id="rId7" imgW="558558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114674"/>
                        <a:ext cx="1174750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2417763" y="4554537"/>
            <a:ext cx="1820862" cy="827087"/>
            <a:chOff x="5148273" y="4833938"/>
            <a:chExt cx="1820852" cy="827087"/>
          </a:xfrm>
        </p:grpSpPr>
        <p:sp>
          <p:nvSpPr>
            <p:cNvPr id="10262" name="Text Box 19"/>
            <p:cNvSpPr txBox="1">
              <a:spLocks noChangeArrowheads="1"/>
            </p:cNvSpPr>
            <p:nvPr/>
          </p:nvSpPr>
          <p:spPr bwMode="auto">
            <a:xfrm>
              <a:off x="5148273" y="4949403"/>
              <a:ext cx="909566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800">
                  <a:solidFill>
                    <a:schemeClr val="tx1"/>
                  </a:solidFill>
                  <a:latin typeface="Calibri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pitchFamily="34" charset="0"/>
                </a:defRPr>
              </a:lvl2pPr>
              <a:lvl3pPr>
                <a:defRPr sz="2000">
                  <a:solidFill>
                    <a:schemeClr val="tx1"/>
                  </a:solidFill>
                  <a:latin typeface="Calibri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Calibri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Calibri" pitchFamily="34" charset="0"/>
                </a:defRPr>
              </a:lvl5pPr>
              <a:lvl6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6pPr>
              <a:lvl7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7pPr>
              <a:lvl8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8pPr>
              <a:lvl9pPr eaLnBrk="0" fontAlgn="base" hangingPunct="0">
                <a:spcAft>
                  <a:spcPct val="0"/>
                </a:spcAft>
                <a:buFont typeface="Arial" charset="0"/>
                <a:defRPr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pitchFamily="18" charset="0"/>
                </a:rPr>
                <a:t>nên</a:t>
              </a:r>
            </a:p>
          </p:txBody>
        </p:sp>
        <p:graphicFrame>
          <p:nvGraphicFramePr>
            <p:cNvPr id="10263" name="Object 101"/>
            <p:cNvGraphicFramePr>
              <a:graphicFrameLocks noChangeAspect="1"/>
            </p:cNvGraphicFramePr>
            <p:nvPr/>
          </p:nvGraphicFramePr>
          <p:xfrm>
            <a:off x="5953125" y="4833938"/>
            <a:ext cx="1016000" cy="8270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4116" name="Equation" r:id="rId9" imgW="482391" imgH="393529" progId="Equation.DSMT4">
                    <p:embed/>
                  </p:oleObj>
                </mc:Choice>
                <mc:Fallback>
                  <p:oleObj name="Equation" r:id="rId9" imgW="482391" imgH="393529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53125" y="4833938"/>
                          <a:ext cx="1016000" cy="8270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499493"/>
              </p:ext>
            </p:extLst>
          </p:nvPr>
        </p:nvGraphicFramePr>
        <p:xfrm>
          <a:off x="3630613" y="5394324"/>
          <a:ext cx="1495425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7" name="Equation" r:id="rId11" imgW="710891" imgH="393529" progId="Equation.DSMT4">
                  <p:embed/>
                </p:oleObj>
              </mc:Choice>
              <mc:Fallback>
                <p:oleObj name="Equation" r:id="rId11" imgW="710891" imgH="39352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0613" y="5394324"/>
                        <a:ext cx="1495425" cy="827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10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368260"/>
              </p:ext>
            </p:extLst>
          </p:nvPr>
        </p:nvGraphicFramePr>
        <p:xfrm>
          <a:off x="4738688" y="2284412"/>
          <a:ext cx="747712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18" name="Equation" r:id="rId13" imgW="355292" imgH="393359" progId="Equation.DSMT4">
                  <p:embed/>
                </p:oleObj>
              </mc:Choice>
              <mc:Fallback>
                <p:oleObj name="Equation" r:id="rId13" imgW="355292" imgH="393359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88" y="2284412"/>
                        <a:ext cx="747712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4"/>
          <p:cNvSpPr txBox="1">
            <a:spLocks noChangeArrowheads="1"/>
          </p:cNvSpPr>
          <p:nvPr/>
        </p:nvSpPr>
        <p:spPr bwMode="auto">
          <a:xfrm>
            <a:off x="0" y="609600"/>
            <a:ext cx="6553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So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3"/>
          <p:cNvSpPr txBox="1">
            <a:spLocks noChangeArrowheads="1"/>
          </p:cNvSpPr>
          <p:nvPr/>
        </p:nvSpPr>
        <p:spPr bwMode="auto">
          <a:xfrm>
            <a:off x="11545" y="13133"/>
            <a:ext cx="9118600" cy="646331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3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 SO SÁNH PHÂN SỐ</a:t>
            </a:r>
            <a:endParaRPr lang="en-US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"/>
          <p:cNvSpPr txBox="1">
            <a:spLocks noChangeArrowheads="1"/>
          </p:cNvSpPr>
          <p:nvPr/>
        </p:nvSpPr>
        <p:spPr bwMode="auto">
          <a:xfrm>
            <a:off x="1645017" y="3630612"/>
            <a:ext cx="6157696" cy="954107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" name="TextBox 4"/>
          <p:cNvSpPr txBox="1">
            <a:spLocks noChangeArrowheads="1"/>
          </p:cNvSpPr>
          <p:nvPr/>
        </p:nvSpPr>
        <p:spPr bwMode="auto">
          <a:xfrm>
            <a:off x="159236" y="6248400"/>
            <a:ext cx="8823217" cy="46166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ý: Ta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2400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4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82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4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82" grpId="0"/>
      <p:bldP spid="95" grpId="0"/>
      <p:bldP spid="97" grpId="0"/>
      <p:bldP spid="98" grpId="0"/>
      <p:bldP spid="99" grpId="0"/>
      <p:bldP spid="46" grpId="0" animBg="1"/>
      <p:bldP spid="46" grpId="1" animBg="1"/>
      <p:bldP spid="4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1028</Words>
  <Application>Microsoft Office PowerPoint</Application>
  <PresentationFormat>On-screen Show (4:3)</PresentationFormat>
  <Paragraphs>140</Paragraphs>
  <Slides>18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106</cp:revision>
  <dcterms:created xsi:type="dcterms:W3CDTF">2021-07-27T23:26:22Z</dcterms:created>
  <dcterms:modified xsi:type="dcterms:W3CDTF">2021-07-28T13:14:41Z</dcterms:modified>
</cp:coreProperties>
</file>