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6C1A00"/>
    <a:srgbClr val="A40000"/>
    <a:srgbClr val="C46940"/>
    <a:srgbClr val="003296"/>
    <a:srgbClr val="007033"/>
    <a:srgbClr val="990099"/>
    <a:srgbClr val="CC0099"/>
    <a:srgbClr val="FE9202"/>
    <a:srgbClr val="00AA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108" y="5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2230" y="2877160"/>
            <a:ext cx="6863490" cy="1528616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4400825"/>
            <a:ext cx="6856755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6237"/>
            <a:ext cx="8246070" cy="769013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350110"/>
            <a:ext cx="8246070" cy="3417153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4569"/>
            <a:ext cx="658288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031" y="1420799"/>
            <a:ext cx="6566315" cy="334411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199" y="393236"/>
            <a:ext cx="8076896" cy="72067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2459" y="1641238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2459" y="2113635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7580" y="1641238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7580" y="2113635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Product B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On-screen Show (16:9)</PresentationFormat>
  <Paragraphs>22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2017-08-01T15:40:51Z</dcterms:created>
  <dcterms:modified xsi:type="dcterms:W3CDTF">2020-07-23T11:52:29Z</dcterms:modified>
</cp:coreProperties>
</file>