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292" r:id="rId5"/>
    <p:sldId id="301" r:id="rId6"/>
    <p:sldId id="335" r:id="rId7"/>
    <p:sldId id="348" r:id="rId8"/>
    <p:sldId id="314" r:id="rId9"/>
    <p:sldId id="351" r:id="rId10"/>
    <p:sldId id="333" r:id="rId11"/>
    <p:sldId id="362" r:id="rId12"/>
    <p:sldId id="353" r:id="rId13"/>
    <p:sldId id="356" r:id="rId14"/>
    <p:sldId id="327" r:id="rId15"/>
    <p:sldId id="349" r:id="rId16"/>
    <p:sldId id="342" r:id="rId17"/>
    <p:sldId id="343" r:id="rId18"/>
    <p:sldId id="344" r:id="rId19"/>
    <p:sldId id="357" r:id="rId20"/>
    <p:sldId id="358" r:id="rId21"/>
    <p:sldId id="360" r:id="rId22"/>
    <p:sldId id="359" r:id="rId23"/>
    <p:sldId id="345" r:id="rId24"/>
    <p:sldId id="315" r:id="rId25"/>
    <p:sldId id="361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87633" autoAdjust="0"/>
  </p:normalViewPr>
  <p:slideViewPr>
    <p:cSldViewPr snapToGrid="0">
      <p:cViewPr varScale="1">
        <p:scale>
          <a:sx n="85" d="100"/>
          <a:sy n="85" d="100"/>
        </p:scale>
        <p:origin x="54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309860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COMMUNITY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43541" y="-32993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02" y="495121"/>
            <a:ext cx="11966002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b. Underline the key words in each question and predict the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7" y="1444774"/>
            <a:ext cx="12339363" cy="48745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0491" y="2471596"/>
            <a:ext cx="7061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7853" y="2462543"/>
            <a:ext cx="679010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0491" y="3250194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20562" y="3241140"/>
            <a:ext cx="133086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0491" y="4046899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66653" y="4074059"/>
            <a:ext cx="14847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13972" y="4065006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36602" y="4074059"/>
            <a:ext cx="66090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0491" y="4861711"/>
            <a:ext cx="570368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381061" y="4879818"/>
            <a:ext cx="15423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0491" y="5667469"/>
            <a:ext cx="44362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694354" y="5658415"/>
            <a:ext cx="856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3739081" y="5676523"/>
            <a:ext cx="14921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191" y="968722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1. Where is Annie?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in Greenview City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in Lakeside Forest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at the Clean Global office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2. How many volunteers are at the beach?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20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more than 100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90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6583679" y="1100380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Hello. I’m Annie Jones and I’m here at Shell Beach in Greenview City.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22720" y="3821710"/>
            <a:ext cx="5608320" cy="2356983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Today, Clean Global is here with over one hundred volunteers to clean up the beach.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8026" y="1558643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1191" y="4886960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DEAD51-E702-DAD3-1439-F0C11E2A7AD0}"/>
              </a:ext>
            </a:extLst>
          </p:cNvPr>
          <p:cNvSpPr/>
          <p:nvPr/>
        </p:nvSpPr>
        <p:spPr>
          <a:xfrm>
            <a:off x="371191" y="260836"/>
            <a:ext cx="536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b. Now, listen and circle.</a:t>
            </a:r>
          </a:p>
        </p:txBody>
      </p:sp>
      <p:pic>
        <p:nvPicPr>
          <p:cNvPr id="9" name="CD1-TRACK 46">
            <a:hlinkClick r:id="" action="ppaction://media"/>
            <a:extLst>
              <a:ext uri="{FF2B5EF4-FFF2-40B4-BE49-F238E27FC236}">
                <a16:creationId xmlns:a16="http://schemas.microsoft.com/office/drawing/2014/main" id="{A3A87B9A-D88E-42CC-8820-797350167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9" end="7770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4711" y="1020662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1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191" y="968722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3. How many clean-ups do Clean Global organize a year?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10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20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15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4. When is their next clean-up?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April 13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July 20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June 9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705600" y="1232038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We're Clean Global. We organize fifteen clean-ups every year all over the country.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461760" y="4257040"/>
            <a:ext cx="5608320" cy="1789995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On Saturday, July twentieth, we are meeting at Lakeside Forest.</a:t>
            </a:r>
            <a:r>
              <a:rPr lang="en-US" dirty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71191" y="3332480"/>
            <a:ext cx="49240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1191" y="4886960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1-TRACK 46">
            <a:hlinkClick r:id="" action="ppaction://media"/>
            <a:extLst>
              <a:ext uri="{FF2B5EF4-FFF2-40B4-BE49-F238E27FC236}">
                <a16:creationId xmlns:a16="http://schemas.microsoft.com/office/drawing/2014/main" id="{07B5DBD0-6CA7-4484-A977-5C61A013ED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9" end="7770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8779" y="1562737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1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648236"/>
            <a:ext cx="7762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5. How can people contact Clean Global?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email </a:t>
            </a:r>
            <a:r>
              <a:rPr lang="en-US" sz="3600" i="1" dirty="0">
                <a:solidFill>
                  <a:schemeClr val="accent1"/>
                </a:solidFill>
              </a:rPr>
              <a:t>info@cleanglobal.com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go to </a:t>
            </a:r>
            <a:r>
              <a:rPr lang="en-US" sz="3600" i="1" dirty="0">
                <a:solidFill>
                  <a:schemeClr val="accent1"/>
                </a:solidFill>
              </a:rPr>
              <a:t>www.cleanglobal.com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call Robert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033520" y="2956560"/>
            <a:ext cx="7518400" cy="2641600"/>
          </a:xfrm>
          <a:prstGeom prst="wedgeRoundRectCallout">
            <a:avLst>
              <a:gd name="adj1" fmla="val -245"/>
              <a:gd name="adj2" fmla="val 67500"/>
              <a:gd name="adj3" fmla="val 1666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If you want to contact us, get more information, or join in, please visit us at </a:t>
            </a:r>
            <a:r>
              <a:rPr lang="en-US" sz="3600" i="1" dirty="0">
                <a:solidFill>
                  <a:srgbClr val="FF0000"/>
                </a:solidFill>
              </a:rPr>
              <a:t>www.cleanglobal.com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09235" y="1802398"/>
            <a:ext cx="494532" cy="568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D1-TRACK 46">
            <a:hlinkClick r:id="" action="ppaction://media"/>
            <a:extLst>
              <a:ext uri="{FF2B5EF4-FFF2-40B4-BE49-F238E27FC236}">
                <a16:creationId xmlns:a16="http://schemas.microsoft.com/office/drawing/2014/main" id="{F86622D7-CE41-4ECD-8468-4ADBAA2429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9" end="7770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1589" y="742605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92078" y="3010937"/>
            <a:ext cx="7329522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>
                <a:solidFill>
                  <a:srgbClr val="0070C0"/>
                </a:solidFill>
              </a:rPr>
              <a:t>Do you think their activity is good for the community?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7380" y="34687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1" y="993202"/>
            <a:ext cx="119281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W: Hello. I'm Annie Jones and I'm here at Shell Beach in </a:t>
            </a:r>
            <a:r>
              <a:rPr lang="en-US" sz="2800" dirty="0" err="1"/>
              <a:t>Greenview</a:t>
            </a:r>
            <a:r>
              <a:rPr lang="en-US" sz="2800" dirty="0"/>
              <a:t> City. Today, Clean Global is here with over one hundred volunteers to clean up the beach. </a:t>
            </a:r>
          </a:p>
          <a:p>
            <a:r>
              <a:rPr lang="en-US" sz="2800" dirty="0"/>
              <a:t>Here I have Robert Owen, the organizer of today's event. Hi Robert! </a:t>
            </a:r>
          </a:p>
          <a:p>
            <a:r>
              <a:rPr lang="en-US" sz="2800" dirty="0"/>
              <a:t>M: Hello. </a:t>
            </a:r>
          </a:p>
          <a:p>
            <a:r>
              <a:rPr lang="en-US" sz="2800" dirty="0"/>
              <a:t>W: Tell us about your organization. </a:t>
            </a:r>
          </a:p>
          <a:p>
            <a:r>
              <a:rPr lang="en-US" sz="2800" dirty="0"/>
              <a:t>M: We're Clean Global. We organize fifteen clean-ups every year all over the country. We help keep beaches, parks, and forests clean. </a:t>
            </a:r>
          </a:p>
          <a:p>
            <a:r>
              <a:rPr lang="en-US" sz="2800" dirty="0"/>
              <a:t>W: That's great. </a:t>
            </a:r>
          </a:p>
          <a:p>
            <a:r>
              <a:rPr lang="en-US" sz="2800" dirty="0"/>
              <a:t>M: Thanks. But we need more volunteers. On Saturday, July twentieth, we are meeting at Lakeside Forest. If you want to contact us, get more information, or </a:t>
            </a:r>
          </a:p>
          <a:p>
            <a:r>
              <a:rPr lang="en-US" sz="2800" dirty="0"/>
              <a:t>join in, please visit us at www.cleanglobal.com. For every clean-up we provide trash bags, gloves, and a small lunch for all volunteers. Just remember to bring water and sunscreen! </a:t>
            </a:r>
          </a:p>
        </p:txBody>
      </p:sp>
    </p:spTree>
    <p:extLst>
      <p:ext uri="{BB962C8B-B14F-4D97-AF65-F5344CB8AC3E}">
        <p14:creationId xmlns:p14="http://schemas.microsoft.com/office/powerpoint/2010/main" val="111248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9855" y="657255"/>
            <a:ext cx="8589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Underline the key words and guess whether Jane would like to take part in future clean-ups.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" y="2007189"/>
            <a:ext cx="11840787" cy="94937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08000" y="2468880"/>
            <a:ext cx="721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493520" y="2481875"/>
            <a:ext cx="17494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7508240" y="2468880"/>
            <a:ext cx="16357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9335386" y="2468880"/>
            <a:ext cx="23497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8291" y="457200"/>
            <a:ext cx="859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email and underline the key words.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041975"/>
            <a:ext cx="12293282" cy="4809314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8199120" y="2926080"/>
            <a:ext cx="32734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74527" y="3159760"/>
            <a:ext cx="169692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66240" y="4663440"/>
            <a:ext cx="371856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87520" y="5851289"/>
            <a:ext cx="3322320" cy="5799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Answer: a. Yes</a:t>
            </a:r>
          </a:p>
        </p:txBody>
      </p:sp>
    </p:spTree>
    <p:extLst>
      <p:ext uri="{BB962C8B-B14F-4D97-AF65-F5344CB8AC3E}">
        <p14:creationId xmlns:p14="http://schemas.microsoft.com/office/powerpoint/2010/main" val="4327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3971" y="457200"/>
            <a:ext cx="10208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sentences and underline the key words.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047875"/>
            <a:ext cx="10906125" cy="2762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1250880"/>
            <a:ext cx="8924925" cy="762000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286540" y="2631440"/>
            <a:ext cx="318386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6000" y="2641600"/>
            <a:ext cx="3200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91600" y="2611120"/>
            <a:ext cx="1666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18080" y="3291840"/>
            <a:ext cx="218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88560" y="3261360"/>
            <a:ext cx="457930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286000" y="3911600"/>
            <a:ext cx="12242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18085" y="3911600"/>
            <a:ext cx="8393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824720" y="3901440"/>
            <a:ext cx="1310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18080" y="4572000"/>
            <a:ext cx="218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09920" y="4535806"/>
            <a:ext cx="45516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8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2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09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520" y="1041975"/>
            <a:ext cx="1072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Jane's vacation wasn't the same as last year. 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043680" y="3520897"/>
            <a:ext cx="4104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76080" y="1041975"/>
            <a:ext cx="104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7" y="1769353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335945" y="539270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410" y="2896957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504" y="4046533"/>
            <a:ext cx="4053756" cy="826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66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" y="1041975"/>
            <a:ext cx="995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She didn't enjoy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7120" y="1015404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2560" y="3819687"/>
            <a:ext cx="177820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8217077" y="3576320"/>
            <a:ext cx="327671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4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57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71895"/>
            <a:ext cx="12293282" cy="4809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19" y="1041975"/>
            <a:ext cx="105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3. The beach looked really bad when she arrived.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1680" y="1041975"/>
            <a:ext cx="121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" y="4155440"/>
            <a:ext cx="11031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8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" y="1041975"/>
            <a:ext cx="104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4. They get money for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1041975"/>
            <a:ext cx="174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995684" y="4409440"/>
            <a:ext cx="31803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48145" y="2851599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Would you like to take part in a beach clean-up? Why (not)?</a:t>
            </a:r>
            <a:endParaRPr lang="en-US" sz="4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15" y="1950098"/>
            <a:ext cx="8995286" cy="39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0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323417"/>
            <a:ext cx="9109710" cy="6211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Listen for gist and choose the correct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 and scan for general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840" y="1646758"/>
            <a:ext cx="115417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and Reading exercises on page 24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26.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1073277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and reading for main ideas and specific information.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be well-prepared for the writing activity in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35" y="2184540"/>
            <a:ext cx="7877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Look at the picture and discuss.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1. Do you know any beaches that look like this?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2. How does it make you feel?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3. What can we do to stop this from happening?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7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923" y="4265830"/>
            <a:ext cx="8155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Suggested answers: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1. </a:t>
            </a:r>
            <a:r>
              <a:rPr lang="en-US" sz="3000" b="1" i="1" dirty="0" err="1">
                <a:solidFill>
                  <a:srgbClr val="FF0000"/>
                </a:solidFill>
              </a:rPr>
              <a:t>Vung</a:t>
            </a:r>
            <a:r>
              <a:rPr lang="en-US" sz="3000" b="1" i="1" dirty="0">
                <a:solidFill>
                  <a:srgbClr val="FF0000"/>
                </a:solidFill>
              </a:rPr>
              <a:t> Tau, Long </a:t>
            </a:r>
            <a:r>
              <a:rPr lang="en-US" sz="3000" b="1" i="1" dirty="0" err="1">
                <a:solidFill>
                  <a:srgbClr val="FF0000"/>
                </a:solidFill>
              </a:rPr>
              <a:t>Hai</a:t>
            </a:r>
            <a:r>
              <a:rPr lang="en-US" sz="3000" b="1" i="1" dirty="0">
                <a:solidFill>
                  <a:srgbClr val="FF0000"/>
                </a:solidFill>
              </a:rPr>
              <a:t>, …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2. It makes me feel terrible.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3. We can put some trash bins along the beaches.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06" y="1750354"/>
            <a:ext cx="4211046" cy="2807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9" y="371937"/>
            <a:ext cx="11740486" cy="60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8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Before 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what Annie’s job is.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" y="2885419"/>
            <a:ext cx="12054165" cy="10890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97158" y="3376943"/>
            <a:ext cx="806129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87420" y="3376943"/>
            <a:ext cx="39154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497085" y="3376943"/>
            <a:ext cx="18691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39089" y="3865830"/>
            <a:ext cx="0" cy="552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137434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44420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5275" y="4418091"/>
            <a:ext cx="2293481" cy="20279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cleans houses, offices, public places, etc.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88879" y="4418091"/>
            <a:ext cx="3319603" cy="202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collects and reports news for newspapers, radio, or television.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83518" y="4438834"/>
            <a:ext cx="2236205" cy="2007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does a job without being paid for it.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" y="1010237"/>
            <a:ext cx="11961208" cy="963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253" y="212658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the first time to recognize what Annie’s job is. 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34567" y="2925840"/>
            <a:ext cx="11371152" cy="2080726"/>
          </a:xfrm>
          <a:prstGeom prst="wedgeRoundRectCallout">
            <a:avLst>
              <a:gd name="adj1" fmla="val 831"/>
              <a:gd name="adj2" fmla="val 743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Hello. I'm Annie Jones and I'm here at Shell Beach in </a:t>
            </a:r>
            <a:r>
              <a:rPr lang="en-US" sz="3200" dirty="0" err="1">
                <a:solidFill>
                  <a:srgbClr val="0070C0"/>
                </a:solidFill>
              </a:rPr>
              <a:t>Greenview</a:t>
            </a:r>
            <a:r>
              <a:rPr lang="en-US" sz="3200" dirty="0">
                <a:solidFill>
                  <a:srgbClr val="0070C0"/>
                </a:solidFill>
              </a:rPr>
              <a:t> City. Today, Clean Global is here with over one hundred volunteers to clean up the beach. Here I have Robert Owen, the organizer of today's event. Hi Robert! Tell us about your organization.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2988" y="5563354"/>
            <a:ext cx="1140737" cy="3711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43725" y="5341544"/>
            <a:ext cx="4463358" cy="814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Annie is a reporter.</a:t>
            </a:r>
          </a:p>
        </p:txBody>
      </p:sp>
      <p:pic>
        <p:nvPicPr>
          <p:cNvPr id="8" name="CD1-TRACK 4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9" end="7770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245" y="5350706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5802</TotalTime>
  <Words>921</Words>
  <Application>Microsoft Office PowerPoint</Application>
  <PresentationFormat>Widescreen</PresentationFormat>
  <Paragraphs>112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243</cp:revision>
  <dcterms:created xsi:type="dcterms:W3CDTF">2020-12-08T03:17:05Z</dcterms:created>
  <dcterms:modified xsi:type="dcterms:W3CDTF">2023-07-27T11:34:13Z</dcterms:modified>
</cp:coreProperties>
</file>