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400" d="100"/>
          <a:sy n="400" d="100"/>
        </p:scale>
        <p:origin x="-13590" y="-6186"/>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9" d="100"/>
          <a:sy n="59" d="100"/>
        </p:scale>
        <p:origin x="279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140362401535031E-2"/>
          <c:y val="6.2103999215494268E-2"/>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layout>
        <c:manualLayout>
          <c:xMode val="edge"/>
          <c:yMode val="edge"/>
          <c:x val="0.37646970651712292"/>
          <c:y val="0.90941110569450978"/>
          <c:w val="0.24706058696575423"/>
          <c:h val="9.0588894305490206E-2"/>
        </c:manualLayout>
      </c:layout>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62BD1F-FE91-4226-AB45-B1441B4D379C}"/>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8" name="PpHolder1">
            <a:extLst>
              <a:ext uri="{FF2B5EF4-FFF2-40B4-BE49-F238E27FC236}">
                <a16:creationId xmlns:a16="http://schemas.microsoft.com/office/drawing/2014/main" id="{C8DE01A2-8B90-44F8-9FAF-D17DC68479AA}"/>
              </a:ext>
            </a:extLst>
          </p:cNvPr>
          <p:cNvSpPr>
            <a:spLocks noGrp="1"/>
          </p:cNvSpPr>
          <p:nvPr>
            <p:ph type="pic" sz="quarter" idx="10"/>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14" name="PpHolder3">
            <a:extLst>
              <a:ext uri="{FF2B5EF4-FFF2-40B4-BE49-F238E27FC236}">
                <a16:creationId xmlns:a16="http://schemas.microsoft.com/office/drawing/2014/main" id="{CDC8F6C0-A577-47C5-8F5D-3103A55B8E32}"/>
              </a:ext>
            </a:extLst>
          </p:cNvPr>
          <p:cNvSpPr>
            <a:spLocks noGrp="1"/>
          </p:cNvSpPr>
          <p:nvPr>
            <p:ph type="pic" sz="quarter" idx="10"/>
          </p:nvPr>
        </p:nvSpPr>
        <p:spPr>
          <a:xfrm>
            <a:off x="3644666" y="1323106"/>
            <a:ext cx="2292844" cy="3744194"/>
          </a:xfrm>
          <a:custGeom>
            <a:avLst/>
            <a:gdLst>
              <a:gd name="connsiteX0" fmla="*/ 272435 w 2292844"/>
              <a:gd name="connsiteY0" fmla="*/ 0 h 3744194"/>
              <a:gd name="connsiteX1" fmla="*/ 2020408 w 2292844"/>
              <a:gd name="connsiteY1" fmla="*/ 0 h 3744194"/>
              <a:gd name="connsiteX2" fmla="*/ 2292844 w 2292844"/>
              <a:gd name="connsiteY2" fmla="*/ 303910 h 3744194"/>
              <a:gd name="connsiteX3" fmla="*/ 2292844 w 2292844"/>
              <a:gd name="connsiteY3" fmla="*/ 3440284 h 3744194"/>
              <a:gd name="connsiteX4" fmla="*/ 2020408 w 2292844"/>
              <a:gd name="connsiteY4" fmla="*/ 3744194 h 3744194"/>
              <a:gd name="connsiteX5" fmla="*/ 272435 w 2292844"/>
              <a:gd name="connsiteY5" fmla="*/ 3744194 h 3744194"/>
              <a:gd name="connsiteX6" fmla="*/ 0 w 2292844"/>
              <a:gd name="connsiteY6" fmla="*/ 3440284 h 3744194"/>
              <a:gd name="connsiteX7" fmla="*/ 0 w 2292844"/>
              <a:gd name="connsiteY7" fmla="*/ 303910 h 3744194"/>
              <a:gd name="connsiteX8" fmla="*/ 272435 w 2292844"/>
              <a:gd name="connsiteY8" fmla="*/ 0 h 374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44" h="3744194">
                <a:moveTo>
                  <a:pt x="272435" y="0"/>
                </a:moveTo>
                <a:lnTo>
                  <a:pt x="2020408" y="0"/>
                </a:lnTo>
                <a:cubicBezTo>
                  <a:pt x="2170870" y="0"/>
                  <a:pt x="2292844" y="136066"/>
                  <a:pt x="2292844" y="303910"/>
                </a:cubicBezTo>
                <a:lnTo>
                  <a:pt x="2292844" y="3440284"/>
                </a:lnTo>
                <a:cubicBezTo>
                  <a:pt x="2292844" y="3608129"/>
                  <a:pt x="2170870" y="3744194"/>
                  <a:pt x="2020408" y="3744194"/>
                </a:cubicBezTo>
                <a:lnTo>
                  <a:pt x="272435" y="3744194"/>
                </a:lnTo>
                <a:cubicBezTo>
                  <a:pt x="121974" y="3744194"/>
                  <a:pt x="0" y="3608129"/>
                  <a:pt x="0" y="3440284"/>
                </a:cubicBezTo>
                <a:lnTo>
                  <a:pt x="0" y="303910"/>
                </a:lnTo>
                <a:cubicBezTo>
                  <a:pt x="0" y="136066"/>
                  <a:pt x="121974" y="0"/>
                  <a:pt x="2724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DCBE8597-C08D-4CB5-868D-A4A1F2A2687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1AEE0C5B-4D3E-4F12-A00D-DC74AB4122B9}"/>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65C08BB7-9CB7-4CE4-8D95-0639C61D3566}"/>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15" name="PpHolder2">
            <a:extLst>
              <a:ext uri="{FF2B5EF4-FFF2-40B4-BE49-F238E27FC236}">
                <a16:creationId xmlns:a16="http://schemas.microsoft.com/office/drawing/2014/main" id="{DD59372A-32C7-4CAB-A12E-2CE911FD25E4}"/>
              </a:ext>
            </a:extLst>
          </p:cNvPr>
          <p:cNvSpPr>
            <a:spLocks noGrp="1"/>
          </p:cNvSpPr>
          <p:nvPr>
            <p:ph type="pic" sz="quarter" idx="10"/>
          </p:nvPr>
        </p:nvSpPr>
        <p:spPr>
          <a:xfrm>
            <a:off x="548810" y="1451642"/>
            <a:ext cx="2533991" cy="3939508"/>
          </a:xfrm>
          <a:custGeom>
            <a:avLst/>
            <a:gdLst>
              <a:gd name="connsiteX0" fmla="*/ 230340 w 2533991"/>
              <a:gd name="connsiteY0" fmla="*/ 0 h 3939508"/>
              <a:gd name="connsiteX1" fmla="*/ 2303651 w 2533991"/>
              <a:gd name="connsiteY1" fmla="*/ 0 h 3939508"/>
              <a:gd name="connsiteX2" fmla="*/ 2533991 w 2533991"/>
              <a:gd name="connsiteY2" fmla="*/ 253523 h 3939508"/>
              <a:gd name="connsiteX3" fmla="*/ 2533991 w 2533991"/>
              <a:gd name="connsiteY3" fmla="*/ 3685986 h 3939508"/>
              <a:gd name="connsiteX4" fmla="*/ 2303651 w 2533991"/>
              <a:gd name="connsiteY4" fmla="*/ 3939508 h 3939508"/>
              <a:gd name="connsiteX5" fmla="*/ 230340 w 2533991"/>
              <a:gd name="connsiteY5" fmla="*/ 3939508 h 3939508"/>
              <a:gd name="connsiteX6" fmla="*/ 0 w 2533991"/>
              <a:gd name="connsiteY6" fmla="*/ 3685986 h 3939508"/>
              <a:gd name="connsiteX7" fmla="*/ 0 w 2533991"/>
              <a:gd name="connsiteY7" fmla="*/ 253523 h 3939508"/>
              <a:gd name="connsiteX8" fmla="*/ 230340 w 2533991"/>
              <a:gd name="connsiteY8" fmla="*/ 0 h 393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991" h="3939508">
                <a:moveTo>
                  <a:pt x="230340" y="0"/>
                </a:moveTo>
                <a:lnTo>
                  <a:pt x="2303651" y="0"/>
                </a:lnTo>
                <a:cubicBezTo>
                  <a:pt x="2430866" y="0"/>
                  <a:pt x="2533991" y="113506"/>
                  <a:pt x="2533991" y="253523"/>
                </a:cubicBezTo>
                <a:lnTo>
                  <a:pt x="2533991" y="3685986"/>
                </a:lnTo>
                <a:cubicBezTo>
                  <a:pt x="2533991" y="3826002"/>
                  <a:pt x="2430866" y="3939508"/>
                  <a:pt x="2303651" y="3939508"/>
                </a:cubicBezTo>
                <a:lnTo>
                  <a:pt x="230340" y="3939508"/>
                </a:lnTo>
                <a:cubicBezTo>
                  <a:pt x="103126" y="3939508"/>
                  <a:pt x="0" y="3826002"/>
                  <a:pt x="0" y="3685986"/>
                </a:cubicBezTo>
                <a:lnTo>
                  <a:pt x="0" y="253523"/>
                </a:lnTo>
                <a:cubicBezTo>
                  <a:pt x="0" y="113506"/>
                  <a:pt x="103126" y="0"/>
                  <a:pt x="23034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4476CF08-BEC2-4CF8-88F0-590D6D721291}"/>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42DB8943-6EEB-48B5-82EC-2DE9B48A5B74}"/>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3716149" y="1430019"/>
            <a:ext cx="4858112"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3716150" y="127289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E4E86B88-736B-41C4-AD33-C35DBC91EF74}"/>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0CB6D73B-1275-479F-BC1D-F7EE204B4CF5}"/>
              </a:ext>
            </a:extLst>
          </p:cNvPr>
          <p:cNvSpPr>
            <a:spLocks noGrp="1"/>
          </p:cNvSpPr>
          <p:nvPr>
            <p:ph type="pic" sz="quarter" idx="10"/>
          </p:nvPr>
        </p:nvSpPr>
        <p:spPr>
          <a:xfrm>
            <a:off x="4159646" y="1333500"/>
            <a:ext cx="4355561" cy="3694260"/>
          </a:xfrm>
          <a:custGeom>
            <a:avLst/>
            <a:gdLst>
              <a:gd name="connsiteX0" fmla="*/ 216916 w 4355561"/>
              <a:gd name="connsiteY0" fmla="*/ 0 h 3694260"/>
              <a:gd name="connsiteX1" fmla="*/ 4138645 w 4355561"/>
              <a:gd name="connsiteY1" fmla="*/ 0 h 3694260"/>
              <a:gd name="connsiteX2" fmla="*/ 4355561 w 4355561"/>
              <a:gd name="connsiteY2" fmla="*/ 229119 h 3694260"/>
              <a:gd name="connsiteX3" fmla="*/ 4355561 w 4355561"/>
              <a:gd name="connsiteY3" fmla="*/ 3465142 h 3694260"/>
              <a:gd name="connsiteX4" fmla="*/ 4138645 w 4355561"/>
              <a:gd name="connsiteY4" fmla="*/ 3694260 h 3694260"/>
              <a:gd name="connsiteX5" fmla="*/ 216916 w 4355561"/>
              <a:gd name="connsiteY5" fmla="*/ 3694260 h 3694260"/>
              <a:gd name="connsiteX6" fmla="*/ 0 w 4355561"/>
              <a:gd name="connsiteY6" fmla="*/ 3465142 h 3694260"/>
              <a:gd name="connsiteX7" fmla="*/ 0 w 4355561"/>
              <a:gd name="connsiteY7" fmla="*/ 229119 h 3694260"/>
              <a:gd name="connsiteX8" fmla="*/ 216916 w 4355561"/>
              <a:gd name="connsiteY8" fmla="*/ 0 h 36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561" h="3694260">
                <a:moveTo>
                  <a:pt x="216916" y="0"/>
                </a:moveTo>
                <a:lnTo>
                  <a:pt x="4138645" y="0"/>
                </a:lnTo>
                <a:cubicBezTo>
                  <a:pt x="4258444" y="0"/>
                  <a:pt x="4355561" y="102580"/>
                  <a:pt x="4355561" y="229119"/>
                </a:cubicBezTo>
                <a:lnTo>
                  <a:pt x="4355561" y="3465142"/>
                </a:lnTo>
                <a:cubicBezTo>
                  <a:pt x="4355561" y="3591680"/>
                  <a:pt x="4258444" y="3694260"/>
                  <a:pt x="4138645" y="3694260"/>
                </a:cubicBezTo>
                <a:lnTo>
                  <a:pt x="216916" y="3694260"/>
                </a:lnTo>
                <a:cubicBezTo>
                  <a:pt x="97117" y="3694260"/>
                  <a:pt x="0" y="3591680"/>
                  <a:pt x="0" y="3465142"/>
                </a:cubicBezTo>
                <a:lnTo>
                  <a:pt x="0" y="229119"/>
                </a:lnTo>
                <a:cubicBezTo>
                  <a:pt x="0" y="102580"/>
                  <a:pt x="97117" y="0"/>
                  <a:pt x="2169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DA2313E-F301-447F-A007-CDC2B9F77A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847B511-6F3C-4DEE-967A-B37CB9622D5E}"/>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C4D3F5E1-D8B4-46BE-BA9C-010E23FA8515}"/>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78526AC1-C715-4762-A97A-B88C9E986F59}"/>
              </a:ext>
            </a:extLst>
          </p:cNvPr>
          <p:cNvSpPr>
            <a:spLocks noGrp="1"/>
          </p:cNvSpPr>
          <p:nvPr>
            <p:ph type="pic" sz="quarter" idx="10"/>
          </p:nvPr>
        </p:nvSpPr>
        <p:spPr>
          <a:xfrm>
            <a:off x="3616651" y="2238376"/>
            <a:ext cx="1909513" cy="2212765"/>
          </a:xfrm>
          <a:custGeom>
            <a:avLst/>
            <a:gdLst>
              <a:gd name="connsiteX0" fmla="*/ 160553 w 1909513"/>
              <a:gd name="connsiteY0" fmla="*/ 0 h 2212765"/>
              <a:gd name="connsiteX1" fmla="*/ 1748961 w 1909513"/>
              <a:gd name="connsiteY1" fmla="*/ 0 h 2212765"/>
              <a:gd name="connsiteX2" fmla="*/ 1909513 w 1909513"/>
              <a:gd name="connsiteY2" fmla="*/ 174721 h 2212765"/>
              <a:gd name="connsiteX3" fmla="*/ 1909513 w 1909513"/>
              <a:gd name="connsiteY3" fmla="*/ 2038045 h 2212765"/>
              <a:gd name="connsiteX4" fmla="*/ 1748961 w 1909513"/>
              <a:gd name="connsiteY4" fmla="*/ 2212765 h 2212765"/>
              <a:gd name="connsiteX5" fmla="*/ 160553 w 1909513"/>
              <a:gd name="connsiteY5" fmla="*/ 2212765 h 2212765"/>
              <a:gd name="connsiteX6" fmla="*/ 0 w 1909513"/>
              <a:gd name="connsiteY6" fmla="*/ 2038045 h 2212765"/>
              <a:gd name="connsiteX7" fmla="*/ 0 w 1909513"/>
              <a:gd name="connsiteY7" fmla="*/ 174721 h 2212765"/>
              <a:gd name="connsiteX8" fmla="*/ 160553 w 1909513"/>
              <a:gd name="connsiteY8" fmla="*/ 0 h 22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513" h="2212765">
                <a:moveTo>
                  <a:pt x="160553" y="0"/>
                </a:moveTo>
                <a:lnTo>
                  <a:pt x="1748961" y="0"/>
                </a:lnTo>
                <a:cubicBezTo>
                  <a:pt x="1837632" y="0"/>
                  <a:pt x="1909513" y="78225"/>
                  <a:pt x="1909513" y="174721"/>
                </a:cubicBezTo>
                <a:lnTo>
                  <a:pt x="1909513" y="2038045"/>
                </a:lnTo>
                <a:cubicBezTo>
                  <a:pt x="1909513" y="2134540"/>
                  <a:pt x="1837632" y="2212765"/>
                  <a:pt x="1748961" y="2212765"/>
                </a:cubicBezTo>
                <a:lnTo>
                  <a:pt x="160553" y="2212765"/>
                </a:lnTo>
                <a:cubicBezTo>
                  <a:pt x="71882" y="2212765"/>
                  <a:pt x="0" y="2134540"/>
                  <a:pt x="0" y="2038045"/>
                </a:cubicBezTo>
                <a:lnTo>
                  <a:pt x="0" y="174721"/>
                </a:lnTo>
                <a:cubicBezTo>
                  <a:pt x="0" y="78225"/>
                  <a:pt x="71882" y="0"/>
                  <a:pt x="16055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E022DC39-35FA-4195-B36C-AD4593C781E5}"/>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F18376FE-C30C-42B9-AE7E-01095602BB4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83B6B53D-C307-42B6-A06E-8B0A2D1C809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2">
            <a:extLst>
              <a:ext uri="{FF2B5EF4-FFF2-40B4-BE49-F238E27FC236}">
                <a16:creationId xmlns:a16="http://schemas.microsoft.com/office/drawing/2014/main" id="{22CE31A3-5367-4BE9-81ED-9DCDA60DF35C}"/>
              </a:ext>
            </a:extLst>
          </p:cNvPr>
          <p:cNvSpPr>
            <a:spLocks noGrp="1"/>
          </p:cNvSpPr>
          <p:nvPr>
            <p:ph type="pic" sz="quarter" idx="11"/>
          </p:nvPr>
        </p:nvSpPr>
        <p:spPr>
          <a:xfrm>
            <a:off x="397162" y="2632129"/>
            <a:ext cx="1658325" cy="2033321"/>
          </a:xfrm>
          <a:custGeom>
            <a:avLst/>
            <a:gdLst>
              <a:gd name="connsiteX0" fmla="*/ 139433 w 1658325"/>
              <a:gd name="connsiteY0" fmla="*/ 0 h 2033321"/>
              <a:gd name="connsiteX1" fmla="*/ 1518894 w 1658325"/>
              <a:gd name="connsiteY1" fmla="*/ 0 h 2033321"/>
              <a:gd name="connsiteX2" fmla="*/ 1658325 w 1658325"/>
              <a:gd name="connsiteY2" fmla="*/ 139430 h 2033321"/>
              <a:gd name="connsiteX3" fmla="*/ 1658325 w 1658325"/>
              <a:gd name="connsiteY3" fmla="*/ 1893890 h 2033321"/>
              <a:gd name="connsiteX4" fmla="*/ 1518894 w 1658325"/>
              <a:gd name="connsiteY4" fmla="*/ 2033321 h 2033321"/>
              <a:gd name="connsiteX5" fmla="*/ 139433 w 1658325"/>
              <a:gd name="connsiteY5" fmla="*/ 2033321 h 2033321"/>
              <a:gd name="connsiteX6" fmla="*/ 0 w 1658325"/>
              <a:gd name="connsiteY6" fmla="*/ 1893890 h 2033321"/>
              <a:gd name="connsiteX7" fmla="*/ 0 w 1658325"/>
              <a:gd name="connsiteY7" fmla="*/ 139430 h 2033321"/>
              <a:gd name="connsiteX8" fmla="*/ 139433 w 1658325"/>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5" h="2033321">
                <a:moveTo>
                  <a:pt x="139433" y="0"/>
                </a:moveTo>
                <a:lnTo>
                  <a:pt x="1518894" y="0"/>
                </a:lnTo>
                <a:cubicBezTo>
                  <a:pt x="1595900" y="0"/>
                  <a:pt x="1658325" y="62425"/>
                  <a:pt x="1658325" y="139430"/>
                </a:cubicBezTo>
                <a:lnTo>
                  <a:pt x="1658325" y="1893890"/>
                </a:lnTo>
                <a:cubicBezTo>
                  <a:pt x="1658325" y="1970896"/>
                  <a:pt x="1595900" y="2033321"/>
                  <a:pt x="1518894" y="2033321"/>
                </a:cubicBezTo>
                <a:lnTo>
                  <a:pt x="139433" y="2033321"/>
                </a:lnTo>
                <a:cubicBezTo>
                  <a:pt x="62426" y="2033321"/>
                  <a:pt x="0" y="1970896"/>
                  <a:pt x="0" y="1893890"/>
                </a:cubicBezTo>
                <a:lnTo>
                  <a:pt x="0" y="139430"/>
                </a:lnTo>
                <a:cubicBezTo>
                  <a:pt x="0" y="62425"/>
                  <a:pt x="62426" y="0"/>
                  <a:pt x="1394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3">
            <a:extLst>
              <a:ext uri="{FF2B5EF4-FFF2-40B4-BE49-F238E27FC236}">
                <a16:creationId xmlns:a16="http://schemas.microsoft.com/office/drawing/2014/main" id="{A4144AF2-E6E7-4A2B-9A32-76DDF6EF30E9}"/>
              </a:ext>
            </a:extLst>
          </p:cNvPr>
          <p:cNvSpPr>
            <a:spLocks noGrp="1"/>
          </p:cNvSpPr>
          <p:nvPr userDrawn="1">
            <p:ph type="pic" sz="quarter" idx="10"/>
          </p:nvPr>
        </p:nvSpPr>
        <p:spPr>
          <a:xfrm>
            <a:off x="4965456" y="2632129"/>
            <a:ext cx="1658324" cy="2033321"/>
          </a:xfrm>
          <a:custGeom>
            <a:avLst/>
            <a:gdLst>
              <a:gd name="connsiteX0" fmla="*/ 139432 w 1658324"/>
              <a:gd name="connsiteY0" fmla="*/ 0 h 2033321"/>
              <a:gd name="connsiteX1" fmla="*/ 1518893 w 1658324"/>
              <a:gd name="connsiteY1" fmla="*/ 0 h 2033321"/>
              <a:gd name="connsiteX2" fmla="*/ 1658324 w 1658324"/>
              <a:gd name="connsiteY2" fmla="*/ 139430 h 2033321"/>
              <a:gd name="connsiteX3" fmla="*/ 1658324 w 1658324"/>
              <a:gd name="connsiteY3" fmla="*/ 1893890 h 2033321"/>
              <a:gd name="connsiteX4" fmla="*/ 1518893 w 1658324"/>
              <a:gd name="connsiteY4" fmla="*/ 2033321 h 2033321"/>
              <a:gd name="connsiteX5" fmla="*/ 139432 w 1658324"/>
              <a:gd name="connsiteY5" fmla="*/ 2033321 h 2033321"/>
              <a:gd name="connsiteX6" fmla="*/ 0 w 1658324"/>
              <a:gd name="connsiteY6" fmla="*/ 1893890 h 2033321"/>
              <a:gd name="connsiteX7" fmla="*/ 0 w 1658324"/>
              <a:gd name="connsiteY7" fmla="*/ 139430 h 2033321"/>
              <a:gd name="connsiteX8" fmla="*/ 139432 w 1658324"/>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4" h="2033321">
                <a:moveTo>
                  <a:pt x="139432" y="0"/>
                </a:moveTo>
                <a:lnTo>
                  <a:pt x="1518893" y="0"/>
                </a:lnTo>
                <a:cubicBezTo>
                  <a:pt x="1595899" y="0"/>
                  <a:pt x="1658324" y="62425"/>
                  <a:pt x="1658324" y="139430"/>
                </a:cubicBezTo>
                <a:lnTo>
                  <a:pt x="1658324" y="1893890"/>
                </a:lnTo>
                <a:cubicBezTo>
                  <a:pt x="1658324" y="1970896"/>
                  <a:pt x="1595899" y="2033321"/>
                  <a:pt x="1518893" y="2033321"/>
                </a:cubicBezTo>
                <a:lnTo>
                  <a:pt x="139432" y="2033321"/>
                </a:lnTo>
                <a:cubicBezTo>
                  <a:pt x="62426" y="2033321"/>
                  <a:pt x="0" y="1970896"/>
                  <a:pt x="0" y="1893890"/>
                </a:cubicBezTo>
                <a:lnTo>
                  <a:pt x="0" y="139430"/>
                </a:lnTo>
                <a:cubicBezTo>
                  <a:pt x="0" y="62425"/>
                  <a:pt x="62426" y="0"/>
                  <a:pt x="1394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3CDCB0D0-72CC-4E5D-B3AE-6BBEED8DD44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506A434-0433-49CD-B527-F4132D28096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177CAD50-DC51-47E9-9792-5809E023811F}"/>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32" name="PpHolder8">
            <a:extLst>
              <a:ext uri="{FF2B5EF4-FFF2-40B4-BE49-F238E27FC236}">
                <a16:creationId xmlns:a16="http://schemas.microsoft.com/office/drawing/2014/main" id="{05D9BF63-8EDF-45AE-834C-F10E76D25CBD}"/>
              </a:ext>
            </a:extLst>
          </p:cNvPr>
          <p:cNvSpPr>
            <a:spLocks noGrp="1"/>
          </p:cNvSpPr>
          <p:nvPr>
            <p:ph type="pic" sz="quarter" idx="11"/>
          </p:nvPr>
        </p:nvSpPr>
        <p:spPr>
          <a:xfrm>
            <a:off x="561165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40" name="PpHolder4">
            <a:extLst>
              <a:ext uri="{FF2B5EF4-FFF2-40B4-BE49-F238E27FC236}">
                <a16:creationId xmlns:a16="http://schemas.microsoft.com/office/drawing/2014/main" id="{2ACBED27-A727-4563-8CC0-1F46FCCFC60D}"/>
              </a:ext>
            </a:extLst>
          </p:cNvPr>
          <p:cNvSpPr>
            <a:spLocks noGrp="1"/>
          </p:cNvSpPr>
          <p:nvPr>
            <p:ph type="pic" sz="quarter" idx="15"/>
          </p:nvPr>
        </p:nvSpPr>
        <p:spPr>
          <a:xfrm>
            <a:off x="3969696" y="1820287"/>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8" name="PpHolder5">
            <a:extLst>
              <a:ext uri="{FF2B5EF4-FFF2-40B4-BE49-F238E27FC236}">
                <a16:creationId xmlns:a16="http://schemas.microsoft.com/office/drawing/2014/main" id="{026BB142-9DE7-47CF-87BF-62841AB75AF2}"/>
              </a:ext>
            </a:extLst>
          </p:cNvPr>
          <p:cNvSpPr>
            <a:spLocks noGrp="1"/>
          </p:cNvSpPr>
          <p:nvPr>
            <p:ph type="pic" sz="quarter" idx="14"/>
          </p:nvPr>
        </p:nvSpPr>
        <p:spPr>
          <a:xfrm>
            <a:off x="561165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6" name="PpHolder6">
            <a:extLst>
              <a:ext uri="{FF2B5EF4-FFF2-40B4-BE49-F238E27FC236}">
                <a16:creationId xmlns:a16="http://schemas.microsoft.com/office/drawing/2014/main" id="{8C04EE1A-003C-4D03-8A08-E5BBAC81F862}"/>
              </a:ext>
            </a:extLst>
          </p:cNvPr>
          <p:cNvSpPr>
            <a:spLocks noGrp="1"/>
          </p:cNvSpPr>
          <p:nvPr>
            <p:ph type="pic" sz="quarter" idx="13"/>
          </p:nvPr>
        </p:nvSpPr>
        <p:spPr>
          <a:xfrm>
            <a:off x="725361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4" name="PpHolder7">
            <a:extLst>
              <a:ext uri="{FF2B5EF4-FFF2-40B4-BE49-F238E27FC236}">
                <a16:creationId xmlns:a16="http://schemas.microsoft.com/office/drawing/2014/main" id="{3DEF3B10-21FC-4659-931A-33B6ECEB1559}"/>
              </a:ext>
            </a:extLst>
          </p:cNvPr>
          <p:cNvSpPr>
            <a:spLocks noGrp="1"/>
          </p:cNvSpPr>
          <p:nvPr>
            <p:ph type="pic" sz="quarter" idx="12"/>
          </p:nvPr>
        </p:nvSpPr>
        <p:spPr>
          <a:xfrm>
            <a:off x="3969696" y="3562973"/>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0" name="PpHolder9">
            <a:extLst>
              <a:ext uri="{FF2B5EF4-FFF2-40B4-BE49-F238E27FC236}">
                <a16:creationId xmlns:a16="http://schemas.microsoft.com/office/drawing/2014/main" id="{93D32437-7C78-4A73-A3A8-CEC4669380E3}"/>
              </a:ext>
            </a:extLst>
          </p:cNvPr>
          <p:cNvSpPr>
            <a:spLocks noGrp="1"/>
          </p:cNvSpPr>
          <p:nvPr userDrawn="1">
            <p:ph type="pic" sz="quarter" idx="10"/>
          </p:nvPr>
        </p:nvSpPr>
        <p:spPr>
          <a:xfrm>
            <a:off x="725361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Freeform 136">
            <a:extLst>
              <a:ext uri="{FF2B5EF4-FFF2-40B4-BE49-F238E27FC236}">
                <a16:creationId xmlns:a16="http://schemas.microsoft.com/office/drawing/2014/main" id="{7B637738-8647-42A1-9FBD-88EA46500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2" name="Freeform 54">
            <a:extLst>
              <a:ext uri="{FF2B5EF4-FFF2-40B4-BE49-F238E27FC236}">
                <a16:creationId xmlns:a16="http://schemas.microsoft.com/office/drawing/2014/main" id="{59F92C7D-1D5F-417A-9C6C-35320FF8B7B6}"/>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2" name="Slide Number Placeholder 1">
            <a:extLst>
              <a:ext uri="{FF2B5EF4-FFF2-40B4-BE49-F238E27FC236}">
                <a16:creationId xmlns:a16="http://schemas.microsoft.com/office/drawing/2014/main" id="{D55D673E-70ED-4BB1-9563-8BC5E9E869FE}"/>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5">
            <a:extLst>
              <a:ext uri="{FF2B5EF4-FFF2-40B4-BE49-F238E27FC236}">
                <a16:creationId xmlns:a16="http://schemas.microsoft.com/office/drawing/2014/main" id="{0328C3BB-89D5-4EB6-9AD5-D77271CDCB47}"/>
              </a:ext>
            </a:extLst>
          </p:cNvPr>
          <p:cNvSpPr>
            <a:spLocks noGrp="1"/>
          </p:cNvSpPr>
          <p:nvPr>
            <p:ph type="pic" sz="quarter" idx="10"/>
          </p:nvPr>
        </p:nvSpPr>
        <p:spPr>
          <a:xfrm>
            <a:off x="548807" y="549276"/>
            <a:ext cx="8046386" cy="2879726"/>
          </a:xfrm>
          <a:custGeom>
            <a:avLst/>
            <a:gdLst>
              <a:gd name="connsiteX0" fmla="*/ 231349 w 8046386"/>
              <a:gd name="connsiteY0" fmla="*/ 0 h 2879726"/>
              <a:gd name="connsiteX1" fmla="*/ 7815038 w 8046386"/>
              <a:gd name="connsiteY1" fmla="*/ 0 h 2879726"/>
              <a:gd name="connsiteX2" fmla="*/ 8046386 w 8046386"/>
              <a:gd name="connsiteY2" fmla="*/ 308505 h 2879726"/>
              <a:gd name="connsiteX3" fmla="*/ 8046386 w 8046386"/>
              <a:gd name="connsiteY3" fmla="*/ 2571221 h 2879726"/>
              <a:gd name="connsiteX4" fmla="*/ 7815038 w 8046386"/>
              <a:gd name="connsiteY4" fmla="*/ 2879726 h 2879726"/>
              <a:gd name="connsiteX5" fmla="*/ 231349 w 8046386"/>
              <a:gd name="connsiteY5" fmla="*/ 2879726 h 2879726"/>
              <a:gd name="connsiteX6" fmla="*/ 0 w 8046386"/>
              <a:gd name="connsiteY6" fmla="*/ 2571221 h 2879726"/>
              <a:gd name="connsiteX7" fmla="*/ 0 w 8046386"/>
              <a:gd name="connsiteY7" fmla="*/ 308505 h 2879726"/>
              <a:gd name="connsiteX8" fmla="*/ 231349 w 8046386"/>
              <a:gd name="connsiteY8" fmla="*/ 0 h 287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386" h="2879726">
                <a:moveTo>
                  <a:pt x="231349" y="0"/>
                </a:moveTo>
                <a:lnTo>
                  <a:pt x="7815038" y="0"/>
                </a:lnTo>
                <a:cubicBezTo>
                  <a:pt x="7942808" y="0"/>
                  <a:pt x="8046386" y="138122"/>
                  <a:pt x="8046386" y="308505"/>
                </a:cubicBezTo>
                <a:lnTo>
                  <a:pt x="8046386" y="2571221"/>
                </a:lnTo>
                <a:cubicBezTo>
                  <a:pt x="8046386" y="2741604"/>
                  <a:pt x="7942808" y="2879726"/>
                  <a:pt x="7815038" y="2879726"/>
                </a:cubicBezTo>
                <a:lnTo>
                  <a:pt x="231349" y="2879726"/>
                </a:lnTo>
                <a:cubicBezTo>
                  <a:pt x="103579" y="2879726"/>
                  <a:pt x="0" y="2741604"/>
                  <a:pt x="0" y="2571221"/>
                </a:cubicBezTo>
                <a:lnTo>
                  <a:pt x="0" y="308505"/>
                </a:lnTo>
                <a:cubicBezTo>
                  <a:pt x="0" y="138122"/>
                  <a:pt x="103579" y="0"/>
                  <a:pt x="23134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C01DC4A-288D-4C04-AF98-0E1652631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039F948A-1B9A-4F2C-937B-73AD7B549B1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D5612777-C447-421A-B2A1-8111277354D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15" name="PpHolder4">
            <a:extLst>
              <a:ext uri="{FF2B5EF4-FFF2-40B4-BE49-F238E27FC236}">
                <a16:creationId xmlns:a16="http://schemas.microsoft.com/office/drawing/2014/main" id="{1782B4C6-5C9E-480E-BBFA-0681835C5CDD}"/>
              </a:ext>
            </a:extLst>
          </p:cNvPr>
          <p:cNvSpPr>
            <a:spLocks noGrp="1"/>
          </p:cNvSpPr>
          <p:nvPr>
            <p:ph type="pic" sz="quarter" idx="10"/>
          </p:nvPr>
        </p:nvSpPr>
        <p:spPr>
          <a:xfrm>
            <a:off x="1497807" y="1426369"/>
            <a:ext cx="1857129" cy="3983831"/>
          </a:xfrm>
          <a:custGeom>
            <a:avLst/>
            <a:gdLst>
              <a:gd name="connsiteX0" fmla="*/ 183206 w 1857129"/>
              <a:gd name="connsiteY0" fmla="*/ 0 h 3983831"/>
              <a:gd name="connsiteX1" fmla="*/ 1673924 w 1857129"/>
              <a:gd name="connsiteY1" fmla="*/ 0 h 3983831"/>
              <a:gd name="connsiteX2" fmla="*/ 1857129 w 1857129"/>
              <a:gd name="connsiteY2" fmla="*/ 184172 h 3983831"/>
              <a:gd name="connsiteX3" fmla="*/ 1857129 w 1857129"/>
              <a:gd name="connsiteY3" fmla="*/ 3799660 h 3983831"/>
              <a:gd name="connsiteX4" fmla="*/ 1673924 w 1857129"/>
              <a:gd name="connsiteY4" fmla="*/ 3983831 h 3983831"/>
              <a:gd name="connsiteX5" fmla="*/ 183206 w 1857129"/>
              <a:gd name="connsiteY5" fmla="*/ 3983831 h 3983831"/>
              <a:gd name="connsiteX6" fmla="*/ 0 w 1857129"/>
              <a:gd name="connsiteY6" fmla="*/ 3799660 h 3983831"/>
              <a:gd name="connsiteX7" fmla="*/ 0 w 1857129"/>
              <a:gd name="connsiteY7" fmla="*/ 184172 h 3983831"/>
              <a:gd name="connsiteX8" fmla="*/ 183206 w 1857129"/>
              <a:gd name="connsiteY8" fmla="*/ 0 h 398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129" h="3983831">
                <a:moveTo>
                  <a:pt x="183206" y="0"/>
                </a:moveTo>
                <a:lnTo>
                  <a:pt x="1673924" y="0"/>
                </a:lnTo>
                <a:cubicBezTo>
                  <a:pt x="1775103" y="0"/>
                  <a:pt x="1857129" y="82457"/>
                  <a:pt x="1857129" y="184172"/>
                </a:cubicBezTo>
                <a:lnTo>
                  <a:pt x="1857129" y="3799660"/>
                </a:lnTo>
                <a:cubicBezTo>
                  <a:pt x="1857129" y="3901374"/>
                  <a:pt x="1775103" y="3983831"/>
                  <a:pt x="1673924" y="3983831"/>
                </a:cubicBezTo>
                <a:lnTo>
                  <a:pt x="183206" y="3983831"/>
                </a:lnTo>
                <a:cubicBezTo>
                  <a:pt x="82024" y="3983831"/>
                  <a:pt x="0" y="3901374"/>
                  <a:pt x="0" y="3799660"/>
                </a:cubicBezTo>
                <a:lnTo>
                  <a:pt x="0" y="184172"/>
                </a:lnTo>
                <a:cubicBezTo>
                  <a:pt x="0" y="82457"/>
                  <a:pt x="82024" y="0"/>
                  <a:pt x="18320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AA85A8A9-F01B-4ECE-877A-3D69467B09C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358739DC-97B7-4B38-8B51-F35CD86CC329}"/>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4695311" y="1378036"/>
            <a:ext cx="4858112" cy="1325563"/>
          </a:xfrm>
          <a:prstGeom prst="rect">
            <a:avLst/>
          </a:prstGeom>
        </p:spPr>
        <p:txBody>
          <a:bodyPr anchor="ctr"/>
          <a:lstStyle>
            <a:lvl1pPr>
              <a:defRPr sz="33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4695311"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53119E73-CA02-49ED-8C8A-7B023386F046}"/>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4" name="PpHolder13">
            <a:extLst>
              <a:ext uri="{FF2B5EF4-FFF2-40B4-BE49-F238E27FC236}">
                <a16:creationId xmlns:a16="http://schemas.microsoft.com/office/drawing/2014/main" id="{AD122089-FF29-4FA8-95D0-7EDDD8FEE5AD}"/>
              </a:ext>
            </a:extLst>
          </p:cNvPr>
          <p:cNvSpPr>
            <a:spLocks noGrp="1"/>
          </p:cNvSpPr>
          <p:nvPr>
            <p:ph type="pic" sz="quarter" idx="10"/>
          </p:nvPr>
        </p:nvSpPr>
        <p:spPr>
          <a:xfrm>
            <a:off x="660713" y="2497015"/>
            <a:ext cx="3621411" cy="2045313"/>
          </a:xfrm>
          <a:custGeom>
            <a:avLst/>
            <a:gdLst>
              <a:gd name="connsiteX0" fmla="*/ 0 w 3621411"/>
              <a:gd name="connsiteY0" fmla="*/ 0 h 2045313"/>
              <a:gd name="connsiteX1" fmla="*/ 3621411 w 3621411"/>
              <a:gd name="connsiteY1" fmla="*/ 0 h 2045313"/>
              <a:gd name="connsiteX2" fmla="*/ 3621411 w 3621411"/>
              <a:gd name="connsiteY2" fmla="*/ 2045313 h 2045313"/>
              <a:gd name="connsiteX3" fmla="*/ 0 w 3621411"/>
              <a:gd name="connsiteY3" fmla="*/ 2045313 h 2045313"/>
            </a:gdLst>
            <a:ahLst/>
            <a:cxnLst>
              <a:cxn ang="0">
                <a:pos x="connsiteX0" y="connsiteY0"/>
              </a:cxn>
              <a:cxn ang="0">
                <a:pos x="connsiteX1" y="connsiteY1"/>
              </a:cxn>
              <a:cxn ang="0">
                <a:pos x="connsiteX2" y="connsiteY2"/>
              </a:cxn>
              <a:cxn ang="0">
                <a:pos x="connsiteX3" y="connsiteY3"/>
              </a:cxn>
            </a:cxnLst>
            <a:rect l="l" t="t" r="r" b="b"/>
            <a:pathLst>
              <a:path w="3621411" h="2045313">
                <a:moveTo>
                  <a:pt x="0" y="0"/>
                </a:moveTo>
                <a:lnTo>
                  <a:pt x="3621411" y="0"/>
                </a:lnTo>
                <a:lnTo>
                  <a:pt x="3621411" y="2045313"/>
                </a:lnTo>
                <a:lnTo>
                  <a:pt x="0" y="2045313"/>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121E15BD-C0E0-44A8-BA29-18020AE1C95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E0603895-6F83-4F80-A1AB-5C8D13A202E7}"/>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8740662E-A2B1-498A-8DA7-9B1441439E79}"/>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6" name="Freeform 54">
            <a:extLst>
              <a:ext uri="{FF2B5EF4-FFF2-40B4-BE49-F238E27FC236}">
                <a16:creationId xmlns:a16="http://schemas.microsoft.com/office/drawing/2014/main" id="{C48D58BD-CAB7-4D1C-A073-461600B8FB08}"/>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5" name="PpHolder3">
            <a:extLst>
              <a:ext uri="{FF2B5EF4-FFF2-40B4-BE49-F238E27FC236}">
                <a16:creationId xmlns:a16="http://schemas.microsoft.com/office/drawing/2014/main" id="{B92D6F4C-F5A3-4A21-A62D-7B866C9C3455}"/>
              </a:ext>
            </a:extLst>
          </p:cNvPr>
          <p:cNvSpPr>
            <a:spLocks noGrp="1"/>
          </p:cNvSpPr>
          <p:nvPr>
            <p:ph type="pic" sz="quarter" idx="12"/>
          </p:nvPr>
        </p:nvSpPr>
        <p:spPr>
          <a:xfrm>
            <a:off x="4257843" y="1446390"/>
            <a:ext cx="4337351" cy="2096896"/>
          </a:xfrm>
          <a:custGeom>
            <a:avLst/>
            <a:gdLst>
              <a:gd name="connsiteX0" fmla="*/ 198069 w 4337351"/>
              <a:gd name="connsiteY0" fmla="*/ 0 h 2096896"/>
              <a:gd name="connsiteX1" fmla="*/ 4139283 w 4337351"/>
              <a:gd name="connsiteY1" fmla="*/ 0 h 2096896"/>
              <a:gd name="connsiteX2" fmla="*/ 4337351 w 4337351"/>
              <a:gd name="connsiteY2" fmla="*/ 227283 h 2096896"/>
              <a:gd name="connsiteX3" fmla="*/ 4337351 w 4337351"/>
              <a:gd name="connsiteY3" fmla="*/ 1869614 h 2096896"/>
              <a:gd name="connsiteX4" fmla="*/ 4139283 w 4337351"/>
              <a:gd name="connsiteY4" fmla="*/ 2096896 h 2096896"/>
              <a:gd name="connsiteX5" fmla="*/ 198069 w 4337351"/>
              <a:gd name="connsiteY5" fmla="*/ 2096896 h 2096896"/>
              <a:gd name="connsiteX6" fmla="*/ 0 w 4337351"/>
              <a:gd name="connsiteY6" fmla="*/ 1869614 h 2096896"/>
              <a:gd name="connsiteX7" fmla="*/ 0 w 4337351"/>
              <a:gd name="connsiteY7" fmla="*/ 227283 h 2096896"/>
              <a:gd name="connsiteX8" fmla="*/ 198069 w 4337351"/>
              <a:gd name="connsiteY8" fmla="*/ 0 h 20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351" h="2096896">
                <a:moveTo>
                  <a:pt x="198069" y="0"/>
                </a:moveTo>
                <a:lnTo>
                  <a:pt x="4139283" y="0"/>
                </a:lnTo>
                <a:cubicBezTo>
                  <a:pt x="4248673" y="0"/>
                  <a:pt x="4337351" y="101758"/>
                  <a:pt x="4337351" y="227283"/>
                </a:cubicBezTo>
                <a:lnTo>
                  <a:pt x="4337351" y="1869614"/>
                </a:lnTo>
                <a:cubicBezTo>
                  <a:pt x="4337351" y="1995138"/>
                  <a:pt x="4248673" y="2096896"/>
                  <a:pt x="4139283" y="2096896"/>
                </a:cubicBezTo>
                <a:lnTo>
                  <a:pt x="198069" y="2096896"/>
                </a:lnTo>
                <a:cubicBezTo>
                  <a:pt x="88679" y="2096896"/>
                  <a:pt x="0" y="1995138"/>
                  <a:pt x="0" y="1869614"/>
                </a:cubicBezTo>
                <a:lnTo>
                  <a:pt x="0" y="227283"/>
                </a:lnTo>
                <a:cubicBezTo>
                  <a:pt x="0" y="101758"/>
                  <a:pt x="88679" y="0"/>
                  <a:pt x="19806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3" name="PpHolder4">
            <a:extLst>
              <a:ext uri="{FF2B5EF4-FFF2-40B4-BE49-F238E27FC236}">
                <a16:creationId xmlns:a16="http://schemas.microsoft.com/office/drawing/2014/main" id="{38512BAE-4987-47C8-A488-14085E8F48A0}"/>
              </a:ext>
            </a:extLst>
          </p:cNvPr>
          <p:cNvSpPr>
            <a:spLocks noGrp="1"/>
          </p:cNvSpPr>
          <p:nvPr>
            <p:ph type="pic" sz="quarter" idx="11"/>
          </p:nvPr>
        </p:nvSpPr>
        <p:spPr>
          <a:xfrm>
            <a:off x="4257841" y="3657572"/>
            <a:ext cx="2113555" cy="1407135"/>
          </a:xfrm>
          <a:custGeom>
            <a:avLst/>
            <a:gdLst>
              <a:gd name="connsiteX0" fmla="*/ 201192 w 2113555"/>
              <a:gd name="connsiteY0" fmla="*/ 0 h 1407135"/>
              <a:gd name="connsiteX1" fmla="*/ 1912363 w 2113555"/>
              <a:gd name="connsiteY1" fmla="*/ 0 h 1407135"/>
              <a:gd name="connsiteX2" fmla="*/ 2113555 w 2113555"/>
              <a:gd name="connsiteY2" fmla="*/ 201192 h 1407135"/>
              <a:gd name="connsiteX3" fmla="*/ 2113555 w 2113555"/>
              <a:gd name="connsiteY3" fmla="*/ 1205943 h 1407135"/>
              <a:gd name="connsiteX4" fmla="*/ 1912363 w 2113555"/>
              <a:gd name="connsiteY4" fmla="*/ 1407135 h 1407135"/>
              <a:gd name="connsiteX5" fmla="*/ 201192 w 2113555"/>
              <a:gd name="connsiteY5" fmla="*/ 1407135 h 1407135"/>
              <a:gd name="connsiteX6" fmla="*/ 0 w 2113555"/>
              <a:gd name="connsiteY6" fmla="*/ 1205943 h 1407135"/>
              <a:gd name="connsiteX7" fmla="*/ 0 w 2113555"/>
              <a:gd name="connsiteY7" fmla="*/ 201192 h 1407135"/>
              <a:gd name="connsiteX8" fmla="*/ 201192 w 2113555"/>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5" h="1407135">
                <a:moveTo>
                  <a:pt x="201192" y="0"/>
                </a:moveTo>
                <a:lnTo>
                  <a:pt x="1912363" y="0"/>
                </a:lnTo>
                <a:cubicBezTo>
                  <a:pt x="2023478" y="0"/>
                  <a:pt x="2113555" y="90077"/>
                  <a:pt x="2113555" y="201192"/>
                </a:cubicBezTo>
                <a:lnTo>
                  <a:pt x="2113555" y="1205943"/>
                </a:lnTo>
                <a:cubicBezTo>
                  <a:pt x="2113555" y="1317058"/>
                  <a:pt x="2023478" y="1407135"/>
                  <a:pt x="1912363" y="1407135"/>
                </a:cubicBezTo>
                <a:lnTo>
                  <a:pt x="201192" y="1407135"/>
                </a:lnTo>
                <a:cubicBezTo>
                  <a:pt x="90078" y="1407135"/>
                  <a:pt x="0" y="1317058"/>
                  <a:pt x="0" y="1205943"/>
                </a:cubicBezTo>
                <a:lnTo>
                  <a:pt x="0" y="201192"/>
                </a:lnTo>
                <a:cubicBezTo>
                  <a:pt x="0" y="90077"/>
                  <a:pt x="90078"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1" name="PpHolder5">
            <a:extLst>
              <a:ext uri="{FF2B5EF4-FFF2-40B4-BE49-F238E27FC236}">
                <a16:creationId xmlns:a16="http://schemas.microsoft.com/office/drawing/2014/main" id="{CE0F9C46-2C6D-49E2-A5EB-108411D8B358}"/>
              </a:ext>
            </a:extLst>
          </p:cNvPr>
          <p:cNvSpPr>
            <a:spLocks noGrp="1"/>
          </p:cNvSpPr>
          <p:nvPr userDrawn="1">
            <p:ph type="pic" sz="quarter" idx="10"/>
          </p:nvPr>
        </p:nvSpPr>
        <p:spPr>
          <a:xfrm>
            <a:off x="6481638" y="3657572"/>
            <a:ext cx="2113556" cy="1407135"/>
          </a:xfrm>
          <a:custGeom>
            <a:avLst/>
            <a:gdLst>
              <a:gd name="connsiteX0" fmla="*/ 201192 w 2113556"/>
              <a:gd name="connsiteY0" fmla="*/ 0 h 1407135"/>
              <a:gd name="connsiteX1" fmla="*/ 1912364 w 2113556"/>
              <a:gd name="connsiteY1" fmla="*/ 0 h 1407135"/>
              <a:gd name="connsiteX2" fmla="*/ 2113556 w 2113556"/>
              <a:gd name="connsiteY2" fmla="*/ 201192 h 1407135"/>
              <a:gd name="connsiteX3" fmla="*/ 2113556 w 2113556"/>
              <a:gd name="connsiteY3" fmla="*/ 1205943 h 1407135"/>
              <a:gd name="connsiteX4" fmla="*/ 1912364 w 2113556"/>
              <a:gd name="connsiteY4" fmla="*/ 1407135 h 1407135"/>
              <a:gd name="connsiteX5" fmla="*/ 201192 w 2113556"/>
              <a:gd name="connsiteY5" fmla="*/ 1407135 h 1407135"/>
              <a:gd name="connsiteX6" fmla="*/ 0 w 2113556"/>
              <a:gd name="connsiteY6" fmla="*/ 1205943 h 1407135"/>
              <a:gd name="connsiteX7" fmla="*/ 0 w 2113556"/>
              <a:gd name="connsiteY7" fmla="*/ 201192 h 1407135"/>
              <a:gd name="connsiteX8" fmla="*/ 201192 w 2113556"/>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6" h="1407135">
                <a:moveTo>
                  <a:pt x="201192" y="0"/>
                </a:moveTo>
                <a:lnTo>
                  <a:pt x="1912364" y="0"/>
                </a:lnTo>
                <a:cubicBezTo>
                  <a:pt x="2023479" y="0"/>
                  <a:pt x="2113556" y="90077"/>
                  <a:pt x="2113556" y="201192"/>
                </a:cubicBezTo>
                <a:lnTo>
                  <a:pt x="2113556" y="1205943"/>
                </a:lnTo>
                <a:cubicBezTo>
                  <a:pt x="2113556" y="1317058"/>
                  <a:pt x="2023479" y="1407135"/>
                  <a:pt x="1912364" y="1407135"/>
                </a:cubicBezTo>
                <a:lnTo>
                  <a:pt x="201192" y="1407135"/>
                </a:lnTo>
                <a:cubicBezTo>
                  <a:pt x="90077" y="1407135"/>
                  <a:pt x="0" y="1317058"/>
                  <a:pt x="0" y="1205943"/>
                </a:cubicBezTo>
                <a:lnTo>
                  <a:pt x="0" y="201192"/>
                </a:lnTo>
                <a:cubicBezTo>
                  <a:pt x="0" y="90077"/>
                  <a:pt x="90077"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480355" y="1385511"/>
            <a:ext cx="4858112" cy="1325563"/>
          </a:xfrm>
          <a:prstGeom prst="rect">
            <a:avLst/>
          </a:prstGeom>
        </p:spPr>
        <p:txBody>
          <a:bodyPr anchor="ctr"/>
          <a:lstStyle>
            <a:lvl1pPr>
              <a:defRPr sz="3300" b="1"/>
            </a:lvl1pPr>
          </a:lstStyle>
          <a:p>
            <a:endParaRPr lang="en-ID"/>
          </a:p>
        </p:txBody>
      </p:sp>
      <p:sp>
        <p:nvSpPr>
          <p:cNvPr id="15" name="Freeform 136">
            <a:extLst>
              <a:ext uri="{FF2B5EF4-FFF2-40B4-BE49-F238E27FC236}">
                <a16:creationId xmlns:a16="http://schemas.microsoft.com/office/drawing/2014/main" id="{B5B49057-80D7-4282-AE05-CAB1E03F419F}"/>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56172003-4052-43EE-B158-4AA7F4C3AE09}"/>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13" name="PpHolder4">
            <a:extLst>
              <a:ext uri="{FF2B5EF4-FFF2-40B4-BE49-F238E27FC236}">
                <a16:creationId xmlns:a16="http://schemas.microsoft.com/office/drawing/2014/main" id="{5DC0D29F-3C01-4147-B3E2-A666B54A330F}"/>
              </a:ext>
            </a:extLst>
          </p:cNvPr>
          <p:cNvSpPr>
            <a:spLocks noGrp="1"/>
          </p:cNvSpPr>
          <p:nvPr>
            <p:ph type="pic" sz="quarter" idx="10"/>
          </p:nvPr>
        </p:nvSpPr>
        <p:spPr>
          <a:xfrm>
            <a:off x="5486681" y="1681605"/>
            <a:ext cx="3114269" cy="3499386"/>
          </a:xfrm>
          <a:custGeom>
            <a:avLst/>
            <a:gdLst>
              <a:gd name="connsiteX0" fmla="*/ 251633 w 3114269"/>
              <a:gd name="connsiteY0" fmla="*/ 0 h 3499386"/>
              <a:gd name="connsiteX1" fmla="*/ 2862636 w 3114269"/>
              <a:gd name="connsiteY1" fmla="*/ 0 h 3499386"/>
              <a:gd name="connsiteX2" fmla="*/ 3114269 w 3114269"/>
              <a:gd name="connsiteY2" fmla="*/ 251633 h 3499386"/>
              <a:gd name="connsiteX3" fmla="*/ 3114269 w 3114269"/>
              <a:gd name="connsiteY3" fmla="*/ 3247753 h 3499386"/>
              <a:gd name="connsiteX4" fmla="*/ 2862636 w 3114269"/>
              <a:gd name="connsiteY4" fmla="*/ 3499386 h 3499386"/>
              <a:gd name="connsiteX5" fmla="*/ 251633 w 3114269"/>
              <a:gd name="connsiteY5" fmla="*/ 3499386 h 3499386"/>
              <a:gd name="connsiteX6" fmla="*/ 0 w 3114269"/>
              <a:gd name="connsiteY6" fmla="*/ 3247753 h 3499386"/>
              <a:gd name="connsiteX7" fmla="*/ 0 w 3114269"/>
              <a:gd name="connsiteY7" fmla="*/ 251633 h 3499386"/>
              <a:gd name="connsiteX8" fmla="*/ 251633 w 3114269"/>
              <a:gd name="connsiteY8" fmla="*/ 0 h 349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4269" h="3499386">
                <a:moveTo>
                  <a:pt x="251633" y="0"/>
                </a:moveTo>
                <a:lnTo>
                  <a:pt x="2862636" y="0"/>
                </a:lnTo>
                <a:cubicBezTo>
                  <a:pt x="3001609" y="0"/>
                  <a:pt x="3114269" y="112660"/>
                  <a:pt x="3114269" y="251633"/>
                </a:cubicBezTo>
                <a:lnTo>
                  <a:pt x="3114269" y="3247753"/>
                </a:lnTo>
                <a:cubicBezTo>
                  <a:pt x="3114269" y="3386726"/>
                  <a:pt x="3001609" y="3499386"/>
                  <a:pt x="2862636" y="3499386"/>
                </a:cubicBezTo>
                <a:lnTo>
                  <a:pt x="251633" y="3499386"/>
                </a:lnTo>
                <a:cubicBezTo>
                  <a:pt x="112660" y="3499386"/>
                  <a:pt x="0" y="3386726"/>
                  <a:pt x="0" y="3247753"/>
                </a:cubicBezTo>
                <a:lnTo>
                  <a:pt x="0" y="251633"/>
                </a:lnTo>
                <a:cubicBezTo>
                  <a:pt x="0" y="112660"/>
                  <a:pt x="112660" y="0"/>
                  <a:pt x="2516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8" name="Freeform 136">
            <a:extLst>
              <a:ext uri="{FF2B5EF4-FFF2-40B4-BE49-F238E27FC236}">
                <a16:creationId xmlns:a16="http://schemas.microsoft.com/office/drawing/2014/main" id="{ED69BC89-8359-4644-B724-30A73FCB743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480355" y="1993253"/>
            <a:ext cx="4858112" cy="1325563"/>
          </a:xfrm>
          <a:prstGeom prst="rect">
            <a:avLst/>
          </a:prstGeom>
        </p:spPr>
        <p:txBody>
          <a:bodyPr anchor="ctr"/>
          <a:lstStyle>
            <a:lvl1pPr>
              <a:defRPr sz="33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480355" y="1829586"/>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0C19DFC3-1CD3-458F-9AC0-D708D8519C40}"/>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5">
            <a:extLst>
              <a:ext uri="{FF2B5EF4-FFF2-40B4-BE49-F238E27FC236}">
                <a16:creationId xmlns:a16="http://schemas.microsoft.com/office/drawing/2014/main" id="{1E5059E9-B86A-4AC3-8B4D-FC071A03081F}"/>
              </a:ext>
            </a:extLst>
          </p:cNvPr>
          <p:cNvSpPr>
            <a:spLocks noGrp="1"/>
          </p:cNvSpPr>
          <p:nvPr>
            <p:ph type="pic" sz="quarter" idx="11"/>
          </p:nvPr>
        </p:nvSpPr>
        <p:spPr>
          <a:xfrm>
            <a:off x="4571408" y="1353649"/>
            <a:ext cx="1919484" cy="2411062"/>
          </a:xfrm>
          <a:custGeom>
            <a:avLst/>
            <a:gdLst>
              <a:gd name="connsiteX0" fmla="*/ 241719 w 1919484"/>
              <a:gd name="connsiteY0" fmla="*/ 0 h 2411062"/>
              <a:gd name="connsiteX1" fmla="*/ 1677764 w 1919484"/>
              <a:gd name="connsiteY1" fmla="*/ 0 h 2411062"/>
              <a:gd name="connsiteX2" fmla="*/ 1919484 w 1919484"/>
              <a:gd name="connsiteY2" fmla="*/ 271787 h 2411062"/>
              <a:gd name="connsiteX3" fmla="*/ 1919484 w 1919484"/>
              <a:gd name="connsiteY3" fmla="*/ 2411062 h 2411062"/>
              <a:gd name="connsiteX4" fmla="*/ 0 w 1919484"/>
              <a:gd name="connsiteY4" fmla="*/ 2411062 h 2411062"/>
              <a:gd name="connsiteX5" fmla="*/ 0 w 1919484"/>
              <a:gd name="connsiteY5" fmla="*/ 271787 h 2411062"/>
              <a:gd name="connsiteX6" fmla="*/ 241719 w 1919484"/>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484" h="2411062">
                <a:moveTo>
                  <a:pt x="241719" y="0"/>
                </a:moveTo>
                <a:lnTo>
                  <a:pt x="1677764" y="0"/>
                </a:lnTo>
                <a:cubicBezTo>
                  <a:pt x="1811262" y="0"/>
                  <a:pt x="1919484" y="121683"/>
                  <a:pt x="1919484" y="271787"/>
                </a:cubicBezTo>
                <a:lnTo>
                  <a:pt x="1919484" y="2411062"/>
                </a:lnTo>
                <a:lnTo>
                  <a:pt x="0" y="2411062"/>
                </a:lnTo>
                <a:lnTo>
                  <a:pt x="0" y="271787"/>
                </a:lnTo>
                <a:cubicBezTo>
                  <a:pt x="0" y="121683"/>
                  <a:pt x="108222" y="0"/>
                  <a:pt x="24171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6">
            <a:extLst>
              <a:ext uri="{FF2B5EF4-FFF2-40B4-BE49-F238E27FC236}">
                <a16:creationId xmlns:a16="http://schemas.microsoft.com/office/drawing/2014/main" id="{E7CA981D-DC0A-42D7-A3FB-5EC4557A788F}"/>
              </a:ext>
            </a:extLst>
          </p:cNvPr>
          <p:cNvSpPr>
            <a:spLocks noGrp="1"/>
          </p:cNvSpPr>
          <p:nvPr userDrawn="1">
            <p:ph type="pic" sz="quarter" idx="10"/>
          </p:nvPr>
        </p:nvSpPr>
        <p:spPr>
          <a:xfrm>
            <a:off x="6664801" y="1353649"/>
            <a:ext cx="1920675" cy="2411062"/>
          </a:xfrm>
          <a:custGeom>
            <a:avLst/>
            <a:gdLst>
              <a:gd name="connsiteX0" fmla="*/ 241871 w 1920675"/>
              <a:gd name="connsiteY0" fmla="*/ 0 h 2411062"/>
              <a:gd name="connsiteX1" fmla="*/ 1678805 w 1920675"/>
              <a:gd name="connsiteY1" fmla="*/ 0 h 2411062"/>
              <a:gd name="connsiteX2" fmla="*/ 1920675 w 1920675"/>
              <a:gd name="connsiteY2" fmla="*/ 271787 h 2411062"/>
              <a:gd name="connsiteX3" fmla="*/ 1920675 w 1920675"/>
              <a:gd name="connsiteY3" fmla="*/ 2411062 h 2411062"/>
              <a:gd name="connsiteX4" fmla="*/ 0 w 1920675"/>
              <a:gd name="connsiteY4" fmla="*/ 2411062 h 2411062"/>
              <a:gd name="connsiteX5" fmla="*/ 0 w 1920675"/>
              <a:gd name="connsiteY5" fmla="*/ 271787 h 2411062"/>
              <a:gd name="connsiteX6" fmla="*/ 241871 w 1920675"/>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675" h="2411062">
                <a:moveTo>
                  <a:pt x="241871" y="0"/>
                </a:moveTo>
                <a:lnTo>
                  <a:pt x="1678805" y="0"/>
                </a:lnTo>
                <a:cubicBezTo>
                  <a:pt x="1812386" y="0"/>
                  <a:pt x="1920675" y="121683"/>
                  <a:pt x="1920675" y="271787"/>
                </a:cubicBezTo>
                <a:lnTo>
                  <a:pt x="1920675" y="2411062"/>
                </a:lnTo>
                <a:lnTo>
                  <a:pt x="0" y="2411062"/>
                </a:lnTo>
                <a:lnTo>
                  <a:pt x="0" y="271787"/>
                </a:lnTo>
                <a:cubicBezTo>
                  <a:pt x="0" y="121683"/>
                  <a:pt x="108289" y="0"/>
                  <a:pt x="24187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82B1F092-B152-4A2F-8E83-8CC242DC1DB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DF291AF1-7210-44BF-A865-F7DE525A0241}"/>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242A7565-C4D5-4B50-8962-C44AF5B6D9B5}"/>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7" name="Freeform 136">
            <a:extLst>
              <a:ext uri="{FF2B5EF4-FFF2-40B4-BE49-F238E27FC236}">
                <a16:creationId xmlns:a16="http://schemas.microsoft.com/office/drawing/2014/main" id="{FEF7C1EC-8E72-4684-94FC-05D9936E46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30" name="PpHolder1">
            <a:extLst>
              <a:ext uri="{FF2B5EF4-FFF2-40B4-BE49-F238E27FC236}">
                <a16:creationId xmlns:a16="http://schemas.microsoft.com/office/drawing/2014/main" id="{0549D46B-0D9E-4C32-9D12-E62B8A5EFC02}"/>
              </a:ext>
            </a:extLst>
          </p:cNvPr>
          <p:cNvSpPr>
            <a:spLocks noGrp="1"/>
          </p:cNvSpPr>
          <p:nvPr>
            <p:ph type="pic" sz="quarter" idx="13"/>
          </p:nvPr>
        </p:nvSpPr>
        <p:spPr>
          <a:xfrm>
            <a:off x="3322087" y="2249381"/>
            <a:ext cx="2410939" cy="3112374"/>
          </a:xfrm>
          <a:custGeom>
            <a:avLst/>
            <a:gdLst>
              <a:gd name="connsiteX0" fmla="*/ 261323 w 2410939"/>
              <a:gd name="connsiteY0" fmla="*/ 0 h 3112374"/>
              <a:gd name="connsiteX1" fmla="*/ 2149617 w 2410939"/>
              <a:gd name="connsiteY1" fmla="*/ 0 h 3112374"/>
              <a:gd name="connsiteX2" fmla="*/ 2410939 w 2410939"/>
              <a:gd name="connsiteY2" fmla="*/ 261323 h 3112374"/>
              <a:gd name="connsiteX3" fmla="*/ 2410939 w 2410939"/>
              <a:gd name="connsiteY3" fmla="*/ 2851052 h 3112374"/>
              <a:gd name="connsiteX4" fmla="*/ 2149617 w 2410939"/>
              <a:gd name="connsiteY4" fmla="*/ 3112374 h 3112374"/>
              <a:gd name="connsiteX5" fmla="*/ 261323 w 2410939"/>
              <a:gd name="connsiteY5" fmla="*/ 3112374 h 3112374"/>
              <a:gd name="connsiteX6" fmla="*/ 0 w 2410939"/>
              <a:gd name="connsiteY6" fmla="*/ 2851052 h 3112374"/>
              <a:gd name="connsiteX7" fmla="*/ 0 w 2410939"/>
              <a:gd name="connsiteY7" fmla="*/ 261323 h 3112374"/>
              <a:gd name="connsiteX8" fmla="*/ 261323 w 2410939"/>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39" h="3112374">
                <a:moveTo>
                  <a:pt x="261323" y="0"/>
                </a:moveTo>
                <a:lnTo>
                  <a:pt x="2149617" y="0"/>
                </a:lnTo>
                <a:cubicBezTo>
                  <a:pt x="2293941" y="0"/>
                  <a:pt x="2410939" y="116998"/>
                  <a:pt x="2410939" y="261323"/>
                </a:cubicBezTo>
                <a:lnTo>
                  <a:pt x="2410939" y="2851052"/>
                </a:lnTo>
                <a:cubicBezTo>
                  <a:pt x="2410939" y="2995376"/>
                  <a:pt x="2293941" y="3112374"/>
                  <a:pt x="2149617" y="3112374"/>
                </a:cubicBezTo>
                <a:lnTo>
                  <a:pt x="261323" y="3112374"/>
                </a:lnTo>
                <a:cubicBezTo>
                  <a:pt x="116998" y="3112374"/>
                  <a:pt x="0" y="2995376"/>
                  <a:pt x="0" y="2851052"/>
                </a:cubicBezTo>
                <a:lnTo>
                  <a:pt x="0" y="261323"/>
                </a:lnTo>
                <a:cubicBezTo>
                  <a:pt x="0" y="116998"/>
                  <a:pt x="116998"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8" name="PpHolder2">
            <a:extLst>
              <a:ext uri="{FF2B5EF4-FFF2-40B4-BE49-F238E27FC236}">
                <a16:creationId xmlns:a16="http://schemas.microsoft.com/office/drawing/2014/main" id="{82AADC37-E049-4AE6-925B-F904C1925D1E}"/>
              </a:ext>
            </a:extLst>
          </p:cNvPr>
          <p:cNvSpPr>
            <a:spLocks noGrp="1"/>
          </p:cNvSpPr>
          <p:nvPr>
            <p:ph type="pic" sz="quarter" idx="12"/>
          </p:nvPr>
        </p:nvSpPr>
        <p:spPr>
          <a:xfrm>
            <a:off x="904398" y="2249382"/>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6" name="PpHolder3">
            <a:extLst>
              <a:ext uri="{FF2B5EF4-FFF2-40B4-BE49-F238E27FC236}">
                <a16:creationId xmlns:a16="http://schemas.microsoft.com/office/drawing/2014/main" id="{660CB08A-F3A7-4387-BE60-23FE2DB2E8B1}"/>
              </a:ext>
            </a:extLst>
          </p:cNvPr>
          <p:cNvSpPr>
            <a:spLocks noGrp="1"/>
          </p:cNvSpPr>
          <p:nvPr>
            <p:ph type="pic" sz="quarter" idx="11"/>
          </p:nvPr>
        </p:nvSpPr>
        <p:spPr>
          <a:xfrm>
            <a:off x="904398" y="3852720"/>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4" name="PpHolder4">
            <a:extLst>
              <a:ext uri="{FF2B5EF4-FFF2-40B4-BE49-F238E27FC236}">
                <a16:creationId xmlns:a16="http://schemas.microsoft.com/office/drawing/2014/main" id="{7C1D1952-AA9F-49C1-84AE-2BA83D3EA932}"/>
              </a:ext>
            </a:extLst>
          </p:cNvPr>
          <p:cNvSpPr>
            <a:spLocks noGrp="1"/>
          </p:cNvSpPr>
          <p:nvPr userDrawn="1">
            <p:ph type="pic" sz="quarter" idx="10"/>
          </p:nvPr>
        </p:nvSpPr>
        <p:spPr>
          <a:xfrm>
            <a:off x="5828665" y="2249381"/>
            <a:ext cx="2410941" cy="3112374"/>
          </a:xfrm>
          <a:custGeom>
            <a:avLst/>
            <a:gdLst>
              <a:gd name="connsiteX0" fmla="*/ 261323 w 2410941"/>
              <a:gd name="connsiteY0" fmla="*/ 0 h 3112374"/>
              <a:gd name="connsiteX1" fmla="*/ 2149619 w 2410941"/>
              <a:gd name="connsiteY1" fmla="*/ 0 h 3112374"/>
              <a:gd name="connsiteX2" fmla="*/ 2410941 w 2410941"/>
              <a:gd name="connsiteY2" fmla="*/ 261323 h 3112374"/>
              <a:gd name="connsiteX3" fmla="*/ 2410941 w 2410941"/>
              <a:gd name="connsiteY3" fmla="*/ 2851052 h 3112374"/>
              <a:gd name="connsiteX4" fmla="*/ 2149619 w 2410941"/>
              <a:gd name="connsiteY4" fmla="*/ 3112374 h 3112374"/>
              <a:gd name="connsiteX5" fmla="*/ 261323 w 2410941"/>
              <a:gd name="connsiteY5" fmla="*/ 3112374 h 3112374"/>
              <a:gd name="connsiteX6" fmla="*/ 0 w 2410941"/>
              <a:gd name="connsiteY6" fmla="*/ 2851052 h 3112374"/>
              <a:gd name="connsiteX7" fmla="*/ 0 w 2410941"/>
              <a:gd name="connsiteY7" fmla="*/ 261323 h 3112374"/>
              <a:gd name="connsiteX8" fmla="*/ 261323 w 2410941"/>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41" h="3112374">
                <a:moveTo>
                  <a:pt x="261323" y="0"/>
                </a:moveTo>
                <a:lnTo>
                  <a:pt x="2149619" y="0"/>
                </a:lnTo>
                <a:cubicBezTo>
                  <a:pt x="2293943" y="0"/>
                  <a:pt x="2410941" y="116998"/>
                  <a:pt x="2410941" y="261323"/>
                </a:cubicBezTo>
                <a:lnTo>
                  <a:pt x="2410941" y="2851052"/>
                </a:lnTo>
                <a:cubicBezTo>
                  <a:pt x="2410941" y="2995376"/>
                  <a:pt x="2293943" y="3112374"/>
                  <a:pt x="2149619" y="3112374"/>
                </a:cubicBezTo>
                <a:lnTo>
                  <a:pt x="261323" y="3112374"/>
                </a:lnTo>
                <a:cubicBezTo>
                  <a:pt x="116999" y="3112374"/>
                  <a:pt x="0" y="2995376"/>
                  <a:pt x="0" y="2851052"/>
                </a:cubicBezTo>
                <a:lnTo>
                  <a:pt x="0" y="261323"/>
                </a:lnTo>
                <a:cubicBezTo>
                  <a:pt x="0" y="116998"/>
                  <a:pt x="116999"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Freeform 54">
            <a:extLst>
              <a:ext uri="{FF2B5EF4-FFF2-40B4-BE49-F238E27FC236}">
                <a16:creationId xmlns:a16="http://schemas.microsoft.com/office/drawing/2014/main" id="{BDFD7D55-0C78-4D39-9565-A12EA914C29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2" name="Slide Number Placeholder 1">
            <a:extLst>
              <a:ext uri="{FF2B5EF4-FFF2-40B4-BE49-F238E27FC236}">
                <a16:creationId xmlns:a16="http://schemas.microsoft.com/office/drawing/2014/main" id="{6DBC86A5-953B-4058-9B80-4984154E48AB}"/>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1096E81-E0CD-4876-90AE-EA1E695FA2C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00494B0-576D-4F42-A575-ECEA470E6264}"/>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370489"/>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21336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743B68DB-C6D6-44E2-8ECD-33507AA3681F}"/>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D26694F-423B-4CB9-B3CA-7B4B247B2FA2}"/>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7E187E8E-0105-402C-8036-563B87DA63AF}"/>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763396"/>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596745"/>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6654EBC7-675F-4B26-B825-59015A226563}"/>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142943" y="67470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6">
            <a:extLst>
              <a:ext uri="{FF2B5EF4-FFF2-40B4-BE49-F238E27FC236}">
                <a16:creationId xmlns:a16="http://schemas.microsoft.com/office/drawing/2014/main" id="{DB4C1FC4-D87A-4556-B1D5-FF57B7CBB1AB}"/>
              </a:ext>
            </a:extLst>
          </p:cNvPr>
          <p:cNvSpPr>
            <a:spLocks noGrp="1"/>
          </p:cNvSpPr>
          <p:nvPr>
            <p:ph type="pic" sz="quarter" idx="11"/>
          </p:nvPr>
        </p:nvSpPr>
        <p:spPr>
          <a:xfrm>
            <a:off x="918237" y="2539473"/>
            <a:ext cx="1208682" cy="1690447"/>
          </a:xfrm>
          <a:custGeom>
            <a:avLst/>
            <a:gdLst>
              <a:gd name="connsiteX0" fmla="*/ 101457 w 1208682"/>
              <a:gd name="connsiteY0" fmla="*/ 0 h 1690447"/>
              <a:gd name="connsiteX1" fmla="*/ 1107226 w 1208682"/>
              <a:gd name="connsiteY1" fmla="*/ 0 h 1690447"/>
              <a:gd name="connsiteX2" fmla="*/ 1208682 w 1208682"/>
              <a:gd name="connsiteY2" fmla="*/ 101458 h 1690447"/>
              <a:gd name="connsiteX3" fmla="*/ 1208682 w 1208682"/>
              <a:gd name="connsiteY3" fmla="*/ 1588991 h 1690447"/>
              <a:gd name="connsiteX4" fmla="*/ 1107226 w 1208682"/>
              <a:gd name="connsiteY4" fmla="*/ 1690447 h 1690447"/>
              <a:gd name="connsiteX5" fmla="*/ 101457 w 1208682"/>
              <a:gd name="connsiteY5" fmla="*/ 1690447 h 1690447"/>
              <a:gd name="connsiteX6" fmla="*/ 0 w 1208682"/>
              <a:gd name="connsiteY6" fmla="*/ 1588991 h 1690447"/>
              <a:gd name="connsiteX7" fmla="*/ 0 w 1208682"/>
              <a:gd name="connsiteY7" fmla="*/ 101458 h 1690447"/>
              <a:gd name="connsiteX8" fmla="*/ 101457 w 1208682"/>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2" h="1690447">
                <a:moveTo>
                  <a:pt x="101457" y="0"/>
                </a:moveTo>
                <a:lnTo>
                  <a:pt x="1107226" y="0"/>
                </a:lnTo>
                <a:cubicBezTo>
                  <a:pt x="1163258" y="0"/>
                  <a:pt x="1208682" y="45424"/>
                  <a:pt x="1208682" y="101458"/>
                </a:cubicBezTo>
                <a:lnTo>
                  <a:pt x="1208682" y="1588991"/>
                </a:lnTo>
                <a:cubicBezTo>
                  <a:pt x="1208682" y="1645023"/>
                  <a:pt x="1163258" y="1690447"/>
                  <a:pt x="1107226" y="1690447"/>
                </a:cubicBezTo>
                <a:lnTo>
                  <a:pt x="101457" y="1690447"/>
                </a:lnTo>
                <a:cubicBezTo>
                  <a:pt x="45425" y="1690447"/>
                  <a:pt x="0" y="1645023"/>
                  <a:pt x="0" y="1588991"/>
                </a:cubicBezTo>
                <a:lnTo>
                  <a:pt x="0" y="101458"/>
                </a:lnTo>
                <a:cubicBezTo>
                  <a:pt x="0" y="45424"/>
                  <a:pt x="45425"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7">
            <a:extLst>
              <a:ext uri="{FF2B5EF4-FFF2-40B4-BE49-F238E27FC236}">
                <a16:creationId xmlns:a16="http://schemas.microsoft.com/office/drawing/2014/main" id="{B156073B-BA0F-4E26-BA7B-FC6809F49CBE}"/>
              </a:ext>
            </a:extLst>
          </p:cNvPr>
          <p:cNvSpPr>
            <a:spLocks noGrp="1"/>
          </p:cNvSpPr>
          <p:nvPr userDrawn="1">
            <p:ph type="pic" sz="quarter" idx="10"/>
          </p:nvPr>
        </p:nvSpPr>
        <p:spPr>
          <a:xfrm>
            <a:off x="5008695" y="2539473"/>
            <a:ext cx="1208681" cy="1690447"/>
          </a:xfrm>
          <a:custGeom>
            <a:avLst/>
            <a:gdLst>
              <a:gd name="connsiteX0" fmla="*/ 101457 w 1208681"/>
              <a:gd name="connsiteY0" fmla="*/ 0 h 1690447"/>
              <a:gd name="connsiteX1" fmla="*/ 1107225 w 1208681"/>
              <a:gd name="connsiteY1" fmla="*/ 0 h 1690447"/>
              <a:gd name="connsiteX2" fmla="*/ 1208681 w 1208681"/>
              <a:gd name="connsiteY2" fmla="*/ 101458 h 1690447"/>
              <a:gd name="connsiteX3" fmla="*/ 1208681 w 1208681"/>
              <a:gd name="connsiteY3" fmla="*/ 1588991 h 1690447"/>
              <a:gd name="connsiteX4" fmla="*/ 1107225 w 1208681"/>
              <a:gd name="connsiteY4" fmla="*/ 1690447 h 1690447"/>
              <a:gd name="connsiteX5" fmla="*/ 101457 w 1208681"/>
              <a:gd name="connsiteY5" fmla="*/ 1690447 h 1690447"/>
              <a:gd name="connsiteX6" fmla="*/ 0 w 1208681"/>
              <a:gd name="connsiteY6" fmla="*/ 1588991 h 1690447"/>
              <a:gd name="connsiteX7" fmla="*/ 0 w 1208681"/>
              <a:gd name="connsiteY7" fmla="*/ 101458 h 1690447"/>
              <a:gd name="connsiteX8" fmla="*/ 101457 w 1208681"/>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1" h="1690447">
                <a:moveTo>
                  <a:pt x="101457" y="0"/>
                </a:moveTo>
                <a:lnTo>
                  <a:pt x="1107225" y="0"/>
                </a:lnTo>
                <a:cubicBezTo>
                  <a:pt x="1163257" y="0"/>
                  <a:pt x="1208681" y="45424"/>
                  <a:pt x="1208681" y="101458"/>
                </a:cubicBezTo>
                <a:lnTo>
                  <a:pt x="1208681" y="1588991"/>
                </a:lnTo>
                <a:cubicBezTo>
                  <a:pt x="1208681" y="1645023"/>
                  <a:pt x="1163257" y="1690447"/>
                  <a:pt x="1107225" y="1690447"/>
                </a:cubicBezTo>
                <a:lnTo>
                  <a:pt x="101457" y="1690447"/>
                </a:lnTo>
                <a:cubicBezTo>
                  <a:pt x="45424" y="1690447"/>
                  <a:pt x="0" y="1645023"/>
                  <a:pt x="0" y="1588991"/>
                </a:cubicBezTo>
                <a:lnTo>
                  <a:pt x="0" y="101458"/>
                </a:lnTo>
                <a:cubicBezTo>
                  <a:pt x="0" y="45424"/>
                  <a:pt x="45424"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F3F6C636-F1BB-4B96-A57B-56E1B2D43EE5}"/>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B338D90-6004-4DA7-956E-9EA6BA03E2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FC309AD6-BD00-49A7-9A76-CD1536AA120D}"/>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15" name="PpHolder7">
            <a:extLst>
              <a:ext uri="{FF2B5EF4-FFF2-40B4-BE49-F238E27FC236}">
                <a16:creationId xmlns:a16="http://schemas.microsoft.com/office/drawing/2014/main" id="{DF8DEACA-B3ED-4EE2-A4DD-0A8E57BF736D}"/>
              </a:ext>
            </a:extLst>
          </p:cNvPr>
          <p:cNvSpPr>
            <a:spLocks noGrp="1"/>
          </p:cNvSpPr>
          <p:nvPr>
            <p:ph type="pic" sz="quarter" idx="10"/>
          </p:nvPr>
        </p:nvSpPr>
        <p:spPr>
          <a:xfrm>
            <a:off x="847813" y="1745691"/>
            <a:ext cx="4952158" cy="2399842"/>
          </a:xfrm>
          <a:custGeom>
            <a:avLst/>
            <a:gdLst>
              <a:gd name="connsiteX0" fmla="*/ 172462 w 4952158"/>
              <a:gd name="connsiteY0" fmla="*/ 0 h 2399842"/>
              <a:gd name="connsiteX1" fmla="*/ 4779697 w 4952158"/>
              <a:gd name="connsiteY1" fmla="*/ 0 h 2399842"/>
              <a:gd name="connsiteX2" fmla="*/ 4952158 w 4952158"/>
              <a:gd name="connsiteY2" fmla="*/ 195107 h 2399842"/>
              <a:gd name="connsiteX3" fmla="*/ 4952158 w 4952158"/>
              <a:gd name="connsiteY3" fmla="*/ 2204735 h 2399842"/>
              <a:gd name="connsiteX4" fmla="*/ 4779697 w 4952158"/>
              <a:gd name="connsiteY4" fmla="*/ 2399842 h 2399842"/>
              <a:gd name="connsiteX5" fmla="*/ 172462 w 4952158"/>
              <a:gd name="connsiteY5" fmla="*/ 2399842 h 2399842"/>
              <a:gd name="connsiteX6" fmla="*/ 0 w 4952158"/>
              <a:gd name="connsiteY6" fmla="*/ 2204735 h 2399842"/>
              <a:gd name="connsiteX7" fmla="*/ 0 w 4952158"/>
              <a:gd name="connsiteY7" fmla="*/ 195107 h 2399842"/>
              <a:gd name="connsiteX8" fmla="*/ 172462 w 4952158"/>
              <a:gd name="connsiteY8" fmla="*/ 0 h 239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158" h="2399842">
                <a:moveTo>
                  <a:pt x="172462" y="0"/>
                </a:moveTo>
                <a:lnTo>
                  <a:pt x="4779697" y="0"/>
                </a:lnTo>
                <a:cubicBezTo>
                  <a:pt x="4874945" y="0"/>
                  <a:pt x="4952158" y="87353"/>
                  <a:pt x="4952158" y="195107"/>
                </a:cubicBezTo>
                <a:lnTo>
                  <a:pt x="4952158" y="2204735"/>
                </a:lnTo>
                <a:cubicBezTo>
                  <a:pt x="4952158" y="2312489"/>
                  <a:pt x="4874945" y="2399842"/>
                  <a:pt x="4779697" y="2399842"/>
                </a:cubicBezTo>
                <a:lnTo>
                  <a:pt x="172462" y="2399842"/>
                </a:lnTo>
                <a:cubicBezTo>
                  <a:pt x="77214" y="2399842"/>
                  <a:pt x="0" y="2312489"/>
                  <a:pt x="0" y="2204735"/>
                </a:cubicBezTo>
                <a:lnTo>
                  <a:pt x="0" y="195107"/>
                </a:lnTo>
                <a:cubicBezTo>
                  <a:pt x="0" y="87353"/>
                  <a:pt x="77214" y="0"/>
                  <a:pt x="17246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038CCC65-07B4-4283-BCE9-4973E71F090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53699139-B3E6-4360-88C9-366AD1382A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778545" y="4898400"/>
            <a:ext cx="5191090"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778545" y="473174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B7C5AFCD-315E-489C-ACA6-704BCECEEDA0}"/>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1558323" y="655658"/>
            <a:ext cx="6027352" cy="846386"/>
          </a:xfrm>
          <a:prstGeom prst="rect">
            <a:avLst/>
          </a:prstGeom>
        </p:spPr>
        <p:txBody>
          <a:bodyPr anchor="ctr"/>
          <a:lstStyle>
            <a:lvl1pPr algn="ctr">
              <a:defRPr sz="33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9022BB7E-19B0-4437-8BA6-0A99991AC8E6}"/>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12" name="PpHolder4">
            <a:extLst>
              <a:ext uri="{FF2B5EF4-FFF2-40B4-BE49-F238E27FC236}">
                <a16:creationId xmlns:a16="http://schemas.microsoft.com/office/drawing/2014/main" id="{ACC3DC53-381B-480C-AD71-AF7A16DEEC5F}"/>
              </a:ext>
            </a:extLst>
          </p:cNvPr>
          <p:cNvSpPr>
            <a:spLocks noGrp="1"/>
          </p:cNvSpPr>
          <p:nvPr>
            <p:ph type="pic" sz="quarter" idx="10"/>
          </p:nvPr>
        </p:nvSpPr>
        <p:spPr>
          <a:xfrm>
            <a:off x="548809" y="1828800"/>
            <a:ext cx="3753553" cy="3107252"/>
          </a:xfrm>
          <a:custGeom>
            <a:avLst/>
            <a:gdLst>
              <a:gd name="connsiteX0" fmla="*/ 186935 w 3753553"/>
              <a:gd name="connsiteY0" fmla="*/ 0 h 3107252"/>
              <a:gd name="connsiteX1" fmla="*/ 3566618 w 3753553"/>
              <a:gd name="connsiteY1" fmla="*/ 0 h 3107252"/>
              <a:gd name="connsiteX2" fmla="*/ 3753553 w 3753553"/>
              <a:gd name="connsiteY2" fmla="*/ 192712 h 3107252"/>
              <a:gd name="connsiteX3" fmla="*/ 3753553 w 3753553"/>
              <a:gd name="connsiteY3" fmla="*/ 2914540 h 3107252"/>
              <a:gd name="connsiteX4" fmla="*/ 3566618 w 3753553"/>
              <a:gd name="connsiteY4" fmla="*/ 3107252 h 3107252"/>
              <a:gd name="connsiteX5" fmla="*/ 186935 w 3753553"/>
              <a:gd name="connsiteY5" fmla="*/ 3107252 h 3107252"/>
              <a:gd name="connsiteX6" fmla="*/ 0 w 3753553"/>
              <a:gd name="connsiteY6" fmla="*/ 2914540 h 3107252"/>
              <a:gd name="connsiteX7" fmla="*/ 0 w 3753553"/>
              <a:gd name="connsiteY7" fmla="*/ 192712 h 3107252"/>
              <a:gd name="connsiteX8" fmla="*/ 186935 w 3753553"/>
              <a:gd name="connsiteY8" fmla="*/ 0 h 310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553" h="3107252">
                <a:moveTo>
                  <a:pt x="186935" y="0"/>
                </a:moveTo>
                <a:lnTo>
                  <a:pt x="3566618" y="0"/>
                </a:lnTo>
                <a:cubicBezTo>
                  <a:pt x="3669860" y="0"/>
                  <a:pt x="3753553" y="86280"/>
                  <a:pt x="3753553" y="192712"/>
                </a:cubicBezTo>
                <a:lnTo>
                  <a:pt x="3753553" y="2914540"/>
                </a:lnTo>
                <a:cubicBezTo>
                  <a:pt x="3753553" y="3020972"/>
                  <a:pt x="3669860" y="3107252"/>
                  <a:pt x="3566618" y="3107252"/>
                </a:cubicBezTo>
                <a:lnTo>
                  <a:pt x="186935" y="3107252"/>
                </a:lnTo>
                <a:cubicBezTo>
                  <a:pt x="83694" y="3107252"/>
                  <a:pt x="0" y="3020972"/>
                  <a:pt x="0" y="2914540"/>
                </a:cubicBezTo>
                <a:lnTo>
                  <a:pt x="0" y="192712"/>
                </a:lnTo>
                <a:cubicBezTo>
                  <a:pt x="0" y="86280"/>
                  <a:pt x="83694" y="0"/>
                  <a:pt x="1869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94113F5F-BFF0-4046-B293-854F7B1E7D3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85621A6-A516-46EC-B06B-F2C69CCC51F8}"/>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C9432D7D-5756-48BB-9180-9975B901A9A7}"/>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5230893" y="137803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5230893"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1">
            <a:extLst>
              <a:ext uri="{FF2B5EF4-FFF2-40B4-BE49-F238E27FC236}">
                <a16:creationId xmlns:a16="http://schemas.microsoft.com/office/drawing/2014/main" id="{4037EF88-C314-4C81-ABFC-CA45512A33C4}"/>
              </a:ext>
            </a:extLst>
          </p:cNvPr>
          <p:cNvSpPr>
            <a:spLocks noGrp="1"/>
          </p:cNvSpPr>
          <p:nvPr>
            <p:ph type="pic" sz="quarter" idx="11"/>
          </p:nvPr>
        </p:nvSpPr>
        <p:spPr>
          <a:xfrm>
            <a:off x="548809" y="1812290"/>
            <a:ext cx="2921689" cy="2366584"/>
          </a:xfrm>
          <a:custGeom>
            <a:avLst/>
            <a:gdLst>
              <a:gd name="connsiteX0" fmla="*/ 175009 w 2921689"/>
              <a:gd name="connsiteY0" fmla="*/ 0 h 2366584"/>
              <a:gd name="connsiteX1" fmla="*/ 2746679 w 2921689"/>
              <a:gd name="connsiteY1" fmla="*/ 0 h 2366584"/>
              <a:gd name="connsiteX2" fmla="*/ 2921689 w 2921689"/>
              <a:gd name="connsiteY2" fmla="*/ 175009 h 2366584"/>
              <a:gd name="connsiteX3" fmla="*/ 2921689 w 2921689"/>
              <a:gd name="connsiteY3" fmla="*/ 2191575 h 2366584"/>
              <a:gd name="connsiteX4" fmla="*/ 2746679 w 2921689"/>
              <a:gd name="connsiteY4" fmla="*/ 2366584 h 2366584"/>
              <a:gd name="connsiteX5" fmla="*/ 175009 w 2921689"/>
              <a:gd name="connsiteY5" fmla="*/ 2366584 h 2366584"/>
              <a:gd name="connsiteX6" fmla="*/ 0 w 2921689"/>
              <a:gd name="connsiteY6" fmla="*/ 2191575 h 2366584"/>
              <a:gd name="connsiteX7" fmla="*/ 0 w 2921689"/>
              <a:gd name="connsiteY7" fmla="*/ 175009 h 2366584"/>
              <a:gd name="connsiteX8" fmla="*/ 175009 w 292168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9" h="2366584">
                <a:moveTo>
                  <a:pt x="175009" y="0"/>
                </a:moveTo>
                <a:lnTo>
                  <a:pt x="2746679" y="0"/>
                </a:lnTo>
                <a:cubicBezTo>
                  <a:pt x="2843335" y="0"/>
                  <a:pt x="2921689" y="78354"/>
                  <a:pt x="2921689" y="175009"/>
                </a:cubicBezTo>
                <a:lnTo>
                  <a:pt x="2921689" y="2191575"/>
                </a:lnTo>
                <a:cubicBezTo>
                  <a:pt x="2921689" y="2288230"/>
                  <a:pt x="2843335" y="2366584"/>
                  <a:pt x="2746679" y="2366584"/>
                </a:cubicBezTo>
                <a:lnTo>
                  <a:pt x="175009" y="2366584"/>
                </a:lnTo>
                <a:cubicBezTo>
                  <a:pt x="78354" y="2366584"/>
                  <a:pt x="0" y="2288230"/>
                  <a:pt x="0" y="2191575"/>
                </a:cubicBezTo>
                <a:lnTo>
                  <a:pt x="0" y="175009"/>
                </a:lnTo>
                <a:cubicBezTo>
                  <a:pt x="0" y="78354"/>
                  <a:pt x="78354" y="0"/>
                  <a:pt x="17500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4">
            <a:extLst>
              <a:ext uri="{FF2B5EF4-FFF2-40B4-BE49-F238E27FC236}">
                <a16:creationId xmlns:a16="http://schemas.microsoft.com/office/drawing/2014/main" id="{AC222D35-92B7-44DD-A1CC-20E74C2594BE}"/>
              </a:ext>
            </a:extLst>
          </p:cNvPr>
          <p:cNvSpPr>
            <a:spLocks noGrp="1"/>
          </p:cNvSpPr>
          <p:nvPr userDrawn="1">
            <p:ph type="pic" sz="quarter" idx="10"/>
          </p:nvPr>
        </p:nvSpPr>
        <p:spPr>
          <a:xfrm>
            <a:off x="1896403" y="2925305"/>
            <a:ext cx="2439292" cy="2366584"/>
          </a:xfrm>
          <a:custGeom>
            <a:avLst/>
            <a:gdLst>
              <a:gd name="connsiteX0" fmla="*/ 188735 w 2439292"/>
              <a:gd name="connsiteY0" fmla="*/ 0 h 2366584"/>
              <a:gd name="connsiteX1" fmla="*/ 2250557 w 2439292"/>
              <a:gd name="connsiteY1" fmla="*/ 0 h 2366584"/>
              <a:gd name="connsiteX2" fmla="*/ 2439292 w 2439292"/>
              <a:gd name="connsiteY2" fmla="*/ 188736 h 2366584"/>
              <a:gd name="connsiteX3" fmla="*/ 2439292 w 2439292"/>
              <a:gd name="connsiteY3" fmla="*/ 2177849 h 2366584"/>
              <a:gd name="connsiteX4" fmla="*/ 2250557 w 2439292"/>
              <a:gd name="connsiteY4" fmla="*/ 2366584 h 2366584"/>
              <a:gd name="connsiteX5" fmla="*/ 188735 w 2439292"/>
              <a:gd name="connsiteY5" fmla="*/ 2366584 h 2366584"/>
              <a:gd name="connsiteX6" fmla="*/ 0 w 2439292"/>
              <a:gd name="connsiteY6" fmla="*/ 2177849 h 2366584"/>
              <a:gd name="connsiteX7" fmla="*/ 0 w 2439292"/>
              <a:gd name="connsiteY7" fmla="*/ 188736 h 2366584"/>
              <a:gd name="connsiteX8" fmla="*/ 188735 w 2439292"/>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292" h="2366584">
                <a:moveTo>
                  <a:pt x="188735" y="0"/>
                </a:moveTo>
                <a:lnTo>
                  <a:pt x="2250557" y="0"/>
                </a:lnTo>
                <a:cubicBezTo>
                  <a:pt x="2354792" y="0"/>
                  <a:pt x="2439292" y="84500"/>
                  <a:pt x="2439292" y="188736"/>
                </a:cubicBezTo>
                <a:lnTo>
                  <a:pt x="2439292" y="2177849"/>
                </a:lnTo>
                <a:cubicBezTo>
                  <a:pt x="2439292" y="2282084"/>
                  <a:pt x="2354792" y="2366584"/>
                  <a:pt x="2250557" y="2366584"/>
                </a:cubicBezTo>
                <a:lnTo>
                  <a:pt x="188735" y="2366584"/>
                </a:lnTo>
                <a:cubicBezTo>
                  <a:pt x="84499" y="2366584"/>
                  <a:pt x="0" y="2282084"/>
                  <a:pt x="0" y="2177849"/>
                </a:cubicBezTo>
                <a:lnTo>
                  <a:pt x="0" y="188736"/>
                </a:lnTo>
                <a:cubicBezTo>
                  <a:pt x="0" y="84500"/>
                  <a:pt x="84499" y="0"/>
                  <a:pt x="188735"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Freeform 54">
            <a:extLst>
              <a:ext uri="{FF2B5EF4-FFF2-40B4-BE49-F238E27FC236}">
                <a16:creationId xmlns:a16="http://schemas.microsoft.com/office/drawing/2014/main" id="{30DE4314-243D-469F-BF90-A0587D84BE1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4" name="Freeform 136">
            <a:extLst>
              <a:ext uri="{FF2B5EF4-FFF2-40B4-BE49-F238E27FC236}">
                <a16:creationId xmlns:a16="http://schemas.microsoft.com/office/drawing/2014/main" id="{CA7638F3-813F-49B1-A10D-19DC8139017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FEEF5F28-AA39-459A-B017-012BC526282B}"/>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E755646C-8994-447E-93DA-A67EC627D452}"/>
              </a:ext>
            </a:extLst>
          </p:cNvPr>
          <p:cNvSpPr>
            <a:spLocks noGrp="1"/>
          </p:cNvSpPr>
          <p:nvPr>
            <p:ph type="pic" sz="quarter" idx="10"/>
          </p:nvPr>
        </p:nvSpPr>
        <p:spPr>
          <a:xfrm>
            <a:off x="5060546" y="2396442"/>
            <a:ext cx="3538219" cy="2763982"/>
          </a:xfrm>
          <a:custGeom>
            <a:avLst/>
            <a:gdLst>
              <a:gd name="connsiteX0" fmla="*/ 254950 w 3538219"/>
              <a:gd name="connsiteY0" fmla="*/ 0 h 2763982"/>
              <a:gd name="connsiteX1" fmla="*/ 3283270 w 3538219"/>
              <a:gd name="connsiteY1" fmla="*/ 0 h 2763982"/>
              <a:gd name="connsiteX2" fmla="*/ 3538219 w 3538219"/>
              <a:gd name="connsiteY2" fmla="*/ 254950 h 2763982"/>
              <a:gd name="connsiteX3" fmla="*/ 3538219 w 3538219"/>
              <a:gd name="connsiteY3" fmla="*/ 2509033 h 2763982"/>
              <a:gd name="connsiteX4" fmla="*/ 3283270 w 3538219"/>
              <a:gd name="connsiteY4" fmla="*/ 2763982 h 2763982"/>
              <a:gd name="connsiteX5" fmla="*/ 254950 w 3538219"/>
              <a:gd name="connsiteY5" fmla="*/ 2763982 h 2763982"/>
              <a:gd name="connsiteX6" fmla="*/ 0 w 3538219"/>
              <a:gd name="connsiteY6" fmla="*/ 2509033 h 2763982"/>
              <a:gd name="connsiteX7" fmla="*/ 0 w 3538219"/>
              <a:gd name="connsiteY7" fmla="*/ 254950 h 2763982"/>
              <a:gd name="connsiteX8" fmla="*/ 254950 w 3538219"/>
              <a:gd name="connsiteY8" fmla="*/ 0 h 276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19" h="2763982">
                <a:moveTo>
                  <a:pt x="254950" y="0"/>
                </a:moveTo>
                <a:lnTo>
                  <a:pt x="3283270" y="0"/>
                </a:lnTo>
                <a:cubicBezTo>
                  <a:pt x="3424074" y="0"/>
                  <a:pt x="3538219" y="114145"/>
                  <a:pt x="3538219" y="254950"/>
                </a:cubicBezTo>
                <a:lnTo>
                  <a:pt x="3538219" y="2509033"/>
                </a:lnTo>
                <a:cubicBezTo>
                  <a:pt x="3538219" y="2649837"/>
                  <a:pt x="3424074" y="2763982"/>
                  <a:pt x="3283270" y="2763982"/>
                </a:cubicBezTo>
                <a:lnTo>
                  <a:pt x="254950" y="2763982"/>
                </a:lnTo>
                <a:cubicBezTo>
                  <a:pt x="114145" y="2763982"/>
                  <a:pt x="0" y="2649837"/>
                  <a:pt x="0" y="2509033"/>
                </a:cubicBezTo>
                <a:lnTo>
                  <a:pt x="0" y="254950"/>
                </a:lnTo>
                <a:cubicBezTo>
                  <a:pt x="0" y="114145"/>
                  <a:pt x="114145" y="0"/>
                  <a:pt x="25495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8CC0C473-F87D-4D64-89F4-1CAFF23E461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72AC6895-7FB7-45AC-8527-59A09FE6508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0C451A64-58BD-43AB-B4F4-7327851B1153}"/>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1">
            <a:extLst>
              <a:ext uri="{FF2B5EF4-FFF2-40B4-BE49-F238E27FC236}">
                <a16:creationId xmlns:a16="http://schemas.microsoft.com/office/drawing/2014/main" id="{B7EE18BB-4F6C-4138-BCC7-1D363B80842B}"/>
              </a:ext>
            </a:extLst>
          </p:cNvPr>
          <p:cNvSpPr>
            <a:spLocks noGrp="1"/>
          </p:cNvSpPr>
          <p:nvPr>
            <p:ph type="pic" sz="quarter" idx="11"/>
          </p:nvPr>
        </p:nvSpPr>
        <p:spPr>
          <a:xfrm>
            <a:off x="4821312" y="1812290"/>
            <a:ext cx="2921688" cy="2366584"/>
          </a:xfrm>
          <a:custGeom>
            <a:avLst/>
            <a:gdLst>
              <a:gd name="connsiteX0" fmla="*/ 140717 w 2921688"/>
              <a:gd name="connsiteY0" fmla="*/ 0 h 2366584"/>
              <a:gd name="connsiteX1" fmla="*/ 2780971 w 2921688"/>
              <a:gd name="connsiteY1" fmla="*/ 0 h 2366584"/>
              <a:gd name="connsiteX2" fmla="*/ 2921688 w 2921688"/>
              <a:gd name="connsiteY2" fmla="*/ 140717 h 2366584"/>
              <a:gd name="connsiteX3" fmla="*/ 2921688 w 2921688"/>
              <a:gd name="connsiteY3" fmla="*/ 2225867 h 2366584"/>
              <a:gd name="connsiteX4" fmla="*/ 2780971 w 2921688"/>
              <a:gd name="connsiteY4" fmla="*/ 2366584 h 2366584"/>
              <a:gd name="connsiteX5" fmla="*/ 140717 w 2921688"/>
              <a:gd name="connsiteY5" fmla="*/ 2366584 h 2366584"/>
              <a:gd name="connsiteX6" fmla="*/ 0 w 2921688"/>
              <a:gd name="connsiteY6" fmla="*/ 2225867 h 2366584"/>
              <a:gd name="connsiteX7" fmla="*/ 0 w 2921688"/>
              <a:gd name="connsiteY7" fmla="*/ 140717 h 2366584"/>
              <a:gd name="connsiteX8" fmla="*/ 140717 w 2921688"/>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8" h="2366584">
                <a:moveTo>
                  <a:pt x="140717" y="0"/>
                </a:moveTo>
                <a:lnTo>
                  <a:pt x="2780971" y="0"/>
                </a:lnTo>
                <a:cubicBezTo>
                  <a:pt x="2858687" y="0"/>
                  <a:pt x="2921688" y="63001"/>
                  <a:pt x="2921688" y="140717"/>
                </a:cubicBezTo>
                <a:lnTo>
                  <a:pt x="2921688" y="2225867"/>
                </a:lnTo>
                <a:cubicBezTo>
                  <a:pt x="2921688" y="2303583"/>
                  <a:pt x="2858687" y="2366584"/>
                  <a:pt x="2780971" y="2366584"/>
                </a:cubicBezTo>
                <a:lnTo>
                  <a:pt x="140717" y="2366584"/>
                </a:lnTo>
                <a:cubicBezTo>
                  <a:pt x="63001" y="2366584"/>
                  <a:pt x="0" y="2303583"/>
                  <a:pt x="0" y="2225867"/>
                </a:cubicBezTo>
                <a:lnTo>
                  <a:pt x="0" y="140717"/>
                </a:lnTo>
                <a:cubicBezTo>
                  <a:pt x="0" y="63001"/>
                  <a:pt x="63001" y="0"/>
                  <a:pt x="14071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12">
            <a:extLst>
              <a:ext uri="{FF2B5EF4-FFF2-40B4-BE49-F238E27FC236}">
                <a16:creationId xmlns:a16="http://schemas.microsoft.com/office/drawing/2014/main" id="{268B89A4-491E-4B3D-A2A8-554FC5E30787}"/>
              </a:ext>
            </a:extLst>
          </p:cNvPr>
          <p:cNvSpPr>
            <a:spLocks noGrp="1"/>
          </p:cNvSpPr>
          <p:nvPr userDrawn="1">
            <p:ph type="pic" sz="quarter" idx="10"/>
          </p:nvPr>
        </p:nvSpPr>
        <p:spPr>
          <a:xfrm>
            <a:off x="6314255" y="2925305"/>
            <a:ext cx="2293943" cy="2366584"/>
          </a:xfrm>
          <a:custGeom>
            <a:avLst/>
            <a:gdLst>
              <a:gd name="connsiteX0" fmla="*/ 142339 w 2293943"/>
              <a:gd name="connsiteY0" fmla="*/ 0 h 2366584"/>
              <a:gd name="connsiteX1" fmla="*/ 2151604 w 2293943"/>
              <a:gd name="connsiteY1" fmla="*/ 0 h 2366584"/>
              <a:gd name="connsiteX2" fmla="*/ 2293943 w 2293943"/>
              <a:gd name="connsiteY2" fmla="*/ 142339 h 2366584"/>
              <a:gd name="connsiteX3" fmla="*/ 2293943 w 2293943"/>
              <a:gd name="connsiteY3" fmla="*/ 2224245 h 2366584"/>
              <a:gd name="connsiteX4" fmla="*/ 2151604 w 2293943"/>
              <a:gd name="connsiteY4" fmla="*/ 2366584 h 2366584"/>
              <a:gd name="connsiteX5" fmla="*/ 142339 w 2293943"/>
              <a:gd name="connsiteY5" fmla="*/ 2366584 h 2366584"/>
              <a:gd name="connsiteX6" fmla="*/ 0 w 2293943"/>
              <a:gd name="connsiteY6" fmla="*/ 2224245 h 2366584"/>
              <a:gd name="connsiteX7" fmla="*/ 0 w 2293943"/>
              <a:gd name="connsiteY7" fmla="*/ 142339 h 2366584"/>
              <a:gd name="connsiteX8" fmla="*/ 142339 w 2293943"/>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943" h="2366584">
                <a:moveTo>
                  <a:pt x="142339" y="0"/>
                </a:moveTo>
                <a:lnTo>
                  <a:pt x="2151604" y="0"/>
                </a:lnTo>
                <a:cubicBezTo>
                  <a:pt x="2230216" y="0"/>
                  <a:pt x="2293943" y="63728"/>
                  <a:pt x="2293943" y="142339"/>
                </a:cubicBezTo>
                <a:lnTo>
                  <a:pt x="2293943" y="2224245"/>
                </a:lnTo>
                <a:cubicBezTo>
                  <a:pt x="2293943" y="2302857"/>
                  <a:pt x="2230216" y="2366584"/>
                  <a:pt x="2151604" y="2366584"/>
                </a:cubicBezTo>
                <a:lnTo>
                  <a:pt x="142339" y="2366584"/>
                </a:lnTo>
                <a:cubicBezTo>
                  <a:pt x="63728" y="2366584"/>
                  <a:pt x="0" y="2302857"/>
                  <a:pt x="0" y="2224245"/>
                </a:cubicBezTo>
                <a:lnTo>
                  <a:pt x="0" y="142339"/>
                </a:lnTo>
                <a:cubicBezTo>
                  <a:pt x="0" y="63728"/>
                  <a:pt x="63728" y="0"/>
                  <a:pt x="142339"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40868321-77BA-4251-BF5A-268D74EC050B}"/>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0C05E9CF-CDB0-4D1C-8F74-633E3BF09C6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F5AF7221-60BF-429E-8655-09A8FC7DFE45}"/>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14" name="PpHolder5">
            <a:extLst>
              <a:ext uri="{FF2B5EF4-FFF2-40B4-BE49-F238E27FC236}">
                <a16:creationId xmlns:a16="http://schemas.microsoft.com/office/drawing/2014/main" id="{9D143140-2D21-45A8-B0B1-B5D69D3B0D53}"/>
              </a:ext>
            </a:extLst>
          </p:cNvPr>
          <p:cNvSpPr>
            <a:spLocks noGrp="1"/>
          </p:cNvSpPr>
          <p:nvPr>
            <p:ph type="pic" sz="quarter" idx="10"/>
          </p:nvPr>
        </p:nvSpPr>
        <p:spPr>
          <a:xfrm>
            <a:off x="548809" y="3126303"/>
            <a:ext cx="3517459" cy="2128703"/>
          </a:xfrm>
          <a:custGeom>
            <a:avLst/>
            <a:gdLst>
              <a:gd name="connsiteX0" fmla="*/ 177918 w 3517459"/>
              <a:gd name="connsiteY0" fmla="*/ 0 h 2128703"/>
              <a:gd name="connsiteX1" fmla="*/ 3339541 w 3517459"/>
              <a:gd name="connsiteY1" fmla="*/ 0 h 2128703"/>
              <a:gd name="connsiteX2" fmla="*/ 3517459 w 3517459"/>
              <a:gd name="connsiteY2" fmla="*/ 177918 h 2128703"/>
              <a:gd name="connsiteX3" fmla="*/ 3517459 w 3517459"/>
              <a:gd name="connsiteY3" fmla="*/ 1950786 h 2128703"/>
              <a:gd name="connsiteX4" fmla="*/ 3339541 w 3517459"/>
              <a:gd name="connsiteY4" fmla="*/ 2128703 h 2128703"/>
              <a:gd name="connsiteX5" fmla="*/ 177918 w 3517459"/>
              <a:gd name="connsiteY5" fmla="*/ 2128703 h 2128703"/>
              <a:gd name="connsiteX6" fmla="*/ 0 w 3517459"/>
              <a:gd name="connsiteY6" fmla="*/ 1950786 h 2128703"/>
              <a:gd name="connsiteX7" fmla="*/ 0 w 3517459"/>
              <a:gd name="connsiteY7" fmla="*/ 177918 h 2128703"/>
              <a:gd name="connsiteX8" fmla="*/ 177918 w 3517459"/>
              <a:gd name="connsiteY8" fmla="*/ 0 h 212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459" h="2128703">
                <a:moveTo>
                  <a:pt x="177918" y="0"/>
                </a:moveTo>
                <a:lnTo>
                  <a:pt x="3339541" y="0"/>
                </a:lnTo>
                <a:cubicBezTo>
                  <a:pt x="3437803" y="0"/>
                  <a:pt x="3517459" y="79656"/>
                  <a:pt x="3517459" y="177918"/>
                </a:cubicBezTo>
                <a:lnTo>
                  <a:pt x="3517459" y="1950786"/>
                </a:lnTo>
                <a:cubicBezTo>
                  <a:pt x="3517459" y="2049047"/>
                  <a:pt x="3437803" y="2128703"/>
                  <a:pt x="3339541" y="2128703"/>
                </a:cubicBezTo>
                <a:lnTo>
                  <a:pt x="177918" y="2128703"/>
                </a:lnTo>
                <a:cubicBezTo>
                  <a:pt x="79657" y="2128703"/>
                  <a:pt x="0" y="2049047"/>
                  <a:pt x="0" y="1950786"/>
                </a:cubicBezTo>
                <a:lnTo>
                  <a:pt x="0" y="177918"/>
                </a:lnTo>
                <a:cubicBezTo>
                  <a:pt x="0" y="79656"/>
                  <a:pt x="79657" y="0"/>
                  <a:pt x="17791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72A943EF-3648-4600-8721-D232B4C1DAAC}"/>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DDCC8E9-CB34-4837-AA12-47191252D8D5}"/>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727DA87A-D59C-497E-BC00-DCCD07D270AA}"/>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E13E662E-0F46-4B9F-905A-D0DBAA27C99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03E2FDC9-3D38-4B53-8B94-4056526BBBD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8" name="PpHolder1">
            <a:extLst>
              <a:ext uri="{FF2B5EF4-FFF2-40B4-BE49-F238E27FC236}">
                <a16:creationId xmlns:a16="http://schemas.microsoft.com/office/drawing/2014/main" id="{BA47FDEE-DB98-4CC1-9799-8859E055B332}"/>
              </a:ext>
            </a:extLst>
          </p:cNvPr>
          <p:cNvSpPr>
            <a:spLocks noGrp="1"/>
          </p:cNvSpPr>
          <p:nvPr>
            <p:ph type="pic" sz="quarter" idx="11"/>
          </p:nvPr>
        </p:nvSpPr>
        <p:spPr>
          <a:xfrm>
            <a:off x="555718" y="1458860"/>
            <a:ext cx="2396267" cy="3796147"/>
          </a:xfrm>
          <a:custGeom>
            <a:avLst/>
            <a:gdLst>
              <a:gd name="connsiteX0" fmla="*/ 200281 w 2396267"/>
              <a:gd name="connsiteY0" fmla="*/ 0 h 3796147"/>
              <a:gd name="connsiteX1" fmla="*/ 2195987 w 2396267"/>
              <a:gd name="connsiteY1" fmla="*/ 0 h 3796147"/>
              <a:gd name="connsiteX2" fmla="*/ 2396267 w 2396267"/>
              <a:gd name="connsiteY2" fmla="*/ 200280 h 3796147"/>
              <a:gd name="connsiteX3" fmla="*/ 2396267 w 2396267"/>
              <a:gd name="connsiteY3" fmla="*/ 3595867 h 3796147"/>
              <a:gd name="connsiteX4" fmla="*/ 2195987 w 2396267"/>
              <a:gd name="connsiteY4" fmla="*/ 3796147 h 3796147"/>
              <a:gd name="connsiteX5" fmla="*/ 200281 w 2396267"/>
              <a:gd name="connsiteY5" fmla="*/ 3796147 h 3796147"/>
              <a:gd name="connsiteX6" fmla="*/ 0 w 2396267"/>
              <a:gd name="connsiteY6" fmla="*/ 3595867 h 3796147"/>
              <a:gd name="connsiteX7" fmla="*/ 0 w 2396267"/>
              <a:gd name="connsiteY7" fmla="*/ 200280 h 3796147"/>
              <a:gd name="connsiteX8" fmla="*/ 200281 w 2396267"/>
              <a:gd name="connsiteY8" fmla="*/ 0 h 379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6267" h="3796147">
                <a:moveTo>
                  <a:pt x="200281" y="0"/>
                </a:moveTo>
                <a:lnTo>
                  <a:pt x="2195987" y="0"/>
                </a:lnTo>
                <a:cubicBezTo>
                  <a:pt x="2306599" y="0"/>
                  <a:pt x="2396267" y="89669"/>
                  <a:pt x="2396267" y="200280"/>
                </a:cubicBezTo>
                <a:lnTo>
                  <a:pt x="2396267" y="3595867"/>
                </a:lnTo>
                <a:cubicBezTo>
                  <a:pt x="2396267" y="3706478"/>
                  <a:pt x="2306599" y="3796147"/>
                  <a:pt x="2195987" y="3796147"/>
                </a:cubicBezTo>
                <a:lnTo>
                  <a:pt x="200281" y="3796147"/>
                </a:lnTo>
                <a:cubicBezTo>
                  <a:pt x="89669" y="3796147"/>
                  <a:pt x="0" y="3706478"/>
                  <a:pt x="0" y="3595867"/>
                </a:cubicBezTo>
                <a:lnTo>
                  <a:pt x="0" y="200280"/>
                </a:lnTo>
                <a:cubicBezTo>
                  <a:pt x="0" y="89669"/>
                  <a:pt x="89669" y="0"/>
                  <a:pt x="20028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5">
            <a:extLst>
              <a:ext uri="{FF2B5EF4-FFF2-40B4-BE49-F238E27FC236}">
                <a16:creationId xmlns:a16="http://schemas.microsoft.com/office/drawing/2014/main" id="{FEB50EC1-DDA7-48E6-9D94-C1CD16FC93CF}"/>
              </a:ext>
            </a:extLst>
          </p:cNvPr>
          <p:cNvSpPr>
            <a:spLocks noGrp="1"/>
          </p:cNvSpPr>
          <p:nvPr userDrawn="1">
            <p:ph type="pic" sz="quarter" idx="10"/>
          </p:nvPr>
        </p:nvSpPr>
        <p:spPr>
          <a:xfrm>
            <a:off x="1961135" y="2904170"/>
            <a:ext cx="2164759" cy="2366584"/>
          </a:xfrm>
          <a:custGeom>
            <a:avLst/>
            <a:gdLst>
              <a:gd name="connsiteX0" fmla="*/ 172640 w 2164759"/>
              <a:gd name="connsiteY0" fmla="*/ 0 h 2366584"/>
              <a:gd name="connsiteX1" fmla="*/ 1992120 w 2164759"/>
              <a:gd name="connsiteY1" fmla="*/ 0 h 2366584"/>
              <a:gd name="connsiteX2" fmla="*/ 2164759 w 2164759"/>
              <a:gd name="connsiteY2" fmla="*/ 172639 h 2366584"/>
              <a:gd name="connsiteX3" fmla="*/ 2164759 w 2164759"/>
              <a:gd name="connsiteY3" fmla="*/ 2193945 h 2366584"/>
              <a:gd name="connsiteX4" fmla="*/ 1992120 w 2164759"/>
              <a:gd name="connsiteY4" fmla="*/ 2366584 h 2366584"/>
              <a:gd name="connsiteX5" fmla="*/ 172640 w 2164759"/>
              <a:gd name="connsiteY5" fmla="*/ 2366584 h 2366584"/>
              <a:gd name="connsiteX6" fmla="*/ 0 w 2164759"/>
              <a:gd name="connsiteY6" fmla="*/ 2193945 h 2366584"/>
              <a:gd name="connsiteX7" fmla="*/ 0 w 2164759"/>
              <a:gd name="connsiteY7" fmla="*/ 172639 h 2366584"/>
              <a:gd name="connsiteX8" fmla="*/ 172640 w 216475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759" h="2366584">
                <a:moveTo>
                  <a:pt x="172640" y="0"/>
                </a:moveTo>
                <a:lnTo>
                  <a:pt x="1992120" y="0"/>
                </a:lnTo>
                <a:cubicBezTo>
                  <a:pt x="2087467" y="0"/>
                  <a:pt x="2164759" y="77293"/>
                  <a:pt x="2164759" y="172639"/>
                </a:cubicBezTo>
                <a:lnTo>
                  <a:pt x="2164759" y="2193945"/>
                </a:lnTo>
                <a:cubicBezTo>
                  <a:pt x="2164759" y="2289291"/>
                  <a:pt x="2087467" y="2366584"/>
                  <a:pt x="1992120" y="2366584"/>
                </a:cubicBezTo>
                <a:lnTo>
                  <a:pt x="172640" y="2366584"/>
                </a:lnTo>
                <a:cubicBezTo>
                  <a:pt x="77293" y="2366584"/>
                  <a:pt x="0" y="2289291"/>
                  <a:pt x="0" y="2193945"/>
                </a:cubicBezTo>
                <a:lnTo>
                  <a:pt x="0" y="172639"/>
                </a:lnTo>
                <a:cubicBezTo>
                  <a:pt x="0" y="77293"/>
                  <a:pt x="77293" y="0"/>
                  <a:pt x="172640"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6391ADFF-EB3A-4EA0-BE74-709C1F7A7994}"/>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8181720" y="6253707"/>
            <a:ext cx="147211" cy="147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8242110" y="6286819"/>
            <a:ext cx="289285"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Page</a:t>
            </a:r>
            <a:endParaRPr lang="en-ID" sz="9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8240040" y="6506103"/>
            <a:ext cx="35872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295219" y="6245268"/>
            <a:ext cx="1601182" cy="20903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accent1"/>
                </a:solidFill>
                <a:latin typeface="+mj-lt"/>
              </a:rPr>
              <a:t>www.yourwebsite.com</a:t>
            </a:r>
            <a:endParaRPr lang="en-ID" sz="1050">
              <a:solidFill>
                <a:schemeClr val="accent1"/>
              </a:solidFill>
              <a:latin typeface="+mj-lt"/>
            </a:endParaRPr>
          </a:p>
        </p:txBody>
      </p:sp>
      <p:sp>
        <p:nvSpPr>
          <p:cNvPr id="7" name="Slide Number Placeholder 5">
            <a:extLst>
              <a:ext uri="{FF2B5EF4-FFF2-40B4-BE49-F238E27FC236}">
                <a16:creationId xmlns:a16="http://schemas.microsoft.com/office/drawing/2014/main" id="{57F1D6BE-8160-49AE-9980-6CD026BDF453}"/>
              </a:ext>
            </a:extLst>
          </p:cNvPr>
          <p:cNvSpPr>
            <a:spLocks noGrp="1"/>
          </p:cNvSpPr>
          <p:nvPr>
            <p:ph type="sldNum" sz="quarter" idx="4"/>
          </p:nvPr>
        </p:nvSpPr>
        <p:spPr>
          <a:xfrm>
            <a:off x="8466273" y="6275136"/>
            <a:ext cx="385762" cy="253914"/>
          </a:xfrm>
          <a:prstGeom prst="rect">
            <a:avLst/>
          </a:prstGeom>
        </p:spPr>
        <p:txBody>
          <a:bodyPr vert="horz" lIns="91440" tIns="45720" rIns="91440" bIns="45720" rtlCol="0" anchor="ctr"/>
          <a:lstStyle>
            <a:lvl1pPr algn="l">
              <a:defRPr sz="9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1FDEB-B05C-41FA-B59D-314E931D057B}"/>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4" name="Picture Placeholder 3">
            <a:extLst>
              <a:ext uri="{FF2B5EF4-FFF2-40B4-BE49-F238E27FC236}">
                <a16:creationId xmlns:a16="http://schemas.microsoft.com/office/drawing/2014/main" id="{04057CFF-CB54-4DD7-9305-99B0343F8A5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664868" y="3207522"/>
            <a:ext cx="3814263" cy="13136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6599">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2696073" y="4458923"/>
            <a:ext cx="3751855"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kern="800" spc="225">
                <a:solidFill>
                  <a:schemeClr val="bg2"/>
                </a:solidFill>
              </a:rPr>
              <a:t>Ecology &amp; Environment Presentation Template</a:t>
            </a:r>
            <a:endParaRPr lang="en-ID" sz="900" kern="800" spc="225">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4174126" y="1965689"/>
            <a:ext cx="795748" cy="1463311"/>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3464591" y="1127992"/>
            <a:ext cx="809925" cy="8099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TextBox">
            <a:extLst>
              <a:ext uri="{FF2B5EF4-FFF2-40B4-BE49-F238E27FC236}">
                <a16:creationId xmlns:a16="http://schemas.microsoft.com/office/drawing/2014/main" id="{D314359F-58C5-4416-B7C1-4612A05DA027}"/>
              </a:ext>
            </a:extLst>
          </p:cNvPr>
          <p:cNvSpPr txBox="1"/>
          <p:nvPr/>
        </p:nvSpPr>
        <p:spPr>
          <a:xfrm>
            <a:off x="548807" y="3361520"/>
            <a:ext cx="2372606"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sz="1050">
              <a:solidFill>
                <a:schemeClr val="tx1"/>
              </a:solidFill>
            </a:endParaRPr>
          </a:p>
        </p:txBody>
      </p:sp>
      <p:sp>
        <p:nvSpPr>
          <p:cNvPr id="4" name="PsHolder3">
            <a:extLst>
              <a:ext uri="{FF2B5EF4-FFF2-40B4-BE49-F238E27FC236}">
                <a16:creationId xmlns:a16="http://schemas.microsoft.com/office/drawing/2014/main" id="{9342D094-C127-453D-92B9-9BA8214B5A62}"/>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6470190" y="2023012"/>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4A62CD02-FF6E-4C35-8B3F-6F401D2FBF2D}"/>
              </a:ext>
            </a:extLst>
          </p:cNvPr>
          <p:cNvSpPr txBox="1"/>
          <p:nvPr/>
        </p:nvSpPr>
        <p:spPr>
          <a:xfrm>
            <a:off x="6909659" y="198597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6470190" y="2352116"/>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6470190" y="3038356"/>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6518227" y="3114740"/>
            <a:ext cx="226481" cy="169785"/>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67" name="TextBox">
            <a:extLst>
              <a:ext uri="{FF2B5EF4-FFF2-40B4-BE49-F238E27FC236}">
                <a16:creationId xmlns:a16="http://schemas.microsoft.com/office/drawing/2014/main" id="{4BB27495-F64C-475D-B237-CE8ABADA6B85}"/>
              </a:ext>
            </a:extLst>
          </p:cNvPr>
          <p:cNvSpPr txBox="1"/>
          <p:nvPr/>
        </p:nvSpPr>
        <p:spPr>
          <a:xfrm>
            <a:off x="6909659" y="3001321"/>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6470190" y="3367459"/>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6470190" y="4053699"/>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TextBox">
            <a:extLst>
              <a:ext uri="{FF2B5EF4-FFF2-40B4-BE49-F238E27FC236}">
                <a16:creationId xmlns:a16="http://schemas.microsoft.com/office/drawing/2014/main" id="{9DB101D0-79AA-44E4-9596-236578B71A8C}"/>
              </a:ext>
            </a:extLst>
          </p:cNvPr>
          <p:cNvSpPr txBox="1"/>
          <p:nvPr/>
        </p:nvSpPr>
        <p:spPr>
          <a:xfrm>
            <a:off x="6909659" y="4016664"/>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6470190" y="4382803"/>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6538154" y="4118596"/>
            <a:ext cx="186627" cy="192759"/>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6543097" y="2099529"/>
            <a:ext cx="176741" cy="169522"/>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DCA528E2-A672-4B38-8C75-26B97A8944F5}"/>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E6251FDC-A037-41A5-81CD-0A4054AF3775}"/>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2542844" y="1215673"/>
            <a:ext cx="775922" cy="775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2">
            <a:extLst>
              <a:ext uri="{FF2B5EF4-FFF2-40B4-BE49-F238E27FC236}">
                <a16:creationId xmlns:a16="http://schemas.microsoft.com/office/drawing/2014/main" id="{3337051F-F897-49A1-B08C-AA6D68965F59}"/>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3784622" y="2818734"/>
            <a:ext cx="4858112"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nulla ligula eligendi amet harum atque eos fuga eveniet sied facilis iusto mollitia delectus saepe molestias similique iste in distinctio possimus fuga sied accusamus iusto at atque officiis</a:t>
            </a:r>
            <a:endParaRPr lang="en-ID" sz="1050">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7506051" y="3426244"/>
            <a:ext cx="960857" cy="960857"/>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7497584"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7327765"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5734669" y="3426244"/>
            <a:ext cx="960857" cy="960857"/>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5726203"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5556384"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3963286" y="3426244"/>
            <a:ext cx="960857" cy="960857"/>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3954820"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3784621" y="4797559"/>
            <a:ext cx="131818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5926651" y="3752298"/>
            <a:ext cx="576891" cy="323165"/>
          </a:xfrm>
          <a:prstGeom prst="rect">
            <a:avLst/>
          </a:prstGeom>
          <a:noFill/>
        </p:spPr>
        <p:txBody>
          <a:bodyPr wrap="square" rtlCol="0" anchor="ctr">
            <a:spAutoFit/>
          </a:bodyPr>
          <a:lstStyle/>
          <a:p>
            <a:pPr algn="ctr"/>
            <a:r>
              <a:rPr lang="en-US" sz="1500" b="1" dirty="0">
                <a:solidFill>
                  <a:schemeClr val="accent1"/>
                </a:solidFill>
                <a:latin typeface="+mj-lt"/>
              </a:rPr>
              <a:t>#2</a:t>
            </a:r>
            <a:endParaRPr lang="en-ID" sz="15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4155269" y="3752298"/>
            <a:ext cx="576891" cy="323165"/>
          </a:xfrm>
          <a:prstGeom prst="rect">
            <a:avLst/>
          </a:prstGeom>
          <a:noFill/>
        </p:spPr>
        <p:txBody>
          <a:bodyPr wrap="square" rtlCol="0" anchor="ctr">
            <a:spAutoFit/>
          </a:bodyPr>
          <a:lstStyle/>
          <a:p>
            <a:pPr algn="ctr"/>
            <a:r>
              <a:rPr lang="en-US" sz="1500" b="1">
                <a:solidFill>
                  <a:schemeClr val="accent1"/>
                </a:solidFill>
                <a:latin typeface="+mj-lt"/>
              </a:rPr>
              <a:t>#1</a:t>
            </a:r>
            <a:endParaRPr lang="en-ID" sz="15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7698034" y="3752298"/>
            <a:ext cx="576891" cy="323165"/>
          </a:xfrm>
          <a:prstGeom prst="rect">
            <a:avLst/>
          </a:prstGeom>
          <a:noFill/>
        </p:spPr>
        <p:txBody>
          <a:bodyPr wrap="square" rtlCol="0" anchor="ctr">
            <a:spAutoFit/>
          </a:bodyPr>
          <a:lstStyle/>
          <a:p>
            <a:pPr algn="ctr"/>
            <a:r>
              <a:rPr lang="en-US" sz="1500" b="1">
                <a:solidFill>
                  <a:schemeClr val="accent1"/>
                </a:solidFill>
                <a:latin typeface="+mj-lt"/>
              </a:rPr>
              <a:t>#3</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8C168CD0-F838-46B9-8E1B-3DC5F8E4B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5" name="Slide Number Placeholder 4">
            <a:extLst>
              <a:ext uri="{FF2B5EF4-FFF2-40B4-BE49-F238E27FC236}">
                <a16:creationId xmlns:a16="http://schemas.microsoft.com/office/drawing/2014/main" id="{B981E6BC-AB5E-450D-823A-CDB96B7CA43E}"/>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5128544" y="0"/>
            <a:ext cx="4015456" cy="3964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PsHolder2">
            <a:extLst>
              <a:ext uri="{FF2B5EF4-FFF2-40B4-BE49-F238E27FC236}">
                <a16:creationId xmlns:a16="http://schemas.microsoft.com/office/drawing/2014/main" id="{0AC2CF20-CC0C-4E92-9AEE-917E1A4A28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3168272" y="2046282"/>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9" name="TextBox">
            <a:extLst>
              <a:ext uri="{FF2B5EF4-FFF2-40B4-BE49-F238E27FC236}">
                <a16:creationId xmlns:a16="http://schemas.microsoft.com/office/drawing/2014/main" id="{53FFA6D3-B676-4AF7-BEE1-1E359D9C6D4D}"/>
              </a:ext>
            </a:extLst>
          </p:cNvPr>
          <p:cNvSpPr txBox="1"/>
          <p:nvPr/>
        </p:nvSpPr>
        <p:spPr>
          <a:xfrm>
            <a:off x="599496" y="2225478"/>
            <a:ext cx="3253362"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accent1"/>
                </a:solidFill>
                <a:latin typeface="+mj-lt"/>
              </a:rPr>
              <a:t>We Won't Have A Society </a:t>
            </a:r>
            <a:r>
              <a:rPr lang="en-US" sz="3000">
                <a:solidFill>
                  <a:schemeClr val="tx1"/>
                </a:solidFill>
                <a:latin typeface="+mj-lt"/>
              </a:rPr>
              <a:t>If We Destroy The Environment.</a:t>
            </a:r>
            <a:endParaRPr lang="en-ID" sz="24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863855" y="4076621"/>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Margaret Mead</a:t>
            </a:r>
            <a:endParaRPr lang="en-ID" sz="12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607438" y="4225049"/>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005DC5E-57D7-47C4-B389-08B08A58E7E6}"/>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330A178-A543-44B1-B01B-171A0AC557F9}"/>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553568" y="264951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553569" y="2903396"/>
            <a:ext cx="2424987"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sz="1050">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555542" y="4288671"/>
            <a:ext cx="232863" cy="232863"/>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918269" y="4288671"/>
            <a:ext cx="232863" cy="232863"/>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280995" y="4288671"/>
            <a:ext cx="232863" cy="232863"/>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1643722" y="4288671"/>
            <a:ext cx="232863" cy="232863"/>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3840499" y="4479420"/>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3770219" y="4845559"/>
            <a:ext cx="1602372"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Eco Leaf Founder</a:t>
            </a:r>
            <a:endParaRPr lang="en-ID" sz="1050">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4058472" y="4845559"/>
            <a:ext cx="1025866"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6028547" y="2579570"/>
            <a:ext cx="1054856" cy="276999"/>
          </a:xfrm>
          <a:prstGeom prst="rect">
            <a:avLst/>
          </a:prstGeom>
          <a:noFill/>
        </p:spPr>
        <p:txBody>
          <a:bodyPr wrap="square" rtlCol="0">
            <a:spAutoFit/>
          </a:bodyPr>
          <a:lstStyle/>
          <a:p>
            <a:pPr algn="l"/>
            <a:r>
              <a:rPr lang="en-ID" sz="1200" b="1">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6091398" y="2823094"/>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6091398" y="2823094"/>
            <a:ext cx="1904695"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7807947" y="2524166"/>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7768315" y="2531047"/>
            <a:ext cx="464400" cy="207749"/>
          </a:xfrm>
          <a:prstGeom prst="rect">
            <a:avLst/>
          </a:prstGeom>
          <a:noFill/>
        </p:spPr>
        <p:txBody>
          <a:bodyPr wrap="square" rtlCol="0">
            <a:spAutoFit/>
          </a:bodyPr>
          <a:lstStyle/>
          <a:p>
            <a:pPr algn="ctr"/>
            <a:r>
              <a:rPr lang="en-US" sz="75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6028547" y="3268101"/>
            <a:ext cx="1054856" cy="276999"/>
          </a:xfrm>
          <a:prstGeom prst="rect">
            <a:avLst/>
          </a:prstGeom>
          <a:noFill/>
        </p:spPr>
        <p:txBody>
          <a:bodyPr wrap="square" rtlCol="0">
            <a:spAutoFit/>
          </a:bodyPr>
          <a:lstStyle/>
          <a:p>
            <a:pPr algn="l"/>
            <a:r>
              <a:rPr lang="en-ID" sz="1200" b="1">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6091398" y="3519879"/>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6091397" y="3519879"/>
            <a:ext cx="1638297"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7537126" y="3228463"/>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7497494" y="3235565"/>
            <a:ext cx="464400" cy="207749"/>
          </a:xfrm>
          <a:prstGeom prst="rect">
            <a:avLst/>
          </a:prstGeom>
          <a:noFill/>
        </p:spPr>
        <p:txBody>
          <a:bodyPr wrap="square" rtlCol="0">
            <a:spAutoFit/>
          </a:bodyPr>
          <a:lstStyle/>
          <a:p>
            <a:pPr algn="ctr"/>
            <a:r>
              <a:rPr lang="id-ID" sz="750" b="1" dirty="0">
                <a:solidFill>
                  <a:schemeClr val="bg2"/>
                </a:solidFill>
                <a:latin typeface="+mj-lt"/>
              </a:rPr>
              <a:t>80</a:t>
            </a:r>
            <a:r>
              <a:rPr lang="en-US" sz="75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6091398" y="4220880"/>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6091397" y="4220880"/>
            <a:ext cx="1793983"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7692812" y="3925248"/>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7653180" y="3933457"/>
            <a:ext cx="464400" cy="323165"/>
          </a:xfrm>
          <a:prstGeom prst="rect">
            <a:avLst/>
          </a:prstGeom>
          <a:noFill/>
        </p:spPr>
        <p:txBody>
          <a:bodyPr wrap="square" rtlCol="0">
            <a:spAutoFit/>
          </a:bodyPr>
          <a:lstStyle/>
          <a:p>
            <a:pPr algn="ctr"/>
            <a:r>
              <a:rPr lang="id-ID" sz="750" b="1" dirty="0">
                <a:solidFill>
                  <a:schemeClr val="bg2"/>
                </a:solidFill>
                <a:latin typeface="+mj-lt"/>
              </a:rPr>
              <a:t>85</a:t>
            </a:r>
            <a:r>
              <a:rPr lang="en-US" sz="75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6091397" y="3912028"/>
            <a:ext cx="105485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4D5B21D-F4B0-4DED-98DB-DBEB6E08696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16" name="Slide Number Placeholder 15">
            <a:extLst>
              <a:ext uri="{FF2B5EF4-FFF2-40B4-BE49-F238E27FC236}">
                <a16:creationId xmlns:a16="http://schemas.microsoft.com/office/drawing/2014/main" id="{BE11B321-A949-4251-91DD-7DB570740AD7}"/>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171265" y="2383339"/>
            <a:ext cx="601584" cy="6015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PsHolder2">
            <a:extLst>
              <a:ext uri="{FF2B5EF4-FFF2-40B4-BE49-F238E27FC236}">
                <a16:creationId xmlns:a16="http://schemas.microsoft.com/office/drawing/2014/main" id="{F1148CF2-814A-4736-895F-6952E422BC18}"/>
              </a:ext>
            </a:extLst>
          </p:cNvPr>
          <p:cNvSpPr>
            <a:spLocks noGrp="1"/>
          </p:cNvSpPr>
          <p:nvPr>
            <p:ph type="pic" sz="quarter" idx="11"/>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0" name="PsHolder3">
            <a:extLst>
              <a:ext uri="{FF2B5EF4-FFF2-40B4-BE49-F238E27FC236}">
                <a16:creationId xmlns:a16="http://schemas.microsoft.com/office/drawing/2014/main" id="{93C53CDE-37D4-41DD-BE35-94672543D019}"/>
              </a:ext>
            </a:extLst>
          </p:cNvPr>
          <p:cNvSpPr>
            <a:spLocks noGrp="1"/>
          </p:cNvSpPr>
          <p:nvPr>
            <p:ph type="pic" sz="quarter" idx="10"/>
          </p:nvPr>
        </p:nvSpPr>
        <p:spPr/>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237626"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237626"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239600" y="4329888"/>
            <a:ext cx="232863" cy="232863"/>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2602327" y="4329888"/>
            <a:ext cx="232863" cy="232863"/>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2965053" y="4329888"/>
            <a:ext cx="232863" cy="232863"/>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3327780" y="4329888"/>
            <a:ext cx="232863" cy="232863"/>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6805920"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6807894" y="4329888"/>
            <a:ext cx="232863" cy="232863"/>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7170620" y="4329888"/>
            <a:ext cx="232863" cy="232863"/>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7533346" y="4329888"/>
            <a:ext cx="232863" cy="232863"/>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7896073" y="4329888"/>
            <a:ext cx="232863" cy="232863"/>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6805920"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BE58938-626D-4DF6-8EB0-EC74CAD8FAE0}"/>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9D9AA829-8AC8-467C-B700-6444A1605EAA}"/>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548808" y="3272062"/>
            <a:ext cx="2672604"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a:t>
            </a:r>
            <a:endParaRPr lang="en-ID" sz="1050">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548807" y="4519722"/>
            <a:ext cx="1432254" cy="409522"/>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2E52F55D-71DC-4511-B75B-2F7673A54D7D}"/>
              </a:ext>
            </a:extLst>
          </p:cNvPr>
          <p:cNvSpPr txBox="1"/>
          <p:nvPr/>
        </p:nvSpPr>
        <p:spPr>
          <a:xfrm>
            <a:off x="624938" y="4566953"/>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View More</a:t>
            </a:r>
          </a:p>
        </p:txBody>
      </p:sp>
      <p:sp>
        <p:nvSpPr>
          <p:cNvPr id="18" name="PsHolder4">
            <a:extLst>
              <a:ext uri="{FF2B5EF4-FFF2-40B4-BE49-F238E27FC236}">
                <a16:creationId xmlns:a16="http://schemas.microsoft.com/office/drawing/2014/main" id="{E588C435-765B-4EA4-825A-90CF01390259}"/>
              </a:ext>
            </a:extLst>
          </p:cNvPr>
          <p:cNvSpPr>
            <a:spLocks noGrp="1"/>
          </p:cNvSpPr>
          <p:nvPr>
            <p:ph type="pic" sz="quarter" idx="15"/>
          </p:nvPr>
        </p:nvSpPr>
        <p:spPr/>
      </p:sp>
      <p:sp>
        <p:nvSpPr>
          <p:cNvPr id="17" name="PsHolder5">
            <a:extLst>
              <a:ext uri="{FF2B5EF4-FFF2-40B4-BE49-F238E27FC236}">
                <a16:creationId xmlns:a16="http://schemas.microsoft.com/office/drawing/2014/main" id="{BB7CDAAD-978F-4827-8C7D-84EC2F3D7313}"/>
              </a:ext>
            </a:extLst>
          </p:cNvPr>
          <p:cNvSpPr>
            <a:spLocks noGrp="1"/>
          </p:cNvSpPr>
          <p:nvPr>
            <p:ph type="pic" sz="quarter" idx="14"/>
          </p:nvPr>
        </p:nvSpPr>
        <p:spPr/>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6" name="PsHolder6">
            <a:extLst>
              <a:ext uri="{FF2B5EF4-FFF2-40B4-BE49-F238E27FC236}">
                <a16:creationId xmlns:a16="http://schemas.microsoft.com/office/drawing/2014/main" id="{1FFF17ED-2B9C-46E9-86E7-B6349714F7F0}"/>
              </a:ext>
            </a:extLst>
          </p:cNvPr>
          <p:cNvSpPr>
            <a:spLocks noGrp="1"/>
          </p:cNvSpPr>
          <p:nvPr>
            <p:ph type="pic" sz="quarter" idx="13"/>
          </p:nvPr>
        </p:nvSpPr>
        <p:spPr/>
      </p:sp>
      <p:sp>
        <p:nvSpPr>
          <p:cNvPr id="11" name="PsHolder8">
            <a:extLst>
              <a:ext uri="{FF2B5EF4-FFF2-40B4-BE49-F238E27FC236}">
                <a16:creationId xmlns:a16="http://schemas.microsoft.com/office/drawing/2014/main" id="{95D59203-1B99-4179-80A1-389A58DD8B00}"/>
              </a:ext>
            </a:extLst>
          </p:cNvPr>
          <p:cNvSpPr>
            <a:spLocks noGrp="1"/>
          </p:cNvSpPr>
          <p:nvPr>
            <p:ph type="pic" sz="quarter" idx="11"/>
          </p:nvPr>
        </p:nvSpPr>
        <p:spPr/>
      </p:sp>
      <p:sp>
        <p:nvSpPr>
          <p:cNvPr id="12" name="PsHolder7">
            <a:extLst>
              <a:ext uri="{FF2B5EF4-FFF2-40B4-BE49-F238E27FC236}">
                <a16:creationId xmlns:a16="http://schemas.microsoft.com/office/drawing/2014/main" id="{A5DB7C1A-3F93-4976-8DED-B13EDB851AFB}"/>
              </a:ext>
            </a:extLst>
          </p:cNvPr>
          <p:cNvSpPr>
            <a:spLocks noGrp="1"/>
          </p:cNvSpPr>
          <p:nvPr>
            <p:ph type="pic" sz="quarter" idx="12"/>
          </p:nvPr>
        </p:nvSpPr>
        <p:spPr/>
      </p:sp>
      <p:sp>
        <p:nvSpPr>
          <p:cNvPr id="10" name="PsHolder9">
            <a:extLst>
              <a:ext uri="{FF2B5EF4-FFF2-40B4-BE49-F238E27FC236}">
                <a16:creationId xmlns:a16="http://schemas.microsoft.com/office/drawing/2014/main" id="{DDD52085-0F1E-488E-A8A2-877B17252C6E}"/>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a:t>Meet The</a:t>
            </a:r>
            <a:br>
              <a:rPr lang="en-ID"/>
            </a:br>
            <a:r>
              <a:rPr lang="en-ID">
                <a:solidFill>
                  <a:schemeClr val="accent1"/>
                </a:solidFill>
              </a:rPr>
              <a:t>Eco Leaf Team</a:t>
            </a:r>
            <a:endParaRPr lang="en-ID"/>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403636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2D9A25D0-6580-407B-AFE4-E441613F0916}"/>
              </a:ext>
            </a:extLst>
          </p:cNvPr>
          <p:cNvSpPr txBox="1"/>
          <p:nvPr/>
        </p:nvSpPr>
        <p:spPr>
          <a:xfrm>
            <a:off x="391259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567832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AE6A9FE6-CFFB-4EF2-9F02-2AFB72BDC005}"/>
              </a:ext>
            </a:extLst>
          </p:cNvPr>
          <p:cNvSpPr txBox="1"/>
          <p:nvPr/>
        </p:nvSpPr>
        <p:spPr>
          <a:xfrm>
            <a:off x="555455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732028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TextBox">
            <a:extLst>
              <a:ext uri="{FF2B5EF4-FFF2-40B4-BE49-F238E27FC236}">
                <a16:creationId xmlns:a16="http://schemas.microsoft.com/office/drawing/2014/main" id="{0B78CB72-4304-42C0-AEB2-E798301FC79D}"/>
              </a:ext>
            </a:extLst>
          </p:cNvPr>
          <p:cNvSpPr txBox="1"/>
          <p:nvPr/>
        </p:nvSpPr>
        <p:spPr>
          <a:xfrm>
            <a:off x="719651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403636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TextBox">
            <a:extLst>
              <a:ext uri="{FF2B5EF4-FFF2-40B4-BE49-F238E27FC236}">
                <a16:creationId xmlns:a16="http://schemas.microsoft.com/office/drawing/2014/main" id="{DF962AC5-6716-49EC-B8C3-6A6E9DE072CE}"/>
              </a:ext>
            </a:extLst>
          </p:cNvPr>
          <p:cNvSpPr txBox="1"/>
          <p:nvPr/>
        </p:nvSpPr>
        <p:spPr>
          <a:xfrm>
            <a:off x="391259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567832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TextBox">
            <a:extLst>
              <a:ext uri="{FF2B5EF4-FFF2-40B4-BE49-F238E27FC236}">
                <a16:creationId xmlns:a16="http://schemas.microsoft.com/office/drawing/2014/main" id="{F9CEF831-F9BA-48EF-965C-57EA397694A8}"/>
              </a:ext>
            </a:extLst>
          </p:cNvPr>
          <p:cNvSpPr txBox="1"/>
          <p:nvPr/>
        </p:nvSpPr>
        <p:spPr>
          <a:xfrm>
            <a:off x="555455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732028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TextBox">
            <a:extLst>
              <a:ext uri="{FF2B5EF4-FFF2-40B4-BE49-F238E27FC236}">
                <a16:creationId xmlns:a16="http://schemas.microsoft.com/office/drawing/2014/main" id="{A6EA9C7B-EF5D-460B-9286-40F325556F80}"/>
              </a:ext>
            </a:extLst>
          </p:cNvPr>
          <p:cNvSpPr txBox="1"/>
          <p:nvPr/>
        </p:nvSpPr>
        <p:spPr>
          <a:xfrm>
            <a:off x="719651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78C0819B-0C44-4DC8-B83B-AEB69E6586A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03812D1E-6E39-4977-B6AC-35473281E029}"/>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build="p"/>
      <p:bldP spid="3" grpId="0"/>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1"/>
            <a:ext cx="9144001" cy="2759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EE3428FA-D285-4166-9CE9-FDDE2D5BE3FE}"/>
              </a:ext>
            </a:extLst>
          </p:cNvPr>
          <p:cNvSpPr txBox="1"/>
          <p:nvPr/>
        </p:nvSpPr>
        <p:spPr>
          <a:xfrm>
            <a:off x="3755624" y="5072634"/>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Pat Buckley</a:t>
            </a:r>
            <a:endParaRPr lang="en-ID" sz="12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3923490"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5047327"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PsHolder5">
            <a:extLst>
              <a:ext uri="{FF2B5EF4-FFF2-40B4-BE49-F238E27FC236}">
                <a16:creationId xmlns:a16="http://schemas.microsoft.com/office/drawing/2014/main" id="{2A10AA22-6EF7-40CA-9B63-B2E353FADDBD}"/>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4161382" y="349102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1676348" y="3644230"/>
            <a:ext cx="5791304" cy="1384995"/>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3000">
                <a:solidFill>
                  <a:schemeClr val="accent1"/>
                </a:solidFill>
                <a:latin typeface="+mj-lt"/>
              </a:rPr>
              <a:t>I Can Find God </a:t>
            </a:r>
            <a:r>
              <a:rPr lang="en-US" sz="3000">
                <a:solidFill>
                  <a:schemeClr val="tx1"/>
                </a:solidFill>
                <a:latin typeface="+mj-lt"/>
              </a:rPr>
              <a:t>In Nature, In Animals, In Birds And The Environment.</a:t>
            </a:r>
            <a:endParaRPr lang="en-ID" sz="2400">
              <a:solidFill>
                <a:schemeClr val="accent1"/>
              </a:solidFill>
              <a:latin typeface="+mj-lt"/>
            </a:endParaRPr>
          </a:p>
        </p:txBody>
      </p:sp>
      <p:sp>
        <p:nvSpPr>
          <p:cNvPr id="4" name="Slide Number Placeholder 3">
            <a:extLst>
              <a:ext uri="{FF2B5EF4-FFF2-40B4-BE49-F238E27FC236}">
                <a16:creationId xmlns:a16="http://schemas.microsoft.com/office/drawing/2014/main" id="{67E8A071-233C-4FE1-AE47-2A097B3F7FA5}"/>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4764953" y="4341854"/>
            <a:ext cx="1601183" cy="816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2843651" y="1103417"/>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0F66175A-E669-43B7-A092-DBCDCA41B5AA}"/>
              </a:ext>
            </a:extLst>
          </p:cNvPr>
          <p:cNvSpPr txBox="1"/>
          <p:nvPr/>
        </p:nvSpPr>
        <p:spPr>
          <a:xfrm>
            <a:off x="4765549" y="3262087"/>
            <a:ext cx="344712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sz="1050">
              <a:solidFill>
                <a:schemeClr val="tx1"/>
              </a:solidFill>
            </a:endParaRPr>
          </a:p>
        </p:txBody>
      </p:sp>
      <p:sp>
        <p:nvSpPr>
          <p:cNvPr id="2" name="PsHolder4">
            <a:extLst>
              <a:ext uri="{FF2B5EF4-FFF2-40B4-BE49-F238E27FC236}">
                <a16:creationId xmlns:a16="http://schemas.microsoft.com/office/drawing/2014/main" id="{77B77C6A-11C3-4E59-857F-DE88EB67BC37}"/>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a:t>About Our</a:t>
            </a:r>
            <a:br>
              <a:rPr lang="en-ID"/>
            </a:br>
            <a:r>
              <a:rPr lang="en-ID">
                <a:solidFill>
                  <a:schemeClr val="accent1"/>
                </a:solidFill>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69" y="1218583"/>
            <a:ext cx="2927334" cy="4382117"/>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4921606"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4921606"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lacus omnis iusto massa</a:t>
            </a:r>
            <a:endParaRPr lang="en-ID" sz="1050">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6580537" y="4341854"/>
            <a:ext cx="1601183" cy="81670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64B0620D-2090-46BE-B339-62E9909A1B96}"/>
              </a:ext>
            </a:extLst>
          </p:cNvPr>
          <p:cNvSpPr txBox="1"/>
          <p:nvPr/>
        </p:nvSpPr>
        <p:spPr>
          <a:xfrm>
            <a:off x="6737191"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6737191"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a:t>
            </a:r>
            <a:endParaRPr lang="en-ID" sz="1050">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D146B62A-39C1-4A63-825F-AD81BBEA7AC8}"/>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B9C46FBE-8015-4E01-8849-B2D5E730A7C2}"/>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274701" y="2081365"/>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18" y="2134796"/>
            <a:ext cx="4304201" cy="327576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5116175" y="2385015"/>
            <a:ext cx="331949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sz="1050">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5116174" y="3548805"/>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DB4C7D18-B467-47FB-ADD5-539784990171}"/>
              </a:ext>
            </a:extLst>
          </p:cNvPr>
          <p:cNvSpPr txBox="1"/>
          <p:nvPr/>
        </p:nvSpPr>
        <p:spPr>
          <a:xfrm>
            <a:off x="5713139" y="35315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5713140" y="3785386"/>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5116174" y="4161821"/>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TextBox">
            <a:extLst>
              <a:ext uri="{FF2B5EF4-FFF2-40B4-BE49-F238E27FC236}">
                <a16:creationId xmlns:a16="http://schemas.microsoft.com/office/drawing/2014/main" id="{4B127A30-FF37-4A6C-9C0D-C3FCFAABE548}"/>
              </a:ext>
            </a:extLst>
          </p:cNvPr>
          <p:cNvSpPr txBox="1"/>
          <p:nvPr/>
        </p:nvSpPr>
        <p:spPr>
          <a:xfrm>
            <a:off x="5713139" y="41445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5713140" y="4398402"/>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5116174" y="4774836"/>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TextBox">
            <a:extLst>
              <a:ext uri="{FF2B5EF4-FFF2-40B4-BE49-F238E27FC236}">
                <a16:creationId xmlns:a16="http://schemas.microsoft.com/office/drawing/2014/main" id="{785094FE-646A-4CF9-9DFD-A38CED7942B7}"/>
              </a:ext>
            </a:extLst>
          </p:cNvPr>
          <p:cNvSpPr txBox="1"/>
          <p:nvPr/>
        </p:nvSpPr>
        <p:spPr>
          <a:xfrm>
            <a:off x="5713139" y="475753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5713140" y="5011417"/>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2" name="PsHolder13">
            <a:extLst>
              <a:ext uri="{FF2B5EF4-FFF2-40B4-BE49-F238E27FC236}">
                <a16:creationId xmlns:a16="http://schemas.microsoft.com/office/drawing/2014/main" id="{B44377D9-5EBF-4ED1-95F1-EFDA33B6C686}"/>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a:t>Our </a:t>
            </a:r>
            <a:r>
              <a:rPr lang="en-ID">
                <a:solidFill>
                  <a:schemeClr val="accent1"/>
                </a:solidFill>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3403762" y="3996221"/>
            <a:ext cx="1161914" cy="116191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3344976" y="4292260"/>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3523711" y="404153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3696962" y="4564386"/>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5228481" y="4883322"/>
            <a:ext cx="232605" cy="240246"/>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5219324" y="3657080"/>
            <a:ext cx="250920" cy="240670"/>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5227139" y="4270095"/>
            <a:ext cx="235290" cy="240670"/>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AD119A46-5790-4FED-987F-070A19312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3398256B-4DBA-483D-AF72-ADE6E6D8DFE6}"/>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8002383" y="4473933"/>
            <a:ext cx="776894" cy="7768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3970018" y="1152432"/>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PsHolder3">
            <a:extLst>
              <a:ext uri="{FF2B5EF4-FFF2-40B4-BE49-F238E27FC236}">
                <a16:creationId xmlns:a16="http://schemas.microsoft.com/office/drawing/2014/main" id="{3D3057F9-3B4B-4AB6-BD78-43041DDBCFDF}"/>
              </a:ext>
            </a:extLst>
          </p:cNvPr>
          <p:cNvSpPr>
            <a:spLocks noGrp="1"/>
          </p:cNvSpPr>
          <p:nvPr>
            <p:ph type="pic" sz="quarter" idx="12"/>
          </p:nvPr>
        </p:nvSpPr>
        <p:spPr/>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4">
            <a:extLst>
              <a:ext uri="{FF2B5EF4-FFF2-40B4-BE49-F238E27FC236}">
                <a16:creationId xmlns:a16="http://schemas.microsoft.com/office/drawing/2014/main" id="{849E08BA-2295-4CF7-9556-838FF20C2E1A}"/>
              </a:ext>
            </a:extLst>
          </p:cNvPr>
          <p:cNvSpPr>
            <a:spLocks noGrp="1"/>
          </p:cNvSpPr>
          <p:nvPr>
            <p:ph type="pic" sz="quarter" idx="11"/>
          </p:nvPr>
        </p:nvSpPr>
        <p:spPr/>
      </p:sp>
      <p:sp>
        <p:nvSpPr>
          <p:cNvPr id="6" name="PsHolder5">
            <a:extLst>
              <a:ext uri="{FF2B5EF4-FFF2-40B4-BE49-F238E27FC236}">
                <a16:creationId xmlns:a16="http://schemas.microsoft.com/office/drawing/2014/main" id="{F33C1A76-31C8-4B48-B833-261ABAE9D4C1}"/>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a:t>Eco Leaf</a:t>
            </a:r>
            <a:br>
              <a:rPr lang="en-ID"/>
            </a:br>
            <a:r>
              <a:rPr lang="en-ID">
                <a:solidFill>
                  <a:schemeClr val="accent1"/>
                </a:solidFill>
              </a:rPr>
              <a:t>Image Gallery</a:t>
            </a: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548808" y="3357169"/>
            <a:ext cx="2808318"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voluptas</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80831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 corrupti</a:t>
            </a:r>
            <a:endParaRPr lang="en-ID" sz="1050">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4384029" y="3771856"/>
            <a:ext cx="1861177" cy="1178565"/>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13A127A1-0FED-4752-8F35-6194CC10E309}"/>
              </a:ext>
            </a:extLst>
          </p:cNvPr>
          <p:cNvSpPr txBox="1"/>
          <p:nvPr/>
        </p:nvSpPr>
        <p:spPr>
          <a:xfrm>
            <a:off x="4853610" y="39916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4695049" y="4245534"/>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01849E9B-F2FB-46B4-829F-67E698D056CE}"/>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EA0BE5E7-6051-4D3C-9F96-5C66F0B77160}"/>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5" grpId="0" build="p"/>
      <p:bldP spid="4" grpId="0"/>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51B23997-38EA-40DA-B2C8-9CF4CAB1348A}"/>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548806" y="3754195"/>
            <a:ext cx="3451173"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sz="1050">
              <a:solidFill>
                <a:schemeClr val="tx1"/>
              </a:solidFill>
            </a:endParaRPr>
          </a:p>
        </p:txBody>
      </p:sp>
      <p:sp>
        <p:nvSpPr>
          <p:cNvPr id="3" name="PsHolder4">
            <a:extLst>
              <a:ext uri="{FF2B5EF4-FFF2-40B4-BE49-F238E27FC236}">
                <a16:creationId xmlns:a16="http://schemas.microsoft.com/office/drawing/2014/main" id="{A67BE730-8688-4EE1-BB43-E67526A61210}"/>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5065802" y="4245877"/>
            <a:ext cx="1177374" cy="1177374"/>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5376583" y="4547528"/>
            <a:ext cx="555811" cy="574070"/>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4FE6FC9D-2283-45B9-9CD5-752DD6B41BBC}"/>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8055365" y="4508754"/>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4414289" y="1195597"/>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TextBox">
            <a:extLst>
              <a:ext uri="{FF2B5EF4-FFF2-40B4-BE49-F238E27FC236}">
                <a16:creationId xmlns:a16="http://schemas.microsoft.com/office/drawing/2014/main" id="{8B99CA69-7A70-42F8-B73C-87E29AD4D740}"/>
              </a:ext>
            </a:extLst>
          </p:cNvPr>
          <p:cNvSpPr txBox="1"/>
          <p:nvPr/>
        </p:nvSpPr>
        <p:spPr>
          <a:xfrm>
            <a:off x="548807" y="3357169"/>
            <a:ext cx="250117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50117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a:t>
            </a:r>
            <a:endParaRPr lang="en-ID" sz="1050">
              <a:solidFill>
                <a:schemeClr val="tx1"/>
              </a:solidFill>
            </a:endParaRPr>
          </a:p>
        </p:txBody>
      </p:sp>
      <p:sp>
        <p:nvSpPr>
          <p:cNvPr id="5" name="PsHolder5">
            <a:extLst>
              <a:ext uri="{FF2B5EF4-FFF2-40B4-BE49-F238E27FC236}">
                <a16:creationId xmlns:a16="http://schemas.microsoft.com/office/drawing/2014/main" id="{5E4D3E03-A054-4B2F-A77B-B550AD78ABF6}"/>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a:t>Eco Leaf</a:t>
            </a:r>
            <a:br>
              <a:rPr lang="en-ID"/>
            </a:br>
            <a:r>
              <a:rPr lang="en-ID">
                <a:solidFill>
                  <a:schemeClr val="accent1"/>
                </a:solidFill>
              </a:rPr>
              <a:t>Image Gallery</a:t>
            </a:r>
            <a:endParaRPr lang="en-ID"/>
          </a:p>
        </p:txBody>
      </p:sp>
      <p:sp>
        <p:nvSpPr>
          <p:cNvPr id="4" name="PsHolder6">
            <a:extLst>
              <a:ext uri="{FF2B5EF4-FFF2-40B4-BE49-F238E27FC236}">
                <a16:creationId xmlns:a16="http://schemas.microsoft.com/office/drawing/2014/main" id="{1B68BD9F-239D-4547-AFB4-3F638FCE5BBB}"/>
              </a:ext>
            </a:extLst>
          </p:cNvPr>
          <p:cNvSpPr>
            <a:spLocks noGrp="1"/>
          </p:cNvSpPr>
          <p:nvPr>
            <p:ph type="pic" sz="quarter" idx="10"/>
          </p:nvPr>
        </p:nvSpPr>
        <p:spPr/>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4572594"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TextBox 53">
            <a:extLst>
              <a:ext uri="{FF2B5EF4-FFF2-40B4-BE49-F238E27FC236}">
                <a16:creationId xmlns:a16="http://schemas.microsoft.com/office/drawing/2014/main" id="{99106AA2-55A7-4EBA-B8DB-98C0DAADC611}"/>
              </a:ext>
            </a:extLst>
          </p:cNvPr>
          <p:cNvSpPr txBox="1"/>
          <p:nvPr/>
        </p:nvSpPr>
        <p:spPr>
          <a:xfrm>
            <a:off x="4658308"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4721159"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4721160" y="4511359"/>
            <a:ext cx="1313386"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TextBox">
            <a:extLst>
              <a:ext uri="{FF2B5EF4-FFF2-40B4-BE49-F238E27FC236}">
                <a16:creationId xmlns:a16="http://schemas.microsoft.com/office/drawing/2014/main" id="{A257217C-2F00-4979-A1D3-C94E32D3A771}"/>
              </a:ext>
            </a:extLst>
          </p:cNvPr>
          <p:cNvSpPr txBox="1"/>
          <p:nvPr/>
        </p:nvSpPr>
        <p:spPr>
          <a:xfrm>
            <a:off x="4721159"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5778839"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90%</a:t>
            </a:r>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6665989"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51">
            <a:extLst>
              <a:ext uri="{FF2B5EF4-FFF2-40B4-BE49-F238E27FC236}">
                <a16:creationId xmlns:a16="http://schemas.microsoft.com/office/drawing/2014/main" id="{B254D9CA-1D9E-49D7-B1AB-FB50DC92FA89}"/>
              </a:ext>
            </a:extLst>
          </p:cNvPr>
          <p:cNvSpPr txBox="1"/>
          <p:nvPr/>
        </p:nvSpPr>
        <p:spPr>
          <a:xfrm>
            <a:off x="6751703"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6814553"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6814555" y="4511359"/>
            <a:ext cx="1085209"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TextBox">
            <a:extLst>
              <a:ext uri="{FF2B5EF4-FFF2-40B4-BE49-F238E27FC236}">
                <a16:creationId xmlns:a16="http://schemas.microsoft.com/office/drawing/2014/main" id="{C29ABAEB-CB77-461C-B00A-258EC2E9FB75}"/>
              </a:ext>
            </a:extLst>
          </p:cNvPr>
          <p:cNvSpPr txBox="1"/>
          <p:nvPr/>
        </p:nvSpPr>
        <p:spPr>
          <a:xfrm>
            <a:off x="6814553"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7872233"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75%</a:t>
            </a:r>
          </a:p>
        </p:txBody>
      </p:sp>
      <p:sp>
        <p:nvSpPr>
          <p:cNvPr id="34" name="Rectangle: Rounded Corners 33">
            <a:extLst>
              <a:ext uri="{FF2B5EF4-FFF2-40B4-BE49-F238E27FC236}">
                <a16:creationId xmlns:a16="http://schemas.microsoft.com/office/drawing/2014/main" id="{824AF98C-5B52-421A-AAA1-CBFC303603AD}"/>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6F3BD7E0-84A6-4677-B1E4-8BA66B47BC4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36" name="Graphic 13">
            <a:extLst>
              <a:ext uri="{FF2B5EF4-FFF2-40B4-BE49-F238E27FC236}">
                <a16:creationId xmlns:a16="http://schemas.microsoft.com/office/drawing/2014/main" id="{21F3E23D-97F4-403B-95CC-2D2F899D3ECA}"/>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BA2B475D-832B-49D9-9119-4C1925FE898B}"/>
              </a:ext>
            </a:extLst>
          </p:cNvPr>
          <p:cNvSpPr>
            <a:spLocks noGrp="1"/>
          </p:cNvSpPr>
          <p:nvPr>
            <p:ph type="sldNum" sz="quarter" idx="12"/>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51" grpId="0" animBg="1"/>
      <p:bldP spid="52" grpId="0"/>
      <p:bldP spid="53" grpId="0" animBg="1"/>
      <p:bldP spid="57" grpId="0" animBg="1"/>
      <p:bldP spid="61" grpId="0"/>
      <p:bldP spid="62" grpId="0"/>
      <p:bldP spid="34" grpId="0" animBg="1"/>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sHolder1">
            <a:extLst>
              <a:ext uri="{FF2B5EF4-FFF2-40B4-BE49-F238E27FC236}">
                <a16:creationId xmlns:a16="http://schemas.microsoft.com/office/drawing/2014/main" id="{B2DF74B5-8008-4E44-8315-DA03AD847C08}"/>
              </a:ext>
            </a:extLst>
          </p:cNvPr>
          <p:cNvSpPr>
            <a:spLocks noGrp="1"/>
          </p:cNvSpPr>
          <p:nvPr>
            <p:ph type="pic" sz="quarter" idx="13"/>
          </p:nvPr>
        </p:nvSpPr>
        <p:spPr/>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2">
            <a:extLst>
              <a:ext uri="{FF2B5EF4-FFF2-40B4-BE49-F238E27FC236}">
                <a16:creationId xmlns:a16="http://schemas.microsoft.com/office/drawing/2014/main" id="{C03A76A1-298D-4361-8CE6-169BB5BF9E24}"/>
              </a:ext>
            </a:extLst>
          </p:cNvPr>
          <p:cNvSpPr>
            <a:spLocks noGrp="1"/>
          </p:cNvSpPr>
          <p:nvPr>
            <p:ph type="pic" sz="quarter" idx="12"/>
          </p:nvPr>
        </p:nvSpPr>
        <p:spPr/>
      </p:sp>
      <p:sp>
        <p:nvSpPr>
          <p:cNvPr id="6" name="PsHolder3">
            <a:extLst>
              <a:ext uri="{FF2B5EF4-FFF2-40B4-BE49-F238E27FC236}">
                <a16:creationId xmlns:a16="http://schemas.microsoft.com/office/drawing/2014/main" id="{A373A4F5-D243-41A6-B0C8-6583386B8FEE}"/>
              </a:ext>
            </a:extLst>
          </p:cNvPr>
          <p:cNvSpPr>
            <a:spLocks noGrp="1"/>
          </p:cNvSpPr>
          <p:nvPr>
            <p:ph type="pic" sz="quarter" idx="11"/>
          </p:nvPr>
        </p:nvSpPr>
        <p:spPr/>
      </p:sp>
      <p:sp>
        <p:nvSpPr>
          <p:cNvPr id="5" name="PsHolder4">
            <a:extLst>
              <a:ext uri="{FF2B5EF4-FFF2-40B4-BE49-F238E27FC236}">
                <a16:creationId xmlns:a16="http://schemas.microsoft.com/office/drawing/2014/main" id="{839A4B5E-0392-4E62-A1C1-A7A281FC799B}"/>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a:t>Our </a:t>
            </a:r>
            <a:r>
              <a:rPr lang="en-ID">
                <a:solidFill>
                  <a:schemeClr val="accent1"/>
                </a:solidFill>
              </a:rPr>
              <a:t>Gallery</a:t>
            </a:r>
            <a:endParaRPr lang="en-ID"/>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3321213"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8">
            <a:extLst>
              <a:ext uri="{FF2B5EF4-FFF2-40B4-BE49-F238E27FC236}">
                <a16:creationId xmlns:a16="http://schemas.microsoft.com/office/drawing/2014/main" id="{E7B28B65-E08B-4760-9E9A-170C3D6BB5B0}"/>
              </a:ext>
            </a:extLst>
          </p:cNvPr>
          <p:cNvSpPr txBox="1"/>
          <p:nvPr/>
        </p:nvSpPr>
        <p:spPr>
          <a:xfrm>
            <a:off x="3494260"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5828230"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TextBox 44">
            <a:extLst>
              <a:ext uri="{FF2B5EF4-FFF2-40B4-BE49-F238E27FC236}">
                <a16:creationId xmlns:a16="http://schemas.microsoft.com/office/drawing/2014/main" id="{792BE42E-7A3A-49D9-A074-E614B0885ACE}"/>
              </a:ext>
            </a:extLst>
          </p:cNvPr>
          <p:cNvSpPr txBox="1"/>
          <p:nvPr/>
        </p:nvSpPr>
        <p:spPr>
          <a:xfrm>
            <a:off x="6001275"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903959" y="4862378"/>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46">
            <a:extLst>
              <a:ext uri="{FF2B5EF4-FFF2-40B4-BE49-F238E27FC236}">
                <a16:creationId xmlns:a16="http://schemas.microsoft.com/office/drawing/2014/main" id="{A653D895-B40C-4144-8807-A78F384EBBF6}"/>
              </a:ext>
            </a:extLst>
          </p:cNvPr>
          <p:cNvSpPr txBox="1"/>
          <p:nvPr/>
        </p:nvSpPr>
        <p:spPr>
          <a:xfrm>
            <a:off x="1082013"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903959" y="3259042"/>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TextBox 48">
            <a:extLst>
              <a:ext uri="{FF2B5EF4-FFF2-40B4-BE49-F238E27FC236}">
                <a16:creationId xmlns:a16="http://schemas.microsoft.com/office/drawing/2014/main" id="{DA22D744-7C57-4158-A967-45923FF09191}"/>
              </a:ext>
            </a:extLst>
          </p:cNvPr>
          <p:cNvSpPr txBox="1"/>
          <p:nvPr/>
        </p:nvSpPr>
        <p:spPr>
          <a:xfrm>
            <a:off x="1082013" y="3370247"/>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FF91756-D2C0-47A0-836E-1061D2B46D65}"/>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2186AA0A-5BBA-4386-8796-1E6E3B1DCA3E}"/>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884010"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EAA35A6C-0B3E-4A2C-B60E-921B1CFD1C37}"/>
              </a:ext>
            </a:extLst>
          </p:cNvPr>
          <p:cNvSpPr txBox="1"/>
          <p:nvPr/>
        </p:nvSpPr>
        <p:spPr>
          <a:xfrm>
            <a:off x="997036"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997036"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548807"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5038333"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A96AB5BF-3FFD-46F3-BC12-1945D9BF351A}"/>
              </a:ext>
            </a:extLst>
          </p:cNvPr>
          <p:cNvSpPr txBox="1"/>
          <p:nvPr/>
        </p:nvSpPr>
        <p:spPr>
          <a:xfrm>
            <a:off x="5151358"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5151359"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4703129"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2961171"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TextBox">
            <a:extLst>
              <a:ext uri="{FF2B5EF4-FFF2-40B4-BE49-F238E27FC236}">
                <a16:creationId xmlns:a16="http://schemas.microsoft.com/office/drawing/2014/main" id="{F0937D3C-FCFC-4D3B-8D2D-930F997BA27E}"/>
              </a:ext>
            </a:extLst>
          </p:cNvPr>
          <p:cNvSpPr txBox="1"/>
          <p:nvPr/>
        </p:nvSpPr>
        <p:spPr>
          <a:xfrm>
            <a:off x="3074197"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3074197"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2625968"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7115494"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TextBox">
            <a:extLst>
              <a:ext uri="{FF2B5EF4-FFF2-40B4-BE49-F238E27FC236}">
                <a16:creationId xmlns:a16="http://schemas.microsoft.com/office/drawing/2014/main" id="{3828A6C1-1BCA-4A91-B22E-54B25997A6D5}"/>
              </a:ext>
            </a:extLst>
          </p:cNvPr>
          <p:cNvSpPr txBox="1"/>
          <p:nvPr/>
        </p:nvSpPr>
        <p:spPr>
          <a:xfrm>
            <a:off x="7228520"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7228520"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6780291"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007048"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4084624" y="3013266"/>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6162052"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297526" y="3466466"/>
            <a:ext cx="321035" cy="240670"/>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7573224" y="2351207"/>
            <a:ext cx="232605" cy="240246"/>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5496027" y="3483480"/>
            <a:ext cx="232678" cy="22317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sz="1349"/>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3411894" y="2337642"/>
            <a:ext cx="246620" cy="25225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sz="1349"/>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a:t>Our </a:t>
            </a:r>
            <a:r>
              <a:rPr lang="en-ID">
                <a:solidFill>
                  <a:schemeClr val="accent1"/>
                </a:solidFill>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236903" y="358323"/>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EFCA7603-5E99-4D21-AD6F-E1287578C645}"/>
              </a:ext>
            </a:extLst>
          </p:cNvPr>
          <p:cNvSpPr txBox="1"/>
          <p:nvPr/>
        </p:nvSpPr>
        <p:spPr>
          <a:xfrm>
            <a:off x="572159" y="380189"/>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438391" y="409528"/>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795F1F33-15D0-4B46-9868-E8731B12C0FB}"/>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933445" y="2395573"/>
            <a:ext cx="1824342" cy="346685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2708689" y="4653410"/>
            <a:ext cx="5447258"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2708690" y="3504207"/>
            <a:ext cx="5501866"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005712" y="2386725"/>
            <a:ext cx="6204844"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3153851" y="2544267"/>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3153851" y="2464729"/>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3153851" y="3692326"/>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3153851" y="3612788"/>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3153851" y="4819475"/>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3153851" y="4739937"/>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4344087" y="2551297"/>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4344087" y="3680886"/>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4344087" y="4770021"/>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a:t>Ecology </a:t>
            </a:r>
            <a:r>
              <a:rPr lang="en-ID">
                <a:solidFill>
                  <a:schemeClr val="accent1"/>
                </a:solidFill>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236903" y="359017"/>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D33E15FE-01B4-4039-ACB9-D616C1828932}"/>
              </a:ext>
            </a:extLst>
          </p:cNvPr>
          <p:cNvSpPr txBox="1"/>
          <p:nvPr/>
        </p:nvSpPr>
        <p:spPr>
          <a:xfrm>
            <a:off x="572159" y="380883"/>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438391" y="410222"/>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9E0A9D24-25D4-4377-A4F1-8366B559A2DB}"/>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548808" y="2068547"/>
            <a:ext cx="804638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sz="1050">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1021856535"/>
              </p:ext>
            </p:extLst>
          </p:nvPr>
        </p:nvGraphicFramePr>
        <p:xfrm>
          <a:off x="629164" y="2783702"/>
          <a:ext cx="7885673" cy="283490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A6F365C6-7787-4981-A480-3B1C4DAD55B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009B6A36-B8AA-4EAB-AF35-DD7642F854E7}"/>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189863579"/>
              </p:ext>
            </p:extLst>
          </p:nvPr>
        </p:nvGraphicFramePr>
        <p:xfrm>
          <a:off x="544433" y="2362200"/>
          <a:ext cx="3826973" cy="30270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5309609" y="2568265"/>
            <a:ext cx="286903" cy="2869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16CF2305-342D-42FB-9DED-063004F75736}"/>
              </a:ext>
            </a:extLst>
          </p:cNvPr>
          <p:cNvSpPr txBox="1"/>
          <p:nvPr/>
        </p:nvSpPr>
        <p:spPr>
          <a:xfrm>
            <a:off x="5721126" y="2638779"/>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5721127" y="248781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6632989" y="2706704"/>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5309609" y="3525532"/>
            <a:ext cx="286903" cy="2869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8E5F622F-FFEE-48EE-9AFA-1C6047EAF1A7}"/>
              </a:ext>
            </a:extLst>
          </p:cNvPr>
          <p:cNvSpPr txBox="1"/>
          <p:nvPr/>
        </p:nvSpPr>
        <p:spPr>
          <a:xfrm>
            <a:off x="5721126" y="3596046"/>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5721127" y="344507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6632989" y="3663971"/>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5309609" y="4482799"/>
            <a:ext cx="286903" cy="2869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a:extLst>
              <a:ext uri="{FF2B5EF4-FFF2-40B4-BE49-F238E27FC236}">
                <a16:creationId xmlns:a16="http://schemas.microsoft.com/office/drawing/2014/main" id="{DF65D0DD-D9A8-470D-9E05-BD612BEAFC61}"/>
              </a:ext>
            </a:extLst>
          </p:cNvPr>
          <p:cNvSpPr txBox="1"/>
          <p:nvPr/>
        </p:nvSpPr>
        <p:spPr>
          <a:xfrm>
            <a:off x="5721126" y="4553313"/>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5721127" y="440234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6632989" y="4621238"/>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3C657F12-F07F-4CFD-BE97-7CACD595BBE9}"/>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5182DA62-8A14-4122-A9A6-CB029CB373B3}"/>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3214467" y="1423585"/>
            <a:ext cx="5929533" cy="3610092"/>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482557" y="4084842"/>
          <a:ext cx="3116215" cy="12340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548807" y="3495439"/>
            <a:ext cx="255621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a:t>
            </a:r>
            <a:endParaRPr lang="en-ID" sz="1050">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548807" y="2999426"/>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548808" y="283417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4240424" y="1504493"/>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2092704129"/>
              </p:ext>
            </p:extLst>
          </p:nvPr>
        </p:nvGraphicFramePr>
        <p:xfrm>
          <a:off x="4224968" y="1495463"/>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4576955" y="176758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6832285" y="2135984"/>
            <a:ext cx="1248576" cy="849661"/>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483058176"/>
              </p:ext>
            </p:extLst>
          </p:nvPr>
        </p:nvGraphicFramePr>
        <p:xfrm>
          <a:off x="6816829" y="2126954"/>
          <a:ext cx="1279487" cy="852991"/>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7168816" y="239907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5310424" y="3170175"/>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2431091774"/>
              </p:ext>
            </p:extLst>
          </p:nvPr>
        </p:nvGraphicFramePr>
        <p:xfrm>
          <a:off x="5294969" y="3161146"/>
          <a:ext cx="1279487" cy="852991"/>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5646956" y="3433271"/>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a:t>USA </a:t>
            </a:r>
            <a:r>
              <a:rPr lang="en-ID">
                <a:solidFill>
                  <a:schemeClr val="accent1"/>
                </a:solidFill>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60821A50-1955-40A0-9F93-B6A4C577E9D3}"/>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BAA42B10-9AE3-4E9E-A937-E4D37641D7C0}"/>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3460736" y="1885578"/>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5040802" y="636421"/>
            <a:ext cx="2679181" cy="5527216"/>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7090344" y="1749644"/>
            <a:ext cx="1814507" cy="3300777"/>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5333444" y="2332159"/>
            <a:ext cx="0" cy="2135744"/>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7308071" y="2135707"/>
            <a:ext cx="137905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7405533" y="1984740"/>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3723247"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3872341" y="2301651"/>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3730728"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3786852"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38448109-8EB1-4BB4-955C-C5DF7BB8BF25}"/>
              </a:ext>
            </a:extLst>
          </p:cNvPr>
          <p:cNvSpPr txBox="1"/>
          <p:nvPr/>
        </p:nvSpPr>
        <p:spPr>
          <a:xfrm>
            <a:off x="3824917"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5460308"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5609910" y="2301651"/>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5467789"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5523913"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E0733858-E0EE-43FF-A0B2-CF3CEEC68B1A}"/>
              </a:ext>
            </a:extLst>
          </p:cNvPr>
          <p:cNvSpPr txBox="1"/>
          <p:nvPr/>
        </p:nvSpPr>
        <p:spPr>
          <a:xfrm>
            <a:off x="5561979"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7237047" y="2978722"/>
            <a:ext cx="152110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dolores nullam volutpat mollitia malesuada aliquam quos libero doloribus nulla repellat scelerisque</a:t>
            </a:r>
            <a:endParaRPr lang="en-ID" sz="1050">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7319536" y="4296941"/>
            <a:ext cx="1356123" cy="409522"/>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TextBox">
            <a:extLst>
              <a:ext uri="{FF2B5EF4-FFF2-40B4-BE49-F238E27FC236}">
                <a16:creationId xmlns:a16="http://schemas.microsoft.com/office/drawing/2014/main" id="{450AEF37-49CE-47CA-AC02-517957940C00}"/>
              </a:ext>
            </a:extLst>
          </p:cNvPr>
          <p:cNvSpPr txBox="1"/>
          <p:nvPr/>
        </p:nvSpPr>
        <p:spPr>
          <a:xfrm>
            <a:off x="7357601" y="434417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548807" y="3151322"/>
            <a:ext cx="239534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548807" y="4228505"/>
            <a:ext cx="239534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a:t>
            </a:r>
            <a:endParaRPr lang="en-ID" sz="1050">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a:t>Our </a:t>
            </a:r>
            <a:r>
              <a:rPr lang="en-ID">
                <a:solidFill>
                  <a:schemeClr val="accent1"/>
                </a:solidFill>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TextBox">
            <a:extLst>
              <a:ext uri="{FF2B5EF4-FFF2-40B4-BE49-F238E27FC236}">
                <a16:creationId xmlns:a16="http://schemas.microsoft.com/office/drawing/2014/main" id="{9D26B42B-6553-476C-A4A8-5F74CC50CC3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5EBEBDCA-A7F4-4D87-975E-E244C21EC19D}"/>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486700" y="3588073"/>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7986076" y="2487540"/>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641664"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4732118"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C2E7F051-9914-4CCA-B1B2-E7DD429C8437}"/>
              </a:ext>
            </a:extLst>
          </p:cNvPr>
          <p:cNvSpPr txBox="1"/>
          <p:nvPr/>
        </p:nvSpPr>
        <p:spPr>
          <a:xfrm>
            <a:off x="2347275"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6" name="PsHolder6">
            <a:extLst>
              <a:ext uri="{FF2B5EF4-FFF2-40B4-BE49-F238E27FC236}">
                <a16:creationId xmlns:a16="http://schemas.microsoft.com/office/drawing/2014/main" id="{1650F610-7461-49E3-83D3-D3417EB883F4}"/>
              </a:ext>
            </a:extLst>
          </p:cNvPr>
          <p:cNvSpPr>
            <a:spLocks noGrp="1"/>
          </p:cNvSpPr>
          <p:nvPr>
            <p:ph type="pic" sz="quarter" idx="11"/>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a:t>Our </a:t>
            </a:r>
            <a:r>
              <a:rPr lang="en-ID">
                <a:solidFill>
                  <a:schemeClr val="accent1"/>
                </a:solidFill>
              </a:rPr>
              <a:t>Testimonial</a:t>
            </a:r>
            <a:endParaRPr lang="en-ID"/>
          </a:p>
        </p:txBody>
      </p:sp>
      <p:sp>
        <p:nvSpPr>
          <p:cNvPr id="5" name="PsHolder7">
            <a:extLst>
              <a:ext uri="{FF2B5EF4-FFF2-40B4-BE49-F238E27FC236}">
                <a16:creationId xmlns:a16="http://schemas.microsoft.com/office/drawing/2014/main" id="{8AE824F7-1AF2-4B71-97B1-68967F693E96}"/>
              </a:ext>
            </a:extLst>
          </p:cNvPr>
          <p:cNvSpPr>
            <a:spLocks noGrp="1"/>
          </p:cNvSpPr>
          <p:nvPr>
            <p:ph type="pic" sz="quarter" idx="10"/>
          </p:nvPr>
        </p:nvSpPr>
        <p:spPr/>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2264144"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3" name="TextBox">
            <a:extLst>
              <a:ext uri="{FF2B5EF4-FFF2-40B4-BE49-F238E27FC236}">
                <a16:creationId xmlns:a16="http://schemas.microsoft.com/office/drawing/2014/main" id="{1579035B-C6B3-46B5-9236-24BAD60447C6}"/>
              </a:ext>
            </a:extLst>
          </p:cNvPr>
          <p:cNvSpPr txBox="1"/>
          <p:nvPr/>
        </p:nvSpPr>
        <p:spPr>
          <a:xfrm>
            <a:off x="2347274"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2353588"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2347275"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3320258" y="3844008"/>
            <a:ext cx="894006" cy="132698"/>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05" name="TextBox">
            <a:extLst>
              <a:ext uri="{FF2B5EF4-FFF2-40B4-BE49-F238E27FC236}">
                <a16:creationId xmlns:a16="http://schemas.microsoft.com/office/drawing/2014/main" id="{AA865131-C6EA-47B7-BEF1-9D83D9131643}"/>
              </a:ext>
            </a:extLst>
          </p:cNvPr>
          <p:cNvSpPr txBox="1"/>
          <p:nvPr/>
        </p:nvSpPr>
        <p:spPr>
          <a:xfrm>
            <a:off x="548807" y="4586597"/>
            <a:ext cx="804400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sz="1050">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6437730"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6354599"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10" name="TextBox">
            <a:extLst>
              <a:ext uri="{FF2B5EF4-FFF2-40B4-BE49-F238E27FC236}">
                <a16:creationId xmlns:a16="http://schemas.microsoft.com/office/drawing/2014/main" id="{B952FBEC-E060-4D3C-B214-13826D1D3C93}"/>
              </a:ext>
            </a:extLst>
          </p:cNvPr>
          <p:cNvSpPr txBox="1"/>
          <p:nvPr/>
        </p:nvSpPr>
        <p:spPr>
          <a:xfrm>
            <a:off x="6437729"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6444043"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6437730"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7410713" y="3844008"/>
            <a:ext cx="894006" cy="132698"/>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8C33B496-A5A4-4B04-98D8-E294782D775F}"/>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A942120C-280B-4BC9-B707-AE1D86C3E238}"/>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689167" y="158853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6209373" y="3133147"/>
            <a:ext cx="178285" cy="185077"/>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6450827" y="3098726"/>
            <a:ext cx="1690440" cy="253916"/>
          </a:xfrm>
          <a:prstGeom prst="rect">
            <a:avLst/>
          </a:prstGeom>
          <a:noFill/>
        </p:spPr>
        <p:txBody>
          <a:bodyPr wrap="square" rtlCol="0" anchor="ctr">
            <a:spAutoFit/>
          </a:bodyPr>
          <a:lstStyle/>
          <a:p>
            <a:r>
              <a:rPr lang="nn-NO" sz="1050" dirty="0"/>
              <a:t>+1234 5678 900</a:t>
            </a:r>
            <a:endParaRPr lang="en-ID" sz="75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6205921" y="3491097"/>
            <a:ext cx="178285" cy="113454"/>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6450827" y="3420866"/>
            <a:ext cx="1690440"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6205921" y="2980535"/>
            <a:ext cx="1861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7">
            <a:extLst>
              <a:ext uri="{FF2B5EF4-FFF2-40B4-BE49-F238E27FC236}">
                <a16:creationId xmlns:a16="http://schemas.microsoft.com/office/drawing/2014/main" id="{9E679469-1532-4519-B40F-D600A7C083E0}"/>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a:t>Our </a:t>
            </a:r>
            <a:r>
              <a:rPr lang="en-ID">
                <a:solidFill>
                  <a:schemeClr val="accent1"/>
                </a:solidFill>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3803405" y="4827112"/>
            <a:ext cx="4735639"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sz="1050">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6188805" y="2401787"/>
            <a:ext cx="22414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Washington, USA</a:t>
            </a:r>
            <a:endParaRPr lang="en-ID" sz="1050" dirty="0">
              <a:solidFill>
                <a:schemeClr val="tx1"/>
              </a:solidFill>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6188804" y="2047003"/>
            <a:ext cx="118514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Washington</a:t>
            </a:r>
            <a:endParaRPr lang="en-ID" sz="1500" dirty="0">
              <a:solidFill>
                <a:schemeClr val="accent1"/>
              </a:solidFill>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6207308" y="3761945"/>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60" name="TextBox 59">
            <a:extLst>
              <a:ext uri="{FF2B5EF4-FFF2-40B4-BE49-F238E27FC236}">
                <a16:creationId xmlns:a16="http://schemas.microsoft.com/office/drawing/2014/main" id="{8D3FE842-6AA4-4B5B-893A-CA41121B68C6}"/>
              </a:ext>
            </a:extLst>
          </p:cNvPr>
          <p:cNvSpPr txBox="1"/>
          <p:nvPr/>
        </p:nvSpPr>
        <p:spPr>
          <a:xfrm>
            <a:off x="6450827" y="3718033"/>
            <a:ext cx="1690440" cy="253916"/>
          </a:xfrm>
          <a:prstGeom prst="rect">
            <a:avLst/>
          </a:prstGeom>
          <a:noFill/>
        </p:spPr>
        <p:txBody>
          <a:bodyPr wrap="square" rtlCol="0" anchor="ctr">
            <a:spAutoFit/>
          </a:bodyPr>
          <a:lstStyle/>
          <a:p>
            <a:r>
              <a:rPr lang="nn-NO" sz="1050"/>
              <a:t>www.yourwebsite.com</a:t>
            </a:r>
            <a:endParaRPr lang="en-ID" sz="75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09952107-C430-4D0A-B567-61719539087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A3075532-710A-4690-B5B1-255C8572321E}"/>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970517"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970518"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597587"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A826F89-D3BC-4333-9CE3-AED9FD0BC644}"/>
              </a:ext>
            </a:extLst>
          </p:cNvPr>
          <p:cNvSpPr txBox="1"/>
          <p:nvPr/>
        </p:nvSpPr>
        <p:spPr>
          <a:xfrm>
            <a:off x="597587"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3814649"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3814650"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3441720"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TextBox">
            <a:extLst>
              <a:ext uri="{FF2B5EF4-FFF2-40B4-BE49-F238E27FC236}">
                <a16:creationId xmlns:a16="http://schemas.microsoft.com/office/drawing/2014/main" id="{B6E63BAC-4F4F-4F68-B614-369C7778493C}"/>
              </a:ext>
            </a:extLst>
          </p:cNvPr>
          <p:cNvSpPr txBox="1"/>
          <p:nvPr/>
        </p:nvSpPr>
        <p:spPr>
          <a:xfrm>
            <a:off x="3441720"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6658782"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6658782"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6285852"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FC95B358-0EDA-44E2-A9E3-269C804A1C9C}"/>
              </a:ext>
            </a:extLst>
          </p:cNvPr>
          <p:cNvSpPr txBox="1"/>
          <p:nvPr/>
        </p:nvSpPr>
        <p:spPr>
          <a:xfrm>
            <a:off x="6285852"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970517"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970518"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597587"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TextBox">
            <a:extLst>
              <a:ext uri="{FF2B5EF4-FFF2-40B4-BE49-F238E27FC236}">
                <a16:creationId xmlns:a16="http://schemas.microsoft.com/office/drawing/2014/main" id="{B179610C-EAA5-4128-B2E3-D3FA7E9C1588}"/>
              </a:ext>
            </a:extLst>
          </p:cNvPr>
          <p:cNvSpPr txBox="1"/>
          <p:nvPr/>
        </p:nvSpPr>
        <p:spPr>
          <a:xfrm>
            <a:off x="597587"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3814649"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3814650"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3441720"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D4B3415A-DAE8-4D6E-8E60-58656BA5C9B7}"/>
              </a:ext>
            </a:extLst>
          </p:cNvPr>
          <p:cNvSpPr txBox="1"/>
          <p:nvPr/>
        </p:nvSpPr>
        <p:spPr>
          <a:xfrm>
            <a:off x="3441720"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6658782"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6658782"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6285852"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TextBox">
            <a:extLst>
              <a:ext uri="{FF2B5EF4-FFF2-40B4-BE49-F238E27FC236}">
                <a16:creationId xmlns:a16="http://schemas.microsoft.com/office/drawing/2014/main" id="{B6086E9C-0D9E-46F3-AFEF-900B2398C3F4}"/>
              </a:ext>
            </a:extLst>
          </p:cNvPr>
          <p:cNvSpPr txBox="1"/>
          <p:nvPr/>
        </p:nvSpPr>
        <p:spPr>
          <a:xfrm>
            <a:off x="6285852"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549276" y="4580998"/>
            <a:ext cx="804545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sz="1050">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36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8E0FF700-B093-45EF-A7B5-71C18A9C25D3}"/>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6" name="Slide Number Placeholder 5">
            <a:extLst>
              <a:ext uri="{FF2B5EF4-FFF2-40B4-BE49-F238E27FC236}">
                <a16:creationId xmlns:a16="http://schemas.microsoft.com/office/drawing/2014/main" id="{88DD0EBD-92A1-4820-87A8-8AE8012D630D}"/>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0C6978-5041-4CA7-AA92-E8776C299D93}"/>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4" name="PsHolder1">
            <a:extLst>
              <a:ext uri="{FF2B5EF4-FFF2-40B4-BE49-F238E27FC236}">
                <a16:creationId xmlns:a16="http://schemas.microsoft.com/office/drawing/2014/main" id="{60EC4B31-9AC3-4F96-8AA4-6AAF1B9E326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212399" y="3914774"/>
            <a:ext cx="5178038" cy="138473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499">
                <a:solidFill>
                  <a:schemeClr val="bg2"/>
                </a:solidFill>
                <a:latin typeface="+mj-lt"/>
              </a:rPr>
              <a:t>Thank You For</a:t>
            </a:r>
          </a:p>
          <a:p>
            <a:pPr algn="l">
              <a:lnSpc>
                <a:spcPct val="100000"/>
              </a:lnSpc>
            </a:pPr>
            <a:r>
              <a:rPr lang="en-ID" sz="4499">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2335797" y="5363195"/>
            <a:ext cx="3642840"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spc="225">
                <a:solidFill>
                  <a:schemeClr val="bg2"/>
                </a:solidFill>
              </a:rPr>
              <a:t>SEE YOU NEXT TIME</a:t>
            </a:r>
            <a:endParaRPr lang="en-ID" sz="1200" spc="225">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971550" y="3914774"/>
            <a:ext cx="898340" cy="165196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4793818" y="175408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 name="Rectangle 2">
            <a:extLst>
              <a:ext uri="{FF2B5EF4-FFF2-40B4-BE49-F238E27FC236}">
                <a16:creationId xmlns:a16="http://schemas.microsoft.com/office/drawing/2014/main" id="{C7BE0C9B-EE22-4D61-A542-523DDFDA9A87}"/>
              </a:ext>
            </a:extLst>
          </p:cNvPr>
          <p:cNvSpPr/>
          <p:nvPr/>
        </p:nvSpPr>
        <p:spPr>
          <a:xfrm>
            <a:off x="0" y="1"/>
            <a:ext cx="1942847" cy="4228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5344353" y="2274838"/>
            <a:ext cx="3216948" cy="2308324"/>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tx1"/>
                </a:solidFill>
                <a:latin typeface="+mj-lt"/>
              </a:rPr>
              <a:t>We Don't Have To Sacrifice A Strong Economy </a:t>
            </a:r>
            <a:r>
              <a:rPr lang="en-US" sz="3000">
                <a:solidFill>
                  <a:schemeClr val="accent1"/>
                </a:solidFill>
                <a:latin typeface="+mj-lt"/>
              </a:rPr>
              <a:t>For A Healthy Environment.</a:t>
            </a:r>
            <a:endParaRPr lang="en-ID" sz="2400">
              <a:solidFill>
                <a:schemeClr val="accent1"/>
              </a:solidFill>
              <a:latin typeface="+mj-lt"/>
            </a:endParaRPr>
          </a:p>
        </p:txBody>
      </p:sp>
      <p:sp>
        <p:nvSpPr>
          <p:cNvPr id="4" name="PsHolder4">
            <a:extLst>
              <a:ext uri="{FF2B5EF4-FFF2-40B4-BE49-F238E27FC236}">
                <a16:creationId xmlns:a16="http://schemas.microsoft.com/office/drawing/2014/main" id="{8E834D92-9E38-4548-8743-217D399D192B}"/>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5615055" y="4617345"/>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Dennis Weaver</a:t>
            </a:r>
            <a:endParaRPr lang="en-ID" sz="12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5358638" y="4765774"/>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A6B3C4-FB7D-4417-8395-1088C8755F84}"/>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E99DE202-1B11-456F-AD97-86DCD579AAA5}"/>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3573351" y="215387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TextBox">
            <a:extLst>
              <a:ext uri="{FF2B5EF4-FFF2-40B4-BE49-F238E27FC236}">
                <a16:creationId xmlns:a16="http://schemas.microsoft.com/office/drawing/2014/main" id="{C98D9CE5-333C-4E57-B172-B839E89013C7}"/>
              </a:ext>
            </a:extLst>
          </p:cNvPr>
          <p:cNvSpPr txBox="1"/>
          <p:nvPr/>
        </p:nvSpPr>
        <p:spPr>
          <a:xfrm>
            <a:off x="5298782" y="3262087"/>
            <a:ext cx="321028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sz="1050">
              <a:solidFill>
                <a:schemeClr val="tx1"/>
              </a:solidFill>
            </a:endParaRPr>
          </a:p>
        </p:txBody>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4" name="PsHolder4">
            <a:extLst>
              <a:ext uri="{FF2B5EF4-FFF2-40B4-BE49-F238E27FC236}">
                <a16:creationId xmlns:a16="http://schemas.microsoft.com/office/drawing/2014/main" id="{6D4E3B76-3294-40B5-BDDF-D57D56CE81CF}"/>
              </a:ext>
            </a:extLst>
          </p:cNvPr>
          <p:cNvSpPr>
            <a:spLocks noGrp="1"/>
          </p:cNvSpPr>
          <p:nvPr>
            <p:ph type="pic" sz="quarter" idx="10"/>
          </p:nvPr>
        </p:nvSpPr>
        <p:spPr/>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3739846" y="2364522"/>
            <a:ext cx="352722" cy="264424"/>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7540035"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2" name="TextBox 51">
            <a:extLst>
              <a:ext uri="{FF2B5EF4-FFF2-40B4-BE49-F238E27FC236}">
                <a16:creationId xmlns:a16="http://schemas.microsoft.com/office/drawing/2014/main" id="{9399FE80-598D-450E-A577-C51199250751}"/>
              </a:ext>
            </a:extLst>
          </p:cNvPr>
          <p:cNvSpPr txBox="1"/>
          <p:nvPr/>
        </p:nvSpPr>
        <p:spPr>
          <a:xfrm>
            <a:off x="7588277"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6418243"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6" name="TextBox 55">
            <a:extLst>
              <a:ext uri="{FF2B5EF4-FFF2-40B4-BE49-F238E27FC236}">
                <a16:creationId xmlns:a16="http://schemas.microsoft.com/office/drawing/2014/main" id="{D761AB63-8B2A-44B9-BC6D-BA41BFC46958}"/>
              </a:ext>
            </a:extLst>
          </p:cNvPr>
          <p:cNvSpPr txBox="1"/>
          <p:nvPr/>
        </p:nvSpPr>
        <p:spPr>
          <a:xfrm>
            <a:off x="6468815"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6420573"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8" name="TextBox 57">
            <a:extLst>
              <a:ext uri="{FF2B5EF4-FFF2-40B4-BE49-F238E27FC236}">
                <a16:creationId xmlns:a16="http://schemas.microsoft.com/office/drawing/2014/main" id="{E31F24E9-E48F-4354-8033-16139C184ACC}"/>
              </a:ext>
            </a:extLst>
          </p:cNvPr>
          <p:cNvSpPr txBox="1"/>
          <p:nvPr/>
        </p:nvSpPr>
        <p:spPr>
          <a:xfrm>
            <a:off x="6468814"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5298780"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1" name="TextBox 60">
            <a:extLst>
              <a:ext uri="{FF2B5EF4-FFF2-40B4-BE49-F238E27FC236}">
                <a16:creationId xmlns:a16="http://schemas.microsoft.com/office/drawing/2014/main" id="{9688AEA8-075D-486C-943A-B3C971AA876D}"/>
              </a:ext>
            </a:extLst>
          </p:cNvPr>
          <p:cNvSpPr txBox="1"/>
          <p:nvPr/>
        </p:nvSpPr>
        <p:spPr>
          <a:xfrm>
            <a:off x="5349352"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5301110"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5" name="TextBox 64">
            <a:extLst>
              <a:ext uri="{FF2B5EF4-FFF2-40B4-BE49-F238E27FC236}">
                <a16:creationId xmlns:a16="http://schemas.microsoft.com/office/drawing/2014/main" id="{61D71FD2-490C-4384-9A38-015BD054CE99}"/>
              </a:ext>
            </a:extLst>
          </p:cNvPr>
          <p:cNvSpPr txBox="1"/>
          <p:nvPr/>
        </p:nvSpPr>
        <p:spPr>
          <a:xfrm>
            <a:off x="5349351"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4954D80F-32DB-4F25-A177-5F35194033B5}"/>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884529AF-12F1-429E-9604-974003B543C3}"/>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E25951D-5886-4BCC-A636-74B719777AAB}"/>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548806" y="2426725"/>
            <a:ext cx="3651173"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pellentesque mollis maiores voluptatum asperiores pellentesque culpa sied sied sint nobis viverra excepturi aut auctor pat autem</a:t>
            </a:r>
            <a:endParaRPr lang="en-ID" sz="1050">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921737" y="31957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921737" y="3449635"/>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548807" y="3280380"/>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300713AB-A9C0-4DDE-9D7D-F08B17F89F3B}"/>
              </a:ext>
            </a:extLst>
          </p:cNvPr>
          <p:cNvSpPr txBox="1"/>
          <p:nvPr/>
        </p:nvSpPr>
        <p:spPr>
          <a:xfrm>
            <a:off x="548807" y="3278761"/>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921737" y="385894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921737" y="4112827"/>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548807" y="3943573"/>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TextBox">
            <a:extLst>
              <a:ext uri="{FF2B5EF4-FFF2-40B4-BE49-F238E27FC236}">
                <a16:creationId xmlns:a16="http://schemas.microsoft.com/office/drawing/2014/main" id="{2B804019-FAD6-47E4-BAD8-4F4C615B9F35}"/>
              </a:ext>
            </a:extLst>
          </p:cNvPr>
          <p:cNvSpPr txBox="1"/>
          <p:nvPr/>
        </p:nvSpPr>
        <p:spPr>
          <a:xfrm>
            <a:off x="548807" y="3941954"/>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921737" y="452213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921737" y="4776020"/>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548807" y="4606765"/>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TextBox">
            <a:extLst>
              <a:ext uri="{FF2B5EF4-FFF2-40B4-BE49-F238E27FC236}">
                <a16:creationId xmlns:a16="http://schemas.microsoft.com/office/drawing/2014/main" id="{51C0E2F1-5650-4DB1-8086-7A804F44CA20}"/>
              </a:ext>
            </a:extLst>
          </p:cNvPr>
          <p:cNvSpPr txBox="1"/>
          <p:nvPr/>
        </p:nvSpPr>
        <p:spPr>
          <a:xfrm>
            <a:off x="548807" y="4605147"/>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4861929" y="4733707"/>
            <a:ext cx="671567" cy="6715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5019948" y="4885885"/>
            <a:ext cx="355529" cy="367208"/>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D0D34745-F4E9-4A37-91B0-8AF31095F662}"/>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802F7BDE-B1C2-4E35-ACFE-DB6EEBA69133}"/>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sHolder1">
            <a:extLst>
              <a:ext uri="{FF2B5EF4-FFF2-40B4-BE49-F238E27FC236}">
                <a16:creationId xmlns:a16="http://schemas.microsoft.com/office/drawing/2014/main" id="{F638D0F0-DB2B-4437-9B7B-08B7B6195B7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548807" y="3407096"/>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627869" y="3532816"/>
            <a:ext cx="372761" cy="279447"/>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4" name="TextBox">
            <a:extLst>
              <a:ext uri="{FF2B5EF4-FFF2-40B4-BE49-F238E27FC236}">
                <a16:creationId xmlns:a16="http://schemas.microsoft.com/office/drawing/2014/main" id="{38D3EA7C-75B8-4A22-92A5-300C0DD89F66}"/>
              </a:ext>
            </a:extLst>
          </p:cNvPr>
          <p:cNvSpPr txBox="1"/>
          <p:nvPr/>
        </p:nvSpPr>
        <p:spPr>
          <a:xfrm>
            <a:off x="1250979" y="331820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250980" y="3572085"/>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548807" y="4287298"/>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TextBox">
            <a:extLst>
              <a:ext uri="{FF2B5EF4-FFF2-40B4-BE49-F238E27FC236}">
                <a16:creationId xmlns:a16="http://schemas.microsoft.com/office/drawing/2014/main" id="{1937AA09-AA7A-4644-BF68-D96D26600D83}"/>
              </a:ext>
            </a:extLst>
          </p:cNvPr>
          <p:cNvSpPr txBox="1"/>
          <p:nvPr/>
        </p:nvSpPr>
        <p:spPr>
          <a:xfrm>
            <a:off x="1250979" y="41984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250980" y="4452287"/>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659666" y="4393078"/>
            <a:ext cx="309169" cy="319326"/>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PsHolder12">
            <a:extLst>
              <a:ext uri="{FF2B5EF4-FFF2-40B4-BE49-F238E27FC236}">
                <a16:creationId xmlns:a16="http://schemas.microsoft.com/office/drawing/2014/main" id="{244C7E6D-22CA-46EE-A1CD-FE76971EE25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5291072" y="3987533"/>
            <a:ext cx="1578650" cy="112102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D5884F53-F8FB-45C2-8AC1-21EF301DE835}"/>
              </a:ext>
            </a:extLst>
          </p:cNvPr>
          <p:cNvSpPr txBox="1"/>
          <p:nvPr/>
        </p:nvSpPr>
        <p:spPr>
          <a:xfrm>
            <a:off x="5619389" y="414666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5460828" y="4400547"/>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A659C834-6041-4A97-A219-D2A22B061C86}"/>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0077D594-B405-4775-9EE0-9C2D69F4AD7B}"/>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5284146" y="3386052"/>
            <a:ext cx="0" cy="36338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361446" y="2929371"/>
            <a:ext cx="760537" cy="7605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4970106" y="2812261"/>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AA6A53-2F3F-42B1-AA84-04913DFBF563}"/>
              </a:ext>
            </a:extLst>
          </p:cNvPr>
          <p:cNvSpPr txBox="1"/>
          <p:nvPr/>
        </p:nvSpPr>
        <p:spPr>
          <a:xfrm>
            <a:off x="5850057" y="453889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5" name="PsHolder5">
            <a:extLst>
              <a:ext uri="{FF2B5EF4-FFF2-40B4-BE49-F238E27FC236}">
                <a16:creationId xmlns:a16="http://schemas.microsoft.com/office/drawing/2014/main" id="{C382B686-48A9-4BD6-B15C-381AC3BBC200}"/>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a:t>Our </a:t>
            </a:r>
            <a:r>
              <a:rPr lang="en-ID">
                <a:solidFill>
                  <a:schemeClr val="accent1"/>
                </a:solidFill>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3144249" y="242611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2472069" y="2629128"/>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1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5123629" y="3005967"/>
            <a:ext cx="321035" cy="240670"/>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10" name="TextBox">
            <a:extLst>
              <a:ext uri="{FF2B5EF4-FFF2-40B4-BE49-F238E27FC236}">
                <a16:creationId xmlns:a16="http://schemas.microsoft.com/office/drawing/2014/main" id="{A6AF6D20-81B9-404D-8701-F8F30A587973}"/>
              </a:ext>
            </a:extLst>
          </p:cNvPr>
          <p:cNvSpPr txBox="1"/>
          <p:nvPr/>
        </p:nvSpPr>
        <p:spPr>
          <a:xfrm>
            <a:off x="5850056" y="2918033"/>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5850057" y="275278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5850057" y="3478917"/>
            <a:ext cx="274513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sunt scelerisque ornare antes voluptatum expedita sunt lorem odio id eros provident ducimus aliquam pat recusandae hic et consequatur quod distinctio maxime at quidem fuga debitis massa reiciendis</a:t>
            </a:r>
            <a:endParaRPr lang="en-ID" sz="1050">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181CBAF1-D0F3-4B24-9D84-D98F1D7061E1}"/>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99CD3DCA-641C-423D-9AB4-DE32BAAF8AE8}"/>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DDFC2B6B-4601-46D4-960F-14E348C90A24}"/>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5284146" y="-142875"/>
            <a:ext cx="0" cy="46049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4970106" y="1727124"/>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 name="TextBox">
            <a:extLst>
              <a:ext uri="{FF2B5EF4-FFF2-40B4-BE49-F238E27FC236}">
                <a16:creationId xmlns:a16="http://schemas.microsoft.com/office/drawing/2014/main" id="{FDC9601F-E229-42BE-B769-D9F67EFE4032}"/>
              </a:ext>
            </a:extLst>
          </p:cNvPr>
          <p:cNvSpPr txBox="1"/>
          <p:nvPr/>
        </p:nvSpPr>
        <p:spPr>
          <a:xfrm>
            <a:off x="5850057" y="1913687"/>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5850057" y="166764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4970106" y="3074272"/>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TextBox">
            <a:extLst>
              <a:ext uri="{FF2B5EF4-FFF2-40B4-BE49-F238E27FC236}">
                <a16:creationId xmlns:a16="http://schemas.microsoft.com/office/drawing/2014/main" id="{2B7C8811-B778-4903-AFFB-E2E5F069004A}"/>
              </a:ext>
            </a:extLst>
          </p:cNvPr>
          <p:cNvSpPr txBox="1"/>
          <p:nvPr/>
        </p:nvSpPr>
        <p:spPr>
          <a:xfrm>
            <a:off x="5850057" y="326083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5850057" y="301479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4970106" y="4421420"/>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TextBox">
            <a:extLst>
              <a:ext uri="{FF2B5EF4-FFF2-40B4-BE49-F238E27FC236}">
                <a16:creationId xmlns:a16="http://schemas.microsoft.com/office/drawing/2014/main" id="{2F7C4BDC-2C59-4DDF-ACA3-0A650FB43B36}"/>
              </a:ext>
            </a:extLst>
          </p:cNvPr>
          <p:cNvSpPr txBox="1"/>
          <p:nvPr/>
        </p:nvSpPr>
        <p:spPr>
          <a:xfrm>
            <a:off x="5850057" y="4607982"/>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5850057" y="436193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2409609" y="2044204"/>
            <a:ext cx="1716283" cy="750914"/>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FEA220E8-9728-4065-8A3E-5586B6323DC8}"/>
              </a:ext>
            </a:extLst>
          </p:cNvPr>
          <p:cNvSpPr txBox="1"/>
          <p:nvPr/>
        </p:nvSpPr>
        <p:spPr>
          <a:xfrm>
            <a:off x="2596990" y="207188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2596990" y="2274902"/>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100">
                <a:solidFill>
                  <a:schemeClr val="accent1"/>
                </a:solidFill>
                <a:latin typeface="+mj-lt"/>
              </a:rPr>
              <a:t>2019 - 2020</a:t>
            </a:r>
          </a:p>
        </p:txBody>
      </p:sp>
      <p:sp>
        <p:nvSpPr>
          <p:cNvPr id="4" name="PsHolder15">
            <a:extLst>
              <a:ext uri="{FF2B5EF4-FFF2-40B4-BE49-F238E27FC236}">
                <a16:creationId xmlns:a16="http://schemas.microsoft.com/office/drawing/2014/main" id="{AD67CB0E-01A7-4900-B764-633F7437DA71}"/>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5167844" y="4615337"/>
            <a:ext cx="232605" cy="240246"/>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5155368" y="1917646"/>
            <a:ext cx="257557" cy="247037"/>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5153026" y="3254195"/>
            <a:ext cx="262240" cy="268236"/>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2BC1998B-2E62-4E04-BE76-783589E0B1F9}"/>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Brown1">
      <a:dk1>
        <a:srgbClr val="3F3F3F"/>
      </a:dk1>
      <a:lt1>
        <a:srgbClr val="FFFFFF"/>
      </a:lt1>
      <a:dk2>
        <a:srgbClr val="313C41"/>
      </a:dk2>
      <a:lt2>
        <a:srgbClr val="FFFFFF"/>
      </a:lt2>
      <a:accent1>
        <a:srgbClr val="F9B658"/>
      </a:accent1>
      <a:accent2>
        <a:srgbClr val="DA8E50"/>
      </a:accent2>
      <a:accent3>
        <a:srgbClr val="9F664B"/>
      </a:accent3>
      <a:accent4>
        <a:srgbClr val="85553F"/>
      </a:accent4>
      <a:accent5>
        <a:srgbClr val="6B4433"/>
      </a:accent5>
      <a:accent6>
        <a:srgbClr val="503326"/>
      </a:accent6>
      <a:hlink>
        <a:srgbClr val="0563C1"/>
      </a:hlink>
      <a:folHlink>
        <a:srgbClr val="954F72"/>
      </a:folHlink>
    </a:clrScheme>
    <a:fontScheme name="Main Font">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13293</TotalTime>
  <Words>1580</Words>
  <Application>Microsoft Office PowerPoint</Application>
  <PresentationFormat>On-screen Show (4:3)</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702</cp:revision>
  <dcterms:created xsi:type="dcterms:W3CDTF">2018-11-06T00:42:49Z</dcterms:created>
  <dcterms:modified xsi:type="dcterms:W3CDTF">2020-11-23T04:14:43Z</dcterms:modified>
</cp:coreProperties>
</file>