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1"/>
  </p:notesMasterIdLst>
  <p:sldIdLst>
    <p:sldId id="372" r:id="rId2"/>
    <p:sldId id="360" r:id="rId3"/>
    <p:sldId id="361" r:id="rId4"/>
    <p:sldId id="335" r:id="rId5"/>
    <p:sldId id="362" r:id="rId6"/>
    <p:sldId id="323" r:id="rId7"/>
    <p:sldId id="358" r:id="rId8"/>
    <p:sldId id="370" r:id="rId9"/>
    <p:sldId id="324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414" y="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6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133476" y="3106482"/>
            <a:ext cx="6830538" cy="11130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42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49" y="24860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5052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49" y="35052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48291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29&quot;&gt;&lt;object type=&quot;3&quot; unique_id=&quot;10033&quot;&gt;&lt;property id=&quot;20148&quot; value=&quot;5&quot;/&gt;&lt;property id=&quot;20300&quot; value=&quot;Slide 2&quot;/&gt;&lt;property id=&quot;20307&quot; value=&quot;360&quot;/&gt;&lt;/object&gt;&lt;object type=&quot;3&quot; unique_id=&quot;10035&quot;&gt;&lt;property id=&quot;20148&quot; value=&quot;5&quot;/&gt;&lt;property id=&quot;20300&quot; value=&quot;Slide 3&quot;/&gt;&lt;property id=&quot;20307&quot; value=&quot;361&quot;/&gt;&lt;/object&gt;&lt;object type=&quot;3&quot; unique_id=&quot;10036&quot;&gt;&lt;property id=&quot;20148&quot; value=&quot;5&quot;/&gt;&lt;property id=&quot;20300&quot; value=&quot;Slide 4&quot;/&gt;&lt;property id=&quot;20307&quot; value=&quot;335&quot;/&gt;&lt;/object&gt;&lt;object type=&quot;3&quot; unique_id=&quot;10037&quot;&gt;&lt;property id=&quot;20148&quot; value=&quot;5&quot;/&gt;&lt;property id=&quot;20300&quot; value=&quot;Slide 5&quot;/&gt;&lt;property id=&quot;20307&quot; value=&quot;362&quot;/&gt;&lt;/object&gt;&lt;object type=&quot;3&quot; unique_id=&quot;10038&quot;&gt;&lt;property id=&quot;20148&quot; value=&quot;5&quot;/&gt;&lt;property id=&quot;20300&quot; value=&quot;Slide 6&quot;/&gt;&lt;property id=&quot;20307&quot; value=&quot;323&quot;/&gt;&lt;/object&gt;&lt;object type=&quot;3&quot; unique_id=&quot;10039&quot;&gt;&lt;property id=&quot;20148&quot; value=&quot;5&quot;/&gt;&lt;property id=&quot;20300&quot; value=&quot;Slide 7&quot;/&gt;&lt;property id=&quot;20307&quot; value=&quot;358&quot;/&gt;&lt;/object&gt;&lt;object type=&quot;3&quot; unique_id=&quot;10040&quot;&gt;&lt;property id=&quot;20148&quot; value=&quot;5&quot;/&gt;&lt;property id=&quot;20300&quot; value=&quot;Slide 8&quot;/&gt;&lt;property id=&quot;20307&quot; value=&quot;370&quot;/&gt;&lt;/object&gt;&lt;object type=&quot;3&quot; unique_id=&quot;10041&quot;&gt;&lt;property id=&quot;20148&quot; value=&quot;5&quot;/&gt;&lt;property id=&quot;20300&quot; value=&quot;Slide 9&quot;/&gt;&lt;property id=&quot;20307&quot; value=&quot;324&quot;/&gt;&lt;/object&gt;&lt;object type=&quot;3&quot; unique_id=&quot;10313&quot;&gt;&lt;property id=&quot;20148&quot; value=&quot;5&quot;/&gt;&lt;property id=&quot;20300&quot; value=&quot;Slide 1&quot;/&gt;&lt;property id=&quot;20307&quot; value=&quot;372&quot;/&gt;&lt;/object&gt;&lt;/object&gt;&lt;object type=&quot;8&quot; unique_id=&quot;1005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23</Words>
  <PresentationFormat>On-screen Show (4:3)</PresentationFormat>
  <Paragraphs>19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2020-11-02T15:36:43Z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