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0"/>
  </p:notesMasterIdLst>
  <p:sldIdLst>
    <p:sldId id="269" r:id="rId2"/>
    <p:sldId id="312" r:id="rId3"/>
    <p:sldId id="306" r:id="rId4"/>
    <p:sldId id="307" r:id="rId5"/>
    <p:sldId id="311" r:id="rId6"/>
    <p:sldId id="313" r:id="rId7"/>
    <p:sldId id="314" r:id="rId8"/>
    <p:sldId id="279" r:id="rId9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2CB"/>
    <a:srgbClr val="DF31BE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498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91659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-19050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HP001 4 hàng" pitchFamily="34" charset="0"/>
                <a:cs typeface="Times New Roman" pitchFamily="18" charset="0"/>
              </a:rPr>
              <a:t>viết</a:t>
            </a:r>
            <a:endParaRPr lang="en-US" sz="2000" b="1" dirty="0" smtClean="0">
              <a:latin typeface="HP001 4 hàng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HP001 4 hàng" pitchFamily="34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.VnAvant" pitchFamily="34" charset="0"/>
                <a:cs typeface="Times New Roman" pitchFamily="18" charset="0"/>
              </a:rPr>
              <a:t>¬, d, </a:t>
            </a:r>
            <a:r>
              <a:rPr lang="en-US" sz="2400" dirty="0" err="1" smtClean="0">
                <a:latin typeface=".VnAvant" pitchFamily="34" charset="0"/>
                <a:cs typeface="Times New Roman" pitchFamily="18" charset="0"/>
              </a:rPr>
              <a:t>cê</a:t>
            </a:r>
            <a:r>
              <a:rPr lang="en-US" sz="2400" dirty="0" smtClean="0">
                <a:latin typeface=".VnAvant" pitchFamily="34" charset="0"/>
                <a:cs typeface="Times New Roman" pitchFamily="18" charset="0"/>
              </a:rPr>
              <a:t>, da; ®, e, ®e, 0, 1</a:t>
            </a:r>
            <a:endParaRPr lang="en-US" sz="2400" dirty="0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Thanh\Pictures\Screenshots\Ảnh chụp màn hình (4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1550"/>
            <a:ext cx="74676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324100"/>
            <a:ext cx="711041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895350"/>
            <a:ext cx="8763000" cy="4165600"/>
          </a:xfrm>
          <a:prstGeom prst="rect">
            <a:avLst/>
          </a:prstGeom>
        </p:spPr>
      </p:pic>
      <p:pic>
        <p:nvPicPr>
          <p:cNvPr id="4" name="Picture 7" descr="C:\Users\Thanh\Pictures\Screenshots\Ảnh chụp màn hình (4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9050"/>
            <a:ext cx="62484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pic>
        <p:nvPicPr>
          <p:cNvPr id="2" name="ebdb0473-5f5c-40ac-a73c-f7e2effb81a0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003301"/>
            <a:ext cx="8839200" cy="408304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4" y="-38100"/>
            <a:ext cx="711041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55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5685" y="3559174"/>
            <a:ext cx="83462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9772" y="3892152"/>
            <a:ext cx="83462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81" y="3732213"/>
            <a:ext cx="878681" cy="12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62" y="3429000"/>
            <a:ext cx="82272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3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4300" y="3790950"/>
            <a:ext cx="83462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4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35" y="3839765"/>
            <a:ext cx="878681" cy="12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5" descr="Copy (2) of 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778" y="110728"/>
            <a:ext cx="1396604" cy="13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6" descr="Copy (2) of 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1750"/>
            <a:ext cx="1428750" cy="14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9" descr="Picture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0" y="2800350"/>
            <a:ext cx="971550" cy="2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0" descr="Picture1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4722"/>
            <a:ext cx="151328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2" descr="KHUNG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1" y="1543050"/>
            <a:ext cx="2983706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2552700" y="107950"/>
            <a:ext cx="4286250" cy="2057400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816516"/>
              </a:avLst>
            </a:prstTxWarp>
          </a:bodyPr>
          <a:lstStyle/>
          <a:p>
            <a:pPr algn="ctr"/>
            <a:endParaRPr lang="en-US" sz="21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endParaRPr lang="en-US" sz="21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endParaRPr lang="en-US" sz="21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9710" name="Picture 2" descr="Kết quả hình ảnh cho hình ảnh quyển vở và cây bú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714501"/>
            <a:ext cx="2686050" cy="1545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767775"/>
            <a:ext cx="310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Memorandum" pitchFamily="34" charset="0"/>
              </a:rPr>
              <a:t>Luyện</a:t>
            </a:r>
            <a:r>
              <a:rPr lang="en-US" sz="3200" dirty="0" smtClean="0">
                <a:latin typeface=".VnMemorandum" pitchFamily="34" charset="0"/>
              </a:rPr>
              <a:t> </a:t>
            </a:r>
            <a:r>
              <a:rPr lang="en-US" sz="3200" dirty="0" err="1" smtClean="0">
                <a:latin typeface=".VnMemorandum" pitchFamily="34" charset="0"/>
              </a:rPr>
              <a:t>viết</a:t>
            </a:r>
            <a:r>
              <a:rPr lang="en-US" sz="3200" dirty="0" smtClean="0">
                <a:latin typeface=".VnMemorandum" pitchFamily="34" charset="0"/>
              </a:rPr>
              <a:t> </a:t>
            </a:r>
            <a:r>
              <a:rPr lang="en-US" sz="3200" dirty="0" err="1" smtClean="0">
                <a:latin typeface=".VnMemorandum" pitchFamily="34" charset="0"/>
              </a:rPr>
              <a:t>vở</a:t>
            </a:r>
            <a:endParaRPr lang="vi-VN" sz="3200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987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839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590800" y="0"/>
            <a:ext cx="4000500" cy="45148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6699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6868" name="Picture 4" descr="WB0123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7147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WB0123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7147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WB0123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7147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bong 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57550"/>
            <a:ext cx="1143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3771900" cy="14859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Củng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cố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 - </a:t>
            </a:r>
          </a:p>
          <a:p>
            <a:pPr algn="ctr"/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Dặn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dò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36873" name="Picture 9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57" y="3486150"/>
            <a:ext cx="1188244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Buom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6057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48250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49</Words>
  <Application>Microsoft Office PowerPoint</Application>
  <PresentationFormat>On-screen Show (16:9)</PresentationFormat>
  <Paragraphs>12</Paragraphs>
  <Slides>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phạm dư</cp:lastModifiedBy>
  <cp:revision>168</cp:revision>
  <dcterms:created xsi:type="dcterms:W3CDTF">2020-05-18T12:48:51Z</dcterms:created>
  <dcterms:modified xsi:type="dcterms:W3CDTF">2020-08-17T12:35:29Z</dcterms:modified>
</cp:coreProperties>
</file>