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2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6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0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7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8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1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1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5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2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2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3CB42-5BDF-44DE-9435-7006ADA20AE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7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slide" Target="slide3.xml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2" Type="http://schemas.openxmlformats.org/officeDocument/2006/relationships/slide" Target="slide2.xml"/><Relationship Id="rId16" Type="http://schemas.openxmlformats.org/officeDocument/2006/relationships/image" Target="../media/image15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slide" Target="slide6.xm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9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audio" Target="../media/audio3.wav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13" y="1578911"/>
            <a:ext cx="1121666" cy="512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358" y="2090976"/>
            <a:ext cx="801626" cy="710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957" y="4352637"/>
            <a:ext cx="1033274" cy="609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028" y="207267"/>
            <a:ext cx="1008890" cy="664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0" y="4699130"/>
            <a:ext cx="1797498" cy="21588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14" y="4330718"/>
            <a:ext cx="2515969" cy="2527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40" y="3114757"/>
            <a:ext cx="1342135" cy="621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03" y="4836356"/>
            <a:ext cx="874778" cy="816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853" y="6093614"/>
            <a:ext cx="4297494" cy="764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225" y="5372427"/>
            <a:ext cx="579122" cy="4952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0" y="4692204"/>
            <a:ext cx="649316" cy="578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20" y="5363138"/>
            <a:ext cx="622150" cy="6175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0531" y="2825554"/>
            <a:ext cx="2253202" cy="12001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202" y="378713"/>
            <a:ext cx="2253202" cy="12001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844" y="447749"/>
            <a:ext cx="3515108" cy="1881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1957" y="-230721"/>
            <a:ext cx="2891957" cy="15404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5384" y="4692204"/>
            <a:ext cx="2455384" cy="13078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619" flipH="1">
            <a:off x="12025837" y="6841701"/>
            <a:ext cx="3055153" cy="1627368"/>
          </a:xfrm>
          <a:prstGeom prst="rect">
            <a:avLst/>
          </a:prstGeom>
        </p:spPr>
      </p:pic>
      <p:sp>
        <p:nvSpPr>
          <p:cNvPr id="22" name="5-Point Star 21"/>
          <p:cNvSpPr/>
          <p:nvPr/>
        </p:nvSpPr>
        <p:spPr>
          <a:xfrm>
            <a:off x="6247522" y="5514715"/>
            <a:ext cx="731778" cy="468630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79700" y="837446"/>
            <a:ext cx="29803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WIN !</a:t>
            </a:r>
            <a:endParaRPr lang="en-US" sz="8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36" y="1922177"/>
            <a:ext cx="966141" cy="1192580"/>
          </a:xfrm>
          <a:prstGeom prst="rect">
            <a:avLst/>
          </a:prstGeom>
        </p:spPr>
      </p:pic>
      <p:pic>
        <p:nvPicPr>
          <p:cNvPr id="31" name="Picture 3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11" y="774992"/>
            <a:ext cx="1060706" cy="1103378"/>
          </a:xfrm>
          <a:prstGeom prst="rect">
            <a:avLst/>
          </a:prstGeom>
        </p:spPr>
      </p:pic>
      <p:pic>
        <p:nvPicPr>
          <p:cNvPr id="32" name="Picture 3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31" y="2517032"/>
            <a:ext cx="1146050" cy="1088138"/>
          </a:xfrm>
          <a:prstGeom prst="rect">
            <a:avLst/>
          </a:prstGeom>
        </p:spPr>
      </p:pic>
      <p:pic>
        <p:nvPicPr>
          <p:cNvPr id="33" name="Picture 3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38" y="5514715"/>
            <a:ext cx="932690" cy="1100330"/>
          </a:xfrm>
          <a:prstGeom prst="rect">
            <a:avLst/>
          </a:prstGeom>
        </p:spPr>
      </p:pic>
      <p:pic>
        <p:nvPicPr>
          <p:cNvPr id="34" name="Picture 3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79" y="4600540"/>
            <a:ext cx="1182626" cy="10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4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0.32578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32578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-0.32578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32578 -0.001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0324 L -0.49844 0.01158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301 L 0.21628 -0.233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-1157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27 -0.23333 L 0.3487 -0.399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849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73 -0.40926 L 0.50625 -0.142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298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25 -0.14283 L 0.17942 0.252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1974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42 0.25208 L 0.49609 0.1847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338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5 -0.00394 L 0.26159 0.0046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41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41 -0.00787 L 0.36979 0.12223 " pathEditMode="relative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71 -0.01875 L 0.45234 -0.0233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-23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96 -0.01134 L 0.25156 -0.0111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02 -0.10486 L -0.44831 -0.329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-1125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14" y="-120616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8073" y="1265382"/>
            <a:ext cx="611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CÂU HỎI TẠI ĐÂY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1582" y="400188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1977" y="400607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Đ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1582" y="489105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1977" y="489524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S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8" y="4027357"/>
            <a:ext cx="80572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63844" y="4924418"/>
            <a:ext cx="804536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936015"/>
            <a:ext cx="804742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079029"/>
            <a:ext cx="804742" cy="643793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899" y="5753099"/>
            <a:ext cx="975362" cy="12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2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14" y="-120616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8073" y="1265382"/>
            <a:ext cx="611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CÂU HỎI TẠI ĐÂY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7451" y="307476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7" name="Rectangle 6"/>
          <p:cNvSpPr/>
          <p:nvPr/>
        </p:nvSpPr>
        <p:spPr>
          <a:xfrm>
            <a:off x="6247846" y="307895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8" name="Rectangle 7"/>
          <p:cNvSpPr/>
          <p:nvPr/>
        </p:nvSpPr>
        <p:spPr>
          <a:xfrm>
            <a:off x="1227451" y="396393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247846" y="396812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527" y="3100237"/>
            <a:ext cx="80572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329713" y="3997298"/>
            <a:ext cx="804536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02" y="4008895"/>
            <a:ext cx="804742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02" y="3151909"/>
            <a:ext cx="804742" cy="643793"/>
          </a:xfrm>
          <a:prstGeom prst="rect">
            <a:avLst/>
          </a:prstGeom>
        </p:spPr>
      </p:pic>
      <p:pic>
        <p:nvPicPr>
          <p:cNvPr id="2" name="Picture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644" y="5754622"/>
            <a:ext cx="1060706" cy="110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8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14" y="-120616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8073" y="1265382"/>
            <a:ext cx="611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CÂU HỎI TẠI ĐÂY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1582" y="400188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1977" y="400607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Đ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1582" y="489105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1977" y="489524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S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8" y="4027357"/>
            <a:ext cx="80572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63844" y="4924418"/>
            <a:ext cx="804536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936015"/>
            <a:ext cx="804742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079029"/>
            <a:ext cx="804742" cy="643793"/>
          </a:xfrm>
          <a:prstGeom prst="rect">
            <a:avLst/>
          </a:prstGeom>
        </p:spPr>
      </p:pic>
      <p:pic>
        <p:nvPicPr>
          <p:cNvPr id="2" name="Picture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985" y="5769862"/>
            <a:ext cx="1146050" cy="108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14" y="-120616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8073" y="1265382"/>
            <a:ext cx="611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CÂU HỎI TẠI ĐÂY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5727" y="336783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7" name="Rectangle 6"/>
          <p:cNvSpPr/>
          <p:nvPr/>
        </p:nvSpPr>
        <p:spPr>
          <a:xfrm>
            <a:off x="6236122" y="337202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5727" y="425701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6122" y="426119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03" y="3393313"/>
            <a:ext cx="80572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89" y="4320604"/>
            <a:ext cx="804536" cy="643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178" y="4301971"/>
            <a:ext cx="804742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28" y="3444985"/>
            <a:ext cx="732592" cy="643793"/>
          </a:xfrm>
          <a:prstGeom prst="rect">
            <a:avLst/>
          </a:prstGeom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310" y="5757670"/>
            <a:ext cx="932690" cy="11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5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14" y="-120616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8073" y="1265382"/>
            <a:ext cx="611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CÂU HỎI TẠI ĐÂY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3974" y="35319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64369" y="353615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43974" y="44211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64369" y="442532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565635" y="3557436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646236" y="4454497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25" y="4466094"/>
            <a:ext cx="804742" cy="7071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25" y="3577406"/>
            <a:ext cx="804742" cy="707197"/>
          </a:xfrm>
          <a:prstGeom prst="rect">
            <a:avLst/>
          </a:prstGeom>
        </p:spPr>
      </p:pic>
      <p:pic>
        <p:nvPicPr>
          <p:cNvPr id="2" name="Picture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796" y="5760718"/>
            <a:ext cx="1182626" cy="10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87</Words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2019-04-22T07:33:13Z</dcterms:created>
  <dcterms:modified xsi:type="dcterms:W3CDTF">2019-04-22T08:59:59Z</dcterms:modified>
</cp:coreProperties>
</file>