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298" r:id="rId3"/>
    <p:sldId id="317" r:id="rId4"/>
    <p:sldId id="322" r:id="rId5"/>
    <p:sldId id="274" r:id="rId6"/>
    <p:sldId id="328" r:id="rId7"/>
    <p:sldId id="331" r:id="rId8"/>
    <p:sldId id="318" r:id="rId9"/>
    <p:sldId id="329" r:id="rId10"/>
    <p:sldId id="257" r:id="rId11"/>
    <p:sldId id="301" r:id="rId12"/>
    <p:sldId id="306" r:id="rId13"/>
    <p:sldId id="330" r:id="rId14"/>
    <p:sldId id="332" r:id="rId15"/>
    <p:sldId id="302" r:id="rId16"/>
    <p:sldId id="323" r:id="rId17"/>
    <p:sldId id="296" r:id="rId18"/>
    <p:sldId id="303" r:id="rId19"/>
    <p:sldId id="324" r:id="rId20"/>
    <p:sldId id="304" r:id="rId21"/>
    <p:sldId id="305" r:id="rId22"/>
    <p:sldId id="280" r:id="rId23"/>
    <p:sldId id="325" r:id="rId24"/>
    <p:sldId id="326" r:id="rId25"/>
    <p:sldId id="327" r:id="rId26"/>
    <p:sldId id="32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43C"/>
    <a:srgbClr val="CA520A"/>
    <a:srgbClr val="02438C"/>
    <a:srgbClr val="308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38AB-85A9-440F-BF0F-A3A1EC1DA239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E78E2-18C1-4EEB-BA27-78770F185C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31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48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296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908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047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430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844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059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94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178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26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40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73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30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0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410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3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68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3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7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12488" y="2983057"/>
            <a:ext cx="7444807" cy="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63745" y="1229207"/>
            <a:ext cx="9440244" cy="13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giảng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Hóa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học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10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99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op water GIF by xponentialdesign">
            <a:extLst>
              <a:ext uri="{FF2B5EF4-FFF2-40B4-BE49-F238E27FC236}">
                <a16:creationId xmlns:a16="http://schemas.microsoft.com/office/drawing/2014/main" id="{432F5610-3DB1-435E-BB9A-5DB35A267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034748" cy="30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dium GIF by xponentialdesign">
            <a:extLst>
              <a:ext uri="{FF2B5EF4-FFF2-40B4-BE49-F238E27FC236}">
                <a16:creationId xmlns:a16="http://schemas.microsoft.com/office/drawing/2014/main" id="{8A10B3C7-C255-44E4-A1E7-A142813D50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97" y="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ponentialdesign loop science classic environment GIF">
            <a:extLst>
              <a:ext uri="{FF2B5EF4-FFF2-40B4-BE49-F238E27FC236}">
                <a16:creationId xmlns:a16="http://schemas.microsoft.com/office/drawing/2014/main" id="{0A11D9B8-394B-4920-BF9F-01D4FC7B3D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49" y="1"/>
            <a:ext cx="3034748" cy="30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ponentialdesign loop science classic mograph GIF">
            <a:extLst>
              <a:ext uri="{FF2B5EF4-FFF2-40B4-BE49-F238E27FC236}">
                <a16:creationId xmlns:a16="http://schemas.microsoft.com/office/drawing/2014/main" id="{8F90168F-3B3B-45DA-99F0-16370AE74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45" y="13252"/>
            <a:ext cx="308775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AE5A9B7-CF79-4748-86DC-C3469B90D7C5}"/>
              </a:ext>
            </a:extLst>
          </p:cNvPr>
          <p:cNvSpPr/>
          <p:nvPr/>
        </p:nvSpPr>
        <p:spPr>
          <a:xfrm>
            <a:off x="633159" y="4412452"/>
            <a:ext cx="1128884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A36AC3B-43F2-42BC-9E08-BA26DD2E40F9}"/>
              </a:ext>
            </a:extLst>
          </p:cNvPr>
          <p:cNvSpPr/>
          <p:nvPr/>
        </p:nvSpPr>
        <p:spPr>
          <a:xfrm>
            <a:off x="633159" y="3048000"/>
            <a:ext cx="1768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endParaRPr lang="vi-VN" sz="4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14B03DD-BFCC-43A9-AD1C-BCD65E910D65}"/>
              </a:ext>
            </a:extLst>
          </p:cNvPr>
          <p:cNvSpPr/>
          <p:nvPr/>
        </p:nvSpPr>
        <p:spPr>
          <a:xfrm>
            <a:off x="3761268" y="3049391"/>
            <a:ext cx="17059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vi-VN" sz="4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B7DB876-A418-4957-8CB2-223E4826B361}"/>
              </a:ext>
            </a:extLst>
          </p:cNvPr>
          <p:cNvSpPr/>
          <p:nvPr/>
        </p:nvSpPr>
        <p:spPr>
          <a:xfrm>
            <a:off x="6814041" y="3061252"/>
            <a:ext cx="18614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vi-VN" sz="4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886CECFA-C3DA-4710-9E7D-F86882EC3282}"/>
              </a:ext>
            </a:extLst>
          </p:cNvPr>
          <p:cNvSpPr/>
          <p:nvPr/>
        </p:nvSpPr>
        <p:spPr>
          <a:xfrm>
            <a:off x="9985846" y="3033300"/>
            <a:ext cx="1736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vi-VN" sz="4400" b="1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2944819" y="230950"/>
            <a:ext cx="7089376" cy="53765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28" name="Picture 4" descr="mô phỏng nguyên tử Oxi - Hóa học 8 - Đặng Ngọc Thành - WEBSITE CỦA ĐẶNG  NGỌC THÀNH TRƯỜNG THCS PHAN LƯU THANH">
            <a:extLst>
              <a:ext uri="{FF2B5EF4-FFF2-40B4-BE49-F238E27FC236}">
                <a16:creationId xmlns:a16="http://schemas.microsoft.com/office/drawing/2014/main" id="{86C9B7FB-38AE-448B-ACBA-B70D10C36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24799" r="28112" b="14449"/>
          <a:stretch/>
        </p:blipFill>
        <p:spPr bwMode="auto">
          <a:xfrm>
            <a:off x="3125060" y="4246591"/>
            <a:ext cx="2165651" cy="21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A8D0AC95-D0F1-49B1-8849-FC6A31D29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2" y="999300"/>
            <a:ext cx="2943138" cy="2896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25448720-E26D-4ACE-9392-B4F4CD731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209070"/>
              </p:ext>
            </p:extLst>
          </p:nvPr>
        </p:nvGraphicFramePr>
        <p:xfrm>
          <a:off x="5465078" y="1085436"/>
          <a:ext cx="5287445" cy="11813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63006">
                  <a:extLst>
                    <a:ext uri="{9D8B030D-6E8A-4147-A177-3AD203B41FA5}">
                      <a16:colId xmlns:a16="http://schemas.microsoft.com/office/drawing/2014/main" val="1237400316"/>
                    </a:ext>
                  </a:extLst>
                </a:gridCol>
                <a:gridCol w="895709">
                  <a:extLst>
                    <a:ext uri="{9D8B030D-6E8A-4147-A177-3AD203B41FA5}">
                      <a16:colId xmlns:a16="http://schemas.microsoft.com/office/drawing/2014/main" val="294661814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326152644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979047339"/>
                    </a:ext>
                  </a:extLst>
                </a:gridCol>
                <a:gridCol w="848139">
                  <a:extLst>
                    <a:ext uri="{9D8B030D-6E8A-4147-A177-3AD203B41FA5}">
                      <a16:colId xmlns:a16="http://schemas.microsoft.com/office/drawing/2014/main" val="3593276035"/>
                    </a:ext>
                  </a:extLst>
                </a:gridCol>
              </a:tblGrid>
              <a:tr h="5906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674127"/>
                  </a:ext>
                </a:extLst>
              </a:tr>
              <a:tr h="5906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hiệu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841911"/>
                  </a:ext>
                </a:extLst>
              </a:tr>
            </a:tbl>
          </a:graphicData>
        </a:graphic>
      </p:graphicFrame>
      <p:sp>
        <p:nvSpPr>
          <p:cNvPr id="16" name="TextBox 21">
            <a:extLst>
              <a:ext uri="{FF2B5EF4-FFF2-40B4-BE49-F238E27FC236}">
                <a16:creationId xmlns:a16="http://schemas.microsoft.com/office/drawing/2014/main" id="{620CC69F-5403-4557-9D24-2E188198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112" y="2611409"/>
            <a:ext cx="7089376" cy="954107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bố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gần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trước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2n</a:t>
            </a:r>
            <a:r>
              <a:rPr lang="en-US" altLang="zh-CN" sz="2800" b="1" baseline="30000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B83840-3319-4DE7-9947-BA40C18A84D4}"/>
              </a:ext>
            </a:extLst>
          </p:cNvPr>
          <p:cNvSpPr txBox="1"/>
          <p:nvPr/>
        </p:nvSpPr>
        <p:spPr>
          <a:xfrm>
            <a:off x="464366" y="4823529"/>
            <a:ext cx="2567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0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trúc</a:t>
            </a:r>
            <a:r>
              <a:rPr lang="en-US" altLang="zh-CN" sz="20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0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0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Oxygen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0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20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0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F68B2-9286-4ABF-B41A-383B086167FD}"/>
              </a:ext>
            </a:extLst>
          </p:cNvPr>
          <p:cNvSpPr txBox="1"/>
          <p:nvPr/>
        </p:nvSpPr>
        <p:spPr>
          <a:xfrm>
            <a:off x="5386596" y="4496739"/>
            <a:ext cx="60960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K (n = 1,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2.1</a:t>
            </a:r>
            <a:r>
              <a:rPr lang="en-US" altLang="zh-CN" sz="24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 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2 electron):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7E637-4838-4D49-8312-31808E1488BB}"/>
              </a:ext>
            </a:extLst>
          </p:cNvPr>
          <p:cNvSpPr txBox="1"/>
          <p:nvPr/>
        </p:nvSpPr>
        <p:spPr>
          <a:xfrm>
            <a:off x="5383973" y="5564506"/>
            <a:ext cx="60960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L (n = 2,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2.2</a:t>
            </a:r>
            <a:r>
              <a:rPr lang="en-US" altLang="zh-CN" sz="24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= 8electron):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6 electron.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87873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9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ope">
            <a:extLst>
              <a:ext uri="{FF2B5EF4-FFF2-40B4-BE49-F238E27FC236}">
                <a16:creationId xmlns:a16="http://schemas.microsoft.com/office/drawing/2014/main" id="{375A373A-ED4B-487C-B0C1-7901AA48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61"/>
            <a:ext cx="12192000" cy="6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2944819" y="230950"/>
            <a:ext cx="7089376" cy="53765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620CC69F-5403-4557-9D24-2E188198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910" y="978245"/>
            <a:ext cx="10725194" cy="954107"/>
          </a:xfrm>
          <a:prstGeom prst="rect">
            <a:avLst/>
          </a:prstGeom>
          <a:noFill/>
          <a:ln w="38100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Z = 7, 8, 12, 19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2800" i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AutoShape 2" descr="Hydrogen atom on white background (3d illustration) posters for the wall •  posters micro, isolated, isotope | myloview.com">
            <a:extLst>
              <a:ext uri="{FF2B5EF4-FFF2-40B4-BE49-F238E27FC236}">
                <a16:creationId xmlns:a16="http://schemas.microsoft.com/office/drawing/2014/main" id="{BCB83BD3-9042-3344-0F64-1151804929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Giải Hóa 8 Bài 8: Bài luyện tập 1 - Giải bài tập Hóa 8 bài 8 - VnDoc.com">
            <a:extLst>
              <a:ext uri="{FF2B5EF4-FFF2-40B4-BE49-F238E27FC236}">
                <a16:creationId xmlns:a16="http://schemas.microsoft.com/office/drawing/2014/main" id="{5163F9AD-0A18-99E6-63DA-232FFB95A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9"/>
          <a:stretch/>
        </p:blipFill>
        <p:spPr bwMode="auto">
          <a:xfrm>
            <a:off x="5943600" y="2919432"/>
            <a:ext cx="2468405" cy="242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AF3DC-B3B1-2731-98D8-4034B0CA0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99" y="2677863"/>
            <a:ext cx="2207991" cy="2127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1E58D-2A11-3A3D-5E08-29B40E790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569" y="3245590"/>
            <a:ext cx="2658799" cy="2610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42B5F-4B0E-2DC0-B78E-95677F0E11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67" r="54631" b="20058"/>
          <a:stretch/>
        </p:blipFill>
        <p:spPr>
          <a:xfrm>
            <a:off x="455058" y="2288084"/>
            <a:ext cx="2194809" cy="2158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097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2234673" y="4639259"/>
            <a:ext cx="9295340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tin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SGK,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ình Ảnh Dấu Chấm Hỏi Đẹp Độc Đáo Nhất [vẽ, biểu tượng]">
            <a:extLst>
              <a:ext uri="{FF2B5EF4-FFF2-40B4-BE49-F238E27FC236}">
                <a16:creationId xmlns:a16="http://schemas.microsoft.com/office/drawing/2014/main" id="{65AC7AA4-1E11-8220-75CF-24C88B78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3" y="4404368"/>
            <a:ext cx="1440774" cy="14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标题 13">
            <a:extLst>
              <a:ext uri="{FF2B5EF4-FFF2-40B4-BE49-F238E27FC236}">
                <a16:creationId xmlns:a16="http://schemas.microsoft.com/office/drawing/2014/main" id="{274B74B6-987A-F102-0903-CC30D061AC6E}"/>
              </a:ext>
            </a:extLst>
          </p:cNvPr>
          <p:cNvSpPr txBox="1">
            <a:spLocks/>
          </p:cNvSpPr>
          <p:nvPr/>
        </p:nvSpPr>
        <p:spPr>
          <a:xfrm>
            <a:off x="1304050" y="356709"/>
            <a:ext cx="5868460" cy="4996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 hình hiện đại về nguyên tử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17E528-B120-6293-BDA1-6D5B3D018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870" y="1471852"/>
            <a:ext cx="2928761" cy="2531228"/>
          </a:xfrm>
          <a:prstGeom prst="rect">
            <a:avLst/>
          </a:prstGeom>
        </p:spPr>
      </p:pic>
      <p:pic>
        <p:nvPicPr>
          <p:cNvPr id="15" name="Picture 2" descr="Các nguyên tử ngoài đời thật không hề giống với hình vẽ này - KhoaHoc.tv">
            <a:extLst>
              <a:ext uri="{FF2B5EF4-FFF2-40B4-BE49-F238E27FC236}">
                <a16:creationId xmlns:a16="http://schemas.microsoft.com/office/drawing/2014/main" id="{CA3F2359-2EA0-3E48-96AD-19A4C69D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22" y="1585911"/>
            <a:ext cx="4093205" cy="23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915130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467703" y="302376"/>
            <a:ext cx="5868460" cy="49963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254CD-BDB4-4448-A174-D71D753A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42" y="825895"/>
            <a:ext cx="2928761" cy="253122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B6F22928-CFCD-4682-AF6A-A8501CBC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971" y="1272481"/>
            <a:ext cx="6431701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3AD5E517-AC83-41CE-BBC5-FE2D44D03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971" y="2709844"/>
            <a:ext cx="6858907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cả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với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81FE2513-E123-4F8F-B283-D2C1C280E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971" y="4631412"/>
            <a:ext cx="7207861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đám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mây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90%. 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4" descr="atom GIF">
            <a:extLst>
              <a:ext uri="{FF2B5EF4-FFF2-40B4-BE49-F238E27FC236}">
                <a16:creationId xmlns:a16="http://schemas.microsoft.com/office/drawing/2014/main" id="{B2B3B3AA-E52B-E6A6-D7A7-82974C667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8" y="3500878"/>
            <a:ext cx="3799788" cy="28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0103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0"/>
          <p:cNvSpPr>
            <a:spLocks noChangeShapeType="1"/>
          </p:cNvSpPr>
          <p:nvPr/>
        </p:nvSpPr>
        <p:spPr bwMode="auto">
          <a:xfrm>
            <a:off x="6095738" y="881153"/>
            <a:ext cx="2115" cy="5279707"/>
          </a:xfrm>
          <a:prstGeom prst="line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31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椭圆 11"/>
          <p:cNvSpPr>
            <a:spLocks noChangeArrowheads="1"/>
          </p:cNvSpPr>
          <p:nvPr/>
        </p:nvSpPr>
        <p:spPr bwMode="auto">
          <a:xfrm>
            <a:off x="5544045" y="2911566"/>
            <a:ext cx="1130006" cy="1130007"/>
          </a:xfrm>
          <a:prstGeom prst="ellipse">
            <a:avLst/>
          </a:prstGeom>
          <a:solidFill>
            <a:schemeClr val="tx2"/>
          </a:solidFill>
          <a:ln w="254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199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854853" y="868657"/>
            <a:ext cx="5228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20"/>
          <p:cNvSpPr>
            <a:spLocks noChangeArrowheads="1"/>
          </p:cNvSpPr>
          <p:nvPr/>
        </p:nvSpPr>
        <p:spPr bwMode="auto">
          <a:xfrm>
            <a:off x="452380" y="4114734"/>
            <a:ext cx="52355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qũy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xoay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0" name="TextBox 28"/>
          <p:cNvSpPr>
            <a:spLocks noChangeArrowheads="1"/>
          </p:cNvSpPr>
          <p:nvPr/>
        </p:nvSpPr>
        <p:spPr bwMode="auto">
          <a:xfrm>
            <a:off x="5655846" y="3129966"/>
            <a:ext cx="925253" cy="7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999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itchFamily="18" charset="0"/>
                <a:sym typeface="Times New Roman" panose="02020603050405020304" pitchFamily="18" charset="0"/>
              </a:rPr>
              <a:t>VÀ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4254074" y="199756"/>
            <a:ext cx="3906849" cy="55512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00DB057B-177F-45F9-B287-262065925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030" y="905443"/>
            <a:ext cx="56718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30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992C7711-4D74-4CE3-85E0-7B342ED5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46" y="1611532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0B298E02-6132-4206-9E51-589EDBF0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1537" y="4200527"/>
            <a:ext cx="51953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CE068D37-A21D-4F11-A590-20AD3CAA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39" y="1713155"/>
            <a:ext cx="2608789" cy="19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BBD8A-A1C2-64A9-A5C9-89B82A0C2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24" y="1679553"/>
            <a:ext cx="21642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93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2" grpId="0" bldLvl="0" autoUpdateAnimBg="0"/>
      <p:bldP spid="12" grpId="1"/>
      <p:bldP spid="28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1046243" y="1792749"/>
            <a:ext cx="10283686" cy="11079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ORBITAL NGUYÊN TỬ</a:t>
            </a:r>
            <a:endParaRPr lang="zh-CN" altLang="en-US" sz="66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000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02</a:t>
            </a:r>
            <a:endParaRPr lang="zh-CN" altLang="en-US" sz="8000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997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5559526" y="606703"/>
            <a:ext cx="2321359" cy="63240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altLang="zh-CN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endParaRPr lang="zh-CN" altLang="en-US" sz="3600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B6F22928-CFCD-4682-AF6A-A8501CBC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02" y="4666097"/>
            <a:ext cx="10653989" cy="1384995"/>
          </a:xfrm>
          <a:prstGeom prst="rect">
            <a:avLst/>
          </a:prstGeom>
          <a:noFill/>
          <a:ln w="28575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(AO)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90%). </a:t>
            </a:r>
            <a:endParaRPr lang="zh-CN" altLang="en-US" sz="2800" b="1" dirty="0">
              <a:solidFill>
                <a:schemeClr val="bg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50192-8349-4E29-A408-96ABF3210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02" y="1246069"/>
            <a:ext cx="4233333" cy="3146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603054-3EB0-42AB-9C24-6F6EAA383A94}"/>
              </a:ext>
            </a:extLst>
          </p:cNvPr>
          <p:cNvSpPr txBox="1"/>
          <p:nvPr/>
        </p:nvSpPr>
        <p:spPr>
          <a:xfrm>
            <a:off x="624206" y="643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ORBITAL NGUYÊN TỬ</a:t>
            </a:r>
            <a:endParaRPr lang="zh-CN" altLang="en-US" sz="36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pic>
        <p:nvPicPr>
          <p:cNvPr id="13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3DF8237C-5E5D-478D-9F53-F93FC840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65" y="1761976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085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1">
            <a:extLst>
              <a:ext uri="{FF2B5EF4-FFF2-40B4-BE49-F238E27FC236}">
                <a16:creationId xmlns:a16="http://schemas.microsoft.com/office/drawing/2014/main" id="{5784C4AA-F932-4BE7-9EB2-F3113A1E0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14" y="3469922"/>
            <a:ext cx="108221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p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kích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thước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tương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hướng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050" name="Picture 2" descr="P orbitals Images, Stock Photos &amp; Vectors | Shutterstock">
            <a:extLst>
              <a:ext uri="{FF2B5EF4-FFF2-40B4-BE49-F238E27FC236}">
                <a16:creationId xmlns:a16="http://schemas.microsoft.com/office/drawing/2014/main" id="{3EFCD39A-BB9C-4E71-8068-71F72596A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20433"/>
          <a:stretch/>
        </p:blipFill>
        <p:spPr bwMode="auto">
          <a:xfrm>
            <a:off x="5965241" y="959205"/>
            <a:ext cx="5431627" cy="2003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603054-3EB0-42AB-9C24-6F6EAA383A94}"/>
              </a:ext>
            </a:extLst>
          </p:cNvPr>
          <p:cNvSpPr txBox="1"/>
          <p:nvPr/>
        </p:nvSpPr>
        <p:spPr>
          <a:xfrm>
            <a:off x="3765073" y="218918"/>
            <a:ext cx="491598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ORBITAL NGUYÊN TỬ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2C809-324D-4DFD-BD3C-036F87D87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9" t="509" r="14924" b="49491"/>
          <a:stretch/>
        </p:blipFill>
        <p:spPr>
          <a:xfrm>
            <a:off x="1062109" y="945559"/>
            <a:ext cx="3575141" cy="1875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F368F-9580-469F-AA60-3ED5B5F1B88A}"/>
              </a:ext>
            </a:extLst>
          </p:cNvPr>
          <p:cNvSpPr txBox="1"/>
          <p:nvPr/>
        </p:nvSpPr>
        <p:spPr>
          <a:xfrm>
            <a:off x="1307082" y="2962747"/>
            <a:ext cx="4915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 s -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cầu</a:t>
            </a:r>
            <a:endParaRPr lang="en-US" sz="2800" dirty="0">
              <a:solidFill>
                <a:srgbClr val="07443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E7D75-2AF0-457C-9BE1-D601D542C625}"/>
              </a:ext>
            </a:extLst>
          </p:cNvPr>
          <p:cNvSpPr txBox="1"/>
          <p:nvPr/>
        </p:nvSpPr>
        <p:spPr>
          <a:xfrm>
            <a:off x="6855573" y="2978666"/>
            <a:ext cx="4651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 p -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8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nổi</a:t>
            </a:r>
            <a:endParaRPr lang="en-US" sz="2800" dirty="0">
              <a:solidFill>
                <a:srgbClr val="07443C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3E894F-5D2D-155B-9593-0934C09A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76" y="3557507"/>
            <a:ext cx="3140273" cy="235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2B5C0C-18AC-7910-722E-75C3393E4398}"/>
              </a:ext>
            </a:extLst>
          </p:cNvPr>
          <p:cNvSpPr txBox="1"/>
          <p:nvPr/>
        </p:nvSpPr>
        <p:spPr>
          <a:xfrm>
            <a:off x="1890054" y="6012536"/>
            <a:ext cx="183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d</a:t>
            </a:r>
            <a:endParaRPr lang="en-US" sz="2800" dirty="0">
              <a:solidFill>
                <a:srgbClr val="07443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5B69EA-9ADC-F068-964E-98D79B9BB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241" y="3469922"/>
            <a:ext cx="3294529" cy="2940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D5381-CDD5-C743-8F96-555EC4350C85}"/>
              </a:ext>
            </a:extLst>
          </p:cNvPr>
          <p:cNvSpPr txBox="1"/>
          <p:nvPr/>
        </p:nvSpPr>
        <p:spPr>
          <a:xfrm>
            <a:off x="9667818" y="4894112"/>
            <a:ext cx="1839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f</a:t>
            </a:r>
            <a:endParaRPr lang="en-US" sz="2800" dirty="0">
              <a:solidFill>
                <a:srgbClr val="0744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846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E9A7CBDE-FB49-44A2-AF1D-C0B83A657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92200"/>
            <a:ext cx="3962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3D5E6CD-E968-491B-859A-2C5B37D1F711}"/>
              </a:ext>
            </a:extLst>
          </p:cNvPr>
          <p:cNvSpPr/>
          <p:nvPr/>
        </p:nvSpPr>
        <p:spPr>
          <a:xfrm>
            <a:off x="2819400" y="5105400"/>
            <a:ext cx="63246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neutron,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proton.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15" name="1">
            <a:extLst>
              <a:ext uri="{FF2B5EF4-FFF2-40B4-BE49-F238E27FC236}">
                <a16:creationId xmlns:a16="http://schemas.microsoft.com/office/drawing/2014/main" id="{096AFA70-B2AE-49EC-848F-F3F244F3700F}"/>
              </a:ext>
            </a:extLst>
          </p:cNvPr>
          <p:cNvGrpSpPr>
            <a:grpSpLocks/>
          </p:cNvGrpSpPr>
          <p:nvPr/>
        </p:nvGrpSpPr>
        <p:grpSpPr bwMode="auto">
          <a:xfrm>
            <a:off x="3886201" y="533401"/>
            <a:ext cx="2252663" cy="1973263"/>
            <a:chOff x="2319996" y="770208"/>
            <a:chExt cx="2252004" cy="19729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6AF422-572E-4749-82D4-20930E3F59B6}"/>
                </a:ext>
              </a:extLst>
            </p:cNvPr>
            <p:cNvSpPr/>
            <p:nvPr/>
          </p:nvSpPr>
          <p:spPr>
            <a:xfrm>
              <a:off x="2319996" y="770208"/>
              <a:ext cx="2252004" cy="1972992"/>
            </a:xfrm>
            <a:prstGeom prst="rect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3EA5E3-D2DB-4687-9CA2-1E777AAD82B8}"/>
                </a:ext>
              </a:extLst>
            </p:cNvPr>
            <p:cNvSpPr txBox="1"/>
            <p:nvPr/>
          </p:nvSpPr>
          <p:spPr>
            <a:xfrm>
              <a:off x="3005595" y="916238"/>
              <a:ext cx="1142666" cy="1446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68A22C80-1592-42A3-AD01-7E89DF262989}"/>
              </a:ext>
            </a:extLst>
          </p:cNvPr>
          <p:cNvGrpSpPr>
            <a:grpSpLocks/>
          </p:cNvGrpSpPr>
          <p:nvPr/>
        </p:nvGrpSpPr>
        <p:grpSpPr bwMode="auto">
          <a:xfrm>
            <a:off x="6124576" y="533401"/>
            <a:ext cx="2251075" cy="1973263"/>
            <a:chOff x="4557932" y="770208"/>
            <a:chExt cx="2252004" cy="19729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86B4E1-EFC7-4283-BC40-EC77163AB3B6}"/>
                </a:ext>
              </a:extLst>
            </p:cNvPr>
            <p:cNvSpPr/>
            <p:nvPr/>
          </p:nvSpPr>
          <p:spPr>
            <a:xfrm>
              <a:off x="4557932" y="770208"/>
              <a:ext cx="2252004" cy="1972992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945CEC-FBF4-4ABC-BD51-2DCA18FF2911}"/>
                </a:ext>
              </a:extLst>
            </p:cNvPr>
            <p:cNvSpPr txBox="1"/>
            <p:nvPr/>
          </p:nvSpPr>
          <p:spPr>
            <a:xfrm>
              <a:off x="5182077" y="914651"/>
              <a:ext cx="1141883" cy="14460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17" name="3">
            <a:extLst>
              <a:ext uri="{FF2B5EF4-FFF2-40B4-BE49-F238E27FC236}">
                <a16:creationId xmlns:a16="http://schemas.microsoft.com/office/drawing/2014/main" id="{91295447-6118-4DCA-9048-EF5E0DA1446F}"/>
              </a:ext>
            </a:extLst>
          </p:cNvPr>
          <p:cNvGrpSpPr>
            <a:grpSpLocks/>
          </p:cNvGrpSpPr>
          <p:nvPr/>
        </p:nvGrpSpPr>
        <p:grpSpPr bwMode="auto">
          <a:xfrm>
            <a:off x="3886201" y="2478088"/>
            <a:ext cx="2252663" cy="1973262"/>
            <a:chOff x="2319996" y="2715064"/>
            <a:chExt cx="2252004" cy="19729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6537E0-1321-47F9-8114-CE2758E13788}"/>
                </a:ext>
              </a:extLst>
            </p:cNvPr>
            <p:cNvSpPr/>
            <p:nvPr/>
          </p:nvSpPr>
          <p:spPr>
            <a:xfrm>
              <a:off x="2319996" y="2715064"/>
              <a:ext cx="2252004" cy="1972992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00B9B5-5319-4555-B0B8-2AEBEF794F6D}"/>
                </a:ext>
              </a:extLst>
            </p:cNvPr>
            <p:cNvSpPr txBox="1"/>
            <p:nvPr/>
          </p:nvSpPr>
          <p:spPr>
            <a:xfrm>
              <a:off x="3026227" y="2807126"/>
              <a:ext cx="1142666" cy="1446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18" name="4">
            <a:extLst>
              <a:ext uri="{FF2B5EF4-FFF2-40B4-BE49-F238E27FC236}">
                <a16:creationId xmlns:a16="http://schemas.microsoft.com/office/drawing/2014/main" id="{C10B4BF3-9CC0-4A30-A493-F43818111DE4}"/>
              </a:ext>
            </a:extLst>
          </p:cNvPr>
          <p:cNvGrpSpPr>
            <a:grpSpLocks/>
          </p:cNvGrpSpPr>
          <p:nvPr/>
        </p:nvGrpSpPr>
        <p:grpSpPr bwMode="auto">
          <a:xfrm>
            <a:off x="6124576" y="2478088"/>
            <a:ext cx="2251075" cy="1973262"/>
            <a:chOff x="4557932" y="2715064"/>
            <a:chExt cx="2252004" cy="19729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C7B44C-9191-4FDC-8875-4ADB017D767B}"/>
                </a:ext>
              </a:extLst>
            </p:cNvPr>
            <p:cNvSpPr/>
            <p:nvPr/>
          </p:nvSpPr>
          <p:spPr>
            <a:xfrm>
              <a:off x="4557932" y="2715064"/>
              <a:ext cx="2252004" cy="1972992"/>
            </a:xfrm>
            <a:prstGeom prst="rect">
              <a:avLst/>
            </a:prstGeom>
            <a:solidFill>
              <a:srgbClr val="FF0000"/>
            </a:solidFill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5B492C-A3AB-4007-8375-B0DA95E0363E}"/>
                </a:ext>
              </a:extLst>
            </p:cNvPr>
            <p:cNvSpPr txBox="1"/>
            <p:nvPr/>
          </p:nvSpPr>
          <p:spPr>
            <a:xfrm>
              <a:off x="5161431" y="2776968"/>
              <a:ext cx="1143472" cy="14460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4</a:t>
              </a:r>
            </a:p>
          </p:txBody>
        </p:sp>
      </p:grp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D6290078-25DB-419C-91B4-A4D1C213BDC1}"/>
              </a:ext>
            </a:extLst>
          </p:cNvPr>
          <p:cNvSpPr/>
          <p:nvPr/>
        </p:nvSpPr>
        <p:spPr>
          <a:xfrm>
            <a:off x="2667000" y="4935538"/>
            <a:ext cx="66294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Z,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proton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electron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11F61829-F285-4E89-AC6B-4E9563D0A8BC}"/>
              </a:ext>
            </a:extLst>
          </p:cNvPr>
          <p:cNvSpPr/>
          <p:nvPr/>
        </p:nvSpPr>
        <p:spPr>
          <a:xfrm>
            <a:off x="2890836" y="5073650"/>
            <a:ext cx="63246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21DFA2A9-6FE6-4A6A-B90D-E5B6EC0347B9}"/>
              </a:ext>
            </a:extLst>
          </p:cNvPr>
          <p:cNvSpPr/>
          <p:nvPr/>
        </p:nvSpPr>
        <p:spPr>
          <a:xfrm>
            <a:off x="2976564" y="5145088"/>
            <a:ext cx="632460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316074" y="366026"/>
            <a:ext cx="5774137" cy="52322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12D168-1922-4714-8843-334686F76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9" r="13826" b="24234"/>
          <a:stretch/>
        </p:blipFill>
        <p:spPr>
          <a:xfrm>
            <a:off x="439271" y="1063217"/>
            <a:ext cx="3445565" cy="2199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44155-F2B8-48CC-B159-336FA46412BF}"/>
              </a:ext>
            </a:extLst>
          </p:cNvPr>
          <p:cNvSpPr txBox="1"/>
          <p:nvPr/>
        </p:nvSpPr>
        <p:spPr>
          <a:xfrm>
            <a:off x="3586162" y="941620"/>
            <a:ext cx="8323729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2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cặp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ghép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đôi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Nếu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Nếu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thì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trống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BAEB9-9D06-416D-A83C-9491AEFC5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94" b="79583"/>
          <a:stretch/>
        </p:blipFill>
        <p:spPr>
          <a:xfrm>
            <a:off x="2012380" y="4707405"/>
            <a:ext cx="8571148" cy="914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173B5C-3E91-49CC-85EB-CD9509806F3E}"/>
              </a:ext>
            </a:extLst>
          </p:cNvPr>
          <p:cNvSpPr txBox="1"/>
          <p:nvPr/>
        </p:nvSpPr>
        <p:spPr>
          <a:xfrm>
            <a:off x="1036955" y="3841187"/>
            <a:ext cx="97435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bao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nhiêu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??.</a:t>
            </a:r>
            <a:endParaRPr 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EB1A1-9D0C-407C-87B0-7C57A588E188}"/>
              </a:ext>
            </a:extLst>
          </p:cNvPr>
          <p:cNvSpPr txBox="1"/>
          <p:nvPr/>
        </p:nvSpPr>
        <p:spPr>
          <a:xfrm>
            <a:off x="1036955" y="579478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3 electron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61B44-56C7-41F3-8057-0C0DA36793DC}"/>
              </a:ext>
            </a:extLst>
          </p:cNvPr>
          <p:cNvSpPr txBox="1"/>
          <p:nvPr/>
        </p:nvSpPr>
        <p:spPr>
          <a:xfrm>
            <a:off x="5638800" y="2975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88EE3-50F0-4EFA-9BF0-F52F1880BD32}"/>
              </a:ext>
            </a:extLst>
          </p:cNvPr>
          <p:cNvSpPr txBox="1"/>
          <p:nvPr/>
        </p:nvSpPr>
        <p:spPr>
          <a:xfrm>
            <a:off x="5638800" y="29751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B4D777-C044-40F3-9155-4A08DAF593B7}"/>
              </a:ext>
            </a:extLst>
          </p:cNvPr>
          <p:cNvSpPr txBox="1"/>
          <p:nvPr/>
        </p:nvSpPr>
        <p:spPr>
          <a:xfrm>
            <a:off x="4424107" y="4640528"/>
            <a:ext cx="2969241" cy="104815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391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0"/>
          <p:cNvSpPr>
            <a:spLocks noChangeShapeType="1"/>
          </p:cNvSpPr>
          <p:nvPr/>
        </p:nvSpPr>
        <p:spPr bwMode="auto">
          <a:xfrm>
            <a:off x="6095738" y="881153"/>
            <a:ext cx="2115" cy="5279707"/>
          </a:xfrm>
          <a:prstGeom prst="line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31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椭圆 11"/>
          <p:cNvSpPr>
            <a:spLocks noChangeArrowheads="1"/>
          </p:cNvSpPr>
          <p:nvPr/>
        </p:nvSpPr>
        <p:spPr bwMode="auto">
          <a:xfrm>
            <a:off x="5674329" y="3566991"/>
            <a:ext cx="1130006" cy="1130007"/>
          </a:xfrm>
          <a:prstGeom prst="ellipse">
            <a:avLst/>
          </a:prstGeom>
          <a:solidFill>
            <a:schemeClr val="tx2"/>
          </a:solidFill>
          <a:ln w="254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199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684804" y="857565"/>
            <a:ext cx="5228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20"/>
          <p:cNvSpPr>
            <a:spLocks noChangeArrowheads="1"/>
          </p:cNvSpPr>
          <p:nvPr/>
        </p:nvSpPr>
        <p:spPr bwMode="auto">
          <a:xfrm>
            <a:off x="452380" y="4114734"/>
            <a:ext cx="52355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qũy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xoay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0" name="TextBox 28"/>
          <p:cNvSpPr>
            <a:spLocks noChangeArrowheads="1"/>
          </p:cNvSpPr>
          <p:nvPr/>
        </p:nvSpPr>
        <p:spPr bwMode="auto">
          <a:xfrm>
            <a:off x="5731245" y="3802528"/>
            <a:ext cx="925253" cy="7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999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itchFamily="18" charset="0"/>
                <a:sym typeface="Times New Roman" panose="02020603050405020304" pitchFamily="18" charset="0"/>
              </a:rPr>
              <a:t>VÀ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3750308" y="229002"/>
            <a:ext cx="5393635" cy="71059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TỔNG KẾT</a:t>
            </a:r>
            <a:endParaRPr lang="zh-CN" altLang="en-US" sz="4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00DB057B-177F-45F9-B287-262065925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030" y="905443"/>
            <a:ext cx="56718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30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992C7711-4D74-4CE3-85E0-7B342ED5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46" y="1611532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lium atom - Wikipedia">
            <a:extLst>
              <a:ext uri="{FF2B5EF4-FFF2-40B4-BE49-F238E27FC236}">
                <a16:creationId xmlns:a16="http://schemas.microsoft.com/office/drawing/2014/main" id="{B81187F0-6276-406A-8054-2D5E3DB6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9" y="1660296"/>
            <a:ext cx="2293366" cy="20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0B298E02-6132-4206-9E51-589EDBF0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549" y="4087649"/>
            <a:ext cx="50411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CE068D37-A21D-4F11-A590-20AD3CAA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11" y="1715238"/>
            <a:ext cx="2608789" cy="19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518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2" grpId="0" bldLvl="0" autoUpdateAnimBg="0"/>
      <p:bldP spid="12" grpId="1"/>
      <p:bldP spid="20" grpId="0"/>
      <p:bldP spid="28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>
            <a:spLocks noChangeArrowheads="1"/>
          </p:cNvSpPr>
          <p:nvPr/>
        </p:nvSpPr>
        <p:spPr bwMode="auto">
          <a:xfrm>
            <a:off x="1286606" y="512990"/>
            <a:ext cx="10627488" cy="3902306"/>
          </a:xfrm>
          <a:prstGeom prst="rightArrow">
            <a:avLst>
              <a:gd name="adj1" fmla="val 50000"/>
              <a:gd name="adj2" fmla="val 4999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>
            <a:solidFill>
              <a:srgbClr val="07443C"/>
            </a:solidFill>
            <a:bevel/>
            <a:headEnd/>
            <a:tailEnd/>
          </a:ln>
        </p:spPr>
        <p:txBody>
          <a:bodyPr anchor="ctr"/>
          <a:lstStyle/>
          <a:p>
            <a:pPr algn="just"/>
            <a:endParaRPr lang="zh-CN" altLang="zh-CN" sz="3199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98865" y="3663116"/>
            <a:ext cx="3919557" cy="2681894"/>
            <a:chOff x="1110889" y="3219822"/>
            <a:chExt cx="1528419" cy="936181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7443C"/>
              </a:solidFill>
              <a:prstDash val="sysDash"/>
              <a:round/>
              <a:headEnd/>
              <a:tailEnd/>
            </a:ln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zh-CN" altLang="en-US" sz="3199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115616" y="3396950"/>
              <a:ext cx="1523692" cy="614634"/>
              <a:chOff x="3638480" y="1770394"/>
              <a:chExt cx="1523692" cy="614634"/>
            </a:xfrm>
          </p:grpSpPr>
          <p:sp>
            <p:nvSpPr>
              <p:cNvPr id="9" name="Text Placeholder 2"/>
              <p:cNvSpPr txBox="1">
                <a:spLocks/>
              </p:cNvSpPr>
              <p:nvPr/>
            </p:nvSpPr>
            <p:spPr bwMode="auto">
              <a:xfrm>
                <a:off x="3638480" y="1770394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just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endParaRPr lang="en-A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just">
                  <a:buNone/>
                </a:pPr>
                <a:endPara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12" name="Freeform 5"/>
          <p:cNvSpPr>
            <a:spLocks/>
          </p:cNvSpPr>
          <p:nvPr/>
        </p:nvSpPr>
        <p:spPr bwMode="auto">
          <a:xfrm>
            <a:off x="4964700" y="3714690"/>
            <a:ext cx="2135744" cy="1615290"/>
          </a:xfrm>
          <a:custGeom>
            <a:avLst/>
            <a:gdLst>
              <a:gd name="T0" fmla="*/ 1172 w 2596"/>
              <a:gd name="T1" fmla="*/ 180 h 1624"/>
              <a:gd name="T2" fmla="*/ 1298 w 2596"/>
              <a:gd name="T3" fmla="*/ 0 h 1624"/>
              <a:gd name="T4" fmla="*/ 1424 w 2596"/>
              <a:gd name="T5" fmla="*/ 180 h 1624"/>
              <a:gd name="T6" fmla="*/ 2370 w 2596"/>
              <a:gd name="T7" fmla="*/ 180 h 1624"/>
              <a:gd name="T8" fmla="*/ 2414 w 2596"/>
              <a:gd name="T9" fmla="*/ 186 h 1624"/>
              <a:gd name="T10" fmla="*/ 2458 w 2596"/>
              <a:gd name="T11" fmla="*/ 198 h 1624"/>
              <a:gd name="T12" fmla="*/ 2496 w 2596"/>
              <a:gd name="T13" fmla="*/ 220 h 1624"/>
              <a:gd name="T14" fmla="*/ 2528 w 2596"/>
              <a:gd name="T15" fmla="*/ 246 h 1624"/>
              <a:gd name="T16" fmla="*/ 2556 w 2596"/>
              <a:gd name="T17" fmla="*/ 280 h 1624"/>
              <a:gd name="T18" fmla="*/ 2578 w 2596"/>
              <a:gd name="T19" fmla="*/ 318 h 1624"/>
              <a:gd name="T20" fmla="*/ 2590 w 2596"/>
              <a:gd name="T21" fmla="*/ 360 h 1624"/>
              <a:gd name="T22" fmla="*/ 2596 w 2596"/>
              <a:gd name="T23" fmla="*/ 406 h 1624"/>
              <a:gd name="T24" fmla="*/ 2596 w 2596"/>
              <a:gd name="T25" fmla="*/ 1398 h 1624"/>
              <a:gd name="T26" fmla="*/ 2590 w 2596"/>
              <a:gd name="T27" fmla="*/ 1444 h 1624"/>
              <a:gd name="T28" fmla="*/ 2578 w 2596"/>
              <a:gd name="T29" fmla="*/ 1486 h 1624"/>
              <a:gd name="T30" fmla="*/ 2556 w 2596"/>
              <a:gd name="T31" fmla="*/ 1524 h 1624"/>
              <a:gd name="T32" fmla="*/ 2528 w 2596"/>
              <a:gd name="T33" fmla="*/ 1558 h 1624"/>
              <a:gd name="T34" fmla="*/ 2496 w 2596"/>
              <a:gd name="T35" fmla="*/ 1586 h 1624"/>
              <a:gd name="T36" fmla="*/ 2458 w 2596"/>
              <a:gd name="T37" fmla="*/ 1606 h 1624"/>
              <a:gd name="T38" fmla="*/ 2414 w 2596"/>
              <a:gd name="T39" fmla="*/ 1620 h 1624"/>
              <a:gd name="T40" fmla="*/ 2370 w 2596"/>
              <a:gd name="T41" fmla="*/ 1624 h 1624"/>
              <a:gd name="T42" fmla="*/ 226 w 2596"/>
              <a:gd name="T43" fmla="*/ 1624 h 1624"/>
              <a:gd name="T44" fmla="*/ 182 w 2596"/>
              <a:gd name="T45" fmla="*/ 1620 h 1624"/>
              <a:gd name="T46" fmla="*/ 138 w 2596"/>
              <a:gd name="T47" fmla="*/ 1606 h 1624"/>
              <a:gd name="T48" fmla="*/ 100 w 2596"/>
              <a:gd name="T49" fmla="*/ 1586 h 1624"/>
              <a:gd name="T50" fmla="*/ 68 w 2596"/>
              <a:gd name="T51" fmla="*/ 1558 h 1624"/>
              <a:gd name="T52" fmla="*/ 40 w 2596"/>
              <a:gd name="T53" fmla="*/ 1524 h 1624"/>
              <a:gd name="T54" fmla="*/ 18 w 2596"/>
              <a:gd name="T55" fmla="*/ 1486 h 1624"/>
              <a:gd name="T56" fmla="*/ 6 w 2596"/>
              <a:gd name="T57" fmla="*/ 1444 h 1624"/>
              <a:gd name="T58" fmla="*/ 0 w 2596"/>
              <a:gd name="T59" fmla="*/ 1398 h 1624"/>
              <a:gd name="T60" fmla="*/ 0 w 2596"/>
              <a:gd name="T61" fmla="*/ 406 h 1624"/>
              <a:gd name="T62" fmla="*/ 6 w 2596"/>
              <a:gd name="T63" fmla="*/ 360 h 1624"/>
              <a:gd name="T64" fmla="*/ 18 w 2596"/>
              <a:gd name="T65" fmla="*/ 318 h 1624"/>
              <a:gd name="T66" fmla="*/ 40 w 2596"/>
              <a:gd name="T67" fmla="*/ 280 h 1624"/>
              <a:gd name="T68" fmla="*/ 68 w 2596"/>
              <a:gd name="T69" fmla="*/ 246 h 1624"/>
              <a:gd name="T70" fmla="*/ 100 w 2596"/>
              <a:gd name="T71" fmla="*/ 220 h 1624"/>
              <a:gd name="T72" fmla="*/ 138 w 2596"/>
              <a:gd name="T73" fmla="*/ 198 h 1624"/>
              <a:gd name="T74" fmla="*/ 182 w 2596"/>
              <a:gd name="T75" fmla="*/ 186 h 1624"/>
              <a:gd name="T76" fmla="*/ 226 w 2596"/>
              <a:gd name="T77" fmla="*/ 180 h 1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96" h="1624">
                <a:moveTo>
                  <a:pt x="226" y="180"/>
                </a:moveTo>
                <a:lnTo>
                  <a:pt x="1172" y="180"/>
                </a:lnTo>
                <a:lnTo>
                  <a:pt x="1226" y="102"/>
                </a:lnTo>
                <a:lnTo>
                  <a:pt x="1298" y="0"/>
                </a:lnTo>
                <a:lnTo>
                  <a:pt x="1370" y="102"/>
                </a:lnTo>
                <a:lnTo>
                  <a:pt x="1424" y="180"/>
                </a:lnTo>
                <a:lnTo>
                  <a:pt x="2370" y="180"/>
                </a:lnTo>
                <a:lnTo>
                  <a:pt x="2370" y="180"/>
                </a:lnTo>
                <a:lnTo>
                  <a:pt x="2392" y="182"/>
                </a:lnTo>
                <a:lnTo>
                  <a:pt x="2414" y="186"/>
                </a:lnTo>
                <a:lnTo>
                  <a:pt x="2436" y="190"/>
                </a:lnTo>
                <a:lnTo>
                  <a:pt x="2458" y="198"/>
                </a:lnTo>
                <a:lnTo>
                  <a:pt x="2476" y="208"/>
                </a:lnTo>
                <a:lnTo>
                  <a:pt x="2496" y="220"/>
                </a:lnTo>
                <a:lnTo>
                  <a:pt x="2512" y="232"/>
                </a:lnTo>
                <a:lnTo>
                  <a:pt x="2528" y="246"/>
                </a:lnTo>
                <a:lnTo>
                  <a:pt x="2544" y="264"/>
                </a:lnTo>
                <a:lnTo>
                  <a:pt x="2556" y="280"/>
                </a:lnTo>
                <a:lnTo>
                  <a:pt x="2568" y="300"/>
                </a:lnTo>
                <a:lnTo>
                  <a:pt x="2578" y="318"/>
                </a:lnTo>
                <a:lnTo>
                  <a:pt x="2586" y="340"/>
                </a:lnTo>
                <a:lnTo>
                  <a:pt x="2590" y="360"/>
                </a:lnTo>
                <a:lnTo>
                  <a:pt x="2594" y="384"/>
                </a:lnTo>
                <a:lnTo>
                  <a:pt x="2596" y="406"/>
                </a:lnTo>
                <a:lnTo>
                  <a:pt x="2596" y="1398"/>
                </a:lnTo>
                <a:lnTo>
                  <a:pt x="2596" y="1398"/>
                </a:lnTo>
                <a:lnTo>
                  <a:pt x="2594" y="1422"/>
                </a:lnTo>
                <a:lnTo>
                  <a:pt x="2590" y="1444"/>
                </a:lnTo>
                <a:lnTo>
                  <a:pt x="2586" y="1466"/>
                </a:lnTo>
                <a:lnTo>
                  <a:pt x="2578" y="1486"/>
                </a:lnTo>
                <a:lnTo>
                  <a:pt x="2568" y="1506"/>
                </a:lnTo>
                <a:lnTo>
                  <a:pt x="2556" y="1524"/>
                </a:lnTo>
                <a:lnTo>
                  <a:pt x="2544" y="1542"/>
                </a:lnTo>
                <a:lnTo>
                  <a:pt x="2528" y="1558"/>
                </a:lnTo>
                <a:lnTo>
                  <a:pt x="2512" y="1572"/>
                </a:lnTo>
                <a:lnTo>
                  <a:pt x="2496" y="1586"/>
                </a:lnTo>
                <a:lnTo>
                  <a:pt x="2476" y="1598"/>
                </a:lnTo>
                <a:lnTo>
                  <a:pt x="2458" y="1606"/>
                </a:lnTo>
                <a:lnTo>
                  <a:pt x="2436" y="1614"/>
                </a:lnTo>
                <a:lnTo>
                  <a:pt x="2414" y="1620"/>
                </a:lnTo>
                <a:lnTo>
                  <a:pt x="2392" y="1624"/>
                </a:lnTo>
                <a:lnTo>
                  <a:pt x="2370" y="1624"/>
                </a:lnTo>
                <a:lnTo>
                  <a:pt x="226" y="1624"/>
                </a:lnTo>
                <a:lnTo>
                  <a:pt x="226" y="1624"/>
                </a:lnTo>
                <a:lnTo>
                  <a:pt x="204" y="1624"/>
                </a:lnTo>
                <a:lnTo>
                  <a:pt x="182" y="1620"/>
                </a:lnTo>
                <a:lnTo>
                  <a:pt x="160" y="1614"/>
                </a:lnTo>
                <a:lnTo>
                  <a:pt x="138" y="1606"/>
                </a:lnTo>
                <a:lnTo>
                  <a:pt x="120" y="1598"/>
                </a:lnTo>
                <a:lnTo>
                  <a:pt x="100" y="1586"/>
                </a:lnTo>
                <a:lnTo>
                  <a:pt x="84" y="1572"/>
                </a:lnTo>
                <a:lnTo>
                  <a:pt x="68" y="1558"/>
                </a:lnTo>
                <a:lnTo>
                  <a:pt x="52" y="1542"/>
                </a:lnTo>
                <a:lnTo>
                  <a:pt x="40" y="1524"/>
                </a:lnTo>
                <a:lnTo>
                  <a:pt x="28" y="1506"/>
                </a:lnTo>
                <a:lnTo>
                  <a:pt x="18" y="1486"/>
                </a:lnTo>
                <a:lnTo>
                  <a:pt x="12" y="1466"/>
                </a:lnTo>
                <a:lnTo>
                  <a:pt x="6" y="1444"/>
                </a:lnTo>
                <a:lnTo>
                  <a:pt x="2" y="1422"/>
                </a:lnTo>
                <a:lnTo>
                  <a:pt x="0" y="1398"/>
                </a:lnTo>
                <a:lnTo>
                  <a:pt x="0" y="406"/>
                </a:lnTo>
                <a:lnTo>
                  <a:pt x="0" y="406"/>
                </a:lnTo>
                <a:lnTo>
                  <a:pt x="2" y="384"/>
                </a:lnTo>
                <a:lnTo>
                  <a:pt x="6" y="360"/>
                </a:lnTo>
                <a:lnTo>
                  <a:pt x="12" y="340"/>
                </a:lnTo>
                <a:lnTo>
                  <a:pt x="18" y="318"/>
                </a:lnTo>
                <a:lnTo>
                  <a:pt x="28" y="300"/>
                </a:lnTo>
                <a:lnTo>
                  <a:pt x="40" y="280"/>
                </a:lnTo>
                <a:lnTo>
                  <a:pt x="52" y="264"/>
                </a:lnTo>
                <a:lnTo>
                  <a:pt x="68" y="246"/>
                </a:lnTo>
                <a:lnTo>
                  <a:pt x="84" y="232"/>
                </a:lnTo>
                <a:lnTo>
                  <a:pt x="100" y="220"/>
                </a:lnTo>
                <a:lnTo>
                  <a:pt x="120" y="208"/>
                </a:lnTo>
                <a:lnTo>
                  <a:pt x="138" y="198"/>
                </a:lnTo>
                <a:lnTo>
                  <a:pt x="160" y="190"/>
                </a:lnTo>
                <a:lnTo>
                  <a:pt x="182" y="186"/>
                </a:lnTo>
                <a:lnTo>
                  <a:pt x="204" y="182"/>
                </a:lnTo>
                <a:lnTo>
                  <a:pt x="226" y="180"/>
                </a:lnTo>
                <a:lnTo>
                  <a:pt x="226" y="180"/>
                </a:lnTo>
                <a:close/>
              </a:path>
            </a:pathLst>
          </a:custGeom>
          <a:noFill/>
          <a:ln w="38100">
            <a:solidFill>
              <a:srgbClr val="07443C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zh-CN" altLang="en-US" sz="3199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4" name="标题 53"/>
          <p:cNvSpPr>
            <a:spLocks noGrp="1"/>
          </p:cNvSpPr>
          <p:nvPr>
            <p:ph type="title"/>
          </p:nvPr>
        </p:nvSpPr>
        <p:spPr>
          <a:xfrm>
            <a:off x="3840317" y="350769"/>
            <a:ext cx="10515600" cy="632402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NGUYÊN TỬ</a:t>
            </a:r>
            <a:endParaRPr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48" name="Picture 6" descr="Bạn có biết] Các nguyên tử ngoài đời thật không hề giống với hình vẽ này">
            <a:extLst>
              <a:ext uri="{FF2B5EF4-FFF2-40B4-BE49-F238E27FC236}">
                <a16:creationId xmlns:a16="http://schemas.microsoft.com/office/drawing/2014/main" id="{FEDEF0A6-BE2A-4A5F-829C-9A1871E58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3"/>
          <a:stretch/>
        </p:blipFill>
        <p:spPr bwMode="auto">
          <a:xfrm>
            <a:off x="1457046" y="1778805"/>
            <a:ext cx="1721047" cy="1573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1B540A2-2E41-4A64-B1E5-8C069C47F3F1}"/>
              </a:ext>
            </a:extLst>
          </p:cNvPr>
          <p:cNvSpPr txBox="1"/>
          <p:nvPr/>
        </p:nvSpPr>
        <p:spPr>
          <a:xfrm>
            <a:off x="775730" y="3930286"/>
            <a:ext cx="3601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(AO)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mà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lớn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altLang="zh-CN" sz="24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90%). </a:t>
            </a:r>
            <a:endParaRPr lang="zh-CN" altLang="en-US" sz="2400" b="1" dirty="0">
              <a:solidFill>
                <a:schemeClr val="bg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2" name="Picture 2" descr="P orbitals Images, Stock Photos &amp; Vectors | Shutterstock">
            <a:extLst>
              <a:ext uri="{FF2B5EF4-FFF2-40B4-BE49-F238E27FC236}">
                <a16:creationId xmlns:a16="http://schemas.microsoft.com/office/drawing/2014/main" id="{1BE0933E-F942-44BD-9137-1E81B00BE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6"/>
          <a:stretch/>
        </p:blipFill>
        <p:spPr bwMode="auto">
          <a:xfrm>
            <a:off x="4841727" y="1589459"/>
            <a:ext cx="1999600" cy="1764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5E3CF4B-167F-4C90-B1F0-ADF1B6B1FFE7}"/>
              </a:ext>
            </a:extLst>
          </p:cNvPr>
          <p:cNvSpPr txBox="1"/>
          <p:nvPr/>
        </p:nvSpPr>
        <p:spPr>
          <a:xfrm>
            <a:off x="5030871" y="4016014"/>
            <a:ext cx="20695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s, p….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dạng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E0D146EE-0368-4857-863D-3E704B0712FA}"/>
              </a:ext>
            </a:extLst>
          </p:cNvPr>
          <p:cNvSpPr>
            <a:spLocks/>
          </p:cNvSpPr>
          <p:nvPr/>
        </p:nvSpPr>
        <p:spPr bwMode="auto">
          <a:xfrm>
            <a:off x="7705254" y="3661446"/>
            <a:ext cx="2135744" cy="1668534"/>
          </a:xfrm>
          <a:custGeom>
            <a:avLst/>
            <a:gdLst>
              <a:gd name="T0" fmla="*/ 1172 w 2596"/>
              <a:gd name="T1" fmla="*/ 180 h 1624"/>
              <a:gd name="T2" fmla="*/ 1298 w 2596"/>
              <a:gd name="T3" fmla="*/ 0 h 1624"/>
              <a:gd name="T4" fmla="*/ 1424 w 2596"/>
              <a:gd name="T5" fmla="*/ 180 h 1624"/>
              <a:gd name="T6" fmla="*/ 2370 w 2596"/>
              <a:gd name="T7" fmla="*/ 180 h 1624"/>
              <a:gd name="T8" fmla="*/ 2414 w 2596"/>
              <a:gd name="T9" fmla="*/ 186 h 1624"/>
              <a:gd name="T10" fmla="*/ 2458 w 2596"/>
              <a:gd name="T11" fmla="*/ 198 h 1624"/>
              <a:gd name="T12" fmla="*/ 2496 w 2596"/>
              <a:gd name="T13" fmla="*/ 220 h 1624"/>
              <a:gd name="T14" fmla="*/ 2528 w 2596"/>
              <a:gd name="T15" fmla="*/ 246 h 1624"/>
              <a:gd name="T16" fmla="*/ 2556 w 2596"/>
              <a:gd name="T17" fmla="*/ 280 h 1624"/>
              <a:gd name="T18" fmla="*/ 2578 w 2596"/>
              <a:gd name="T19" fmla="*/ 318 h 1624"/>
              <a:gd name="T20" fmla="*/ 2590 w 2596"/>
              <a:gd name="T21" fmla="*/ 360 h 1624"/>
              <a:gd name="T22" fmla="*/ 2596 w 2596"/>
              <a:gd name="T23" fmla="*/ 406 h 1624"/>
              <a:gd name="T24" fmla="*/ 2596 w 2596"/>
              <a:gd name="T25" fmla="*/ 1398 h 1624"/>
              <a:gd name="T26" fmla="*/ 2590 w 2596"/>
              <a:gd name="T27" fmla="*/ 1444 h 1624"/>
              <a:gd name="T28" fmla="*/ 2578 w 2596"/>
              <a:gd name="T29" fmla="*/ 1486 h 1624"/>
              <a:gd name="T30" fmla="*/ 2556 w 2596"/>
              <a:gd name="T31" fmla="*/ 1524 h 1624"/>
              <a:gd name="T32" fmla="*/ 2528 w 2596"/>
              <a:gd name="T33" fmla="*/ 1558 h 1624"/>
              <a:gd name="T34" fmla="*/ 2496 w 2596"/>
              <a:gd name="T35" fmla="*/ 1586 h 1624"/>
              <a:gd name="T36" fmla="*/ 2458 w 2596"/>
              <a:gd name="T37" fmla="*/ 1606 h 1624"/>
              <a:gd name="T38" fmla="*/ 2414 w 2596"/>
              <a:gd name="T39" fmla="*/ 1620 h 1624"/>
              <a:gd name="T40" fmla="*/ 2370 w 2596"/>
              <a:gd name="T41" fmla="*/ 1624 h 1624"/>
              <a:gd name="T42" fmla="*/ 226 w 2596"/>
              <a:gd name="T43" fmla="*/ 1624 h 1624"/>
              <a:gd name="T44" fmla="*/ 182 w 2596"/>
              <a:gd name="T45" fmla="*/ 1620 h 1624"/>
              <a:gd name="T46" fmla="*/ 138 w 2596"/>
              <a:gd name="T47" fmla="*/ 1606 h 1624"/>
              <a:gd name="T48" fmla="*/ 100 w 2596"/>
              <a:gd name="T49" fmla="*/ 1586 h 1624"/>
              <a:gd name="T50" fmla="*/ 68 w 2596"/>
              <a:gd name="T51" fmla="*/ 1558 h 1624"/>
              <a:gd name="T52" fmla="*/ 40 w 2596"/>
              <a:gd name="T53" fmla="*/ 1524 h 1624"/>
              <a:gd name="T54" fmla="*/ 18 w 2596"/>
              <a:gd name="T55" fmla="*/ 1486 h 1624"/>
              <a:gd name="T56" fmla="*/ 6 w 2596"/>
              <a:gd name="T57" fmla="*/ 1444 h 1624"/>
              <a:gd name="T58" fmla="*/ 0 w 2596"/>
              <a:gd name="T59" fmla="*/ 1398 h 1624"/>
              <a:gd name="T60" fmla="*/ 0 w 2596"/>
              <a:gd name="T61" fmla="*/ 406 h 1624"/>
              <a:gd name="T62" fmla="*/ 6 w 2596"/>
              <a:gd name="T63" fmla="*/ 360 h 1624"/>
              <a:gd name="T64" fmla="*/ 18 w 2596"/>
              <a:gd name="T65" fmla="*/ 318 h 1624"/>
              <a:gd name="T66" fmla="*/ 40 w 2596"/>
              <a:gd name="T67" fmla="*/ 280 h 1624"/>
              <a:gd name="T68" fmla="*/ 68 w 2596"/>
              <a:gd name="T69" fmla="*/ 246 h 1624"/>
              <a:gd name="T70" fmla="*/ 100 w 2596"/>
              <a:gd name="T71" fmla="*/ 220 h 1624"/>
              <a:gd name="T72" fmla="*/ 138 w 2596"/>
              <a:gd name="T73" fmla="*/ 198 h 1624"/>
              <a:gd name="T74" fmla="*/ 182 w 2596"/>
              <a:gd name="T75" fmla="*/ 186 h 1624"/>
              <a:gd name="T76" fmla="*/ 226 w 2596"/>
              <a:gd name="T77" fmla="*/ 180 h 1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96" h="1624">
                <a:moveTo>
                  <a:pt x="226" y="180"/>
                </a:moveTo>
                <a:lnTo>
                  <a:pt x="1172" y="180"/>
                </a:lnTo>
                <a:lnTo>
                  <a:pt x="1226" y="102"/>
                </a:lnTo>
                <a:lnTo>
                  <a:pt x="1298" y="0"/>
                </a:lnTo>
                <a:lnTo>
                  <a:pt x="1370" y="102"/>
                </a:lnTo>
                <a:lnTo>
                  <a:pt x="1424" y="180"/>
                </a:lnTo>
                <a:lnTo>
                  <a:pt x="2370" y="180"/>
                </a:lnTo>
                <a:lnTo>
                  <a:pt x="2370" y="180"/>
                </a:lnTo>
                <a:lnTo>
                  <a:pt x="2392" y="182"/>
                </a:lnTo>
                <a:lnTo>
                  <a:pt x="2414" y="186"/>
                </a:lnTo>
                <a:lnTo>
                  <a:pt x="2436" y="190"/>
                </a:lnTo>
                <a:lnTo>
                  <a:pt x="2458" y="198"/>
                </a:lnTo>
                <a:lnTo>
                  <a:pt x="2476" y="208"/>
                </a:lnTo>
                <a:lnTo>
                  <a:pt x="2496" y="220"/>
                </a:lnTo>
                <a:lnTo>
                  <a:pt x="2512" y="232"/>
                </a:lnTo>
                <a:lnTo>
                  <a:pt x="2528" y="246"/>
                </a:lnTo>
                <a:lnTo>
                  <a:pt x="2544" y="264"/>
                </a:lnTo>
                <a:lnTo>
                  <a:pt x="2556" y="280"/>
                </a:lnTo>
                <a:lnTo>
                  <a:pt x="2568" y="300"/>
                </a:lnTo>
                <a:lnTo>
                  <a:pt x="2578" y="318"/>
                </a:lnTo>
                <a:lnTo>
                  <a:pt x="2586" y="340"/>
                </a:lnTo>
                <a:lnTo>
                  <a:pt x="2590" y="360"/>
                </a:lnTo>
                <a:lnTo>
                  <a:pt x="2594" y="384"/>
                </a:lnTo>
                <a:lnTo>
                  <a:pt x="2596" y="406"/>
                </a:lnTo>
                <a:lnTo>
                  <a:pt x="2596" y="1398"/>
                </a:lnTo>
                <a:lnTo>
                  <a:pt x="2596" y="1398"/>
                </a:lnTo>
                <a:lnTo>
                  <a:pt x="2594" y="1422"/>
                </a:lnTo>
                <a:lnTo>
                  <a:pt x="2590" y="1444"/>
                </a:lnTo>
                <a:lnTo>
                  <a:pt x="2586" y="1466"/>
                </a:lnTo>
                <a:lnTo>
                  <a:pt x="2578" y="1486"/>
                </a:lnTo>
                <a:lnTo>
                  <a:pt x="2568" y="1506"/>
                </a:lnTo>
                <a:lnTo>
                  <a:pt x="2556" y="1524"/>
                </a:lnTo>
                <a:lnTo>
                  <a:pt x="2544" y="1542"/>
                </a:lnTo>
                <a:lnTo>
                  <a:pt x="2528" y="1558"/>
                </a:lnTo>
                <a:lnTo>
                  <a:pt x="2512" y="1572"/>
                </a:lnTo>
                <a:lnTo>
                  <a:pt x="2496" y="1586"/>
                </a:lnTo>
                <a:lnTo>
                  <a:pt x="2476" y="1598"/>
                </a:lnTo>
                <a:lnTo>
                  <a:pt x="2458" y="1606"/>
                </a:lnTo>
                <a:lnTo>
                  <a:pt x="2436" y="1614"/>
                </a:lnTo>
                <a:lnTo>
                  <a:pt x="2414" y="1620"/>
                </a:lnTo>
                <a:lnTo>
                  <a:pt x="2392" y="1624"/>
                </a:lnTo>
                <a:lnTo>
                  <a:pt x="2370" y="1624"/>
                </a:lnTo>
                <a:lnTo>
                  <a:pt x="226" y="1624"/>
                </a:lnTo>
                <a:lnTo>
                  <a:pt x="226" y="1624"/>
                </a:lnTo>
                <a:lnTo>
                  <a:pt x="204" y="1624"/>
                </a:lnTo>
                <a:lnTo>
                  <a:pt x="182" y="1620"/>
                </a:lnTo>
                <a:lnTo>
                  <a:pt x="160" y="1614"/>
                </a:lnTo>
                <a:lnTo>
                  <a:pt x="138" y="1606"/>
                </a:lnTo>
                <a:lnTo>
                  <a:pt x="120" y="1598"/>
                </a:lnTo>
                <a:lnTo>
                  <a:pt x="100" y="1586"/>
                </a:lnTo>
                <a:lnTo>
                  <a:pt x="84" y="1572"/>
                </a:lnTo>
                <a:lnTo>
                  <a:pt x="68" y="1558"/>
                </a:lnTo>
                <a:lnTo>
                  <a:pt x="52" y="1542"/>
                </a:lnTo>
                <a:lnTo>
                  <a:pt x="40" y="1524"/>
                </a:lnTo>
                <a:lnTo>
                  <a:pt x="28" y="1506"/>
                </a:lnTo>
                <a:lnTo>
                  <a:pt x="18" y="1486"/>
                </a:lnTo>
                <a:lnTo>
                  <a:pt x="12" y="1466"/>
                </a:lnTo>
                <a:lnTo>
                  <a:pt x="6" y="1444"/>
                </a:lnTo>
                <a:lnTo>
                  <a:pt x="2" y="1422"/>
                </a:lnTo>
                <a:lnTo>
                  <a:pt x="0" y="1398"/>
                </a:lnTo>
                <a:lnTo>
                  <a:pt x="0" y="406"/>
                </a:lnTo>
                <a:lnTo>
                  <a:pt x="0" y="406"/>
                </a:lnTo>
                <a:lnTo>
                  <a:pt x="2" y="384"/>
                </a:lnTo>
                <a:lnTo>
                  <a:pt x="6" y="360"/>
                </a:lnTo>
                <a:lnTo>
                  <a:pt x="12" y="340"/>
                </a:lnTo>
                <a:lnTo>
                  <a:pt x="18" y="318"/>
                </a:lnTo>
                <a:lnTo>
                  <a:pt x="28" y="300"/>
                </a:lnTo>
                <a:lnTo>
                  <a:pt x="40" y="280"/>
                </a:lnTo>
                <a:lnTo>
                  <a:pt x="52" y="264"/>
                </a:lnTo>
                <a:lnTo>
                  <a:pt x="68" y="246"/>
                </a:lnTo>
                <a:lnTo>
                  <a:pt x="84" y="232"/>
                </a:lnTo>
                <a:lnTo>
                  <a:pt x="100" y="220"/>
                </a:lnTo>
                <a:lnTo>
                  <a:pt x="120" y="208"/>
                </a:lnTo>
                <a:lnTo>
                  <a:pt x="138" y="198"/>
                </a:lnTo>
                <a:lnTo>
                  <a:pt x="160" y="190"/>
                </a:lnTo>
                <a:lnTo>
                  <a:pt x="182" y="186"/>
                </a:lnTo>
                <a:lnTo>
                  <a:pt x="204" y="182"/>
                </a:lnTo>
                <a:lnTo>
                  <a:pt x="226" y="180"/>
                </a:lnTo>
                <a:lnTo>
                  <a:pt x="226" y="180"/>
                </a:lnTo>
                <a:close/>
              </a:path>
            </a:pathLst>
          </a:custGeom>
          <a:noFill/>
          <a:ln w="38100">
            <a:solidFill>
              <a:srgbClr val="07443C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zh-CN" altLang="en-US" sz="3199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12DC4B-A91E-4E37-8D8F-1BBB9364B291}"/>
              </a:ext>
            </a:extLst>
          </p:cNvPr>
          <p:cNvSpPr txBox="1"/>
          <p:nvPr/>
        </p:nvSpPr>
        <p:spPr>
          <a:xfrm>
            <a:off x="7757596" y="4037082"/>
            <a:ext cx="2031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A520A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 electron</a:t>
            </a:r>
            <a:endParaRPr lang="en-US" sz="2400" b="1" dirty="0">
              <a:solidFill>
                <a:srgbClr val="CA520A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02ACBB9-E70C-4ED5-B5EF-DF70DAA9F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70" t="-731" r="54732" b="62475"/>
          <a:stretch/>
        </p:blipFill>
        <p:spPr>
          <a:xfrm>
            <a:off x="7914623" y="1589459"/>
            <a:ext cx="1926375" cy="1823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54" grpId="0"/>
      <p:bldP spid="50" grpId="0"/>
      <p:bldP spid="55" grpId="0"/>
      <p:bldP spid="56" grpId="0" animBg="1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603054-3EB0-42AB-9C24-6F6EAA383A94}"/>
              </a:ext>
            </a:extLst>
          </p:cNvPr>
          <p:cNvSpPr txBox="1"/>
          <p:nvPr/>
        </p:nvSpPr>
        <p:spPr>
          <a:xfrm>
            <a:off x="3158684" y="20494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pic>
        <p:nvPicPr>
          <p:cNvPr id="9" name="Picture 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7210BCB-1230-4E37-B76A-478B2CB6E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66" y="2202758"/>
            <a:ext cx="4303685" cy="3709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1364D-802E-42FE-8553-6524A13BC455}"/>
              </a:ext>
            </a:extLst>
          </p:cNvPr>
          <p:cNvSpPr txBox="1"/>
          <p:nvPr/>
        </p:nvSpPr>
        <p:spPr>
          <a:xfrm>
            <a:off x="948078" y="1246456"/>
            <a:ext cx="6096000" cy="978729"/>
          </a:xfrm>
          <a:custGeom>
            <a:avLst/>
            <a:gdLst>
              <a:gd name="connsiteX0" fmla="*/ 0 w 6096000"/>
              <a:gd name="connsiteY0" fmla="*/ 0 h 978729"/>
              <a:gd name="connsiteX1" fmla="*/ 799253 w 6096000"/>
              <a:gd name="connsiteY1" fmla="*/ 0 h 978729"/>
              <a:gd name="connsiteX2" fmla="*/ 1293707 w 6096000"/>
              <a:gd name="connsiteY2" fmla="*/ 0 h 978729"/>
              <a:gd name="connsiteX3" fmla="*/ 1910080 w 6096000"/>
              <a:gd name="connsiteY3" fmla="*/ 0 h 978729"/>
              <a:gd name="connsiteX4" fmla="*/ 2526453 w 6096000"/>
              <a:gd name="connsiteY4" fmla="*/ 0 h 978729"/>
              <a:gd name="connsiteX5" fmla="*/ 3020907 w 6096000"/>
              <a:gd name="connsiteY5" fmla="*/ 0 h 978729"/>
              <a:gd name="connsiteX6" fmla="*/ 3759200 w 6096000"/>
              <a:gd name="connsiteY6" fmla="*/ 0 h 978729"/>
              <a:gd name="connsiteX7" fmla="*/ 4436533 w 6096000"/>
              <a:gd name="connsiteY7" fmla="*/ 0 h 978729"/>
              <a:gd name="connsiteX8" fmla="*/ 5235787 w 6096000"/>
              <a:gd name="connsiteY8" fmla="*/ 0 h 978729"/>
              <a:gd name="connsiteX9" fmla="*/ 6096000 w 6096000"/>
              <a:gd name="connsiteY9" fmla="*/ 0 h 978729"/>
              <a:gd name="connsiteX10" fmla="*/ 6096000 w 6096000"/>
              <a:gd name="connsiteY10" fmla="*/ 508939 h 978729"/>
              <a:gd name="connsiteX11" fmla="*/ 6096000 w 6096000"/>
              <a:gd name="connsiteY11" fmla="*/ 978729 h 978729"/>
              <a:gd name="connsiteX12" fmla="*/ 5357707 w 6096000"/>
              <a:gd name="connsiteY12" fmla="*/ 978729 h 978729"/>
              <a:gd name="connsiteX13" fmla="*/ 4863253 w 6096000"/>
              <a:gd name="connsiteY13" fmla="*/ 978729 h 978729"/>
              <a:gd name="connsiteX14" fmla="*/ 4307840 w 6096000"/>
              <a:gd name="connsiteY14" fmla="*/ 978729 h 978729"/>
              <a:gd name="connsiteX15" fmla="*/ 3691467 w 6096000"/>
              <a:gd name="connsiteY15" fmla="*/ 978729 h 978729"/>
              <a:gd name="connsiteX16" fmla="*/ 3136053 w 6096000"/>
              <a:gd name="connsiteY16" fmla="*/ 978729 h 978729"/>
              <a:gd name="connsiteX17" fmla="*/ 2519680 w 6096000"/>
              <a:gd name="connsiteY17" fmla="*/ 978729 h 978729"/>
              <a:gd name="connsiteX18" fmla="*/ 1964267 w 6096000"/>
              <a:gd name="connsiteY18" fmla="*/ 978729 h 978729"/>
              <a:gd name="connsiteX19" fmla="*/ 1347893 w 6096000"/>
              <a:gd name="connsiteY19" fmla="*/ 978729 h 978729"/>
              <a:gd name="connsiteX20" fmla="*/ 670560 w 6096000"/>
              <a:gd name="connsiteY20" fmla="*/ 978729 h 978729"/>
              <a:gd name="connsiteX21" fmla="*/ 0 w 6096000"/>
              <a:gd name="connsiteY21" fmla="*/ 978729 h 978729"/>
              <a:gd name="connsiteX22" fmla="*/ 0 w 6096000"/>
              <a:gd name="connsiteY22" fmla="*/ 469790 h 978729"/>
              <a:gd name="connsiteX23" fmla="*/ 0 w 6096000"/>
              <a:gd name="connsiteY23" fmla="*/ 0 h 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96000" h="978729" extrusionOk="0">
                <a:moveTo>
                  <a:pt x="0" y="0"/>
                </a:moveTo>
                <a:cubicBezTo>
                  <a:pt x="357287" y="16760"/>
                  <a:pt x="595807" y="4488"/>
                  <a:pt x="799253" y="0"/>
                </a:cubicBezTo>
                <a:cubicBezTo>
                  <a:pt x="1002699" y="-4488"/>
                  <a:pt x="1129709" y="-19190"/>
                  <a:pt x="1293707" y="0"/>
                </a:cubicBezTo>
                <a:cubicBezTo>
                  <a:pt x="1457705" y="19190"/>
                  <a:pt x="1717146" y="-27183"/>
                  <a:pt x="1910080" y="0"/>
                </a:cubicBezTo>
                <a:cubicBezTo>
                  <a:pt x="2103014" y="27183"/>
                  <a:pt x="2339137" y="-29146"/>
                  <a:pt x="2526453" y="0"/>
                </a:cubicBezTo>
                <a:cubicBezTo>
                  <a:pt x="2713769" y="29146"/>
                  <a:pt x="2794243" y="-6310"/>
                  <a:pt x="3020907" y="0"/>
                </a:cubicBezTo>
                <a:cubicBezTo>
                  <a:pt x="3247571" y="6310"/>
                  <a:pt x="3455821" y="30443"/>
                  <a:pt x="3759200" y="0"/>
                </a:cubicBezTo>
                <a:cubicBezTo>
                  <a:pt x="4062579" y="-30443"/>
                  <a:pt x="4294789" y="-16448"/>
                  <a:pt x="4436533" y="0"/>
                </a:cubicBezTo>
                <a:cubicBezTo>
                  <a:pt x="4578277" y="16448"/>
                  <a:pt x="5061019" y="-34417"/>
                  <a:pt x="5235787" y="0"/>
                </a:cubicBezTo>
                <a:cubicBezTo>
                  <a:pt x="5410555" y="34417"/>
                  <a:pt x="5832204" y="-31295"/>
                  <a:pt x="6096000" y="0"/>
                </a:cubicBezTo>
                <a:cubicBezTo>
                  <a:pt x="6097447" y="169827"/>
                  <a:pt x="6085936" y="310154"/>
                  <a:pt x="6096000" y="508939"/>
                </a:cubicBezTo>
                <a:cubicBezTo>
                  <a:pt x="6106064" y="707724"/>
                  <a:pt x="6093809" y="776546"/>
                  <a:pt x="6096000" y="978729"/>
                </a:cubicBezTo>
                <a:cubicBezTo>
                  <a:pt x="5813295" y="998957"/>
                  <a:pt x="5567970" y="972500"/>
                  <a:pt x="5357707" y="978729"/>
                </a:cubicBezTo>
                <a:cubicBezTo>
                  <a:pt x="5147444" y="984958"/>
                  <a:pt x="4994858" y="961086"/>
                  <a:pt x="4863253" y="978729"/>
                </a:cubicBezTo>
                <a:cubicBezTo>
                  <a:pt x="4731648" y="996372"/>
                  <a:pt x="4530189" y="966070"/>
                  <a:pt x="4307840" y="978729"/>
                </a:cubicBezTo>
                <a:cubicBezTo>
                  <a:pt x="4085491" y="991388"/>
                  <a:pt x="3922124" y="970909"/>
                  <a:pt x="3691467" y="978729"/>
                </a:cubicBezTo>
                <a:cubicBezTo>
                  <a:pt x="3460810" y="986549"/>
                  <a:pt x="3255580" y="975704"/>
                  <a:pt x="3136053" y="978729"/>
                </a:cubicBezTo>
                <a:cubicBezTo>
                  <a:pt x="3016526" y="981754"/>
                  <a:pt x="2793783" y="982277"/>
                  <a:pt x="2519680" y="978729"/>
                </a:cubicBezTo>
                <a:cubicBezTo>
                  <a:pt x="2245577" y="975181"/>
                  <a:pt x="2231215" y="979894"/>
                  <a:pt x="1964267" y="978729"/>
                </a:cubicBezTo>
                <a:cubicBezTo>
                  <a:pt x="1697319" y="977564"/>
                  <a:pt x="1540407" y="955123"/>
                  <a:pt x="1347893" y="978729"/>
                </a:cubicBezTo>
                <a:cubicBezTo>
                  <a:pt x="1155379" y="1002335"/>
                  <a:pt x="930346" y="955640"/>
                  <a:pt x="670560" y="978729"/>
                </a:cubicBezTo>
                <a:cubicBezTo>
                  <a:pt x="410774" y="1001818"/>
                  <a:pt x="198626" y="999140"/>
                  <a:pt x="0" y="978729"/>
                </a:cubicBezTo>
                <a:cubicBezTo>
                  <a:pt x="-8057" y="728813"/>
                  <a:pt x="-2088" y="697469"/>
                  <a:pt x="0" y="469790"/>
                </a:cubicBezTo>
                <a:cubicBezTo>
                  <a:pt x="2088" y="242111"/>
                  <a:pt x="6094" y="20780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A520A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9C961-A9AC-4C93-9F8B-D23612BF2D00}"/>
              </a:ext>
            </a:extLst>
          </p:cNvPr>
          <p:cNvSpPr txBox="1"/>
          <p:nvPr/>
        </p:nvSpPr>
        <p:spPr>
          <a:xfrm>
            <a:off x="948078" y="2615790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E68B4-89D9-41C4-BEA7-428918CEF02A}"/>
              </a:ext>
            </a:extLst>
          </p:cNvPr>
          <p:cNvSpPr txBox="1"/>
          <p:nvPr/>
        </p:nvSpPr>
        <p:spPr>
          <a:xfrm>
            <a:off x="948078" y="3522014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0170C-16FB-46BF-B02F-FBF5BB683303}"/>
              </a:ext>
            </a:extLst>
          </p:cNvPr>
          <p:cNvSpPr txBox="1"/>
          <p:nvPr/>
        </p:nvSpPr>
        <p:spPr>
          <a:xfrm>
            <a:off x="948078" y="4332964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7A1B8-1DD3-4AA7-A8F6-5813E8EAD35E}"/>
              </a:ext>
            </a:extLst>
          </p:cNvPr>
          <p:cNvSpPr txBox="1"/>
          <p:nvPr/>
        </p:nvSpPr>
        <p:spPr>
          <a:xfrm>
            <a:off x="948078" y="5210858"/>
            <a:ext cx="2099922" cy="5355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L.</a:t>
            </a:r>
          </a:p>
        </p:txBody>
      </p:sp>
    </p:spTree>
    <p:extLst>
      <p:ext uri="{BB962C8B-B14F-4D97-AF65-F5344CB8AC3E}">
        <p14:creationId xmlns:p14="http://schemas.microsoft.com/office/powerpoint/2010/main" val="24611002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6" grpId="0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B1364D-802E-42FE-8553-6524A13BC455}"/>
              </a:ext>
            </a:extLst>
          </p:cNvPr>
          <p:cNvSpPr txBox="1"/>
          <p:nvPr/>
        </p:nvSpPr>
        <p:spPr>
          <a:xfrm>
            <a:off x="948078" y="699735"/>
            <a:ext cx="11021009" cy="823752"/>
          </a:xfrm>
          <a:custGeom>
            <a:avLst/>
            <a:gdLst>
              <a:gd name="connsiteX0" fmla="*/ 0 w 11021009"/>
              <a:gd name="connsiteY0" fmla="*/ 0 h 823752"/>
              <a:gd name="connsiteX1" fmla="*/ 909233 w 11021009"/>
              <a:gd name="connsiteY1" fmla="*/ 0 h 823752"/>
              <a:gd name="connsiteX2" fmla="*/ 1267416 w 11021009"/>
              <a:gd name="connsiteY2" fmla="*/ 0 h 823752"/>
              <a:gd name="connsiteX3" fmla="*/ 1846019 w 11021009"/>
              <a:gd name="connsiteY3" fmla="*/ 0 h 823752"/>
              <a:gd name="connsiteX4" fmla="*/ 2424622 w 11021009"/>
              <a:gd name="connsiteY4" fmla="*/ 0 h 823752"/>
              <a:gd name="connsiteX5" fmla="*/ 2782805 w 11021009"/>
              <a:gd name="connsiteY5" fmla="*/ 0 h 823752"/>
              <a:gd name="connsiteX6" fmla="*/ 3581828 w 11021009"/>
              <a:gd name="connsiteY6" fmla="*/ 0 h 823752"/>
              <a:gd name="connsiteX7" fmla="*/ 4270641 w 11021009"/>
              <a:gd name="connsiteY7" fmla="*/ 0 h 823752"/>
              <a:gd name="connsiteX8" fmla="*/ 5179874 w 11021009"/>
              <a:gd name="connsiteY8" fmla="*/ 0 h 823752"/>
              <a:gd name="connsiteX9" fmla="*/ 5538057 w 11021009"/>
              <a:gd name="connsiteY9" fmla="*/ 0 h 823752"/>
              <a:gd name="connsiteX10" fmla="*/ 6447290 w 11021009"/>
              <a:gd name="connsiteY10" fmla="*/ 0 h 823752"/>
              <a:gd name="connsiteX11" fmla="*/ 7025893 w 11021009"/>
              <a:gd name="connsiteY11" fmla="*/ 0 h 823752"/>
              <a:gd name="connsiteX12" fmla="*/ 7604496 w 11021009"/>
              <a:gd name="connsiteY12" fmla="*/ 0 h 823752"/>
              <a:gd name="connsiteX13" fmla="*/ 8183099 w 11021009"/>
              <a:gd name="connsiteY13" fmla="*/ 0 h 823752"/>
              <a:gd name="connsiteX14" fmla="*/ 8541282 w 11021009"/>
              <a:gd name="connsiteY14" fmla="*/ 0 h 823752"/>
              <a:gd name="connsiteX15" fmla="*/ 9450515 w 11021009"/>
              <a:gd name="connsiteY15" fmla="*/ 0 h 823752"/>
              <a:gd name="connsiteX16" fmla="*/ 10359748 w 11021009"/>
              <a:gd name="connsiteY16" fmla="*/ 0 h 823752"/>
              <a:gd name="connsiteX17" fmla="*/ 11021009 w 11021009"/>
              <a:gd name="connsiteY17" fmla="*/ 0 h 823752"/>
              <a:gd name="connsiteX18" fmla="*/ 11021009 w 11021009"/>
              <a:gd name="connsiteY18" fmla="*/ 395401 h 823752"/>
              <a:gd name="connsiteX19" fmla="*/ 11021009 w 11021009"/>
              <a:gd name="connsiteY19" fmla="*/ 823752 h 823752"/>
              <a:gd name="connsiteX20" fmla="*/ 10332196 w 11021009"/>
              <a:gd name="connsiteY20" fmla="*/ 823752 h 823752"/>
              <a:gd name="connsiteX21" fmla="*/ 9643383 w 11021009"/>
              <a:gd name="connsiteY21" fmla="*/ 823752 h 823752"/>
              <a:gd name="connsiteX22" fmla="*/ 8734150 w 11021009"/>
              <a:gd name="connsiteY22" fmla="*/ 823752 h 823752"/>
              <a:gd name="connsiteX23" fmla="*/ 7824916 w 11021009"/>
              <a:gd name="connsiteY23" fmla="*/ 823752 h 823752"/>
              <a:gd name="connsiteX24" fmla="*/ 7356524 w 11021009"/>
              <a:gd name="connsiteY24" fmla="*/ 823752 h 823752"/>
              <a:gd name="connsiteX25" fmla="*/ 6888131 w 11021009"/>
              <a:gd name="connsiteY25" fmla="*/ 823752 h 823752"/>
              <a:gd name="connsiteX26" fmla="*/ 6309528 w 11021009"/>
              <a:gd name="connsiteY26" fmla="*/ 823752 h 823752"/>
              <a:gd name="connsiteX27" fmla="*/ 5400294 w 11021009"/>
              <a:gd name="connsiteY27" fmla="*/ 823752 h 823752"/>
              <a:gd name="connsiteX28" fmla="*/ 4601271 w 11021009"/>
              <a:gd name="connsiteY28" fmla="*/ 823752 h 823752"/>
              <a:gd name="connsiteX29" fmla="*/ 4243088 w 11021009"/>
              <a:gd name="connsiteY29" fmla="*/ 823752 h 823752"/>
              <a:gd name="connsiteX30" fmla="*/ 3333855 w 11021009"/>
              <a:gd name="connsiteY30" fmla="*/ 823752 h 823752"/>
              <a:gd name="connsiteX31" fmla="*/ 2534832 w 11021009"/>
              <a:gd name="connsiteY31" fmla="*/ 823752 h 823752"/>
              <a:gd name="connsiteX32" fmla="*/ 2176649 w 11021009"/>
              <a:gd name="connsiteY32" fmla="*/ 823752 h 823752"/>
              <a:gd name="connsiteX33" fmla="*/ 1818466 w 11021009"/>
              <a:gd name="connsiteY33" fmla="*/ 823752 h 823752"/>
              <a:gd name="connsiteX34" fmla="*/ 1019443 w 11021009"/>
              <a:gd name="connsiteY34" fmla="*/ 823752 h 823752"/>
              <a:gd name="connsiteX35" fmla="*/ 661261 w 11021009"/>
              <a:gd name="connsiteY35" fmla="*/ 823752 h 823752"/>
              <a:gd name="connsiteX36" fmla="*/ 0 w 11021009"/>
              <a:gd name="connsiteY36" fmla="*/ 823752 h 823752"/>
              <a:gd name="connsiteX37" fmla="*/ 0 w 11021009"/>
              <a:gd name="connsiteY37" fmla="*/ 395401 h 823752"/>
              <a:gd name="connsiteX38" fmla="*/ 0 w 11021009"/>
              <a:gd name="connsiteY38" fmla="*/ 0 h 82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021009" h="823752" extrusionOk="0">
                <a:moveTo>
                  <a:pt x="0" y="0"/>
                </a:moveTo>
                <a:cubicBezTo>
                  <a:pt x="359143" y="43178"/>
                  <a:pt x="700316" y="38439"/>
                  <a:pt x="909233" y="0"/>
                </a:cubicBezTo>
                <a:cubicBezTo>
                  <a:pt x="1118150" y="-38439"/>
                  <a:pt x="1180803" y="17752"/>
                  <a:pt x="1267416" y="0"/>
                </a:cubicBezTo>
                <a:cubicBezTo>
                  <a:pt x="1354029" y="-17752"/>
                  <a:pt x="1638206" y="5592"/>
                  <a:pt x="1846019" y="0"/>
                </a:cubicBezTo>
                <a:cubicBezTo>
                  <a:pt x="2053832" y="-5592"/>
                  <a:pt x="2152126" y="3902"/>
                  <a:pt x="2424622" y="0"/>
                </a:cubicBezTo>
                <a:cubicBezTo>
                  <a:pt x="2697118" y="-3902"/>
                  <a:pt x="2622763" y="-58"/>
                  <a:pt x="2782805" y="0"/>
                </a:cubicBezTo>
                <a:cubicBezTo>
                  <a:pt x="2942847" y="58"/>
                  <a:pt x="3285339" y="23532"/>
                  <a:pt x="3581828" y="0"/>
                </a:cubicBezTo>
                <a:cubicBezTo>
                  <a:pt x="3878317" y="-23532"/>
                  <a:pt x="4010896" y="-25995"/>
                  <a:pt x="4270641" y="0"/>
                </a:cubicBezTo>
                <a:cubicBezTo>
                  <a:pt x="4530386" y="25995"/>
                  <a:pt x="4805787" y="35451"/>
                  <a:pt x="5179874" y="0"/>
                </a:cubicBezTo>
                <a:cubicBezTo>
                  <a:pt x="5553961" y="-35451"/>
                  <a:pt x="5371835" y="7549"/>
                  <a:pt x="5538057" y="0"/>
                </a:cubicBezTo>
                <a:cubicBezTo>
                  <a:pt x="5704279" y="-7549"/>
                  <a:pt x="6196250" y="-41403"/>
                  <a:pt x="6447290" y="0"/>
                </a:cubicBezTo>
                <a:cubicBezTo>
                  <a:pt x="6698330" y="41403"/>
                  <a:pt x="6892569" y="21323"/>
                  <a:pt x="7025893" y="0"/>
                </a:cubicBezTo>
                <a:cubicBezTo>
                  <a:pt x="7159217" y="-21323"/>
                  <a:pt x="7378151" y="22523"/>
                  <a:pt x="7604496" y="0"/>
                </a:cubicBezTo>
                <a:cubicBezTo>
                  <a:pt x="7830841" y="-22523"/>
                  <a:pt x="8026047" y="9960"/>
                  <a:pt x="8183099" y="0"/>
                </a:cubicBezTo>
                <a:cubicBezTo>
                  <a:pt x="8340151" y="-9960"/>
                  <a:pt x="8465438" y="-7609"/>
                  <a:pt x="8541282" y="0"/>
                </a:cubicBezTo>
                <a:cubicBezTo>
                  <a:pt x="8617126" y="7609"/>
                  <a:pt x="9165277" y="22988"/>
                  <a:pt x="9450515" y="0"/>
                </a:cubicBezTo>
                <a:cubicBezTo>
                  <a:pt x="9735753" y="-22988"/>
                  <a:pt x="10066678" y="-6336"/>
                  <a:pt x="10359748" y="0"/>
                </a:cubicBezTo>
                <a:cubicBezTo>
                  <a:pt x="10652818" y="6336"/>
                  <a:pt x="10789563" y="29277"/>
                  <a:pt x="11021009" y="0"/>
                </a:cubicBezTo>
                <a:cubicBezTo>
                  <a:pt x="11001992" y="101042"/>
                  <a:pt x="11026968" y="268931"/>
                  <a:pt x="11021009" y="395401"/>
                </a:cubicBezTo>
                <a:cubicBezTo>
                  <a:pt x="11015050" y="521871"/>
                  <a:pt x="11021067" y="636188"/>
                  <a:pt x="11021009" y="823752"/>
                </a:cubicBezTo>
                <a:cubicBezTo>
                  <a:pt x="10780394" y="808825"/>
                  <a:pt x="10590192" y="792700"/>
                  <a:pt x="10332196" y="823752"/>
                </a:cubicBezTo>
                <a:cubicBezTo>
                  <a:pt x="10074200" y="854804"/>
                  <a:pt x="9952618" y="849341"/>
                  <a:pt x="9643383" y="823752"/>
                </a:cubicBezTo>
                <a:cubicBezTo>
                  <a:pt x="9334148" y="798163"/>
                  <a:pt x="9057267" y="834134"/>
                  <a:pt x="8734150" y="823752"/>
                </a:cubicBezTo>
                <a:cubicBezTo>
                  <a:pt x="8411033" y="813370"/>
                  <a:pt x="8267664" y="817833"/>
                  <a:pt x="7824916" y="823752"/>
                </a:cubicBezTo>
                <a:cubicBezTo>
                  <a:pt x="7382168" y="829671"/>
                  <a:pt x="7566439" y="843376"/>
                  <a:pt x="7356524" y="823752"/>
                </a:cubicBezTo>
                <a:cubicBezTo>
                  <a:pt x="7146609" y="804128"/>
                  <a:pt x="7056129" y="811638"/>
                  <a:pt x="6888131" y="823752"/>
                </a:cubicBezTo>
                <a:cubicBezTo>
                  <a:pt x="6720133" y="835866"/>
                  <a:pt x="6476943" y="805948"/>
                  <a:pt x="6309528" y="823752"/>
                </a:cubicBezTo>
                <a:cubicBezTo>
                  <a:pt x="6142113" y="841556"/>
                  <a:pt x="5667144" y="800758"/>
                  <a:pt x="5400294" y="823752"/>
                </a:cubicBezTo>
                <a:cubicBezTo>
                  <a:pt x="5133444" y="846746"/>
                  <a:pt x="4765227" y="843998"/>
                  <a:pt x="4601271" y="823752"/>
                </a:cubicBezTo>
                <a:cubicBezTo>
                  <a:pt x="4437315" y="803506"/>
                  <a:pt x="4354245" y="813676"/>
                  <a:pt x="4243088" y="823752"/>
                </a:cubicBezTo>
                <a:cubicBezTo>
                  <a:pt x="4131931" y="833828"/>
                  <a:pt x="3726947" y="778676"/>
                  <a:pt x="3333855" y="823752"/>
                </a:cubicBezTo>
                <a:cubicBezTo>
                  <a:pt x="2940763" y="868828"/>
                  <a:pt x="2767138" y="791604"/>
                  <a:pt x="2534832" y="823752"/>
                </a:cubicBezTo>
                <a:cubicBezTo>
                  <a:pt x="2302526" y="855900"/>
                  <a:pt x="2302934" y="836602"/>
                  <a:pt x="2176649" y="823752"/>
                </a:cubicBezTo>
                <a:cubicBezTo>
                  <a:pt x="2050364" y="810902"/>
                  <a:pt x="1915819" y="825577"/>
                  <a:pt x="1818466" y="823752"/>
                </a:cubicBezTo>
                <a:cubicBezTo>
                  <a:pt x="1721113" y="821927"/>
                  <a:pt x="1410854" y="850797"/>
                  <a:pt x="1019443" y="823752"/>
                </a:cubicBezTo>
                <a:cubicBezTo>
                  <a:pt x="628032" y="796707"/>
                  <a:pt x="753821" y="811989"/>
                  <a:pt x="661261" y="823752"/>
                </a:cubicBezTo>
                <a:cubicBezTo>
                  <a:pt x="568701" y="835515"/>
                  <a:pt x="305899" y="812527"/>
                  <a:pt x="0" y="823752"/>
                </a:cubicBezTo>
                <a:cubicBezTo>
                  <a:pt x="10197" y="675713"/>
                  <a:pt x="9387" y="567183"/>
                  <a:pt x="0" y="395401"/>
                </a:cubicBezTo>
                <a:cubicBezTo>
                  <a:pt x="-9387" y="223619"/>
                  <a:pt x="-14108" y="12225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A520A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defTabSz="711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9C961-A9AC-4C93-9F8B-D23612BF2D00}"/>
              </a:ext>
            </a:extLst>
          </p:cNvPr>
          <p:cNvSpPr txBox="1"/>
          <p:nvPr/>
        </p:nvSpPr>
        <p:spPr>
          <a:xfrm>
            <a:off x="1166441" y="21166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0CCD3E-9416-4B8E-81F7-500A1E0EF201}"/>
              </a:ext>
            </a:extLst>
          </p:cNvPr>
          <p:cNvSpPr txBox="1"/>
          <p:nvPr/>
        </p:nvSpPr>
        <p:spPr>
          <a:xfrm>
            <a:off x="7415283" y="3245286"/>
            <a:ext cx="406248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(n+1) electron.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DF2C0-C3C5-4CF5-90F9-A937FFF920A1}"/>
              </a:ext>
            </a:extLst>
          </p:cNvPr>
          <p:cNvSpPr txBox="1"/>
          <p:nvPr/>
        </p:nvSpPr>
        <p:spPr>
          <a:xfrm>
            <a:off x="1166441" y="32823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 electron.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C9607-F54E-4010-A51A-4E0F22E03266}"/>
              </a:ext>
            </a:extLst>
          </p:cNvPr>
          <p:cNvSpPr txBox="1"/>
          <p:nvPr/>
        </p:nvSpPr>
        <p:spPr>
          <a:xfrm>
            <a:off x="7415284" y="2116621"/>
            <a:ext cx="406248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electron.</a:t>
            </a:r>
          </a:p>
        </p:txBody>
      </p:sp>
    </p:spTree>
    <p:extLst>
      <p:ext uri="{BB962C8B-B14F-4D97-AF65-F5344CB8AC3E}">
        <p14:creationId xmlns:p14="http://schemas.microsoft.com/office/powerpoint/2010/main" val="2899871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B1364D-802E-42FE-8553-6524A13BC455}"/>
              </a:ext>
            </a:extLst>
          </p:cNvPr>
          <p:cNvSpPr txBox="1"/>
          <p:nvPr/>
        </p:nvSpPr>
        <p:spPr>
          <a:xfrm>
            <a:off x="948078" y="699735"/>
            <a:ext cx="11021009" cy="823752"/>
          </a:xfrm>
          <a:custGeom>
            <a:avLst/>
            <a:gdLst>
              <a:gd name="connsiteX0" fmla="*/ 0 w 11021009"/>
              <a:gd name="connsiteY0" fmla="*/ 0 h 823752"/>
              <a:gd name="connsiteX1" fmla="*/ 909233 w 11021009"/>
              <a:gd name="connsiteY1" fmla="*/ 0 h 823752"/>
              <a:gd name="connsiteX2" fmla="*/ 1267416 w 11021009"/>
              <a:gd name="connsiteY2" fmla="*/ 0 h 823752"/>
              <a:gd name="connsiteX3" fmla="*/ 1846019 w 11021009"/>
              <a:gd name="connsiteY3" fmla="*/ 0 h 823752"/>
              <a:gd name="connsiteX4" fmla="*/ 2424622 w 11021009"/>
              <a:gd name="connsiteY4" fmla="*/ 0 h 823752"/>
              <a:gd name="connsiteX5" fmla="*/ 2782805 w 11021009"/>
              <a:gd name="connsiteY5" fmla="*/ 0 h 823752"/>
              <a:gd name="connsiteX6" fmla="*/ 3581828 w 11021009"/>
              <a:gd name="connsiteY6" fmla="*/ 0 h 823752"/>
              <a:gd name="connsiteX7" fmla="*/ 4270641 w 11021009"/>
              <a:gd name="connsiteY7" fmla="*/ 0 h 823752"/>
              <a:gd name="connsiteX8" fmla="*/ 5179874 w 11021009"/>
              <a:gd name="connsiteY8" fmla="*/ 0 h 823752"/>
              <a:gd name="connsiteX9" fmla="*/ 5538057 w 11021009"/>
              <a:gd name="connsiteY9" fmla="*/ 0 h 823752"/>
              <a:gd name="connsiteX10" fmla="*/ 6447290 w 11021009"/>
              <a:gd name="connsiteY10" fmla="*/ 0 h 823752"/>
              <a:gd name="connsiteX11" fmla="*/ 7025893 w 11021009"/>
              <a:gd name="connsiteY11" fmla="*/ 0 h 823752"/>
              <a:gd name="connsiteX12" fmla="*/ 7604496 w 11021009"/>
              <a:gd name="connsiteY12" fmla="*/ 0 h 823752"/>
              <a:gd name="connsiteX13" fmla="*/ 8183099 w 11021009"/>
              <a:gd name="connsiteY13" fmla="*/ 0 h 823752"/>
              <a:gd name="connsiteX14" fmla="*/ 8541282 w 11021009"/>
              <a:gd name="connsiteY14" fmla="*/ 0 h 823752"/>
              <a:gd name="connsiteX15" fmla="*/ 9450515 w 11021009"/>
              <a:gd name="connsiteY15" fmla="*/ 0 h 823752"/>
              <a:gd name="connsiteX16" fmla="*/ 10359748 w 11021009"/>
              <a:gd name="connsiteY16" fmla="*/ 0 h 823752"/>
              <a:gd name="connsiteX17" fmla="*/ 11021009 w 11021009"/>
              <a:gd name="connsiteY17" fmla="*/ 0 h 823752"/>
              <a:gd name="connsiteX18" fmla="*/ 11021009 w 11021009"/>
              <a:gd name="connsiteY18" fmla="*/ 395401 h 823752"/>
              <a:gd name="connsiteX19" fmla="*/ 11021009 w 11021009"/>
              <a:gd name="connsiteY19" fmla="*/ 823752 h 823752"/>
              <a:gd name="connsiteX20" fmla="*/ 10332196 w 11021009"/>
              <a:gd name="connsiteY20" fmla="*/ 823752 h 823752"/>
              <a:gd name="connsiteX21" fmla="*/ 9643383 w 11021009"/>
              <a:gd name="connsiteY21" fmla="*/ 823752 h 823752"/>
              <a:gd name="connsiteX22" fmla="*/ 8734150 w 11021009"/>
              <a:gd name="connsiteY22" fmla="*/ 823752 h 823752"/>
              <a:gd name="connsiteX23" fmla="*/ 7824916 w 11021009"/>
              <a:gd name="connsiteY23" fmla="*/ 823752 h 823752"/>
              <a:gd name="connsiteX24" fmla="*/ 7356524 w 11021009"/>
              <a:gd name="connsiteY24" fmla="*/ 823752 h 823752"/>
              <a:gd name="connsiteX25" fmla="*/ 6888131 w 11021009"/>
              <a:gd name="connsiteY25" fmla="*/ 823752 h 823752"/>
              <a:gd name="connsiteX26" fmla="*/ 6309528 w 11021009"/>
              <a:gd name="connsiteY26" fmla="*/ 823752 h 823752"/>
              <a:gd name="connsiteX27" fmla="*/ 5400294 w 11021009"/>
              <a:gd name="connsiteY27" fmla="*/ 823752 h 823752"/>
              <a:gd name="connsiteX28" fmla="*/ 4601271 w 11021009"/>
              <a:gd name="connsiteY28" fmla="*/ 823752 h 823752"/>
              <a:gd name="connsiteX29" fmla="*/ 4243088 w 11021009"/>
              <a:gd name="connsiteY29" fmla="*/ 823752 h 823752"/>
              <a:gd name="connsiteX30" fmla="*/ 3333855 w 11021009"/>
              <a:gd name="connsiteY30" fmla="*/ 823752 h 823752"/>
              <a:gd name="connsiteX31" fmla="*/ 2534832 w 11021009"/>
              <a:gd name="connsiteY31" fmla="*/ 823752 h 823752"/>
              <a:gd name="connsiteX32" fmla="*/ 2176649 w 11021009"/>
              <a:gd name="connsiteY32" fmla="*/ 823752 h 823752"/>
              <a:gd name="connsiteX33" fmla="*/ 1818466 w 11021009"/>
              <a:gd name="connsiteY33" fmla="*/ 823752 h 823752"/>
              <a:gd name="connsiteX34" fmla="*/ 1019443 w 11021009"/>
              <a:gd name="connsiteY34" fmla="*/ 823752 h 823752"/>
              <a:gd name="connsiteX35" fmla="*/ 661261 w 11021009"/>
              <a:gd name="connsiteY35" fmla="*/ 823752 h 823752"/>
              <a:gd name="connsiteX36" fmla="*/ 0 w 11021009"/>
              <a:gd name="connsiteY36" fmla="*/ 823752 h 823752"/>
              <a:gd name="connsiteX37" fmla="*/ 0 w 11021009"/>
              <a:gd name="connsiteY37" fmla="*/ 395401 h 823752"/>
              <a:gd name="connsiteX38" fmla="*/ 0 w 11021009"/>
              <a:gd name="connsiteY38" fmla="*/ 0 h 82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021009" h="823752" extrusionOk="0">
                <a:moveTo>
                  <a:pt x="0" y="0"/>
                </a:moveTo>
                <a:cubicBezTo>
                  <a:pt x="359143" y="43178"/>
                  <a:pt x="700316" y="38439"/>
                  <a:pt x="909233" y="0"/>
                </a:cubicBezTo>
                <a:cubicBezTo>
                  <a:pt x="1118150" y="-38439"/>
                  <a:pt x="1180803" y="17752"/>
                  <a:pt x="1267416" y="0"/>
                </a:cubicBezTo>
                <a:cubicBezTo>
                  <a:pt x="1354029" y="-17752"/>
                  <a:pt x="1638206" y="5592"/>
                  <a:pt x="1846019" y="0"/>
                </a:cubicBezTo>
                <a:cubicBezTo>
                  <a:pt x="2053832" y="-5592"/>
                  <a:pt x="2152126" y="3902"/>
                  <a:pt x="2424622" y="0"/>
                </a:cubicBezTo>
                <a:cubicBezTo>
                  <a:pt x="2697118" y="-3902"/>
                  <a:pt x="2622763" y="-58"/>
                  <a:pt x="2782805" y="0"/>
                </a:cubicBezTo>
                <a:cubicBezTo>
                  <a:pt x="2942847" y="58"/>
                  <a:pt x="3285339" y="23532"/>
                  <a:pt x="3581828" y="0"/>
                </a:cubicBezTo>
                <a:cubicBezTo>
                  <a:pt x="3878317" y="-23532"/>
                  <a:pt x="4010896" y="-25995"/>
                  <a:pt x="4270641" y="0"/>
                </a:cubicBezTo>
                <a:cubicBezTo>
                  <a:pt x="4530386" y="25995"/>
                  <a:pt x="4805787" y="35451"/>
                  <a:pt x="5179874" y="0"/>
                </a:cubicBezTo>
                <a:cubicBezTo>
                  <a:pt x="5553961" y="-35451"/>
                  <a:pt x="5371835" y="7549"/>
                  <a:pt x="5538057" y="0"/>
                </a:cubicBezTo>
                <a:cubicBezTo>
                  <a:pt x="5704279" y="-7549"/>
                  <a:pt x="6196250" y="-41403"/>
                  <a:pt x="6447290" y="0"/>
                </a:cubicBezTo>
                <a:cubicBezTo>
                  <a:pt x="6698330" y="41403"/>
                  <a:pt x="6892569" y="21323"/>
                  <a:pt x="7025893" y="0"/>
                </a:cubicBezTo>
                <a:cubicBezTo>
                  <a:pt x="7159217" y="-21323"/>
                  <a:pt x="7378151" y="22523"/>
                  <a:pt x="7604496" y="0"/>
                </a:cubicBezTo>
                <a:cubicBezTo>
                  <a:pt x="7830841" y="-22523"/>
                  <a:pt x="8026047" y="9960"/>
                  <a:pt x="8183099" y="0"/>
                </a:cubicBezTo>
                <a:cubicBezTo>
                  <a:pt x="8340151" y="-9960"/>
                  <a:pt x="8465438" y="-7609"/>
                  <a:pt x="8541282" y="0"/>
                </a:cubicBezTo>
                <a:cubicBezTo>
                  <a:pt x="8617126" y="7609"/>
                  <a:pt x="9165277" y="22988"/>
                  <a:pt x="9450515" y="0"/>
                </a:cubicBezTo>
                <a:cubicBezTo>
                  <a:pt x="9735753" y="-22988"/>
                  <a:pt x="10066678" y="-6336"/>
                  <a:pt x="10359748" y="0"/>
                </a:cubicBezTo>
                <a:cubicBezTo>
                  <a:pt x="10652818" y="6336"/>
                  <a:pt x="10789563" y="29277"/>
                  <a:pt x="11021009" y="0"/>
                </a:cubicBezTo>
                <a:cubicBezTo>
                  <a:pt x="11001992" y="101042"/>
                  <a:pt x="11026968" y="268931"/>
                  <a:pt x="11021009" y="395401"/>
                </a:cubicBezTo>
                <a:cubicBezTo>
                  <a:pt x="11015050" y="521871"/>
                  <a:pt x="11021067" y="636188"/>
                  <a:pt x="11021009" y="823752"/>
                </a:cubicBezTo>
                <a:cubicBezTo>
                  <a:pt x="10780394" y="808825"/>
                  <a:pt x="10590192" y="792700"/>
                  <a:pt x="10332196" y="823752"/>
                </a:cubicBezTo>
                <a:cubicBezTo>
                  <a:pt x="10074200" y="854804"/>
                  <a:pt x="9952618" y="849341"/>
                  <a:pt x="9643383" y="823752"/>
                </a:cubicBezTo>
                <a:cubicBezTo>
                  <a:pt x="9334148" y="798163"/>
                  <a:pt x="9057267" y="834134"/>
                  <a:pt x="8734150" y="823752"/>
                </a:cubicBezTo>
                <a:cubicBezTo>
                  <a:pt x="8411033" y="813370"/>
                  <a:pt x="8267664" y="817833"/>
                  <a:pt x="7824916" y="823752"/>
                </a:cubicBezTo>
                <a:cubicBezTo>
                  <a:pt x="7382168" y="829671"/>
                  <a:pt x="7566439" y="843376"/>
                  <a:pt x="7356524" y="823752"/>
                </a:cubicBezTo>
                <a:cubicBezTo>
                  <a:pt x="7146609" y="804128"/>
                  <a:pt x="7056129" y="811638"/>
                  <a:pt x="6888131" y="823752"/>
                </a:cubicBezTo>
                <a:cubicBezTo>
                  <a:pt x="6720133" y="835866"/>
                  <a:pt x="6476943" y="805948"/>
                  <a:pt x="6309528" y="823752"/>
                </a:cubicBezTo>
                <a:cubicBezTo>
                  <a:pt x="6142113" y="841556"/>
                  <a:pt x="5667144" y="800758"/>
                  <a:pt x="5400294" y="823752"/>
                </a:cubicBezTo>
                <a:cubicBezTo>
                  <a:pt x="5133444" y="846746"/>
                  <a:pt x="4765227" y="843998"/>
                  <a:pt x="4601271" y="823752"/>
                </a:cubicBezTo>
                <a:cubicBezTo>
                  <a:pt x="4437315" y="803506"/>
                  <a:pt x="4354245" y="813676"/>
                  <a:pt x="4243088" y="823752"/>
                </a:cubicBezTo>
                <a:cubicBezTo>
                  <a:pt x="4131931" y="833828"/>
                  <a:pt x="3726947" y="778676"/>
                  <a:pt x="3333855" y="823752"/>
                </a:cubicBezTo>
                <a:cubicBezTo>
                  <a:pt x="2940763" y="868828"/>
                  <a:pt x="2767138" y="791604"/>
                  <a:pt x="2534832" y="823752"/>
                </a:cubicBezTo>
                <a:cubicBezTo>
                  <a:pt x="2302526" y="855900"/>
                  <a:pt x="2302934" y="836602"/>
                  <a:pt x="2176649" y="823752"/>
                </a:cubicBezTo>
                <a:cubicBezTo>
                  <a:pt x="2050364" y="810902"/>
                  <a:pt x="1915819" y="825577"/>
                  <a:pt x="1818466" y="823752"/>
                </a:cubicBezTo>
                <a:cubicBezTo>
                  <a:pt x="1721113" y="821927"/>
                  <a:pt x="1410854" y="850797"/>
                  <a:pt x="1019443" y="823752"/>
                </a:cubicBezTo>
                <a:cubicBezTo>
                  <a:pt x="628032" y="796707"/>
                  <a:pt x="753821" y="811989"/>
                  <a:pt x="661261" y="823752"/>
                </a:cubicBezTo>
                <a:cubicBezTo>
                  <a:pt x="568701" y="835515"/>
                  <a:pt x="305899" y="812527"/>
                  <a:pt x="0" y="823752"/>
                </a:cubicBezTo>
                <a:cubicBezTo>
                  <a:pt x="10197" y="675713"/>
                  <a:pt x="9387" y="567183"/>
                  <a:pt x="0" y="395401"/>
                </a:cubicBezTo>
                <a:cubicBezTo>
                  <a:pt x="-9387" y="223619"/>
                  <a:pt x="-14108" y="12225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A520A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AO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E9C961-A9AC-4C93-9F8B-D23612BF2D00}"/>
              </a:ext>
            </a:extLst>
          </p:cNvPr>
          <p:cNvSpPr txBox="1"/>
          <p:nvPr/>
        </p:nvSpPr>
        <p:spPr>
          <a:xfrm>
            <a:off x="1166441" y="21166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electron.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0CCD3E-9416-4B8E-81F7-500A1E0EF201}"/>
              </a:ext>
            </a:extLst>
          </p:cNvPr>
          <p:cNvSpPr txBox="1"/>
          <p:nvPr/>
        </p:nvSpPr>
        <p:spPr>
          <a:xfrm>
            <a:off x="7415283" y="3245286"/>
            <a:ext cx="406248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electron.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DF2C0-C3C5-4CF5-90F9-A937FFF920A1}"/>
              </a:ext>
            </a:extLst>
          </p:cNvPr>
          <p:cNvSpPr txBox="1"/>
          <p:nvPr/>
        </p:nvSpPr>
        <p:spPr>
          <a:xfrm>
            <a:off x="1166441" y="3282322"/>
            <a:ext cx="3610275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electron.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C9607-F54E-4010-A51A-4E0F22E03266}"/>
              </a:ext>
            </a:extLst>
          </p:cNvPr>
          <p:cNvSpPr txBox="1"/>
          <p:nvPr/>
        </p:nvSpPr>
        <p:spPr>
          <a:xfrm>
            <a:off x="7415284" y="2116621"/>
            <a:ext cx="406248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electron.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8DC5F-5E67-4594-B7D6-0C327543F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9" r="13826" b="24234"/>
          <a:stretch/>
        </p:blipFill>
        <p:spPr>
          <a:xfrm>
            <a:off x="3564835" y="4122326"/>
            <a:ext cx="3432313" cy="21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27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9" y="2310115"/>
            <a:ext cx="9440244" cy="11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Xin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chào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và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hẹn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gặp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lại</a:t>
            </a:r>
            <a:endParaRPr lang="zh-CN" altLang="en-US" sz="60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35360" y="260648"/>
            <a:ext cx="384000" cy="38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MH_Other_1"/>
          <p:cNvSpPr/>
          <p:nvPr>
            <p:custDataLst>
              <p:tags r:id="rId1"/>
            </p:custDataLst>
          </p:nvPr>
        </p:nvSpPr>
        <p:spPr>
          <a:xfrm>
            <a:off x="456544" y="2446663"/>
            <a:ext cx="9808160" cy="2238589"/>
          </a:xfrm>
          <a:custGeom>
            <a:avLst/>
            <a:gdLst>
              <a:gd name="connsiteX0" fmla="*/ 5221368 w 6517596"/>
              <a:gd name="connsiteY0" fmla="*/ 0 h 1201509"/>
              <a:gd name="connsiteX1" fmla="*/ 6517596 w 6517596"/>
              <a:gd name="connsiteY1" fmla="*/ 0 h 1201509"/>
              <a:gd name="connsiteX2" fmla="*/ 6517596 w 6517596"/>
              <a:gd name="connsiteY2" fmla="*/ 1201509 h 1201509"/>
              <a:gd name="connsiteX3" fmla="*/ 5221368 w 6517596"/>
              <a:gd name="connsiteY3" fmla="*/ 1201509 h 1201509"/>
              <a:gd name="connsiteX4" fmla="*/ 3916026 w 6517596"/>
              <a:gd name="connsiteY4" fmla="*/ 1201509 h 1201509"/>
              <a:gd name="connsiteX5" fmla="*/ 3916026 w 6517596"/>
              <a:gd name="connsiteY5" fmla="*/ 1201507 h 1201509"/>
              <a:gd name="connsiteX6" fmla="*/ 2610684 w 6517596"/>
              <a:gd name="connsiteY6" fmla="*/ 1201507 h 1201509"/>
              <a:gd name="connsiteX7" fmla="*/ 1305342 w 6517596"/>
              <a:gd name="connsiteY7" fmla="*/ 1201507 h 1201509"/>
              <a:gd name="connsiteX8" fmla="*/ 0 w 6517596"/>
              <a:gd name="connsiteY8" fmla="*/ 1201507 h 1201509"/>
              <a:gd name="connsiteX9" fmla="*/ 0 w 6517596"/>
              <a:gd name="connsiteY9" fmla="*/ 949339 h 1201509"/>
              <a:gd name="connsiteX10" fmla="*/ 1305342 w 6517596"/>
              <a:gd name="connsiteY10" fmla="*/ 949339 h 1201509"/>
              <a:gd name="connsiteX11" fmla="*/ 1305342 w 6517596"/>
              <a:gd name="connsiteY11" fmla="*/ 712004 h 1201509"/>
              <a:gd name="connsiteX12" fmla="*/ 2610684 w 6517596"/>
              <a:gd name="connsiteY12" fmla="*/ 712004 h 1201509"/>
              <a:gd name="connsiteX13" fmla="*/ 2610684 w 6517596"/>
              <a:gd name="connsiteY13" fmla="*/ 489503 h 1201509"/>
              <a:gd name="connsiteX14" fmla="*/ 3916026 w 6517596"/>
              <a:gd name="connsiteY14" fmla="*/ 489503 h 1201509"/>
              <a:gd name="connsiteX15" fmla="*/ 3916026 w 6517596"/>
              <a:gd name="connsiteY15" fmla="*/ 252170 h 1201509"/>
              <a:gd name="connsiteX16" fmla="*/ 5221368 w 6517596"/>
              <a:gd name="connsiteY16" fmla="*/ 252170 h 120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17596" h="1201509">
                <a:moveTo>
                  <a:pt x="5221368" y="0"/>
                </a:moveTo>
                <a:lnTo>
                  <a:pt x="6517596" y="0"/>
                </a:lnTo>
                <a:lnTo>
                  <a:pt x="6517596" y="1201509"/>
                </a:lnTo>
                <a:lnTo>
                  <a:pt x="5221368" y="1201509"/>
                </a:lnTo>
                <a:lnTo>
                  <a:pt x="3916026" y="1201509"/>
                </a:lnTo>
                <a:lnTo>
                  <a:pt x="3916026" y="1201507"/>
                </a:lnTo>
                <a:lnTo>
                  <a:pt x="2610684" y="1201507"/>
                </a:lnTo>
                <a:lnTo>
                  <a:pt x="1305342" y="1201507"/>
                </a:lnTo>
                <a:lnTo>
                  <a:pt x="0" y="1201507"/>
                </a:lnTo>
                <a:lnTo>
                  <a:pt x="0" y="949339"/>
                </a:lnTo>
                <a:lnTo>
                  <a:pt x="1305342" y="949339"/>
                </a:lnTo>
                <a:lnTo>
                  <a:pt x="1305342" y="712004"/>
                </a:lnTo>
                <a:lnTo>
                  <a:pt x="2610684" y="712004"/>
                </a:lnTo>
                <a:lnTo>
                  <a:pt x="2610684" y="489503"/>
                </a:lnTo>
                <a:lnTo>
                  <a:pt x="3916026" y="489503"/>
                </a:lnTo>
                <a:lnTo>
                  <a:pt x="3916026" y="252170"/>
                </a:lnTo>
                <a:lnTo>
                  <a:pt x="5221368" y="252170"/>
                </a:lnTo>
                <a:close/>
              </a:path>
            </a:pathLst>
          </a:custGeom>
          <a:solidFill>
            <a:schemeClr val="accent2">
              <a:lumMod val="90000"/>
              <a:lumOff val="10000"/>
            </a:schemeClr>
          </a:solidFill>
        </p:spPr>
        <p:txBody>
          <a:bodyPr anchor="ctr"/>
          <a:lstStyle/>
          <a:p>
            <a:pPr algn="just" defTabSz="914354">
              <a:lnSpc>
                <a:spcPct val="120000"/>
              </a:lnSpc>
              <a:defRPr/>
            </a:pPr>
            <a:endParaRPr lang="zh-CN" altLang="en-US" sz="2400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1297" y="6153825"/>
            <a:ext cx="2129569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Democritus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66" y="1859803"/>
            <a:ext cx="2144975" cy="19842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64024" y="4761880"/>
            <a:ext cx="1859485" cy="156748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" name="矩形 15"/>
          <p:cNvSpPr/>
          <p:nvPr/>
        </p:nvSpPr>
        <p:spPr>
          <a:xfrm>
            <a:off x="474867" y="4085251"/>
            <a:ext cx="1789159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440 TCN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0" name="矩形 15"/>
          <p:cNvSpPr/>
          <p:nvPr/>
        </p:nvSpPr>
        <p:spPr>
          <a:xfrm>
            <a:off x="2507282" y="3706529"/>
            <a:ext cx="1789159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350 TCN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9" y="2416821"/>
            <a:ext cx="1784927" cy="178492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11296" y="4761880"/>
            <a:ext cx="1859485" cy="1567485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矩形 15"/>
          <p:cNvSpPr/>
          <p:nvPr/>
        </p:nvSpPr>
        <p:spPr>
          <a:xfrm>
            <a:off x="2485701" y="6124719"/>
            <a:ext cx="1789159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Aristotle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24" name="Picture 4" descr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41" y="1413164"/>
            <a:ext cx="1958385" cy="189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4430883" y="4779539"/>
            <a:ext cx="1859485" cy="1567485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矩形 15"/>
          <p:cNvSpPr/>
          <p:nvPr/>
        </p:nvSpPr>
        <p:spPr>
          <a:xfrm>
            <a:off x="4202428" y="6124719"/>
            <a:ext cx="2299765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J.J. Thomson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7" name="矩形 15"/>
          <p:cNvSpPr/>
          <p:nvPr/>
        </p:nvSpPr>
        <p:spPr>
          <a:xfrm>
            <a:off x="4711942" y="3265956"/>
            <a:ext cx="1336071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1897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460251" y="4760435"/>
            <a:ext cx="1859485" cy="1567485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矩形 15"/>
          <p:cNvSpPr/>
          <p:nvPr/>
        </p:nvSpPr>
        <p:spPr>
          <a:xfrm>
            <a:off x="6384196" y="6147179"/>
            <a:ext cx="2299765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E.Rutherford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31" name="Picture 7" descr="d:\Users\Hong\Desktop\Nguyen_tu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8" r="1164" b="75473"/>
          <a:stretch/>
        </p:blipFill>
        <p:spPr bwMode="auto">
          <a:xfrm>
            <a:off x="6502193" y="1077164"/>
            <a:ext cx="1708743" cy="1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56" y="303791"/>
            <a:ext cx="2218749" cy="221874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522936" y="4761880"/>
            <a:ext cx="1859485" cy="156748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矩形 15"/>
          <p:cNvSpPr/>
          <p:nvPr/>
        </p:nvSpPr>
        <p:spPr>
          <a:xfrm>
            <a:off x="8742648" y="6143635"/>
            <a:ext cx="1639773" cy="69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N. Bohr</a:t>
            </a:r>
            <a:endParaRPr lang="zh-CN" altLang="en-US" sz="2667" kern="10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35" name="矩形 15"/>
          <p:cNvSpPr/>
          <p:nvPr/>
        </p:nvSpPr>
        <p:spPr>
          <a:xfrm>
            <a:off x="6946555" y="2766840"/>
            <a:ext cx="1175048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1911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36" name="矩形 15"/>
          <p:cNvSpPr/>
          <p:nvPr/>
        </p:nvSpPr>
        <p:spPr>
          <a:xfrm>
            <a:off x="8742647" y="2505863"/>
            <a:ext cx="1175048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1913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264704" y="1625601"/>
            <a:ext cx="1927296" cy="3059651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矩形 15"/>
          <p:cNvSpPr/>
          <p:nvPr/>
        </p:nvSpPr>
        <p:spPr>
          <a:xfrm>
            <a:off x="10390093" y="1567349"/>
            <a:ext cx="1840611" cy="600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defTabSz="914354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altLang="zh-CN" sz="2667" kern="10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itchFamily="34" charset="0"/>
                <a:sym typeface="Times New Roman" panose="02020603050405020304" pitchFamily="18" charset="0"/>
              </a:rPr>
              <a:t>Ngày nay</a:t>
            </a:r>
            <a:endParaRPr lang="zh-CN" altLang="en-US" sz="2667" kern="10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itchFamily="34" charset="0"/>
              <a:sym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5900" r="14742" b="11647"/>
          <a:stretch/>
        </p:blipFill>
        <p:spPr>
          <a:xfrm>
            <a:off x="10390095" y="59872"/>
            <a:ext cx="1608383" cy="156572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2A67201-ECED-DCC0-162A-D06C6EE8A54C}"/>
              </a:ext>
            </a:extLst>
          </p:cNvPr>
          <p:cNvSpPr/>
          <p:nvPr/>
        </p:nvSpPr>
        <p:spPr>
          <a:xfrm>
            <a:off x="311296" y="313165"/>
            <a:ext cx="85359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Lịch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13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8" grpId="0"/>
      <p:bldP spid="20" grpId="0"/>
      <p:bldP spid="22" grpId="0" animBg="1"/>
      <p:bldP spid="23" grpId="0"/>
      <p:bldP spid="25" grpId="0" animBg="1"/>
      <p:bldP spid="26" grpId="0"/>
      <p:bldP spid="27" grpId="0"/>
      <p:bldP spid="29" grpId="0" animBg="1"/>
      <p:bldP spid="30" grpId="0"/>
      <p:bldP spid="33" grpId="0" animBg="1"/>
      <p:bldP spid="34" grpId="0"/>
      <p:bldP spid="35" grpId="0"/>
      <p:bldP spid="36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54577" y="3265448"/>
            <a:ext cx="7444807" cy="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176551" y="1296185"/>
            <a:ext cx="78259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4: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Mô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hình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nguyên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tử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orbital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nguyên</a:t>
            </a:r>
            <a:r>
              <a:rPr lang="en-US" altLang="zh-CN" sz="5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sym typeface="Times New Roman" panose="02020603050405020304" pitchFamily="18" charset="0"/>
              </a:rPr>
              <a:t>tử</a:t>
            </a:r>
            <a:endParaRPr lang="zh-CN" altLang="en-US" sz="5400" b="1" dirty="0">
              <a:solidFill>
                <a:schemeClr val="bg1"/>
              </a:solidFill>
              <a:latin typeface="Source Sans Pro Black" panose="020B0803030403020204" pitchFamily="34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3"/>
          <p:cNvSpPr/>
          <p:nvPr/>
        </p:nvSpPr>
        <p:spPr>
          <a:xfrm>
            <a:off x="1912999" y="1882035"/>
            <a:ext cx="8888813" cy="1576640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" fmla="*/ 433137 w 5688632"/>
              <a:gd name="connsiteY0" fmla="*/ 12032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433137 w 5688632"/>
              <a:gd name="connsiteY4" fmla="*/ 12032 h 20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380271" tIns="68763" rIns="105790" bIns="68763" anchor="ctr"/>
          <a:lstStyle/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– Bohr</a:t>
            </a:r>
          </a:p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直角三角形 2"/>
          <p:cNvSpPr/>
          <p:nvPr/>
        </p:nvSpPr>
        <p:spPr>
          <a:xfrm rot="17117050" flipH="1">
            <a:off x="2182877" y="2249414"/>
            <a:ext cx="1121424" cy="1609434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" fmla="*/ 0 w 1625488"/>
              <a:gd name="connsiteY0" fmla="*/ 1842558 h 1842558"/>
              <a:gd name="connsiteX1" fmla="*/ 0 w 1625488"/>
              <a:gd name="connsiteY1" fmla="*/ 0 h 1842558"/>
              <a:gd name="connsiteX2" fmla="*/ 1625488 w 1625488"/>
              <a:gd name="connsiteY2" fmla="*/ 843012 h 1842558"/>
              <a:gd name="connsiteX3" fmla="*/ 0 w 1625488"/>
              <a:gd name="connsiteY3" fmla="*/ 1842558 h 1842558"/>
              <a:gd name="connsiteX0" fmla="*/ 0 w 1690209"/>
              <a:gd name="connsiteY0" fmla="*/ 1842558 h 1842558"/>
              <a:gd name="connsiteX1" fmla="*/ 0 w 1690209"/>
              <a:gd name="connsiteY1" fmla="*/ 0 h 1842558"/>
              <a:gd name="connsiteX2" fmla="*/ 1690209 w 1690209"/>
              <a:gd name="connsiteY2" fmla="*/ 149753 h 1842558"/>
              <a:gd name="connsiteX3" fmla="*/ 0 w 1690209"/>
              <a:gd name="connsiteY3" fmla="*/ 1842558 h 184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34352" tIns="67177" rIns="134352" bIns="67177" anchor="ctr"/>
          <a:lstStyle/>
          <a:p>
            <a:pPr algn="ctr">
              <a:defRPr/>
            </a:pPr>
            <a:endParaRPr lang="zh-CN" altLang="en-US" sz="2000" kern="0">
              <a:solidFill>
                <a:sysClr val="window" lastClr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443101" y="1252283"/>
            <a:ext cx="2528824" cy="1634632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sz="3600" b="1" kern="0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矩形 3"/>
          <p:cNvSpPr/>
          <p:nvPr/>
        </p:nvSpPr>
        <p:spPr>
          <a:xfrm>
            <a:off x="1912999" y="4206203"/>
            <a:ext cx="8888813" cy="1576640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" fmla="*/ 433137 w 5688632"/>
              <a:gd name="connsiteY0" fmla="*/ 12032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433137 w 5688632"/>
              <a:gd name="connsiteY4" fmla="*/ 12032 h 205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380271" tIns="68763" rIns="105790" bIns="68763" anchor="ctr"/>
          <a:lstStyle/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endParaRPr lang="en-US" altLang="zh-CN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  <a:p>
            <a:pPr marL="457200" indent="-457200">
              <a:spcBef>
                <a:spcPts val="881"/>
              </a:spcBef>
              <a:spcAft>
                <a:spcPts val="881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AO.</a:t>
            </a:r>
            <a:endParaRPr lang="zh-CN" altLang="en-US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2146801" y="4709577"/>
            <a:ext cx="1121424" cy="1609434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" fmla="*/ 0 w 1625488"/>
              <a:gd name="connsiteY0" fmla="*/ 1842558 h 1842558"/>
              <a:gd name="connsiteX1" fmla="*/ 0 w 1625488"/>
              <a:gd name="connsiteY1" fmla="*/ 0 h 1842558"/>
              <a:gd name="connsiteX2" fmla="*/ 1625488 w 1625488"/>
              <a:gd name="connsiteY2" fmla="*/ 843012 h 1842558"/>
              <a:gd name="connsiteX3" fmla="*/ 0 w 1625488"/>
              <a:gd name="connsiteY3" fmla="*/ 1842558 h 1842558"/>
              <a:gd name="connsiteX0" fmla="*/ 0 w 1690209"/>
              <a:gd name="connsiteY0" fmla="*/ 1842558 h 1842558"/>
              <a:gd name="connsiteX1" fmla="*/ 0 w 1690209"/>
              <a:gd name="connsiteY1" fmla="*/ 0 h 1842558"/>
              <a:gd name="connsiteX2" fmla="*/ 1690209 w 1690209"/>
              <a:gd name="connsiteY2" fmla="*/ 149753 h 1842558"/>
              <a:gd name="connsiteX3" fmla="*/ 0 w 1690209"/>
              <a:gd name="connsiteY3" fmla="*/ 1842558 h 184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34352" tIns="67177" rIns="134352" bIns="67177" anchor="ctr"/>
          <a:lstStyle/>
          <a:p>
            <a:pPr algn="ctr">
              <a:defRPr/>
            </a:pPr>
            <a:endParaRPr lang="zh-CN" altLang="en-US" sz="2000" kern="0">
              <a:solidFill>
                <a:sysClr val="window" lastClr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973559" y="3609213"/>
            <a:ext cx="2998366" cy="1506018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</a:t>
            </a:r>
            <a:endParaRPr lang="zh-CN" altLang="en-US" sz="4400" b="1" kern="0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775865" y="541996"/>
            <a:ext cx="3163080" cy="1185021"/>
          </a:xfrm>
        </p:spPr>
        <p:txBody>
          <a:bodyPr>
            <a:norm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NỘI DUNG</a:t>
            </a:r>
            <a:endParaRPr lang="zh-CN" altLang="en-US" sz="4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007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1046243" y="1792749"/>
            <a:ext cx="10283686" cy="11079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方正静蕾简体" panose="03000509000000000000" pitchFamily="65" charset="-122"/>
                <a:sym typeface="Times New Roman" panose="02020603050405020304" pitchFamily="18" charset="0"/>
              </a:rPr>
              <a:t>MÔ HÌNH NGUYÊN TỬ</a:t>
            </a:r>
            <a:endParaRPr lang="zh-CN" altLang="en-US" sz="6600" b="1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 bwMode="auto">
          <a:xfrm>
            <a:off x="5328576" y="4118564"/>
            <a:ext cx="1533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6000">
                <a:solidFill>
                  <a:schemeClr val="bg2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8000" dirty="0">
                <a:solidFill>
                  <a:schemeClr val="tx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01</a:t>
            </a:r>
            <a:endParaRPr lang="zh-CN" altLang="en-US" sz="8000" dirty="0">
              <a:solidFill>
                <a:schemeClr val="tx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1704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1402327" y="432930"/>
            <a:ext cx="508534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2234673" y="4639259"/>
            <a:ext cx="9295340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tin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SGK,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– Bohr.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7404550" y="223939"/>
            <a:ext cx="4770897" cy="63240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I. MÔ HÌNH NGUYÊN TỬ</a:t>
            </a:r>
            <a:endParaRPr lang="zh-CN" alt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4C8BE3FB-EE7F-4B69-8F08-650D4FB5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37" y="1681028"/>
            <a:ext cx="3353241" cy="25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66A97-7863-429A-9150-014EC9B2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0" y="1371457"/>
            <a:ext cx="3329365" cy="2824502"/>
          </a:xfrm>
          <a:prstGeom prst="rect">
            <a:avLst/>
          </a:prstGeom>
        </p:spPr>
      </p:pic>
      <p:pic>
        <p:nvPicPr>
          <p:cNvPr id="1026" name="Picture 2" descr="Hình Ảnh Dấu Chấm Hỏi Đẹp Độc Đáo Nhất [vẽ, biểu tượng]">
            <a:extLst>
              <a:ext uri="{FF2B5EF4-FFF2-40B4-BE49-F238E27FC236}">
                <a16:creationId xmlns:a16="http://schemas.microsoft.com/office/drawing/2014/main" id="{65AC7AA4-1E11-8220-75CF-24C88B78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3" y="4404368"/>
            <a:ext cx="1440774" cy="14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79729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1402327" y="432930"/>
            <a:ext cx="508534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677837" y="1525707"/>
            <a:ext cx="6042991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trung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chủ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yếu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21"/>
          <p:cNvSpPr>
            <a:spLocks noChangeArrowheads="1"/>
          </p:cNvSpPr>
          <p:nvPr/>
        </p:nvSpPr>
        <p:spPr bwMode="auto">
          <a:xfrm>
            <a:off x="609742" y="4696998"/>
            <a:ext cx="7213328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phụ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từ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tới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Electron ở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thì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cao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r>
              <a:rPr lang="en-US" altLang="zh-CN" sz="1466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  <a:endParaRPr lang="zh-CN" altLang="en-US" sz="1466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7404550" y="223939"/>
            <a:ext cx="4770897" cy="63240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I. MÔ HÌNH NGUYÊN TỬ</a:t>
            </a:r>
            <a:endParaRPr lang="zh-CN" alt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:a16="http://schemas.microsoft.com/office/drawing/2014/main" id="{4C8BE3FB-EE7F-4B69-8F08-650D4FB5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922" y="3848981"/>
            <a:ext cx="3353241" cy="25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0">
            <a:extLst>
              <a:ext uri="{FF2B5EF4-FFF2-40B4-BE49-F238E27FC236}">
                <a16:creationId xmlns:a16="http://schemas.microsoft.com/office/drawing/2014/main" id="{9A0A7EF6-BB80-4A03-A7D1-76F2EDCD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707" y="2825724"/>
            <a:ext cx="6652591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qũy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xoay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66A97-7863-429A-9150-014EC9B2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317" y="825018"/>
            <a:ext cx="3329365" cy="28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8609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28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3572160" y="240243"/>
            <a:ext cx="53524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21"/>
          <p:cNvSpPr>
            <a:spLocks noChangeArrowheads="1"/>
          </p:cNvSpPr>
          <p:nvPr/>
        </p:nvSpPr>
        <p:spPr bwMode="auto">
          <a:xfrm>
            <a:off x="696766" y="1217058"/>
            <a:ext cx="11045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VD: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 quay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bán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cố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 = 0,53 </a:t>
            </a:r>
            <a:r>
              <a:rPr lang="en-US" sz="2800" b="1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Å.</a:t>
            </a: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7526227" y="4379090"/>
            <a:ext cx="1556836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7551622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Molecular Structure of a Hydrogen Atom Stock Vector - Illustration of  physics, quantum: 201188674">
            <a:extLst>
              <a:ext uri="{FF2B5EF4-FFF2-40B4-BE49-F238E27FC236}">
                <a16:creationId xmlns:a16="http://schemas.microsoft.com/office/drawing/2014/main" id="{DA11B405-8E17-D91E-AF51-88E702653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9"/>
          <a:stretch/>
        </p:blipFill>
        <p:spPr bwMode="auto">
          <a:xfrm>
            <a:off x="7441968" y="1998158"/>
            <a:ext cx="3282190" cy="366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8BCC7B-BB40-DA0D-6EBF-77848DFED0EA}"/>
              </a:ext>
            </a:extLst>
          </p:cNvPr>
          <p:cNvCxnSpPr>
            <a:cxnSpLocks/>
          </p:cNvCxnSpPr>
          <p:nvPr/>
        </p:nvCxnSpPr>
        <p:spPr>
          <a:xfrm flipH="1" flipV="1">
            <a:off x="8304645" y="2848466"/>
            <a:ext cx="619994" cy="5607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E0330FF-29A6-A0FE-5B3D-FECA425CBD67}"/>
              </a:ext>
            </a:extLst>
          </p:cNvPr>
          <p:cNvSpPr txBox="1"/>
          <p:nvPr/>
        </p:nvSpPr>
        <p:spPr>
          <a:xfrm>
            <a:off x="8549906" y="2771744"/>
            <a:ext cx="844705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0,53 </a:t>
            </a:r>
            <a:r>
              <a:rPr lang="en-US" sz="1800" b="1" dirty="0">
                <a:solidFill>
                  <a:srgbClr val="07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F0170-92BA-7159-C976-BCF0DCA67121}"/>
              </a:ext>
            </a:extLst>
          </p:cNvPr>
          <p:cNvSpPr txBox="1"/>
          <p:nvPr/>
        </p:nvSpPr>
        <p:spPr>
          <a:xfrm>
            <a:off x="662736" y="2455072"/>
            <a:ext cx="6107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Khi quay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đổi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1596530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0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9f7ee484368fd4d0791515d6212e3c7957fb"/>
  <p:tag name="ISPRING_PRESENTATION_TITLE" val="创意儿童教育培训动态PPT说课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123112403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1084</Words>
  <PresentationFormat>Màn hình rộng</PresentationFormat>
  <Paragraphs>158</Paragraphs>
  <Slides>26</Slides>
  <Notes>22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6" baseType="lpstr">
      <vt:lpstr>.VnTime</vt:lpstr>
      <vt:lpstr>Arial</vt:lpstr>
      <vt:lpstr>Arial Black</vt:lpstr>
      <vt:lpstr>Baguet Script</vt:lpstr>
      <vt:lpstr>Calibri</vt:lpstr>
      <vt:lpstr>Corbel</vt:lpstr>
      <vt:lpstr>Segoe UI Black</vt:lpstr>
      <vt:lpstr>Source Sans Pro Black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NỘI DUNG</vt:lpstr>
      <vt:lpstr>Bản trình bày PowerPoint</vt:lpstr>
      <vt:lpstr>I. MÔ HÌNH NGUYÊN TỬ</vt:lpstr>
      <vt:lpstr>I. MÔ HÌNH NGUYÊN TỬ</vt:lpstr>
      <vt:lpstr>Bản trình bày PowerPoint</vt:lpstr>
      <vt:lpstr>Bản trình bày PowerPoint</vt:lpstr>
      <vt:lpstr>Mô hình nguyên tử Rutherford - Bohr</vt:lpstr>
      <vt:lpstr>Bản trình bày PowerPoint</vt:lpstr>
      <vt:lpstr>Mô hình nguyên tử Rutherford - Bohr</vt:lpstr>
      <vt:lpstr>Bản trình bày PowerPoint</vt:lpstr>
      <vt:lpstr>Mô hình hiện đại về nguyên tử</vt:lpstr>
      <vt:lpstr>Mô hình nguyên tử</vt:lpstr>
      <vt:lpstr>Bản trình bày PowerPoint</vt:lpstr>
      <vt:lpstr>Khái niệm</vt:lpstr>
      <vt:lpstr>Bản trình bày PowerPoint</vt:lpstr>
      <vt:lpstr>Số lượng electron trong một AO</vt:lpstr>
      <vt:lpstr>TỔNG KẾT</vt:lpstr>
      <vt:lpstr>ORBITAL NGUYÊN TỬ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2015-05-05T08:02:14Z</dcterms:created>
  <dcterms:modified xsi:type="dcterms:W3CDTF">2024-10-02T14:06:24Z</dcterms:modified>
</cp:coreProperties>
</file>