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3126" r:id="rId2"/>
    <p:sldId id="3087" r:id="rId3"/>
    <p:sldId id="3121" r:id="rId4"/>
    <p:sldId id="3088" r:id="rId5"/>
    <p:sldId id="3111" r:id="rId6"/>
    <p:sldId id="3129" r:id="rId7"/>
    <p:sldId id="3123" r:id="rId8"/>
    <p:sldId id="3117" r:id="rId9"/>
    <p:sldId id="3125" r:id="rId10"/>
    <p:sldId id="3128" r:id="rId11"/>
    <p:sldId id="3124" r:id="rId12"/>
    <p:sldId id="3122" r:id="rId13"/>
    <p:sldId id="312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1ACD2-A351-4F1B-A649-A68558C4651F}" type="datetimeFigureOut">
              <a:rPr lang="en-US" smtClean="0"/>
              <a:t>28-Aug-20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CDCFF-5A28-4A67-8227-490FEBCD47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635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CDCFF-5A28-4A67-8227-490FEBCD47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60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112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28-Aug-20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28-Aug-20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28-Aug-20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28-Aug-20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28-Aug-20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28-Aug-20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925D3-BD32-4ED1-99BD-7CFCEFD93707}" type="datetimeFigureOut">
              <a:rPr lang="en-US" smtClean="0"/>
              <a:t>28-Aug-20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6724" y="1164224"/>
            <a:ext cx="9476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26: VỆ SINH NHÀ CỬA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42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TN-1-Trang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110" y="360217"/>
            <a:ext cx="11124687" cy="62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6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690" y="57752"/>
            <a:ext cx="9066997" cy="6800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86214" y="1736435"/>
            <a:ext cx="7181948" cy="30941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</a:rPr>
              <a:t>Để vệ sinh nhà cửa sạch sẽ, gọn gàng, chúng ta cần thực hiện các công việc như: quét nhà, lau nhà, lau bàn ghế, cửa kính. Khi dọn cần đeo khẩu trang, đi găng tay để bảo vệ sức khỏe bản thân.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50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/>
          <p:cNvSpPr txBox="1"/>
          <p:nvPr/>
        </p:nvSpPr>
        <p:spPr>
          <a:xfrm>
            <a:off x="677420" y="1627213"/>
            <a:ext cx="10553998" cy="6264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mtClean="0">
                <a:solidFill>
                  <a:srgbClr val="0000CC"/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  <a:sym typeface="+mn-lt"/>
              </a:rPr>
              <a:t>SINH HOẠT LỚP</a:t>
            </a:r>
            <a:endParaRPr lang="en-AU" sz="4000" b="1" dirty="0">
              <a:solidFill>
                <a:srgbClr val="0000CC"/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7707" y="743837"/>
            <a:ext cx="2096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3</a:t>
            </a:r>
            <a:endParaRPr lang="en-US" sz="40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537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13" y="267855"/>
            <a:ext cx="7281516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35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/>
          <p:cNvSpPr txBox="1"/>
          <p:nvPr/>
        </p:nvSpPr>
        <p:spPr>
          <a:xfrm>
            <a:off x="0" y="767795"/>
            <a:ext cx="12028646" cy="2227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mtClean="0">
                <a:solidFill>
                  <a:srgbClr val="0000CC"/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  <a:sym typeface="+mn-lt"/>
              </a:rPr>
              <a:t>SINH HOẠT DƯỚI CỜ</a:t>
            </a:r>
            <a:endParaRPr lang="en-AU" sz="4000" b="1" dirty="0">
              <a:solidFill>
                <a:srgbClr val="0000CC"/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0761" y="59909"/>
            <a:ext cx="2096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  <a:endParaRPr lang="en-US" sz="40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36" y="1625601"/>
            <a:ext cx="9177104" cy="4702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/>
          <p:cNvSpPr txBox="1"/>
          <p:nvPr/>
        </p:nvSpPr>
        <p:spPr>
          <a:xfrm>
            <a:off x="141711" y="1336400"/>
            <a:ext cx="12028646" cy="2227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mtClean="0">
                <a:solidFill>
                  <a:srgbClr val="0000CC"/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  <a:sym typeface="+mn-lt"/>
              </a:rPr>
              <a:t>HOẠT ĐỘNG GIÁO DỤC THEO CHỦ ĐỀ: </a:t>
            </a:r>
          </a:p>
          <a:p>
            <a:pPr algn="ctr"/>
            <a:r>
              <a:rPr lang="en-US" sz="4000" b="1" smtClean="0">
                <a:solidFill>
                  <a:srgbClr val="0000CC"/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  <a:sym typeface="+mn-lt"/>
              </a:rPr>
              <a:t>VỆ SINH NHÀ CỬA</a:t>
            </a:r>
            <a:endParaRPr lang="en-AU" sz="4000" b="1" dirty="0">
              <a:solidFill>
                <a:srgbClr val="0000CC"/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0070" y="628514"/>
            <a:ext cx="2096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  <a:endParaRPr lang="en-US" sz="40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16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1" y="766305"/>
            <a:ext cx="4043280" cy="4043280"/>
          </a:xfrm>
          <a:prstGeom prst="rect">
            <a:avLst/>
          </a:prstGeom>
        </p:spPr>
      </p:pic>
      <p:sp>
        <p:nvSpPr>
          <p:cNvPr id="6148" name="文本框 3080"/>
          <p:cNvSpPr txBox="1">
            <a:spLocks noChangeArrowheads="1"/>
          </p:cNvSpPr>
          <p:nvPr/>
        </p:nvSpPr>
        <p:spPr bwMode="auto">
          <a:xfrm>
            <a:off x="3420996" y="3228117"/>
            <a:ext cx="1669845" cy="132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8000" dirty="0">
                <a:solidFill>
                  <a:srgbClr val="00B05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31543" y="3382110"/>
            <a:ext cx="6020312" cy="6120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415" b="1" smtClean="0">
                <a:solidFill>
                  <a:srgbClr val="002060"/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  <a:sym typeface="Arial" panose="020B0604020202020204" pitchFamily="34" charset="0"/>
              </a:rPr>
              <a:t>Kể tên dụng cụ lau dọn nhà</a:t>
            </a:r>
            <a:endParaRPr lang="zh-CN" altLang="en-US" sz="3415" b="1" dirty="0">
              <a:solidFill>
                <a:srgbClr val="002060"/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4847" y="5742027"/>
            <a:ext cx="9972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CC"/>
                </a:solidFill>
              </a:rPr>
              <a:t>Con hãy kể tên </a:t>
            </a:r>
            <a:r>
              <a:rPr lang="en-US" sz="2800" b="1" smtClean="0">
                <a:solidFill>
                  <a:srgbClr val="0000CC"/>
                </a:solidFill>
              </a:rPr>
              <a:t>một số đồ dùng, dụng cụ dùng để vệ sinh nhà cửa?</a:t>
            </a:r>
            <a:endParaRPr lang="en-US" sz="2800" b="1">
              <a:solidFill>
                <a:srgbClr val="0000CC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37" y="302670"/>
            <a:ext cx="7938210" cy="5282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8" y="0"/>
            <a:ext cx="3149601" cy="3149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994" y="29873"/>
            <a:ext cx="3343564" cy="3343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418" y="186459"/>
            <a:ext cx="3763818" cy="3763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182" y="3168720"/>
            <a:ext cx="3685312" cy="3685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9698" y="3216850"/>
            <a:ext cx="3432465" cy="343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8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65" y="0"/>
            <a:ext cx="9043843" cy="678983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149588" y="1813872"/>
            <a:ext cx="8177706" cy="316209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/>
              <a:t>Để vệ sinh nhà cửa sạch sẽ, gọn gàng chúng ta cần sử dụng nhiều loại đồ dùng, dụng cụ khác nhau như: chổi quét nhà, chổi lau nhà, khăn lau bàn ghế, nước lau nhà, nước rửa kính.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8394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1" y="766305"/>
            <a:ext cx="4043280" cy="4043280"/>
          </a:xfrm>
          <a:prstGeom prst="rect">
            <a:avLst/>
          </a:prstGeom>
        </p:spPr>
      </p:pic>
      <p:sp>
        <p:nvSpPr>
          <p:cNvPr id="6148" name="文本框 3080"/>
          <p:cNvSpPr txBox="1">
            <a:spLocks noChangeArrowheads="1"/>
          </p:cNvSpPr>
          <p:nvPr/>
        </p:nvSpPr>
        <p:spPr bwMode="auto">
          <a:xfrm>
            <a:off x="3420996" y="3228117"/>
            <a:ext cx="1669845" cy="132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8000" dirty="0">
                <a:solidFill>
                  <a:srgbClr val="00B05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86860" y="3228117"/>
            <a:ext cx="5253795" cy="6120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415" b="1" smtClean="0">
                <a:solidFill>
                  <a:srgbClr val="002060"/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  <a:sym typeface="Arial" panose="020B0604020202020204" pitchFamily="34" charset="0"/>
              </a:rPr>
              <a:t>Tập làm vệ sinh nhà cửa</a:t>
            </a:r>
            <a:endParaRPr lang="zh-CN" altLang="en-US" sz="3415" b="1" dirty="0">
              <a:solidFill>
                <a:srgbClr val="002060"/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60" y="738863"/>
            <a:ext cx="9951722" cy="57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077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170</Words>
  <Application>Microsoft Office PowerPoint</Application>
  <PresentationFormat>Widescreen</PresentationFormat>
  <Paragraphs>21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Microsoft YaHei</vt:lpstr>
      <vt:lpstr>Arial</vt:lpstr>
      <vt:lpstr>Calibri</vt:lpstr>
      <vt:lpstr>等线</vt:lpstr>
      <vt:lpstr>方正稚艺简体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</cp:lastModifiedBy>
  <cp:revision>39</cp:revision>
  <dcterms:created xsi:type="dcterms:W3CDTF">2020-08-07T07:15:00Z</dcterms:created>
  <dcterms:modified xsi:type="dcterms:W3CDTF">2020-08-27T19:30:19Z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