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04" r:id="rId3"/>
    <p:sldId id="302" r:id="rId4"/>
    <p:sldId id="292" r:id="rId5"/>
    <p:sldId id="360" r:id="rId6"/>
    <p:sldId id="384" r:id="rId7"/>
    <p:sldId id="386" r:id="rId8"/>
    <p:sldId id="385" r:id="rId9"/>
    <p:sldId id="387" r:id="rId10"/>
    <p:sldId id="334" r:id="rId11"/>
    <p:sldId id="306" r:id="rId12"/>
    <p:sldId id="369" r:id="rId13"/>
    <p:sldId id="355" r:id="rId14"/>
    <p:sldId id="388" r:id="rId15"/>
    <p:sldId id="389" r:id="rId16"/>
    <p:sldId id="390" r:id="rId17"/>
    <p:sldId id="371" r:id="rId18"/>
    <p:sldId id="356" r:id="rId19"/>
    <p:sldId id="373" r:id="rId20"/>
    <p:sldId id="357" r:id="rId21"/>
    <p:sldId id="400" r:id="rId22"/>
    <p:sldId id="391" r:id="rId23"/>
    <p:sldId id="358" r:id="rId24"/>
    <p:sldId id="367" r:id="rId25"/>
    <p:sldId id="379" r:id="rId26"/>
    <p:sldId id="393" r:id="rId27"/>
    <p:sldId id="392" r:id="rId28"/>
    <p:sldId id="395" r:id="rId29"/>
    <p:sldId id="394" r:id="rId30"/>
    <p:sldId id="396" r:id="rId31"/>
    <p:sldId id="366" r:id="rId32"/>
    <p:sldId id="380" r:id="rId33"/>
    <p:sldId id="338" r:id="rId34"/>
    <p:sldId id="359" r:id="rId35"/>
    <p:sldId id="331" r:id="rId36"/>
    <p:sldId id="398" r:id="rId37"/>
    <p:sldId id="368" r:id="rId38"/>
    <p:sldId id="370" r:id="rId39"/>
    <p:sldId id="34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1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  <p:cmAuthor id="3" name="DN202102_TH Đinh Thị Thu Hoài" initials="DĐTTH" lastIdx="4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E0"/>
    <a:srgbClr val="F5FAFC"/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/>
    <p:restoredTop sz="68110"/>
  </p:normalViewPr>
  <p:slideViewPr>
    <p:cSldViewPr snapToGrid="0">
      <p:cViewPr varScale="1">
        <p:scale>
          <a:sx n="51" d="100"/>
          <a:sy n="51" d="100"/>
        </p:scale>
        <p:origin x="14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word,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Divides class into 3 groups. Make lines.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Play the audio</a:t>
            </a:r>
          </a:p>
          <a:p>
            <a:r>
              <a:rPr lang="en-US" dirty="0"/>
              <a:t>- Ask ss to stand up and do the actions when listening to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Which groups has the ss do it fast and correctly will get the point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group has the highest point win this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Divides class into 4 groups. Ask ss to sit on the floor and take out a4 paper and pen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count the number in their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each pic, T calls out a number, ss look and write and say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Later, ss must write 2 and 3 words at the same time as pictures are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context, analyze picture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to each conversation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from whole class =&gt; big group =&gt; small group =&gt; pair =&gt;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2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Work in groups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write the correct answer on the paper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the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2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9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up time (5 mins or more)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go around the class =&gt; tic tac toe with friends =&gt; winner ask and write the answer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Time’s up. The </a:t>
            </a:r>
            <a:r>
              <a:rPr lang="en-US" dirty="0" err="1"/>
              <a:t>st</a:t>
            </a:r>
            <a:r>
              <a:rPr lang="en-US" dirty="0"/>
              <a:t> with the most answers win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3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1.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19.png"/><Relationship Id="rId5" Type="http://schemas.microsoft.com/office/2007/relationships/media" Target="../media/media2.mp3"/><Relationship Id="rId10" Type="http://schemas.openxmlformats.org/officeDocument/2006/relationships/image" Target="../media/image22.png"/><Relationship Id="rId4" Type="http://schemas.openxmlformats.org/officeDocument/2006/relationships/audio" Target="../media/media1.mp3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24.png"/><Relationship Id="rId5" Type="http://schemas.microsoft.com/office/2007/relationships/media" Target="../media/media2.mp3"/><Relationship Id="rId10" Type="http://schemas.openxmlformats.org/officeDocument/2006/relationships/image" Target="../media/image23.png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23.png"/><Relationship Id="rId5" Type="http://schemas.microsoft.com/office/2007/relationships/media" Target="../media/media2.mp3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112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hi</a:t>
            </a:r>
          </a:p>
          <a:p>
            <a:pPr algn="ctr"/>
            <a:r>
              <a:rPr lang="en-US" sz="3600" i="1" dirty="0"/>
              <a:t>good</a:t>
            </a:r>
          </a:p>
          <a:p>
            <a:pPr algn="ctr"/>
            <a:r>
              <a:rPr lang="en-US" sz="3600" i="1" dirty="0"/>
              <a:t>great 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FC4F94-8BDE-872B-71EB-376AABAD7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" r="6914"/>
          <a:stretch/>
        </p:blipFill>
        <p:spPr>
          <a:xfrm>
            <a:off x="949622" y="2201333"/>
            <a:ext cx="5146378" cy="30860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7AF6FC8C-C505-9D1F-38E1-F8A047D714B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496925" y="3779008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FE0B324-A745-08F5-A2C5-7BC17593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91" y="1406214"/>
            <a:ext cx="1843093" cy="132285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6D9E97E-62EC-7B8E-22F2-FA8E7EA753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744640" y="1675809"/>
            <a:ext cx="1885722" cy="2363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9DBE-4CF3-273B-B0EA-A57268482039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97623" y="175461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B6897ED-03E1-4348-D264-95DBF4D9F134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66265" y="2166976"/>
            <a:ext cx="1574095" cy="2156661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28CB584-1447-4A7C-A0F1-DC4DF2F67B64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377813" y="344222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3ECEE756-AC78-7056-8EC1-5D956B44F38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808529" y="3384323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375A5BA6-4FD8-E990-5287-8E3E1D78B7C8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672045" y="2314631"/>
            <a:ext cx="1511001" cy="182515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44" name="Picture 14" descr="interrogacao">
            <a:extLst>
              <a:ext uri="{FF2B5EF4-FFF2-40B4-BE49-F238E27FC236}">
                <a16:creationId xmlns:a16="http://schemas.microsoft.com/office/drawing/2014/main" id="{D33FF9B7-ADE5-445C-4924-FDA89788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652" y="4250404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46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8176B44-FA63-4D5E-74EB-FA7DA2C06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3D604E-9DE0-4B9D-F636-5EA3BFF3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02" y="1993541"/>
            <a:ext cx="5505369" cy="3489994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A405A7E-0A60-94AA-A9BB-072EC076EE2C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228680" y="3737391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6C3BD48-FF8F-20E3-A0C7-BAD0412F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46" y="1669212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B55381A2-5649-6877-FCEE-037D10933FB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248731" y="1663387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AF10C20-F5AD-3994-F325-46F2830D3CCC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3260333" y="3035082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6B31764-1253-041F-7404-A764FB269ED1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3957355" y="1783726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30AEE98-3DA2-30CE-9599-1C9956F3C9C5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413906" y="3669265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3E6D460-8040-FA78-049D-098D34A0560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1699621" y="2750194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A1B7C88-9D71-BAA1-5FD3-CA3592E99D9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283571" y="2273944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7" name="Picture 14" descr="interrogacao">
            <a:extLst>
              <a:ext uri="{FF2B5EF4-FFF2-40B4-BE49-F238E27FC236}">
                <a16:creationId xmlns:a16="http://schemas.microsoft.com/office/drawing/2014/main" id="{E982876E-6F9A-3DB2-731F-C31F4266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4" y="417735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1C91A5B0-E932-7DAD-B097-60CFF04A7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0858" y="-1706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752215" y="3024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" y="2218266"/>
            <a:ext cx="5938120" cy="3564803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4AA1C91D-C13E-BC2B-C002-8E4DE27F4F2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3403995" y="3729810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13CDE190-4CEB-EEA7-FFF5-6F9D8F67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1" y="2063073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4C1F9B1-D454-B359-3C53-52A48B02F8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1775027" y="3764290"/>
            <a:ext cx="2518674" cy="217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654CC3B-350A-2FC3-CC60-BA7E52F4F6B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970849" y="184260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018C584-2CE4-7F73-1E08-FDE96078FB13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24397" y="1849141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8CA3DE3-6241-69A3-83DF-217996786D33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588185" y="3593289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D8CDFB7-5172-47FA-8D1E-A5CBE200C960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3587715" y="2023367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31F5F283-FF73-F1A1-D48E-61384C23372F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876339" y="2978355"/>
            <a:ext cx="1626998" cy="2751966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36" name="Picture 14" descr="interrogacao">
            <a:extLst>
              <a:ext uri="{FF2B5EF4-FFF2-40B4-BE49-F238E27FC236}">
                <a16:creationId xmlns:a16="http://schemas.microsoft.com/office/drawing/2014/main" id="{D6D345CC-7843-917F-932A-744CD15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73" y="394491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0533" y="2873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555526" y="4949747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EB162C-73A3-F909-1EEE-47CC1FF84245}"/>
              </a:ext>
            </a:extLst>
          </p:cNvPr>
          <p:cNvSpPr txBox="1"/>
          <p:nvPr/>
        </p:nvSpPr>
        <p:spPr>
          <a:xfrm>
            <a:off x="1319807" y="49497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F3C9-C5CD-2F94-BC1F-BB257C210533}"/>
              </a:ext>
            </a:extLst>
          </p:cNvPr>
          <p:cNvSpPr txBox="1"/>
          <p:nvPr/>
        </p:nvSpPr>
        <p:spPr>
          <a:xfrm>
            <a:off x="5568218" y="5025269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do the correct action.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35913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45439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54966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64492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74019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83545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693072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02598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12125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21651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311776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852250" y="6024276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letters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9BEEBC-F461-4139-7B42-6D86268EC78F}"/>
              </a:ext>
            </a:extLst>
          </p:cNvPr>
          <p:cNvSpPr txBox="1"/>
          <p:nvPr/>
        </p:nvSpPr>
        <p:spPr>
          <a:xfrm>
            <a:off x="9454655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B061017F-88CE-2ABF-0608-2485232F48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095" y="2620249"/>
            <a:ext cx="3704076" cy="2296192"/>
          </a:xfrm>
          <a:prstGeom prst="rect">
            <a:avLst/>
          </a:prstGeom>
        </p:spPr>
      </p:pic>
      <p:pic>
        <p:nvPicPr>
          <p:cNvPr id="59" name="Picture 5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32AABED-7F6A-E32B-38D3-D213562613F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78" y="2640889"/>
            <a:ext cx="3667042" cy="2275552"/>
          </a:xfrm>
          <a:prstGeom prst="rect">
            <a:avLst/>
          </a:prstGeom>
        </p:spPr>
      </p:pic>
      <p:pic>
        <p:nvPicPr>
          <p:cNvPr id="60" name="Picture 5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122CC6-D761-3AF5-704E-68DCE874D9B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0" y="264088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3DAE63A-B928-5F94-008A-A6D189453C28}"/>
              </a:ext>
            </a:extLst>
          </p:cNvPr>
          <p:cNvSpPr txBox="1"/>
          <p:nvPr/>
        </p:nvSpPr>
        <p:spPr>
          <a:xfrm>
            <a:off x="1441037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A596-48DB-06CE-99D8-8C6AD6CBF69E}"/>
              </a:ext>
            </a:extLst>
          </p:cNvPr>
          <p:cNvSpPr txBox="1"/>
          <p:nvPr/>
        </p:nvSpPr>
        <p:spPr>
          <a:xfrm>
            <a:off x="5689450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63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D5182B43-8FEB-8F7B-97AF-780032A51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00F30A9-245D-4B10-2150-0D579FD02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CA5E6037-B5EC-7759-02D5-C2FB5925DA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682376F3-0339-3CB3-7FCE-31EE77201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6A2E014-109F-FEF1-FC5C-D40BC80666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05119CF6-40F8-23E1-A2F1-4CC53FA4F7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28D1CC1-5027-683F-CADE-7BF360581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F089C2F-6A25-5C73-CACF-6920298D72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51C05A46-3EA2-4ABA-7FD3-443275DC57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80C941BE-774C-2CFB-175E-67C50B2EE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AB2C45E-62C2-E939-C4E7-BD63520CD3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EE7E575A-E395-33F7-8A3B-573C03B397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8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88"/>
                            </p:stCondLst>
                            <p:childTnLst>
                              <p:par>
                                <p:cTn id="9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6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32"/>
                            </p:stCondLst>
                            <p:childTnLst>
                              <p:par>
                                <p:cTn id="10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12"/>
                            </p:stCondLst>
                            <p:childTnLst>
                              <p:par>
                                <p:cTn id="11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4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88"/>
                            </p:stCondLst>
                            <p:childTnLst>
                              <p:par>
                                <p:cTn id="1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512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12"/>
                            </p:stCondLst>
                            <p:childTnLst>
                              <p:par>
                                <p:cTn id="14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63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32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12"/>
                            </p:stCondLst>
                            <p:childTnLst>
                              <p:par>
                                <p:cTn id="15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6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32"/>
                            </p:stCondLst>
                            <p:childTnLst>
                              <p:par>
                                <p:cTn id="1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48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88"/>
                            </p:stCondLst>
                            <p:childTnLst>
                              <p:par>
                                <p:cTn id="17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48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88"/>
                            </p:stCondLst>
                            <p:childTnLst>
                              <p:par>
                                <p:cTn id="18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12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12"/>
                            </p:stCondLst>
                            <p:childTnLst>
                              <p:par>
                                <p:cTn id="19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7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92265D-622B-13D0-81EA-1F92D83BF33F}"/>
              </a:ext>
            </a:extLst>
          </p:cNvPr>
          <p:cNvGrpSpPr/>
          <p:nvPr/>
        </p:nvGrpSpPr>
        <p:grpSpPr>
          <a:xfrm>
            <a:off x="1543050" y="1074209"/>
            <a:ext cx="9105900" cy="5120445"/>
            <a:chOff x="1543050" y="1074209"/>
            <a:chExt cx="9105900" cy="5120445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5526697-23DB-7BB2-578A-8C3F29B56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050" y="1074209"/>
              <a:ext cx="9105900" cy="5120445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58392B8-45BA-DC89-97EA-42EB21EAD4FC}"/>
                </a:ext>
              </a:extLst>
            </p:cNvPr>
            <p:cNvSpPr/>
            <p:nvPr/>
          </p:nvSpPr>
          <p:spPr>
            <a:xfrm>
              <a:off x="4918841" y="2081048"/>
              <a:ext cx="378373" cy="362607"/>
            </a:xfrm>
            <a:prstGeom prst="roundRect">
              <a:avLst/>
            </a:prstGeom>
            <a:solidFill>
              <a:srgbClr val="F5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8CBBF-E5CF-35BF-4E2A-F2FD425EED7F}"/>
              </a:ext>
            </a:extLst>
          </p:cNvPr>
          <p:cNvSpPr txBox="1"/>
          <p:nvPr/>
        </p:nvSpPr>
        <p:spPr>
          <a:xfrm>
            <a:off x="4918841" y="1767301"/>
            <a:ext cx="5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DDF7B-4723-B38B-4F2E-0821B97E62FE}"/>
              </a:ext>
            </a:extLst>
          </p:cNvPr>
          <p:cNvSpPr txBox="1"/>
          <p:nvPr/>
        </p:nvSpPr>
        <p:spPr>
          <a:xfrm>
            <a:off x="4984367" y="1889657"/>
            <a:ext cx="513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i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D43797-6AD3-1E6D-349D-BFF5D278E048}"/>
              </a:ext>
            </a:extLst>
          </p:cNvPr>
          <p:cNvSpPr txBox="1"/>
          <p:nvPr/>
        </p:nvSpPr>
        <p:spPr>
          <a:xfrm>
            <a:off x="9483617" y="1905423"/>
            <a:ext cx="88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   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9492C-74AE-52FB-EB3A-61CDDAA5E7B8}"/>
              </a:ext>
            </a:extLst>
          </p:cNvPr>
          <p:cNvSpPr txBox="1"/>
          <p:nvPr/>
        </p:nvSpPr>
        <p:spPr>
          <a:xfrm>
            <a:off x="6388321" y="4611837"/>
            <a:ext cx="264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    e  a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10" y="41244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09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pictures. Then write and say the right words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41" name="Picture 4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D15B01F-2EA2-BCBB-647E-3762794F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34" y="2138742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4216DA2-5D8C-25B8-34EB-1CF2D9DEA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5" y="2122508"/>
            <a:ext cx="3667042" cy="2275552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F8DA2797-6672-F92D-99B8-3416BCA8C1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7" y="2122508"/>
            <a:ext cx="3704076" cy="2296192"/>
          </a:xfrm>
          <a:prstGeom prst="rect">
            <a:avLst/>
          </a:prstGeom>
        </p:spPr>
      </p:pic>
      <p:pic>
        <p:nvPicPr>
          <p:cNvPr id="42" name="Picture 4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4DF740-8899-688B-4227-26200F89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09" y="2122508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0600F4B-64F8-0ADA-8EE8-9B559618C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7" y="2122508"/>
            <a:ext cx="3667042" cy="2275552"/>
          </a:xfrm>
          <a:prstGeom prst="rect">
            <a:avLst/>
          </a:prstGeom>
        </p:spPr>
      </p:pic>
      <p:pic>
        <p:nvPicPr>
          <p:cNvPr id="44" name="Picture 4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1317E9F-1764-77B2-E904-986C6AAC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84" y="213433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BC5DAF82-85B0-0E6E-A309-FF6E8E25D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1" y="2180985"/>
            <a:ext cx="3704076" cy="2296192"/>
          </a:xfrm>
          <a:prstGeom prst="rect">
            <a:avLst/>
          </a:prstGeom>
        </p:spPr>
      </p:pic>
      <p:pic>
        <p:nvPicPr>
          <p:cNvPr id="46" name="Picture 4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AED703-01F3-3979-4ACD-8992CD7EF4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43148"/>
            <a:ext cx="3667042" cy="2275552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2B840C21-5771-53CB-7B7A-127DEC845F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34336"/>
            <a:ext cx="3704076" cy="2296192"/>
          </a:xfrm>
          <a:prstGeom prst="rect">
            <a:avLst/>
          </a:prstGeom>
        </p:spPr>
      </p:pic>
      <p:pic>
        <p:nvPicPr>
          <p:cNvPr id="48" name="Picture 4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B459C2-7B3E-2E94-C712-4FFF9BEE5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031" y="217561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502FA1-3183-ED5F-4995-76D2F587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59" y="217657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88D2F458-B92B-2202-75E7-9C396E7707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04" y="2165296"/>
            <a:ext cx="3704076" cy="2296192"/>
          </a:xfrm>
          <a:prstGeom prst="rect">
            <a:avLst/>
          </a:prstGeom>
        </p:spPr>
      </p:pic>
      <p:pic>
        <p:nvPicPr>
          <p:cNvPr id="51" name="Picture 50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CD78CE0-F898-ADB4-FD08-1BC0E5E093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63788"/>
            <a:ext cx="3667042" cy="2275552"/>
          </a:xfrm>
          <a:prstGeom prst="rect">
            <a:avLst/>
          </a:prstGeom>
        </p:spPr>
      </p:pic>
      <p:pic>
        <p:nvPicPr>
          <p:cNvPr id="52" name="Picture 5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3E34CA-17B2-B9E4-12CE-2F8E7C646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4738" y="2145047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CEAFF6B1-DE66-D55D-B7C6-9A089B6892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014" y="2143148"/>
            <a:ext cx="3704076" cy="2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8205E1-BA99-5351-AD9C-F31F95B4A7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6" y="1564289"/>
            <a:ext cx="11341100" cy="40252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1828801" y="1964066"/>
            <a:ext cx="2343805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4447643" y="2123088"/>
            <a:ext cx="300310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3138144" y="3333722"/>
            <a:ext cx="312076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571446" y="2869697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1849821" y="3944680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Jill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523992" y="518527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Anna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28221" y="207579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430545" y="330884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54789" y="44281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E358C7-31D5-A433-D400-C792CFAE288D}"/>
              </a:ext>
            </a:extLst>
          </p:cNvPr>
          <p:cNvSpPr/>
          <p:nvPr/>
        </p:nvSpPr>
        <p:spPr>
          <a:xfrm>
            <a:off x="6627909" y="3516046"/>
            <a:ext cx="371427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B88BD1F3-9702-1F26-2F4C-B00D1C2D0C04}"/>
              </a:ext>
            </a:extLst>
          </p:cNvPr>
          <p:cNvSpPr/>
          <p:nvPr/>
        </p:nvSpPr>
        <p:spPr>
          <a:xfrm>
            <a:off x="1828802" y="4527330"/>
            <a:ext cx="171844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7E78F7AC-D759-4364-561A-4EFCA1496F74}"/>
              </a:ext>
            </a:extLst>
          </p:cNvPr>
          <p:cNvSpPr/>
          <p:nvPr/>
        </p:nvSpPr>
        <p:spPr>
          <a:xfrm>
            <a:off x="3978166" y="4720897"/>
            <a:ext cx="2621018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5CE58D6D-F559-53E6-03D0-982335C09153}"/>
              </a:ext>
            </a:extLst>
          </p:cNvPr>
          <p:cNvSpPr/>
          <p:nvPr/>
        </p:nvSpPr>
        <p:spPr>
          <a:xfrm>
            <a:off x="8762597" y="2695902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Nick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87EBF5D1-6684-0B45-242D-74C37C6F98DC}"/>
              </a:ext>
            </a:extLst>
          </p:cNvPr>
          <p:cNvSpPr/>
          <p:nvPr/>
        </p:nvSpPr>
        <p:spPr>
          <a:xfrm>
            <a:off x="10764818" y="4370349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7D02D3C2-FDC4-0621-F91A-B51609BEB83F}"/>
              </a:ext>
            </a:extLst>
          </p:cNvPr>
          <p:cNvSpPr/>
          <p:nvPr/>
        </p:nvSpPr>
        <p:spPr>
          <a:xfrm>
            <a:off x="7077192" y="5614948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pic>
        <p:nvPicPr>
          <p:cNvPr id="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3C9B4035-9466-59DD-2FE8-0F2990C095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39.2057" end="14162.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2637" y="436299"/>
            <a:ext cx="781050" cy="781050"/>
          </a:xfrm>
          <a:prstGeom prst="rect">
            <a:avLst/>
          </a:prstGeom>
        </p:spPr>
      </p:pic>
      <p:pic>
        <p:nvPicPr>
          <p:cNvPr id="2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01A1A503-A80A-702B-9D7E-DBA06A934C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85.5601" end="6629.12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85037" y="588699"/>
            <a:ext cx="781050" cy="781050"/>
          </a:xfrm>
          <a:prstGeom prst="rect">
            <a:avLst/>
          </a:prstGeom>
        </p:spPr>
      </p:pic>
      <p:pic>
        <p:nvPicPr>
          <p:cNvPr id="26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6D8A6664-110C-E2D6-F410-F03D72A8AF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44.4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37437" y="741099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8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62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803013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28579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707085"/>
            <a:ext cx="5184226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Nice to meet you, too.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736143"/>
            <a:ext cx="437696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53249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869367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2888327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15581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fine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241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666388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58550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3797523"/>
            <a:ext cx="4148362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07339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hi, good, great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1B10-A76C-AB47-2723-F0E6E91B040A}"/>
              </a:ext>
            </a:extLst>
          </p:cNvPr>
          <p:cNvSpPr txBox="1"/>
          <p:nvPr/>
        </p:nvSpPr>
        <p:spPr>
          <a:xfrm>
            <a:off x="822611" y="4850598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CE1E-F5C0-B82A-9436-CFBB3A1B0323}"/>
              </a:ext>
            </a:extLst>
          </p:cNvPr>
          <p:cNvSpPr txBox="1"/>
          <p:nvPr/>
        </p:nvSpPr>
        <p:spPr>
          <a:xfrm>
            <a:off x="4054321" y="4850598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6ADDB-4A7A-581F-318E-04212770466A}"/>
              </a:ext>
            </a:extLst>
          </p:cNvPr>
          <p:cNvSpPr txBox="1"/>
          <p:nvPr/>
        </p:nvSpPr>
        <p:spPr>
          <a:xfrm>
            <a:off x="9073038" y="4850598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8341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happy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37153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46341B-6A8E-42D2-188B-9CC7DE85E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" y="2032223"/>
            <a:ext cx="11188700" cy="3194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2316"/>
            <a:ext cx="12192000" cy="689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4652-1701-0847-CAAE-943A90A2E0FB}"/>
              </a:ext>
            </a:extLst>
          </p:cNvPr>
          <p:cNvSpPr txBox="1"/>
          <p:nvPr/>
        </p:nvSpPr>
        <p:spPr>
          <a:xfrm>
            <a:off x="8305800" y="25336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03E57-4C93-C0E4-BEC9-C20B2AE4DF8A}"/>
              </a:ext>
            </a:extLst>
          </p:cNvPr>
          <p:cNvSpPr txBox="1"/>
          <p:nvPr/>
        </p:nvSpPr>
        <p:spPr>
          <a:xfrm>
            <a:off x="2876550" y="40957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24B7F-F158-75A0-7732-D19E53471AFB}"/>
              </a:ext>
            </a:extLst>
          </p:cNvPr>
          <p:cNvSpPr txBox="1"/>
          <p:nvPr/>
        </p:nvSpPr>
        <p:spPr>
          <a:xfrm>
            <a:off x="8305800" y="4095749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p.14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E056C6-0E35-5BE6-9C9D-FE64CBD3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52" y="1656117"/>
            <a:ext cx="9475062" cy="4124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240229-6EDB-385B-2AA9-9B79BDBD59DB}"/>
              </a:ext>
            </a:extLst>
          </p:cNvPr>
          <p:cNvSpPr txBox="1"/>
          <p:nvPr/>
        </p:nvSpPr>
        <p:spPr>
          <a:xfrm>
            <a:off x="6905297" y="5930442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do the role-play.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770A22C3-9EE5-AC66-7006-431DE7AF1AB0}"/>
              </a:ext>
            </a:extLst>
          </p:cNvPr>
          <p:cNvSpPr/>
          <p:nvPr/>
        </p:nvSpPr>
        <p:spPr>
          <a:xfrm>
            <a:off x="1789658" y="927558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Read and write. Then do the role-play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E208-285D-BCF7-2812-5A7B3F0B3498}"/>
              </a:ext>
            </a:extLst>
          </p:cNvPr>
          <p:cNvSpPr txBox="1"/>
          <p:nvPr/>
        </p:nvSpPr>
        <p:spPr>
          <a:xfrm>
            <a:off x="7057697" y="3441405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421735-75EC-B3F5-4E58-C9999EB818EE}"/>
              </a:ext>
            </a:extLst>
          </p:cNvPr>
          <p:cNvSpPr txBox="1"/>
          <p:nvPr/>
        </p:nvSpPr>
        <p:spPr>
          <a:xfrm>
            <a:off x="5370731" y="3995403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good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6EE42-FEE0-563F-AA9C-437B3E27C3D3}"/>
              </a:ext>
            </a:extLst>
          </p:cNvPr>
          <p:cNvSpPr txBox="1"/>
          <p:nvPr/>
        </p:nvSpPr>
        <p:spPr>
          <a:xfrm>
            <a:off x="4847897" y="4549401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I’m 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72626" y="476565"/>
            <a:ext cx="12046747" cy="51403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Copy the table down on your A4 paper. Then go around the class and speak with your friends.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3FAD67-88B3-DA2D-A70C-A18519AC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30221"/>
              </p:ext>
            </p:extLst>
          </p:nvPr>
        </p:nvGraphicFramePr>
        <p:xfrm>
          <a:off x="247650" y="1214965"/>
          <a:ext cx="11658600" cy="46609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1966218093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83123094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4115346842"/>
                    </a:ext>
                  </a:extLst>
                </a:gridCol>
              </a:tblGrid>
              <a:tr h="51403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How are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It’s nice to meet you.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227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55740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426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1612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2470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7099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67291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45010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81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20)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16FC8E-F273-CE9A-E924-275D55525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21" y="2368257"/>
            <a:ext cx="3572179" cy="3129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5599134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1. Do your friends like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509370" y="1440819"/>
            <a:ext cx="141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dancing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2. Do your friends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117931" y="1443326"/>
            <a:ext cx="291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like           reading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…….. , they don’t.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4467CD-5AA9-70BB-FF98-896A7BFAD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407" y="2316353"/>
            <a:ext cx="4132566" cy="35974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70843" y="5116471"/>
            <a:ext cx="773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6860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3. Do your ……………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664"/>
            <a:ext cx="445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friends     like           singing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2002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 , ………… ………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9109544" y="5141737"/>
            <a:ext cx="224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      do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E5DE01-6FD1-2954-AB70-9D9575164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278" y="2279023"/>
            <a:ext cx="4057922" cy="3632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49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4. Do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319"/>
            <a:ext cx="5482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   friends     like           </a:t>
            </a:r>
            <a:r>
              <a:rPr lang="en-US" sz="3000" dirty="0" err="1">
                <a:solidFill>
                  <a:srgbClr val="FF0000"/>
                </a:solidFill>
              </a:rPr>
              <a:t>paiting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410922" y="5136321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    they    don’t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A69DB2-E53C-5933-69C6-57719F2920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363" y="2332636"/>
            <a:ext cx="4078454" cy="3817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39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5. ……….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1798320" y="1437319"/>
            <a:ext cx="6588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Do       your    friends        like         drawing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56168" y="5113202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    they    do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FA97E2-E580-2096-89CF-C29B5AF4C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850" y="2322213"/>
            <a:ext cx="4334510" cy="384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1507</Words>
  <Application>Microsoft Office PowerPoint</Application>
  <PresentationFormat>Màn hình rộng</PresentationFormat>
  <Paragraphs>263</Paragraphs>
  <Slides>39</Slides>
  <Notes>18</Notes>
  <HiddenSlides>0</HiddenSlides>
  <MMClips>30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234</cp:revision>
  <dcterms:created xsi:type="dcterms:W3CDTF">2020-12-08T03:17:05Z</dcterms:created>
  <dcterms:modified xsi:type="dcterms:W3CDTF">2022-08-02T01:31:20Z</dcterms:modified>
</cp:coreProperties>
</file>