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42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763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18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31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4847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460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544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80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520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82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0788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0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05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8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9.wdp"/><Relationship Id="rId29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7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5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54247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62509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5939" y="4148590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42" y="158712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371475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190</Words>
  <PresentationFormat>Trình chiếu Trên màn hình (16:9)</PresentationFormat>
  <Paragraphs>46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2017-12-31T23:29:53Z</dcterms:created>
  <dcterms:modified xsi:type="dcterms:W3CDTF">2023-09-16T08:55:20Z</dcterms:modified>
</cp:coreProperties>
</file>