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2" r:id="rId3"/>
    <p:sldId id="351" r:id="rId4"/>
    <p:sldId id="355" r:id="rId5"/>
    <p:sldId id="315" r:id="rId6"/>
    <p:sldId id="334" r:id="rId7"/>
    <p:sldId id="326" r:id="rId8"/>
    <p:sldId id="349" r:id="rId9"/>
    <p:sldId id="350" r:id="rId10"/>
    <p:sldId id="338" r:id="rId11"/>
    <p:sldId id="348" r:id="rId12"/>
    <p:sldId id="299" r:id="rId13"/>
    <p:sldId id="300" r:id="rId14"/>
    <p:sldId id="342" r:id="rId15"/>
    <p:sldId id="266" r:id="rId16"/>
    <p:sldId id="353" r:id="rId17"/>
    <p:sldId id="264" r:id="rId18"/>
    <p:sldId id="261" r:id="rId19"/>
    <p:sldId id="265" r:id="rId20"/>
    <p:sldId id="354" r:id="rId21"/>
    <p:sldId id="310" r:id="rId22"/>
  </p:sldIdLst>
  <p:sldSz cx="12192000" cy="6858000"/>
  <p:notesSz cx="6797675" cy="9926638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072704"/>
        <c:axId val="5785472"/>
      </c:barChart>
      <c:catAx>
        <c:axId val="840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5472"/>
        <c:crosses val="autoZero"/>
        <c:auto val="1"/>
        <c:lblAlgn val="ctr"/>
        <c:lblOffset val="100"/>
        <c:noMultiLvlLbl val="0"/>
      </c:catAx>
      <c:valAx>
        <c:axId val="578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72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KHÍ HẬU BIẾN ĐỔI KHÍ HẬU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62313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88096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000" b="1" dirty="0">
                <a:solidFill>
                  <a:srgbClr val="002060"/>
                </a:solidFill>
              </a:rPr>
              <a:t>a.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8549" y="1190573"/>
            <a:ext cx="3433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57943" y="1390039"/>
            <a:ext cx="5860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48045" y="600440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0" y="2119725"/>
            <a:ext cx="538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-29991" y="3658989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7666" y="3984462"/>
            <a:ext cx="579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500-1000mm.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50800" y="2400147"/>
            <a:ext cx="533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mưa:1000-2000mm.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0800" y="5207898"/>
            <a:ext cx="416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50800" y="5626773"/>
            <a:ext cx="57784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ja-JP" altLang="en-US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		              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93" y="880943"/>
            <a:ext cx="4294908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811" y="568076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5681295" y="3497457"/>
            <a:ext cx="3276061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324" y="3599947"/>
            <a:ext cx="1688379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6" y="3511270"/>
            <a:ext cx="3086639" cy="252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359" y="5580425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01" y="5540715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2982" y="3652322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763" y="1507134"/>
            <a:ext cx="4313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856" y="3836407"/>
            <a:ext cx="394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7" grpId="0"/>
      <p:bldP spid="28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53" y="5417107"/>
            <a:ext cx="2310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7425" y="1410593"/>
            <a:ext cx="59224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4" y="2139246"/>
            <a:ext cx="5834839" cy="2569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7433" y="4113213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5720</TotalTime>
  <Words>1637</Words>
  <PresentationFormat>Widescreen</PresentationFormat>
  <Paragraphs>308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ＭＳ Ｐゴシック</vt:lpstr>
      <vt:lpstr>游ゴシック</vt:lpstr>
      <vt:lpstr>.VnTime</vt:lpstr>
      <vt:lpstr>.VnVogue</vt:lpstr>
      <vt:lpstr>Arial</vt:lpstr>
      <vt:lpstr>Calibri</vt:lpstr>
      <vt:lpstr>Calibri Light</vt:lpstr>
      <vt:lpstr>等线</vt:lpstr>
      <vt:lpstr>Times New Roman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2021-03-24T05:00:36Z</cp:lastPrinted>
  <dcterms:created xsi:type="dcterms:W3CDTF">2020-04-18T08:54:08Z</dcterms:created>
  <dcterms:modified xsi:type="dcterms:W3CDTF">2021-08-13T07:57:57Z</dcterms:modified>
</cp:coreProperties>
</file>