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59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UolkCuGgh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0.png"/><Relationship Id="rId5" Type="http://schemas.openxmlformats.org/officeDocument/2006/relationships/slide" Target="slide6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slide" Target="slide5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2.0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1,2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củ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rốt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1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endParaRPr lang="en-US" dirty="0" smtClean="0"/>
          </a:p>
          <a:p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xóa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tùy</a:t>
            </a:r>
            <a:r>
              <a:rPr lang="en-US" dirty="0" smtClean="0"/>
              <a:t> ý..</a:t>
            </a:r>
          </a:p>
          <a:p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dàng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sửa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endParaRPr lang="en-US" dirty="0" smtClean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 ở side 1.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tùy</a:t>
            </a:r>
            <a:r>
              <a:rPr lang="en-US" dirty="0" smtClean="0"/>
              <a:t> ý :D</a:t>
            </a:r>
          </a:p>
          <a:p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elearning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, </a:t>
            </a:r>
            <a:r>
              <a:rPr lang="en-US" dirty="0" err="1" smtClean="0"/>
              <a:t>sôi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cũ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hs</a:t>
            </a:r>
            <a:endParaRPr lang="en-US" dirty="0" smtClean="0"/>
          </a:p>
          <a:p>
            <a:r>
              <a:rPr lang="en-US" dirty="0" smtClean="0"/>
              <a:t>VIDEO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‘ </a:t>
            </a:r>
            <a:r>
              <a:rPr lang="en-US" dirty="0" err="1" smtClean="0"/>
              <a:t>T</a:t>
            </a:r>
            <a:r>
              <a:rPr lang="en-US" dirty="0" err="1" smtClean="0"/>
              <a:t>hỏ</a:t>
            </a:r>
            <a:r>
              <a:rPr lang="en-US" dirty="0" smtClean="0"/>
              <a:t> </a:t>
            </a:r>
            <a:r>
              <a:rPr lang="en-US" dirty="0" err="1" smtClean="0"/>
              <a:t>kiếm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‘’</a:t>
            </a:r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www.youtube.com/watch?v=AUolkCuGghQ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Tiện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đăng</a:t>
            </a:r>
            <a:r>
              <a:rPr lang="en-US" dirty="0" smtClean="0"/>
              <a:t> </a:t>
            </a:r>
            <a:r>
              <a:rPr lang="en-US" dirty="0" err="1" smtClean="0"/>
              <a:t>kí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ad update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.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file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 smtClean="0"/>
          </a:p>
          <a:p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r>
              <a:rPr lang="en-US" dirty="0" smtClean="0"/>
              <a:t>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Hữu</a:t>
            </a:r>
            <a:r>
              <a:rPr lang="en-US" dirty="0" smtClean="0"/>
              <a:t> </a:t>
            </a:r>
            <a:r>
              <a:rPr lang="en-US" smtClean="0"/>
              <a:t>Thắng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76267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3581400" y="0"/>
            <a:ext cx="35814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thỏ</a:t>
            </a:r>
            <a:r>
              <a:rPr lang="en-US" dirty="0" smtClean="0"/>
              <a:t> con, </a:t>
            </a:r>
            <a:r>
              <a:rPr lang="en-US" dirty="0" err="1" smtClean="0"/>
              <a:t>Hôm</a:t>
            </a:r>
            <a:r>
              <a:rPr lang="en-US" dirty="0" smtClean="0"/>
              <a:t> nay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củ</a:t>
            </a:r>
            <a:r>
              <a:rPr lang="en-US" dirty="0" smtClean="0"/>
              <a:t> </a:t>
            </a:r>
            <a:r>
              <a:rPr lang="en-US" dirty="0" err="1" smtClean="0"/>
              <a:t>cà</a:t>
            </a:r>
            <a:r>
              <a:rPr lang="en-US" dirty="0" smtClean="0"/>
              <a:t> </a:t>
            </a:r>
            <a:r>
              <a:rPr lang="en-US" dirty="0" err="1" smtClean="0"/>
              <a:t>rốt</a:t>
            </a:r>
            <a:r>
              <a:rPr lang="en-US" dirty="0" smtClean="0"/>
              <a:t> </a:t>
            </a:r>
            <a:r>
              <a:rPr lang="en-US" dirty="0" err="1" smtClean="0"/>
              <a:t>ngon</a:t>
            </a:r>
            <a:r>
              <a:rPr lang="en-US" dirty="0" smtClean="0"/>
              <a:t> </a:t>
            </a:r>
            <a:r>
              <a:rPr lang="en-US" dirty="0" err="1" smtClean="0"/>
              <a:t>nhé</a:t>
            </a:r>
            <a:r>
              <a:rPr lang="en-US" dirty="0" smtClean="0"/>
              <a:t> ^^</a:t>
            </a:r>
            <a:endParaRPr lang="en-US" dirty="0"/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154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9372600" y="510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PLAY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9144000" cy="1066800"/>
          </a:xfrm>
          <a:prstGeom prst="rect">
            <a:avLst/>
          </a:prstGeom>
        </p:spPr>
      </p:pic>
      <p:pic>
        <p:nvPicPr>
          <p:cNvPr id="10" name="Sand_Cast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609600" y="220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5334000"/>
            <a:ext cx="12954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334000"/>
            <a:ext cx="1295400" cy="1295400"/>
          </a:xfrm>
          <a:prstGeom prst="rect">
            <a:avLst/>
          </a:prstGeom>
        </p:spPr>
      </p:pic>
      <p:pic>
        <p:nvPicPr>
          <p:cNvPr id="10" name="Picture 9" descr="bd81bbb18139c6b7a3c3be45a0b5ea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334000"/>
            <a:ext cx="1295400" cy="1295400"/>
          </a:xfrm>
          <a:prstGeom prst="rect">
            <a:avLst/>
          </a:prstGeom>
        </p:spPr>
      </p:pic>
      <p:pic>
        <p:nvPicPr>
          <p:cNvPr id="11" name="Picture 10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81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19600" y="228600"/>
            <a:ext cx="28194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4435833"/>
            <a:ext cx="1524000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10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-1180707" y="1447800"/>
            <a:ext cx="1180707" cy="78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3.7037E-7 L 0.375 -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0.49166 -0.001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6 -0.00116 L 0.6 -0.0011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667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222</Words>
  <PresentationFormat>On-screen Show (4:3)</PresentationFormat>
  <Paragraphs>23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Hướng dẫn sử dụng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2018-03-24T13:55:35Z</dcterms:modified>
</cp:coreProperties>
</file>