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260" r:id="rId4"/>
    <p:sldId id="271" r:id="rId5"/>
    <p:sldId id="287" r:id="rId6"/>
    <p:sldId id="321" r:id="rId7"/>
    <p:sldId id="322" r:id="rId8"/>
    <p:sldId id="290" r:id="rId9"/>
    <p:sldId id="261" r:id="rId10"/>
    <p:sldId id="288" r:id="rId11"/>
    <p:sldId id="269" r:id="rId12"/>
    <p:sldId id="325" r:id="rId13"/>
    <p:sldId id="326" r:id="rId14"/>
    <p:sldId id="318" r:id="rId15"/>
    <p:sldId id="324" r:id="rId16"/>
    <p:sldId id="289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F0EB1-72AE-45C7-9303-DA0AEEC032E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715E2-3ECE-4A56-A158-35B04CE4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25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2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5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3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42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60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69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68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52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19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19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3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43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70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67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79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66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7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730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9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1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4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2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8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7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E1C55DF-C8B7-B78E-22B8-49F8D002BD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4200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EFE73BC-8E9D-56AB-D450-9A76CBC2EC8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1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C19EB57-A1DA-D97A-5721-F3B7DD2606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1844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2925E-542F-C366-DAAB-85BA00E0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48" y="41910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676400" y="495300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Quan sát sơ đồ, tìm số thích hợp đặt vào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1562A9-FA19-3FA7-B992-ADAEF9A6A66C}"/>
              </a:ext>
            </a:extLst>
          </p:cNvPr>
          <p:cNvSpPr/>
          <p:nvPr/>
        </p:nvSpPr>
        <p:spPr>
          <a:xfrm>
            <a:off x="9715500" y="528748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A64244-9254-A58D-F1B8-DCFB08D2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199" y="1724024"/>
            <a:ext cx="9750577" cy="414337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7837277-A591-2AA1-688C-E1067255804A}"/>
              </a:ext>
            </a:extLst>
          </p:cNvPr>
          <p:cNvSpPr/>
          <p:nvPr/>
        </p:nvSpPr>
        <p:spPr>
          <a:xfrm>
            <a:off x="2914650" y="478642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FD7F1E-63ED-1768-8C4C-2DFE0E47579E}"/>
              </a:ext>
            </a:extLst>
          </p:cNvPr>
          <p:cNvSpPr/>
          <p:nvPr/>
        </p:nvSpPr>
        <p:spPr>
          <a:xfrm>
            <a:off x="6276975" y="476737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4B1BCE2-B622-C363-7E62-B357685239D4}"/>
              </a:ext>
            </a:extLst>
          </p:cNvPr>
          <p:cNvSpPr/>
          <p:nvPr/>
        </p:nvSpPr>
        <p:spPr>
          <a:xfrm>
            <a:off x="9591675" y="4776898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815548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AD1F23-5E85-3A4F-8305-708B00A4D3EC}"/>
                  </a:ext>
                </a:extLst>
              </p:cNvPr>
              <p:cNvSpPr txBox="1"/>
              <p:nvPr/>
            </p:nvSpPr>
            <p:spPr>
              <a:xfrm>
                <a:off x="1676400" y="495300"/>
                <a:ext cx="9363075" cy="1293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Dùng sơ đồ để tìm các phân số bằng mỗi phân số sau: 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AD1F23-5E85-3A4F-8305-708B00A4D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95300"/>
                <a:ext cx="9363075" cy="1293752"/>
              </a:xfrm>
              <a:prstGeom prst="rect">
                <a:avLst/>
              </a:prstGeom>
              <a:blipFill>
                <a:blip r:embed="rId3"/>
                <a:stretch>
                  <a:fillRect l="-1628" t="-6132" r="-1628" b="-6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1970A65-A87F-3999-0DED-5E5C4DAF3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250" y="1843087"/>
            <a:ext cx="6515100" cy="3037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FAF336-C3E4-BA87-5752-21D9260DB7A5}"/>
                  </a:ext>
                </a:extLst>
              </p:cNvPr>
              <p:cNvSpPr txBox="1"/>
              <p:nvPr/>
            </p:nvSpPr>
            <p:spPr>
              <a:xfrm>
                <a:off x="842472" y="5185809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FAF336-C3E4-BA87-5752-21D9260DB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72" y="5185809"/>
                <a:ext cx="3281854" cy="7863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21EB98-9A23-206B-B1EA-E12ECD2F6661}"/>
                  </a:ext>
                </a:extLst>
              </p:cNvPr>
              <p:cNvSpPr txBox="1"/>
              <p:nvPr/>
            </p:nvSpPr>
            <p:spPr>
              <a:xfrm>
                <a:off x="4309572" y="5176284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21EB98-9A23-206B-B1EA-E12ECD2F6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572" y="5176284"/>
                <a:ext cx="3281854" cy="7863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EA76B6-5987-F866-D69E-2045929723E0}"/>
                  </a:ext>
                </a:extLst>
              </p:cNvPr>
              <p:cNvSpPr txBox="1"/>
              <p:nvPr/>
            </p:nvSpPr>
            <p:spPr>
              <a:xfrm>
                <a:off x="8062422" y="5176284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EA76B6-5987-F866-D69E-204592972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422" y="5176284"/>
                <a:ext cx="3281854" cy="7863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826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76AAF03-EA81-4E92-B165-BAFFFAE9F4F0}"/>
              </a:ext>
            </a:extLst>
          </p:cNvPr>
          <p:cNvSpPr txBox="1"/>
          <p:nvPr/>
        </p:nvSpPr>
        <p:spPr>
          <a:xfrm>
            <a:off x="1408412" y="388359"/>
            <a:ext cx="101358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phân số chỉ số phần quãng đường mà mỗi người đã bơi được trong hình vẽ sau và nhận xét: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A9277A-02F3-5A4F-C0B1-B1BCDCE87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12" y="2009775"/>
            <a:ext cx="7753169" cy="3219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6F55F4-0D79-0B39-BCEC-0E634A333C15}"/>
                  </a:ext>
                </a:extLst>
              </p:cNvPr>
              <p:cNvSpPr txBox="1"/>
              <p:nvPr/>
            </p:nvSpPr>
            <p:spPr>
              <a:xfrm>
                <a:off x="9710247" y="2090184"/>
                <a:ext cx="1110153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6F55F4-0D79-0B39-BCEC-0E634A333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0247" y="2090184"/>
                <a:ext cx="1110153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BAA994-5AB1-E1B5-3D31-3DA752CAB1A0}"/>
                  </a:ext>
                </a:extLst>
              </p:cNvPr>
              <p:cNvSpPr txBox="1"/>
              <p:nvPr/>
            </p:nvSpPr>
            <p:spPr>
              <a:xfrm>
                <a:off x="9738822" y="3204609"/>
                <a:ext cx="1110153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BAA994-5AB1-E1B5-3D31-3DA752CAB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822" y="3204609"/>
                <a:ext cx="1110153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A87595-2E8F-18E3-F63C-3457E88AD9FB}"/>
                  </a:ext>
                </a:extLst>
              </p:cNvPr>
              <p:cNvSpPr txBox="1"/>
              <p:nvPr/>
            </p:nvSpPr>
            <p:spPr>
              <a:xfrm>
                <a:off x="9767397" y="4223784"/>
                <a:ext cx="1110153" cy="101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A87595-2E8F-18E3-F63C-3457E88AD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397" y="4223784"/>
                <a:ext cx="1110153" cy="10177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81050" y="462803"/>
            <a:ext cx="106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Có 2 cái bánh như nhau. Một cái được cắt thành 3 phần và em ăn 1 phần. Cái bánh còn lại em chia thành 6 phần và em ăn 2 phần. Vậy cái bánh nào em ăn nhiều nhất.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7E4DD2F-A903-E2CA-E910-18C298B490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1343208"/>
                  </p:ext>
                </p:extLst>
              </p:nvPr>
            </p:nvGraphicFramePr>
            <p:xfrm>
              <a:off x="752476" y="2419349"/>
              <a:ext cx="4591051" cy="3507018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764401">
                      <a:extLst>
                        <a:ext uri="{9D8B030D-6E8A-4147-A177-3AD203B41FA5}">
                          <a16:colId xmlns:a16="http://schemas.microsoft.com/office/drawing/2014/main" val="2367977697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4118875752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3096125540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027305863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225468736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151137069"/>
                        </a:ext>
                      </a:extLst>
                    </a:gridCol>
                  </a:tblGrid>
                  <a:tr h="971551">
                    <a:tc gridSpan="6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nl-NL" sz="4400" dirty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US" sz="40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5678980"/>
                      </a:ext>
                    </a:extLst>
                  </a:tr>
                  <a:tr h="1329525"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97147"/>
                      </a:ext>
                    </a:extLst>
                  </a:tr>
                  <a:tr h="120594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b="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151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7E4DD2F-A903-E2CA-E910-18C298B490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1343208"/>
                  </p:ext>
                </p:extLst>
              </p:nvPr>
            </p:nvGraphicFramePr>
            <p:xfrm>
              <a:off x="752476" y="2419349"/>
              <a:ext cx="4591051" cy="3507018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764401">
                      <a:extLst>
                        <a:ext uri="{9D8B030D-6E8A-4147-A177-3AD203B41FA5}">
                          <a16:colId xmlns:a16="http://schemas.microsoft.com/office/drawing/2014/main" val="2367977697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4118875752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3096125540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027305863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225468736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151137069"/>
                        </a:ext>
                      </a:extLst>
                    </a:gridCol>
                  </a:tblGrid>
                  <a:tr h="971551">
                    <a:tc gridSpan="6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nl-NL" sz="4400" dirty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US" sz="40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5678980"/>
                      </a:ext>
                    </a:extLst>
                  </a:tr>
                  <a:tr h="1329525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8" t="-73516" r="-201195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73516" r="-100397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797" t="-73516" r="-797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97147"/>
                      </a:ext>
                    </a:extLst>
                  </a:tr>
                  <a:tr h="12059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94" t="-191919" r="-500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600" t="-191919" r="-404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0" t="-191919" r="-300794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000" t="-191919" r="-200794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3200" t="-191919" r="-1024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99206" t="-191919" r="-1587" b="-10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1512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47094C-8A33-5C7C-5DC7-00FE9E923CA9}"/>
                  </a:ext>
                </a:extLst>
              </p:cNvPr>
              <p:cNvSpPr txBox="1"/>
              <p:nvPr/>
            </p:nvSpPr>
            <p:spPr>
              <a:xfrm>
                <a:off x="5772150" y="2686050"/>
                <a:ext cx="6057900" cy="3211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Cái bánh thứ nhất em 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cái bánh và cái bánh thứ 2 em 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bánh.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nên số phần bánh em ăn bằng nhau.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47094C-8A33-5C7C-5DC7-00FE9E923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150" y="2686050"/>
                <a:ext cx="6057900" cy="3211264"/>
              </a:xfrm>
              <a:prstGeom prst="rect">
                <a:avLst/>
              </a:prstGeom>
              <a:blipFill>
                <a:blip r:embed="rId4"/>
                <a:stretch>
                  <a:fillRect l="-2616" t="-2471" r="-2515" b="-5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1194" y="519908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07690" y="578859"/>
            <a:ext cx="98027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phân số nào tương ứng với phần đã tô màu?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49666" y="1858819"/>
                <a:ext cx="3784060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666" y="1858819"/>
                <a:ext cx="3784060" cy="1559401"/>
              </a:xfrm>
              <a:prstGeom prst="rect">
                <a:avLst/>
              </a:prstGeom>
              <a:blipFill>
                <a:blip r:embed="rId4"/>
                <a:stretch>
                  <a:fillRect t="-391"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7B0E63-E831-995D-7084-FC64AC837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7" y="2264953"/>
            <a:ext cx="3754160" cy="15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53729" y="578859"/>
                <a:ext cx="9999406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thích hợp để điền vào chỗ trống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3200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29" y="578859"/>
                <a:ext cx="9999406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310802" y="146552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29032" y="578859"/>
            <a:ext cx="10019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71472" y="2252109"/>
                <a:ext cx="3784060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…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472" y="2252109"/>
                <a:ext cx="3784060" cy="1261307"/>
              </a:xfrm>
              <a:prstGeom prst="rect">
                <a:avLst/>
              </a:prstGeom>
              <a:blipFill>
                <a:blip r:embed="rId4"/>
                <a:stretch>
                  <a:fillRect r="-1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52052" y="510033"/>
                <a:ext cx="10255045" cy="1690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𝐤𝐦</m:t>
                    </m:r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Minh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𝐤𝐦</m:t>
                    </m:r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Hỏi ai chạy được dài nhất?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" y="510033"/>
                <a:ext cx="10255045" cy="1690143"/>
              </a:xfrm>
              <a:prstGeom prst="rect">
                <a:avLst/>
              </a:prstGeom>
              <a:blipFill>
                <a:blip r:embed="rId4"/>
                <a:stretch>
                  <a:fillRect r="-654" b="-5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800225" y="214456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3 bạn chạy như nhau.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5" y="3154959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62673" y="569616"/>
            <a:ext cx="7506749" cy="1042119"/>
            <a:chOff x="2362673" y="569616"/>
            <a:chExt cx="7506749" cy="1042119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id="{026AE188-2DA9-8FD5-6A01-A3790A4D94D8}"/>
                </a:ext>
              </a:extLst>
            </p:cNvPr>
            <p:cNvSpPr txBox="1"/>
            <p:nvPr/>
          </p:nvSpPr>
          <p:spPr>
            <a:xfrm>
              <a:off x="2362673" y="569616"/>
              <a:ext cx="7506749" cy="920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Thứ … ngày … tháng … năm …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965B0-CABA-32BF-3CC3-221CE1E38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100" y="1777687"/>
            <a:ext cx="3950550" cy="1359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AAB071-C130-C625-4270-8F7CD68AAB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8757" y="3031899"/>
            <a:ext cx="6261135" cy="228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8B91D5-3E2B-4BC4-A5F9-9628F4AB2AC0}"/>
              </a:ext>
            </a:extLst>
          </p:cNvPr>
          <p:cNvSpPr txBox="1"/>
          <p:nvPr/>
        </p:nvSpPr>
        <p:spPr>
          <a:xfrm>
            <a:off x="5324475" y="5114925"/>
            <a:ext cx="199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(</a:t>
            </a:r>
            <a:r>
              <a:rPr lang="en-US" sz="4000" b="1" dirty="0" err="1">
                <a:solidFill>
                  <a:srgbClr val="FFC000"/>
                </a:solidFill>
              </a:rPr>
              <a:t>Tiết</a:t>
            </a:r>
            <a:r>
              <a:rPr lang="en-US" sz="4000" b="1" dirty="0">
                <a:solidFill>
                  <a:srgbClr val="FFC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56C34-A050-5DBD-0192-38DB4F3D9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627" y="1985597"/>
            <a:ext cx="606604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E1E033-A323-4FC8-6E07-7157CBAE3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943099"/>
            <a:ext cx="9790814" cy="30956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ECEE32-B0B5-AD98-19E2-2339FB5B453C}"/>
              </a:ext>
            </a:extLst>
          </p:cNvPr>
          <p:cNvSpPr/>
          <p:nvPr/>
        </p:nvSpPr>
        <p:spPr>
          <a:xfrm>
            <a:off x="1895475" y="391012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2CC1EF-FE59-85A8-8A03-FD78CEDD8C7E}"/>
              </a:ext>
            </a:extLst>
          </p:cNvPr>
          <p:cNvSpPr/>
          <p:nvPr/>
        </p:nvSpPr>
        <p:spPr>
          <a:xfrm>
            <a:off x="4533900" y="3938698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808237-8F4A-B445-A7C3-4C7DC9CE85CD}"/>
              </a:ext>
            </a:extLst>
          </p:cNvPr>
          <p:cNvSpPr/>
          <p:nvPr/>
        </p:nvSpPr>
        <p:spPr>
          <a:xfrm>
            <a:off x="7172325" y="4405423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B5B65E-644A-1571-2584-258C68A8359A}"/>
              </a:ext>
            </a:extLst>
          </p:cNvPr>
          <p:cNvSpPr/>
          <p:nvPr/>
        </p:nvSpPr>
        <p:spPr>
          <a:xfrm>
            <a:off x="9810750" y="3852973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57DD01-14F8-A255-B278-59814636AC7C}"/>
              </a:ext>
            </a:extLst>
          </p:cNvPr>
          <p:cNvSpPr/>
          <p:nvPr/>
        </p:nvSpPr>
        <p:spPr>
          <a:xfrm>
            <a:off x="9753600" y="4443523"/>
            <a:ext cx="73342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</TotalTime>
  <Words>300</Words>
  <PresentationFormat>Widescreen</PresentationFormat>
  <Paragraphs>52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Cambria</vt:lpstr>
      <vt:lpstr>Cambria Math</vt:lpstr>
      <vt:lpstr>UTM Cookies</vt:lpstr>
      <vt:lpstr>1_Office Theme</vt:lpstr>
      <vt:lpstr>2_Office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2023-12-22T02:33:29Z</dcterms:created>
  <dcterms:modified xsi:type="dcterms:W3CDTF">2023-12-26T12:45:41Z</dcterms:modified>
</cp:coreProperties>
</file>