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37" r:id="rId3"/>
    <p:sldId id="301" r:id="rId4"/>
    <p:sldId id="319" r:id="rId5"/>
    <p:sldId id="323" r:id="rId6"/>
    <p:sldId id="316" r:id="rId7"/>
    <p:sldId id="318" r:id="rId8"/>
    <p:sldId id="326" r:id="rId9"/>
    <p:sldId id="327" r:id="rId10"/>
    <p:sldId id="328" r:id="rId11"/>
    <p:sldId id="332" r:id="rId12"/>
    <p:sldId id="329" r:id="rId13"/>
    <p:sldId id="330" r:id="rId14"/>
    <p:sldId id="331" r:id="rId15"/>
    <p:sldId id="333" r:id="rId16"/>
    <p:sldId id="334" r:id="rId17"/>
    <p:sldId id="335" r:id="rId18"/>
    <p:sldId id="336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139" autoAdjust="0"/>
  </p:normalViewPr>
  <p:slideViewPr>
    <p:cSldViewPr>
      <p:cViewPr varScale="1">
        <p:scale>
          <a:sx n="41" d="100"/>
          <a:sy n="41" d="100"/>
        </p:scale>
        <p:origin x="-186" y="-1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9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3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0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3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395346"/>
            <a:chOff x="9851187" y="2126503"/>
            <a:chExt cx="13944600" cy="11395346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395346"/>
              <a:chOff x="1339699" y="3448230"/>
              <a:chExt cx="13944600" cy="11395346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395346"/>
                <a:chOff x="1339699" y="3448230"/>
                <a:chExt cx="13944600" cy="11395346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909895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1134186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36987" y="5555503"/>
              <a:ext cx="13030200" cy="4838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VII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45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TỌA ĐỘ TRONG MẶT PHẲNG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AutoShape 2" descr="Trọn bộ sách giáo khoa Toán 10 tập 1,2 (Kết nối tri thức với cuộ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1450"/>
            <a:ext cx="8221316" cy="110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253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=49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blipFill>
                <a:blip r:embed="rId3"/>
                <a:stretch>
                  <a:fillRect l="-2404" t="-14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7.15.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−1;−3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>
                <a:blip r:embed="rId4"/>
                <a:stretch>
                  <a:fillRect l="-2265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21960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8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3;−4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         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blipFill rotWithShape="1">
                <a:blip r:embed="rId3"/>
                <a:stretch>
                  <a:fillRect l="-2404" t="-1948" r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7.15.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−1;−3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>
                <a:blip r:embed="rId4"/>
                <a:stretch>
                  <a:fillRect l="-2265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21960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3429000"/>
            <a:ext cx="3861954" cy="35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5830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1337" y="2790868"/>
                <a:ext cx="11643955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𝑅</m:t>
                    </m:r>
                    <m:r>
                      <a:rPr lang="en-US" b="0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𝐴𝐼</m:t>
                    </m:r>
                    <m:r>
                      <a:rPr lang="en-US" b="0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−1;4</m:t>
                        </m:r>
                      </m:e>
                    </m:d>
                    <m:r>
                      <a:rPr lang="en-US" b="0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b="0" i="0" dirty="0">
                  <a:effectLst/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=17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337" y="2790868"/>
                <a:ext cx="11643955" cy="10628272"/>
              </a:xfrm>
              <a:prstGeom prst="rect">
                <a:avLst/>
              </a:prstGeom>
              <a:blipFill rotWithShape="1">
                <a:blip r:embed="rId3"/>
                <a:stretch>
                  <a:fillRect l="-2354" t="-1261" r="-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7.15.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−1;−3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>
                <a:blip r:embed="rId4"/>
                <a:stretch>
                  <a:fillRect l="-2265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21960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0" y="3124200"/>
            <a:ext cx="38862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422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1337" y="2790868"/>
                <a:ext cx="11643955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|1+2.3+3|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</a:t>
                </a:r>
                <a:r>
                  <a:rPr lang="vi-VN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173355" indent="0" algn="ctr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337" y="2790868"/>
                <a:ext cx="11643955" cy="10628272"/>
              </a:xfrm>
              <a:prstGeom prst="rect">
                <a:avLst/>
              </a:prstGeom>
              <a:blipFill rotWithShape="1">
                <a:blip r:embed="rId3"/>
                <a:stretch>
                  <a:fillRect l="-889" t="-12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7.15.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−1;−3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>
                <a:blip r:embed="rId4"/>
                <a:stretch>
                  <a:fillRect l="-2265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21960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988" y="2733675"/>
            <a:ext cx="3878011" cy="392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1261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3401" y="1930399"/>
                <a:ext cx="15809859" cy="117856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Cascadia Mono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scadia Mono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6;−2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5;−5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.6−2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.4−2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.2+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.5−2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&amp;−12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=−40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&amp;−8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&amp;−10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+10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=−50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0" algn="just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ctr">
                  <a:lnSpc>
                    <a:spcPct val="10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−20=0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1930399"/>
                <a:ext cx="15809859" cy="11785601"/>
              </a:xfrm>
              <a:prstGeom prst="rect">
                <a:avLst/>
              </a:prstGeom>
              <a:blipFill>
                <a:blip r:embed="rId3"/>
                <a:stretch>
                  <a:fillRect l="-1541" t="-1085" b="-3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1" y="1956433"/>
                <a:ext cx="7924800" cy="1175956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7.16.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6;−2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5;−5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956433"/>
                <a:ext cx="7924800" cy="11759567"/>
              </a:xfrm>
              <a:prstGeom prst="rect">
                <a:avLst/>
              </a:prstGeom>
              <a:blipFill>
                <a:blip r:embed="rId4"/>
                <a:stretch>
                  <a:fillRect l="-1306" t="-1295" r="-23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919866" y="1066800"/>
            <a:ext cx="18544268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5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28201" y="2790868"/>
                <a:ext cx="13547092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600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0+1</m:t>
                            </m:r>
                          </m:e>
                        </m:d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2−2</m:t>
                            </m:r>
                          </m:e>
                        </m:d>
                      </m:e>
                      <m:sup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:r>
                  <a:rPr lang="nl-NL" sz="46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	</a:t>
                </a:r>
                <a14:m>
                  <m:oMath xmlns:m="http://schemas.openxmlformats.org/officeDocument/2006/math"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4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6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sz="46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6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01" y="2790868"/>
                <a:ext cx="13547092" cy="10628272"/>
              </a:xfrm>
              <a:prstGeom prst="rect">
                <a:avLst/>
              </a:prstGeom>
              <a:blipFill rotWithShape="1">
                <a:blip r:embed="rId3"/>
                <a:stretch>
                  <a:fillRect l="-1888" t="-13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599" y="2743200"/>
                <a:ext cx="9841002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7.17.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9" y="2743200"/>
                <a:ext cx="9841002" cy="10607040"/>
              </a:xfrm>
              <a:prstGeom prst="rect">
                <a:avLst/>
              </a:prstGeom>
              <a:blipFill>
                <a:blip r:embed="rId4"/>
                <a:stretch>
                  <a:fillRect l="-2721" t="-1435" r="-21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1" y="1903435"/>
            <a:ext cx="23621961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50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864" y="2836163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7.18.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180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≤180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m:rPr>
                            <m:nor/>
                          </m:rPr>
                          <a:rPr lang="en-US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;4+</m:t>
                        </m:r>
                        <m:r>
                          <m:rPr>
                            <m:nor/>
                          </m:rPr>
                          <a:rPr lang="en-US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4" y="2836163"/>
                <a:ext cx="12102737" cy="10607040"/>
              </a:xfrm>
              <a:prstGeom prst="rect">
                <a:avLst/>
              </a:prstGeom>
              <a:blipFill>
                <a:blip r:embed="rId3"/>
                <a:stretch>
                  <a:fillRect l="-2213" t="-1435" r="-10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49668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00709" y="2872258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m:rPr>
                            <m:nor/>
                          </m:rPr>
                          <a:rPr lang="en-US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;4+</m:t>
                        </m:r>
                        <m:r>
                          <m:rPr>
                            <m:nor/>
                          </m:rPr>
                          <a:rPr lang="en-US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buNone/>
                </a:pPr>
                <a:r>
                  <a:rPr lang="en-US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m:rPr>
                            <m:nor/>
                          </m:rPr>
                          <a:rPr lang="en-US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;4+</m:t>
                        </m:r>
                        <m:r>
                          <m:rPr>
                            <m:nor/>
                          </m:rPr>
                          <a:rPr lang="en-US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709" y="2872258"/>
                <a:ext cx="11402291" cy="10628272"/>
              </a:xfrm>
              <a:prstGeom prst="rect">
                <a:avLst/>
              </a:prstGeom>
              <a:blipFill>
                <a:blip r:embed="rId4"/>
                <a:stretch>
                  <a:fillRect l="-2349" t="-1432" r="-19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978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7.18.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180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≤180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m:rPr>
                            <m:nor/>
                          </m:rPr>
                          <a:rPr lang="en-US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;4+</m:t>
                        </m:r>
                        <m:r>
                          <m:rPr>
                            <m:nor/>
                          </m:rPr>
                          <a:rPr lang="en-US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thúc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>
                <a:blip r:embed="rId3"/>
                <a:stretch>
                  <a:fillRect l="-2265" t="-1435" r="-10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08896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59937" y="2790869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=2+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°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=4+</m:t>
                            </m:r>
                            <m:func>
                              <m:func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°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937" y="2790869"/>
                <a:ext cx="11402291" cy="10628272"/>
              </a:xfrm>
              <a:prstGeom prst="rect">
                <a:avLst/>
              </a:prstGeom>
              <a:blipFill rotWithShape="1">
                <a:blip r:embed="rId4"/>
                <a:stretch>
                  <a:fillRect l="-2349" t="-1433" r="-17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222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54775" y="1809813"/>
            <a:ext cx="22843952" cy="11659307"/>
            <a:chOff x="1411974" y="1793809"/>
            <a:chExt cx="22843952" cy="116593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11974" y="1793809"/>
              <a:ext cx="22843952" cy="11659307"/>
              <a:chOff x="1411974" y="1793809"/>
              <a:chExt cx="22843952" cy="1165930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2" y="1797127"/>
                <a:ext cx="22680054" cy="11655989"/>
                <a:chOff x="-3538956" y="3448230"/>
                <a:chExt cx="22680054" cy="1165598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6" y="3448230"/>
                  <a:ext cx="22680054" cy="11655989"/>
                  <a:chOff x="-3538956" y="3448230"/>
                  <a:chExt cx="22680054" cy="1165598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6" y="357443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165291" y="1793809"/>
                <a:ext cx="19198254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990912" y="1981582"/>
                <a:ext cx="176572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7"/>
                <a:ext cx="11217272" cy="907184"/>
                <a:chOff x="7459670" y="7086600"/>
                <a:chExt cx="11218572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958578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ĐƯỜNG TRÒN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11974" y="6698347"/>
                <a:ext cx="15791197" cy="959263"/>
                <a:chOff x="7423842" y="6408543"/>
                <a:chExt cx="15793027" cy="95937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552214"/>
                  <a:ext cx="14124413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TIẾP TUYẾN CỦA ĐƯỜNG TRÒN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23842" y="6408543"/>
                  <a:ext cx="1383018" cy="845234"/>
                  <a:chOff x="7424135" y="5427848"/>
                  <a:chExt cx="1371600" cy="845234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417581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24135" y="5541562"/>
                    <a:ext cx="1371600" cy="731520"/>
                    <a:chOff x="7424135" y="5541562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44175" y="5221522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13146" y="5549422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28" y="11270142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26" y="10163804"/>
                <a:ext cx="51167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5" y="12402767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6978689" y="3348160"/>
            <a:ext cx="162665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 ĐƯỜNG TRÒN TRONG MẶT PHẲNG 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0" indent="-914400" defTabSz="2177278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(4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=9+16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=25</m:t>
                      </m:r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−3;4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blipFill rotWithShape="1">
                <a:blip r:embed="rId3"/>
                <a:stretch>
                  <a:fillRect l="-2404" t="-1261" r="-1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75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HĐ2.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(H.7.16).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75940"/>
              </a:xfrm>
              <a:prstGeom prst="rect">
                <a:avLst/>
              </a:prstGeom>
              <a:blipFill rotWithShape="1">
                <a:blip r:embed="rId4"/>
                <a:stretch>
                  <a:fillRect l="-2265" t="-1940" r="-16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00526" y="1879601"/>
            <a:ext cx="23774766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TIẾP TUYẾN CỦA ĐƯỜNG TRÒN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02252" y="8839200"/>
            <a:ext cx="4419600" cy="4700506"/>
            <a:chOff x="4102252" y="8839200"/>
            <a:chExt cx="4419600" cy="4700506"/>
          </a:xfrm>
        </p:grpSpPr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252" y="8839200"/>
              <a:ext cx="4419600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495800" y="12770265"/>
              <a:ext cx="23214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32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7.16</a:t>
              </a:r>
              <a:endPara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112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23137090" cy="426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i="1" dirty="0">
                    <a:latin typeface="Cambria Math" panose="020405030504060302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3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53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3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53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3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3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5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3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53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5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53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53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5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3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5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5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3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53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137090" cy="4267200"/>
              </a:xfrm>
              <a:prstGeom prst="rect">
                <a:avLst/>
              </a:prstGeom>
              <a:blipFill rotWithShape="1">
                <a:blip r:embed="rId3"/>
                <a:stretch>
                  <a:fillRect l="-1317" t="-5556" r="-6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81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 rotWithShape="1">
                <a:blip r:embed="rId3"/>
                <a:stretch>
                  <a:fillRect l="-2463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(0+1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+(1−3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e>
                      </m:d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0+2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0;−2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3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76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nhanh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khỏi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174" r="-19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văng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−3;−4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 rotWithShape="1">
                <a:blip r:embed="rId4"/>
                <a:stretch>
                  <a:fillRect l="-2260" t="-1334" r="-1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66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−3;3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1" y="2790868"/>
                <a:ext cx="11402291" cy="10628272"/>
              </a:xfrm>
              <a:prstGeom prst="rect">
                <a:avLst/>
              </a:prstGeom>
              <a:blipFill>
                <a:blip r:embed="rId3"/>
                <a:stretch>
                  <a:fillRect l="-2404" t="-14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7.13.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spcAft>
                    <a:spcPts val="0"/>
                  </a:spcAft>
                  <a:buNone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+(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𝟑𝟔</m:t>
                    </m:r>
                  </m:oMath>
                </a14:m>
                <a:r>
                  <a:rPr lang="nl-NL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102737" cy="10607040"/>
              </a:xfrm>
              <a:prstGeom prst="rect">
                <a:avLst/>
              </a:prstGeom>
              <a:blipFill rotWithShape="1">
                <a:blip r:embed="rId4"/>
                <a:stretch>
                  <a:fillRect l="-2265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2" y="1903435"/>
            <a:ext cx="23621960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7203" y="2790868"/>
                <a:ext cx="12088090" cy="106282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endParaRPr lang="en-US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</a:t>
                </a:r>
                <a:r>
                  <a:rPr lang="vi-VN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−3;4</m:t>
                        </m:r>
                      </m:e>
                    </m: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3" y="2790868"/>
                <a:ext cx="12088090" cy="10628272"/>
              </a:xfrm>
              <a:prstGeom prst="rect">
                <a:avLst/>
              </a:prstGeom>
              <a:blipFill>
                <a:blip r:embed="rId3"/>
                <a:stretch>
                  <a:fillRect l="-2217" t="-1433" r="-6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1" y="2743200"/>
                <a:ext cx="11430000" cy="106070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7.14.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b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43200"/>
                <a:ext cx="11430000" cy="10607040"/>
              </a:xfrm>
              <a:prstGeom prst="rect">
                <a:avLst/>
              </a:prstGeom>
              <a:blipFill>
                <a:blip r:embed="rId4"/>
                <a:stretch>
                  <a:fillRect l="-2397" t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53331" y="1903435"/>
            <a:ext cx="23621961" cy="86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385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3277</TotalTime>
  <Words>1732</Words>
  <PresentationFormat>Custom</PresentationFormat>
  <Paragraphs>164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2022-05-26T15:38:00Z</dcterms:modified>
</cp:coreProperties>
</file>