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3" r:id="rId4"/>
    <p:sldId id="275" r:id="rId5"/>
    <p:sldId id="283" r:id="rId6"/>
    <p:sldId id="271" r:id="rId7"/>
    <p:sldId id="285" r:id="rId8"/>
    <p:sldId id="287" r:id="rId9"/>
    <p:sldId id="262" r:id="rId10"/>
    <p:sldId id="292" r:id="rId11"/>
    <p:sldId id="290" r:id="rId12"/>
    <p:sldId id="293" r:id="rId13"/>
    <p:sldId id="263" r:id="rId14"/>
    <p:sldId id="267" r:id="rId15"/>
    <p:sldId id="295" r:id="rId16"/>
    <p:sldId id="296" r:id="rId17"/>
    <p:sldId id="298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06"/>
            <a:ext cx="9144000" cy="7031865"/>
          </a:xfrm>
        </p:spPr>
      </p:pic>
      <p:sp>
        <p:nvSpPr>
          <p:cNvPr id="5" name="Rectangle 4"/>
          <p:cNvSpPr/>
          <p:nvPr/>
        </p:nvSpPr>
        <p:spPr>
          <a:xfrm>
            <a:off x="2096662" y="1576463"/>
            <a:ext cx="6006773" cy="2585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Chµo mõng </a:t>
            </a:r>
          </a:p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c¸c thÇy c« gi¸o</a:t>
            </a:r>
          </a:p>
          <a:p>
            <a:pPr algn="ctr"/>
            <a:r>
              <a:rPr lang="en-US" sz="5400" b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vÒ dù giê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401" y="5135160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 tËp ®äc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39427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642819" y="1968285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5207429" y="2107770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5207429" y="1968284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764" y="2559080"/>
            <a:ext cx="148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.VnAvant" panose="020B7200000000000000" pitchFamily="34" charset="0"/>
              </a:rPr>
              <a:t>c</a:t>
            </a:r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µnh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878" y="2575124"/>
            <a:ext cx="153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xanh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45058" y="2815831"/>
            <a:ext cx="883403" cy="208090"/>
          </a:xfrm>
          <a:custGeom>
            <a:avLst/>
            <a:gdLst>
              <a:gd name="connsiteX0" fmla="*/ 0 w 883403"/>
              <a:gd name="connsiteY0" fmla="*/ 97850 h 208090"/>
              <a:gd name="connsiteX1" fmla="*/ 449450 w 883403"/>
              <a:gd name="connsiteY1" fmla="*/ 206338 h 208090"/>
              <a:gd name="connsiteX2" fmla="*/ 774915 w 883403"/>
              <a:gd name="connsiteY2" fmla="*/ 20359 h 208090"/>
              <a:gd name="connsiteX3" fmla="*/ 883403 w 883403"/>
              <a:gd name="connsiteY3" fmla="*/ 4861 h 20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3" h="208090">
                <a:moveTo>
                  <a:pt x="0" y="97850"/>
                </a:moveTo>
                <a:cubicBezTo>
                  <a:pt x="160149" y="158551"/>
                  <a:pt x="320298" y="219253"/>
                  <a:pt x="449450" y="206338"/>
                </a:cubicBezTo>
                <a:cubicBezTo>
                  <a:pt x="578602" y="193423"/>
                  <a:pt x="702590" y="53938"/>
                  <a:pt x="774915" y="20359"/>
                </a:cubicBezTo>
                <a:cubicBezTo>
                  <a:pt x="847240" y="-13220"/>
                  <a:pt x="883403" y="4861"/>
                  <a:pt x="883403" y="48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00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0278" y="2768048"/>
            <a:ext cx="673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Tr¶ lêi c©u hái</a:t>
            </a:r>
            <a:endParaRPr lang="en-US" sz="6000" b="1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08" y="252374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smtClean="0">
                <a:latin typeface=".VnAvant" panose="020B7200000000000000" pitchFamily="34" charset="0"/>
              </a:rPr>
              <a:t>Nhê cã rÔ mµ hoa, qu¸, l¸ </a:t>
            </a:r>
          </a:p>
          <a:p>
            <a:r>
              <a:rPr lang="en-US" sz="3600" smtClean="0">
                <a:latin typeface=".VnAvant" panose="020B7200000000000000" pitchFamily="34" charset="0"/>
              </a:rPr>
              <a:t>nh­ thÕ nµo?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b) C©y nh­ thÕ nµo nÕu kh«ng cã rÔ?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c</a:t>
            </a:r>
            <a:r>
              <a:rPr lang="en-US" sz="3600" smtClean="0">
                <a:latin typeface=".VnAvant" panose="020B7200000000000000" pitchFamily="34" charset="0"/>
              </a:rPr>
              <a:t>) Nh÷ng tõ ng÷ nµo thÓ hiÖn sù ®¸ng quý cña rÔ ?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Häc thuéc lßng 2 khæ th¬ cuèi.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Nãi vÒ mét ®øc tÝnh em cho lµ ®¸ng quý.</a:t>
            </a:r>
            <a:endParaRPr lang="en-US" sz="36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19217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</a:p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chuyện của rễ</a:t>
            </a:r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2799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64057" y="73191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79865" y="1015245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6636" y="13719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45948" y="165524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67591" y="169037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91197" y="2217321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13632" y="2451072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83642" y="285732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867825" y="316695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68184" y="31418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10279" y="47717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8871" y="56327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02724" y="361756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14135" y="401500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28374" y="437167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57074" y="514478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26087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64755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45094" y="598939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3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  <p:sp>
        <p:nvSpPr>
          <p:cNvPr id="5" name="Left Brace 4"/>
          <p:cNvSpPr/>
          <p:nvPr/>
        </p:nvSpPr>
        <p:spPr>
          <a:xfrm>
            <a:off x="1627105" y="731918"/>
            <a:ext cx="440817" cy="12673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729" y="1073212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1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605931" y="2266252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605931" y="3831580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627105" y="5396908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0963" y="4219038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3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7388" y="5753699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291" y="2607873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  <a:endParaRPr lang="en-US" sz="24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 smtClean="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 smtClean="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 smtClean="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41296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3817" y="2179112"/>
            <a:ext cx="67318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.VnAvant" panose="020B7200000000000000" pitchFamily="34" charset="0"/>
              </a:rPr>
              <a:t>T×m ë cuèi c¸c dßng th¬ nh÷ng tiÕng cïng vÇn víi nhau.</a:t>
            </a:r>
            <a:endParaRPr 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566</Words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2020-08-26T02:05:47Z</dcterms:created>
  <dcterms:modified xsi:type="dcterms:W3CDTF">2020-08-26T09:57:29Z</dcterms:modified>
</cp:coreProperties>
</file>