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91" r:id="rId2"/>
    <p:sldId id="263" r:id="rId3"/>
    <p:sldId id="26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288" r:id="rId13"/>
    <p:sldId id="280" r:id="rId14"/>
    <p:sldId id="265" r:id="rId15"/>
    <p:sldId id="259" r:id="rId16"/>
    <p:sldId id="271" r:id="rId17"/>
    <p:sldId id="289" r:id="rId18"/>
    <p:sldId id="290" r:id="rId19"/>
    <p:sldId id="281" r:id="rId20"/>
    <p:sldId id="282" r:id="rId21"/>
    <p:sldId id="283" r:id="rId22"/>
    <p:sldId id="285" r:id="rId23"/>
    <p:sldId id="292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FE6"/>
    <a:srgbClr val="00FACA"/>
    <a:srgbClr val="00FFCC"/>
    <a:srgbClr val="009999"/>
    <a:srgbClr val="00FECE"/>
    <a:srgbClr val="A9E0F9"/>
    <a:srgbClr val="D6F4FE"/>
    <a:srgbClr val="F48072"/>
    <a:srgbClr val="F37E71"/>
    <a:srgbClr val="F47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1" autoAdjust="0"/>
  </p:normalViewPr>
  <p:slideViewPr>
    <p:cSldViewPr snapToGrid="0">
      <p:cViewPr varScale="1">
        <p:scale>
          <a:sx n="98" d="100"/>
          <a:sy n="98" d="100"/>
        </p:scale>
        <p:origin x="-57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30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24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51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4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8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49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7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tách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riêng</a:t>
            </a:r>
            <a:r>
              <a:rPr lang="en-US" baseline="0" dirty="0"/>
              <a:t> </a:t>
            </a:r>
            <a:r>
              <a:rPr lang="en-US" baseline="0" dirty="0" err="1"/>
              <a:t>biệt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chèn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file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11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93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85872" y="0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GB" sz="6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GB" sz="6600" b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sz="66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892056" y="1467936"/>
            <a:ext cx="6338614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GB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760"/>
            <a:ext cx="2424223" cy="22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37" y="1085048"/>
            <a:ext cx="3600586" cy="2948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6" y="1171152"/>
            <a:ext cx="3495435" cy="2862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1361" y="180065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mê</a:t>
            </a:r>
            <a:endParaRPr lang="en-US" sz="2800"/>
          </a:p>
        </p:txBody>
      </p:sp>
      <p:sp>
        <p:nvSpPr>
          <p:cNvPr id="12" name="TextBox 11"/>
          <p:cNvSpPr txBox="1"/>
          <p:nvPr/>
        </p:nvSpPr>
        <p:spPr>
          <a:xfrm>
            <a:off x="3239477" y="180065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mu</a:t>
            </a:r>
            <a:endParaRPr lang="en-US" sz="2800"/>
          </a:p>
        </p:txBody>
      </p:sp>
      <p:sp>
        <p:nvSpPr>
          <p:cNvPr id="13" name="TextBox 12"/>
          <p:cNvSpPr txBox="1"/>
          <p:nvPr/>
        </p:nvSpPr>
        <p:spPr>
          <a:xfrm>
            <a:off x="1764340" y="234066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ne</a:t>
            </a:r>
            <a:endParaRPr lang="en-US" sz="2800"/>
          </a:p>
        </p:txBody>
      </p:sp>
      <p:sp>
        <p:nvSpPr>
          <p:cNvPr id="14" name="TextBox 13"/>
          <p:cNvSpPr txBox="1"/>
          <p:nvPr/>
        </p:nvSpPr>
        <p:spPr>
          <a:xfrm>
            <a:off x="2512456" y="234066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nê</a:t>
            </a:r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3267974" y="234066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nu</a:t>
            </a:r>
            <a:endParaRPr lang="en-US" sz="2800"/>
          </a:p>
        </p:txBody>
      </p:sp>
      <p:sp>
        <p:nvSpPr>
          <p:cNvPr id="17" name="TextBox 16"/>
          <p:cNvSpPr txBox="1"/>
          <p:nvPr/>
        </p:nvSpPr>
        <p:spPr>
          <a:xfrm>
            <a:off x="3338863" y="279579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gu</a:t>
            </a:r>
            <a:endParaRPr lang="en-US" sz="2800"/>
          </a:p>
        </p:txBody>
      </p:sp>
      <p:sp>
        <p:nvSpPr>
          <p:cNvPr id="18" name="TextBox 17"/>
          <p:cNvSpPr txBox="1"/>
          <p:nvPr/>
        </p:nvSpPr>
        <p:spPr>
          <a:xfrm>
            <a:off x="1716088" y="3317463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gie</a:t>
            </a:r>
            <a:endParaRPr lang="en-US" sz="2800"/>
          </a:p>
        </p:txBody>
      </p:sp>
      <p:sp>
        <p:nvSpPr>
          <p:cNvPr id="19" name="TextBox 18"/>
          <p:cNvSpPr txBox="1"/>
          <p:nvPr/>
        </p:nvSpPr>
        <p:spPr>
          <a:xfrm>
            <a:off x="2464204" y="3317463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giê</a:t>
            </a:r>
            <a:endParaRPr lang="en-US" sz="2800"/>
          </a:p>
        </p:txBody>
      </p:sp>
      <p:sp>
        <p:nvSpPr>
          <p:cNvPr id="20" name="TextBox 19"/>
          <p:cNvSpPr txBox="1"/>
          <p:nvPr/>
        </p:nvSpPr>
        <p:spPr>
          <a:xfrm>
            <a:off x="3219722" y="3317463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giu</a:t>
            </a:r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6895944" y="1761743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ghi</a:t>
            </a:r>
            <a:endParaRPr lang="en-US" sz="2800"/>
          </a:p>
        </p:txBody>
      </p:sp>
      <p:sp>
        <p:nvSpPr>
          <p:cNvPr id="23" name="TextBox 22"/>
          <p:cNvSpPr txBox="1"/>
          <p:nvPr/>
        </p:nvSpPr>
        <p:spPr>
          <a:xfrm>
            <a:off x="5909237" y="2323875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nho</a:t>
            </a:r>
            <a:endParaRPr lang="en-US" sz="2800"/>
          </a:p>
        </p:txBody>
      </p:sp>
      <p:sp>
        <p:nvSpPr>
          <p:cNvPr id="24" name="TextBox 23"/>
          <p:cNvSpPr txBox="1"/>
          <p:nvPr/>
        </p:nvSpPr>
        <p:spPr>
          <a:xfrm>
            <a:off x="6906115" y="2340667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nhi</a:t>
            </a:r>
            <a:endParaRPr lang="en-US" sz="2800"/>
          </a:p>
        </p:txBody>
      </p:sp>
      <p:sp>
        <p:nvSpPr>
          <p:cNvPr id="25" name="TextBox 24"/>
          <p:cNvSpPr txBox="1"/>
          <p:nvPr/>
        </p:nvSpPr>
        <p:spPr>
          <a:xfrm>
            <a:off x="7571682" y="2323875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như</a:t>
            </a:r>
            <a:endParaRPr lang="en-US" sz="2800"/>
          </a:p>
        </p:txBody>
      </p:sp>
      <p:sp>
        <p:nvSpPr>
          <p:cNvPr id="30" name="TextBox 29"/>
          <p:cNvSpPr txBox="1"/>
          <p:nvPr/>
        </p:nvSpPr>
        <p:spPr>
          <a:xfrm>
            <a:off x="5983813" y="2836211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ngo</a:t>
            </a:r>
            <a:endParaRPr lang="en-US" sz="2800"/>
          </a:p>
        </p:txBody>
      </p:sp>
      <p:sp>
        <p:nvSpPr>
          <p:cNvPr id="32" name="TextBox 31"/>
          <p:cNvSpPr txBox="1"/>
          <p:nvPr/>
        </p:nvSpPr>
        <p:spPr>
          <a:xfrm>
            <a:off x="7646258" y="2836211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ngư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3369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37" y="1085048"/>
            <a:ext cx="3600586" cy="2948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6" y="1171152"/>
            <a:ext cx="3495435" cy="2862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1361" y="180065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mê</a:t>
            </a:r>
            <a:endParaRPr lang="en-US" sz="2800"/>
          </a:p>
        </p:txBody>
      </p:sp>
      <p:sp>
        <p:nvSpPr>
          <p:cNvPr id="12" name="TextBox 11"/>
          <p:cNvSpPr txBox="1"/>
          <p:nvPr/>
        </p:nvSpPr>
        <p:spPr>
          <a:xfrm>
            <a:off x="3239477" y="180065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mu</a:t>
            </a:r>
            <a:endParaRPr lang="en-US" sz="2800"/>
          </a:p>
        </p:txBody>
      </p:sp>
      <p:sp>
        <p:nvSpPr>
          <p:cNvPr id="13" name="TextBox 12"/>
          <p:cNvSpPr txBox="1"/>
          <p:nvPr/>
        </p:nvSpPr>
        <p:spPr>
          <a:xfrm>
            <a:off x="1764340" y="234066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ne</a:t>
            </a:r>
            <a:endParaRPr lang="en-US" sz="2800"/>
          </a:p>
        </p:txBody>
      </p:sp>
      <p:sp>
        <p:nvSpPr>
          <p:cNvPr id="14" name="TextBox 13"/>
          <p:cNvSpPr txBox="1"/>
          <p:nvPr/>
        </p:nvSpPr>
        <p:spPr>
          <a:xfrm>
            <a:off x="2512456" y="234066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nê</a:t>
            </a:r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3267974" y="234066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nu</a:t>
            </a:r>
            <a:endParaRPr lang="en-US" sz="2800"/>
          </a:p>
        </p:txBody>
      </p:sp>
      <p:sp>
        <p:nvSpPr>
          <p:cNvPr id="17" name="TextBox 16"/>
          <p:cNvSpPr txBox="1"/>
          <p:nvPr/>
        </p:nvSpPr>
        <p:spPr>
          <a:xfrm>
            <a:off x="3338863" y="279579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gu</a:t>
            </a:r>
            <a:endParaRPr lang="en-US" sz="2800"/>
          </a:p>
        </p:txBody>
      </p:sp>
      <p:sp>
        <p:nvSpPr>
          <p:cNvPr id="18" name="TextBox 17"/>
          <p:cNvSpPr txBox="1"/>
          <p:nvPr/>
        </p:nvSpPr>
        <p:spPr>
          <a:xfrm>
            <a:off x="1716088" y="3317463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gie</a:t>
            </a:r>
            <a:endParaRPr lang="en-US" sz="2800"/>
          </a:p>
        </p:txBody>
      </p:sp>
      <p:sp>
        <p:nvSpPr>
          <p:cNvPr id="19" name="TextBox 18"/>
          <p:cNvSpPr txBox="1"/>
          <p:nvPr/>
        </p:nvSpPr>
        <p:spPr>
          <a:xfrm>
            <a:off x="2464204" y="3317463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giê</a:t>
            </a:r>
            <a:endParaRPr lang="en-US" sz="2800"/>
          </a:p>
        </p:txBody>
      </p:sp>
      <p:sp>
        <p:nvSpPr>
          <p:cNvPr id="20" name="TextBox 19"/>
          <p:cNvSpPr txBox="1"/>
          <p:nvPr/>
        </p:nvSpPr>
        <p:spPr>
          <a:xfrm>
            <a:off x="3219722" y="3317463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giu</a:t>
            </a:r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6895944" y="1761743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ghi</a:t>
            </a:r>
            <a:endParaRPr lang="en-US" sz="2800"/>
          </a:p>
        </p:txBody>
      </p:sp>
      <p:sp>
        <p:nvSpPr>
          <p:cNvPr id="23" name="TextBox 22"/>
          <p:cNvSpPr txBox="1"/>
          <p:nvPr/>
        </p:nvSpPr>
        <p:spPr>
          <a:xfrm>
            <a:off x="5909237" y="2323875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nho</a:t>
            </a:r>
            <a:endParaRPr lang="en-US" sz="2800"/>
          </a:p>
        </p:txBody>
      </p:sp>
      <p:sp>
        <p:nvSpPr>
          <p:cNvPr id="24" name="TextBox 23"/>
          <p:cNvSpPr txBox="1"/>
          <p:nvPr/>
        </p:nvSpPr>
        <p:spPr>
          <a:xfrm>
            <a:off x="6906115" y="2340667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nhi</a:t>
            </a:r>
            <a:endParaRPr lang="en-US" sz="2800"/>
          </a:p>
        </p:txBody>
      </p:sp>
      <p:sp>
        <p:nvSpPr>
          <p:cNvPr id="25" name="TextBox 24"/>
          <p:cNvSpPr txBox="1"/>
          <p:nvPr/>
        </p:nvSpPr>
        <p:spPr>
          <a:xfrm>
            <a:off x="7571682" y="2323875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như</a:t>
            </a:r>
            <a:endParaRPr lang="en-US" sz="2800"/>
          </a:p>
        </p:txBody>
      </p:sp>
      <p:sp>
        <p:nvSpPr>
          <p:cNvPr id="30" name="TextBox 29"/>
          <p:cNvSpPr txBox="1"/>
          <p:nvPr/>
        </p:nvSpPr>
        <p:spPr>
          <a:xfrm>
            <a:off x="5983813" y="2836211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ngo</a:t>
            </a:r>
            <a:endParaRPr lang="en-US" sz="2800"/>
          </a:p>
        </p:txBody>
      </p:sp>
      <p:sp>
        <p:nvSpPr>
          <p:cNvPr id="32" name="TextBox 31"/>
          <p:cNvSpPr txBox="1"/>
          <p:nvPr/>
        </p:nvSpPr>
        <p:spPr>
          <a:xfrm>
            <a:off x="7646258" y="2836211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ngư</a:t>
            </a:r>
            <a:endParaRPr lang="en-US" sz="2800"/>
          </a:p>
        </p:txBody>
      </p:sp>
      <p:sp>
        <p:nvSpPr>
          <p:cNvPr id="26" name="TextBox 25"/>
          <p:cNvSpPr txBox="1"/>
          <p:nvPr/>
        </p:nvSpPr>
        <p:spPr>
          <a:xfrm>
            <a:off x="6780315" y="3356077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nghi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71612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592557"/>
            <a:ext cx="9144000" cy="4550943"/>
            <a:chOff x="7454" y="604846"/>
            <a:chExt cx="9144000" cy="45509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4" y="604846"/>
              <a:ext cx="9144000" cy="4550943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2940448" y="964468"/>
              <a:ext cx="1521457" cy="1264952"/>
              <a:chOff x="2940448" y="964468"/>
              <a:chExt cx="1521457" cy="126495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71425">
                <a:off x="2940448" y="964468"/>
                <a:ext cx="1521457" cy="1264952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 rot="768314">
                <a:off x="3256265" y="1406720"/>
                <a:ext cx="9380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/>
                  <a:t>n</a:t>
                </a:r>
                <a:r>
                  <a:rPr lang="en-US" sz="2400" dirty="0" err="1" smtClean="0"/>
                  <a:t>ụ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cà</a:t>
                </a:r>
                <a:endParaRPr lang="en-US" sz="24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21231526">
              <a:off x="4040074" y="848005"/>
              <a:ext cx="1480296" cy="1230731"/>
              <a:chOff x="3625949" y="2337482"/>
              <a:chExt cx="1480296" cy="1230731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54620">
                <a:off x="3625949" y="2337482"/>
                <a:ext cx="1480296" cy="1230731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818365" y="2723725"/>
                <a:ext cx="11272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hà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ga</a:t>
                </a:r>
                <a:endPara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19348699">
              <a:off x="2669974" y="1989251"/>
              <a:ext cx="1670903" cy="1406581"/>
              <a:chOff x="2910510" y="959428"/>
              <a:chExt cx="1648690" cy="137073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71425">
                <a:off x="2910510" y="959428"/>
                <a:ext cx="1648690" cy="1370735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 rot="469513">
                <a:off x="3112241" y="1412604"/>
                <a:ext cx="1226128" cy="449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gủ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mơ</a:t>
                </a:r>
                <a:endPara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rot="20371235">
              <a:off x="4060522" y="1800356"/>
              <a:ext cx="1645321" cy="1404057"/>
              <a:chOff x="2847550" y="993212"/>
              <a:chExt cx="1610035" cy="1338598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71425">
                <a:off x="2847550" y="993212"/>
                <a:ext cx="1610035" cy="1338598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 rot="388570">
                <a:off x="3053045" y="1435279"/>
                <a:ext cx="1193089" cy="440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ỡ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ngỡ</a:t>
                </a:r>
                <a:endPara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 rot="21186966">
              <a:off x="5367625" y="1152416"/>
              <a:ext cx="1554205" cy="1292180"/>
              <a:chOff x="3111858" y="1053528"/>
              <a:chExt cx="1554205" cy="1292180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71425">
                <a:off x="3111858" y="1053528"/>
                <a:ext cx="1554205" cy="1292180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 rot="413034">
                <a:off x="3288537" y="1488197"/>
                <a:ext cx="11961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ghỉ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hè</a:t>
                </a:r>
                <a:endPara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261914" y="2995722"/>
              <a:ext cx="1673809" cy="1391618"/>
              <a:chOff x="3109514" y="2843322"/>
              <a:chExt cx="1673809" cy="1391618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9514" y="2843322"/>
                <a:ext cx="1673809" cy="1391618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3297043" y="3281872"/>
                <a:ext cx="12987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ho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nhỏ</a:t>
                </a:r>
                <a:endPara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462396">
              <a:off x="4515199" y="2787829"/>
              <a:ext cx="1683127" cy="1399366"/>
              <a:chOff x="3033410" y="1006883"/>
              <a:chExt cx="1683127" cy="1399366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71425">
                <a:off x="3033410" y="1006883"/>
                <a:ext cx="1683127" cy="1399366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 rot="768314">
                <a:off x="3305793" y="1422762"/>
                <a:ext cx="11272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hế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gỗ</a:t>
                </a:r>
                <a:endPara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 rot="20963657">
              <a:off x="5642808" y="2108827"/>
              <a:ext cx="1563331" cy="1296878"/>
              <a:chOff x="2994252" y="1042349"/>
              <a:chExt cx="1458030" cy="1212218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71425">
                <a:off x="2994252" y="1042349"/>
                <a:ext cx="1458030" cy="1212218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 rot="768314">
                <a:off x="3247494" y="1421789"/>
                <a:ext cx="955623" cy="431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/>
                  <a:t>g</a:t>
                </a:r>
                <a:r>
                  <a:rPr lang="en-US" sz="2400" dirty="0" err="1" smtClean="0"/>
                  <a:t>iá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đỗ</a:t>
                </a:r>
                <a:endParaRPr lang="en-US" sz="2400" dirty="0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" y="592557"/>
            <a:ext cx="1101899" cy="57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80" y="2185949"/>
            <a:ext cx="3887775" cy="771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81" y="2185949"/>
            <a:ext cx="4420823" cy="7712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4" y="576278"/>
            <a:ext cx="1107798" cy="57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21" y="1688123"/>
            <a:ext cx="4674180" cy="13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60653" y="2013059"/>
            <a:ext cx="3659603" cy="8979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14AFE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3600" dirty="0" err="1" smtClean="0">
                <a:solidFill>
                  <a:srgbClr val="14AFE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3600" dirty="0" smtClean="0">
                <a:solidFill>
                  <a:srgbClr val="14AFE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14AFE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dirty="0" smtClean="0">
                <a:solidFill>
                  <a:srgbClr val="14AFE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14AFE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 smtClean="0">
                <a:solidFill>
                  <a:srgbClr val="14AFE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14AFE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lang="en-US" sz="3600" dirty="0">
              <a:solidFill>
                <a:srgbClr val="14AFE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5" y="635116"/>
            <a:ext cx="1527541" cy="44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9" y="1783729"/>
            <a:ext cx="4286373" cy="12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ô chủ không biết quý tình bạ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6730" y="4300618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5" y="1142154"/>
            <a:ext cx="2024459" cy="1938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30" y="3135626"/>
            <a:ext cx="2024601" cy="1938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503" y="1142154"/>
            <a:ext cx="2017396" cy="1926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99" y="3141013"/>
            <a:ext cx="2045737" cy="19331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44918" y="671634"/>
            <a:ext cx="5655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GB" sz="2800" b="1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GB" sz="2800" b="1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GB" sz="2800" b="1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GB" sz="2800" b="1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GB" sz="2800" b="1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GB" sz="2800" b="1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GB" sz="2800" b="1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149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69" y="1166197"/>
            <a:ext cx="3819000" cy="3656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7523" y="692642"/>
            <a:ext cx="403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44" y="1255499"/>
            <a:ext cx="3889525" cy="3724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8707" y="655092"/>
            <a:ext cx="4259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59" y="1513312"/>
            <a:ext cx="3885955" cy="20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26" y="1246302"/>
            <a:ext cx="3834660" cy="3661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0989" y="684673"/>
            <a:ext cx="5711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838" y="1326722"/>
            <a:ext cx="3831346" cy="3620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0513" y="717606"/>
            <a:ext cx="7032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56" y="952555"/>
            <a:ext cx="2024459" cy="19385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723" y="952555"/>
            <a:ext cx="2024601" cy="19385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19" y="2969917"/>
            <a:ext cx="2017396" cy="192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87" y="2969917"/>
            <a:ext cx="2045737" cy="1933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3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37" y="1085048"/>
            <a:ext cx="3600586" cy="2948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6" y="1171152"/>
            <a:ext cx="3495435" cy="28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37" y="1085048"/>
            <a:ext cx="3600586" cy="2948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6" y="1171152"/>
            <a:ext cx="3495435" cy="2862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1361" y="180065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mê</a:t>
            </a:r>
            <a:endParaRPr lang="en-US" sz="2800"/>
          </a:p>
        </p:txBody>
      </p:sp>
      <p:sp>
        <p:nvSpPr>
          <p:cNvPr id="12" name="TextBox 11"/>
          <p:cNvSpPr txBox="1"/>
          <p:nvPr/>
        </p:nvSpPr>
        <p:spPr>
          <a:xfrm>
            <a:off x="3239477" y="180065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mu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381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37" y="1085048"/>
            <a:ext cx="3600586" cy="2948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6" y="1171152"/>
            <a:ext cx="3495435" cy="2862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1361" y="180065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mê</a:t>
            </a:r>
            <a:endParaRPr lang="en-US" sz="2800"/>
          </a:p>
        </p:txBody>
      </p:sp>
      <p:sp>
        <p:nvSpPr>
          <p:cNvPr id="12" name="TextBox 11"/>
          <p:cNvSpPr txBox="1"/>
          <p:nvPr/>
        </p:nvSpPr>
        <p:spPr>
          <a:xfrm>
            <a:off x="3239477" y="180065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mu</a:t>
            </a:r>
            <a:endParaRPr lang="en-US" sz="2800"/>
          </a:p>
        </p:txBody>
      </p:sp>
      <p:sp>
        <p:nvSpPr>
          <p:cNvPr id="13" name="TextBox 12"/>
          <p:cNvSpPr txBox="1"/>
          <p:nvPr/>
        </p:nvSpPr>
        <p:spPr>
          <a:xfrm>
            <a:off x="1764340" y="234066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ne</a:t>
            </a:r>
            <a:endParaRPr lang="en-US" sz="2800"/>
          </a:p>
        </p:txBody>
      </p:sp>
      <p:sp>
        <p:nvSpPr>
          <p:cNvPr id="14" name="TextBox 13"/>
          <p:cNvSpPr txBox="1"/>
          <p:nvPr/>
        </p:nvSpPr>
        <p:spPr>
          <a:xfrm>
            <a:off x="2512456" y="234066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nê</a:t>
            </a:r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3267974" y="234066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nu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92489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37" y="1085048"/>
            <a:ext cx="3600586" cy="2948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6" y="1171152"/>
            <a:ext cx="3495435" cy="2862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1361" y="180065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mê</a:t>
            </a:r>
            <a:endParaRPr lang="en-US" sz="2800"/>
          </a:p>
        </p:txBody>
      </p:sp>
      <p:sp>
        <p:nvSpPr>
          <p:cNvPr id="12" name="TextBox 11"/>
          <p:cNvSpPr txBox="1"/>
          <p:nvPr/>
        </p:nvSpPr>
        <p:spPr>
          <a:xfrm>
            <a:off x="3239477" y="180065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mu</a:t>
            </a:r>
            <a:endParaRPr lang="en-US" sz="2800"/>
          </a:p>
        </p:txBody>
      </p:sp>
      <p:sp>
        <p:nvSpPr>
          <p:cNvPr id="13" name="TextBox 12"/>
          <p:cNvSpPr txBox="1"/>
          <p:nvPr/>
        </p:nvSpPr>
        <p:spPr>
          <a:xfrm>
            <a:off x="1764340" y="234066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ne</a:t>
            </a:r>
            <a:endParaRPr lang="en-US" sz="2800"/>
          </a:p>
        </p:txBody>
      </p:sp>
      <p:sp>
        <p:nvSpPr>
          <p:cNvPr id="14" name="TextBox 13"/>
          <p:cNvSpPr txBox="1"/>
          <p:nvPr/>
        </p:nvSpPr>
        <p:spPr>
          <a:xfrm>
            <a:off x="2512456" y="234066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nê</a:t>
            </a:r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3267974" y="234066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nu</a:t>
            </a:r>
            <a:endParaRPr lang="en-US" sz="2800"/>
          </a:p>
        </p:txBody>
      </p:sp>
      <p:sp>
        <p:nvSpPr>
          <p:cNvPr id="17" name="TextBox 16"/>
          <p:cNvSpPr txBox="1"/>
          <p:nvPr/>
        </p:nvSpPr>
        <p:spPr>
          <a:xfrm>
            <a:off x="3338863" y="279579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gu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8179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37" y="1085048"/>
            <a:ext cx="3600586" cy="2948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6" y="1171152"/>
            <a:ext cx="3495435" cy="2862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1361" y="180065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mê</a:t>
            </a:r>
            <a:endParaRPr lang="en-US" sz="2800"/>
          </a:p>
        </p:txBody>
      </p:sp>
      <p:sp>
        <p:nvSpPr>
          <p:cNvPr id="12" name="TextBox 11"/>
          <p:cNvSpPr txBox="1"/>
          <p:nvPr/>
        </p:nvSpPr>
        <p:spPr>
          <a:xfrm>
            <a:off x="3239477" y="180065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mu</a:t>
            </a:r>
            <a:endParaRPr lang="en-US" sz="2800"/>
          </a:p>
        </p:txBody>
      </p:sp>
      <p:sp>
        <p:nvSpPr>
          <p:cNvPr id="13" name="TextBox 12"/>
          <p:cNvSpPr txBox="1"/>
          <p:nvPr/>
        </p:nvSpPr>
        <p:spPr>
          <a:xfrm>
            <a:off x="1764340" y="234066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ne</a:t>
            </a:r>
            <a:endParaRPr lang="en-US" sz="2800"/>
          </a:p>
        </p:txBody>
      </p:sp>
      <p:sp>
        <p:nvSpPr>
          <p:cNvPr id="14" name="TextBox 13"/>
          <p:cNvSpPr txBox="1"/>
          <p:nvPr/>
        </p:nvSpPr>
        <p:spPr>
          <a:xfrm>
            <a:off x="2512456" y="234066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nê</a:t>
            </a:r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3267974" y="234066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nu</a:t>
            </a:r>
            <a:endParaRPr lang="en-US" sz="2800"/>
          </a:p>
        </p:txBody>
      </p:sp>
      <p:sp>
        <p:nvSpPr>
          <p:cNvPr id="17" name="TextBox 16"/>
          <p:cNvSpPr txBox="1"/>
          <p:nvPr/>
        </p:nvSpPr>
        <p:spPr>
          <a:xfrm>
            <a:off x="3338863" y="279579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gu</a:t>
            </a:r>
            <a:endParaRPr lang="en-US" sz="2800"/>
          </a:p>
        </p:txBody>
      </p:sp>
      <p:sp>
        <p:nvSpPr>
          <p:cNvPr id="18" name="TextBox 17"/>
          <p:cNvSpPr txBox="1"/>
          <p:nvPr/>
        </p:nvSpPr>
        <p:spPr>
          <a:xfrm>
            <a:off x="1716088" y="3317463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gie</a:t>
            </a:r>
            <a:endParaRPr lang="en-US" sz="2800"/>
          </a:p>
        </p:txBody>
      </p:sp>
      <p:sp>
        <p:nvSpPr>
          <p:cNvPr id="19" name="TextBox 18"/>
          <p:cNvSpPr txBox="1"/>
          <p:nvPr/>
        </p:nvSpPr>
        <p:spPr>
          <a:xfrm>
            <a:off x="2464204" y="3317463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giê</a:t>
            </a:r>
            <a:endParaRPr lang="en-US" sz="2800"/>
          </a:p>
        </p:txBody>
      </p:sp>
      <p:sp>
        <p:nvSpPr>
          <p:cNvPr id="20" name="TextBox 19"/>
          <p:cNvSpPr txBox="1"/>
          <p:nvPr/>
        </p:nvSpPr>
        <p:spPr>
          <a:xfrm>
            <a:off x="3219722" y="3317463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giu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71204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37" y="1085048"/>
            <a:ext cx="3600586" cy="2948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6" y="1171152"/>
            <a:ext cx="3495435" cy="2862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1361" y="180065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mê</a:t>
            </a:r>
            <a:endParaRPr lang="en-US" sz="2800"/>
          </a:p>
        </p:txBody>
      </p:sp>
      <p:sp>
        <p:nvSpPr>
          <p:cNvPr id="12" name="TextBox 11"/>
          <p:cNvSpPr txBox="1"/>
          <p:nvPr/>
        </p:nvSpPr>
        <p:spPr>
          <a:xfrm>
            <a:off x="3239477" y="180065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mu</a:t>
            </a:r>
            <a:endParaRPr lang="en-US" sz="2800"/>
          </a:p>
        </p:txBody>
      </p:sp>
      <p:sp>
        <p:nvSpPr>
          <p:cNvPr id="13" name="TextBox 12"/>
          <p:cNvSpPr txBox="1"/>
          <p:nvPr/>
        </p:nvSpPr>
        <p:spPr>
          <a:xfrm>
            <a:off x="1764340" y="234066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ne</a:t>
            </a:r>
            <a:endParaRPr lang="en-US" sz="2800"/>
          </a:p>
        </p:txBody>
      </p:sp>
      <p:sp>
        <p:nvSpPr>
          <p:cNvPr id="14" name="TextBox 13"/>
          <p:cNvSpPr txBox="1"/>
          <p:nvPr/>
        </p:nvSpPr>
        <p:spPr>
          <a:xfrm>
            <a:off x="2512456" y="234066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nê</a:t>
            </a:r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3267974" y="234066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nu</a:t>
            </a:r>
            <a:endParaRPr lang="en-US" sz="2800"/>
          </a:p>
        </p:txBody>
      </p:sp>
      <p:sp>
        <p:nvSpPr>
          <p:cNvPr id="17" name="TextBox 16"/>
          <p:cNvSpPr txBox="1"/>
          <p:nvPr/>
        </p:nvSpPr>
        <p:spPr>
          <a:xfrm>
            <a:off x="3338863" y="279579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gu</a:t>
            </a:r>
            <a:endParaRPr lang="en-US" sz="2800"/>
          </a:p>
        </p:txBody>
      </p:sp>
      <p:sp>
        <p:nvSpPr>
          <p:cNvPr id="18" name="TextBox 17"/>
          <p:cNvSpPr txBox="1"/>
          <p:nvPr/>
        </p:nvSpPr>
        <p:spPr>
          <a:xfrm>
            <a:off x="1716088" y="3317463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gie</a:t>
            </a:r>
            <a:endParaRPr lang="en-US" sz="2800"/>
          </a:p>
        </p:txBody>
      </p:sp>
      <p:sp>
        <p:nvSpPr>
          <p:cNvPr id="19" name="TextBox 18"/>
          <p:cNvSpPr txBox="1"/>
          <p:nvPr/>
        </p:nvSpPr>
        <p:spPr>
          <a:xfrm>
            <a:off x="2464204" y="3317463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giê</a:t>
            </a:r>
            <a:endParaRPr lang="en-US" sz="2800"/>
          </a:p>
        </p:txBody>
      </p:sp>
      <p:sp>
        <p:nvSpPr>
          <p:cNvPr id="20" name="TextBox 19"/>
          <p:cNvSpPr txBox="1"/>
          <p:nvPr/>
        </p:nvSpPr>
        <p:spPr>
          <a:xfrm>
            <a:off x="3219722" y="3317463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giu</a:t>
            </a:r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6895944" y="1761743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ghi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3285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37" y="1085048"/>
            <a:ext cx="3600586" cy="2948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6" y="1171152"/>
            <a:ext cx="3495435" cy="2862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1361" y="180065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mê</a:t>
            </a:r>
            <a:endParaRPr lang="en-US" sz="2800"/>
          </a:p>
        </p:txBody>
      </p:sp>
      <p:sp>
        <p:nvSpPr>
          <p:cNvPr id="12" name="TextBox 11"/>
          <p:cNvSpPr txBox="1"/>
          <p:nvPr/>
        </p:nvSpPr>
        <p:spPr>
          <a:xfrm>
            <a:off x="3239477" y="180065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mu</a:t>
            </a:r>
            <a:endParaRPr lang="en-US" sz="2800"/>
          </a:p>
        </p:txBody>
      </p:sp>
      <p:sp>
        <p:nvSpPr>
          <p:cNvPr id="13" name="TextBox 12"/>
          <p:cNvSpPr txBox="1"/>
          <p:nvPr/>
        </p:nvSpPr>
        <p:spPr>
          <a:xfrm>
            <a:off x="1764340" y="234066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ne</a:t>
            </a:r>
            <a:endParaRPr lang="en-US" sz="2800"/>
          </a:p>
        </p:txBody>
      </p:sp>
      <p:sp>
        <p:nvSpPr>
          <p:cNvPr id="14" name="TextBox 13"/>
          <p:cNvSpPr txBox="1"/>
          <p:nvPr/>
        </p:nvSpPr>
        <p:spPr>
          <a:xfrm>
            <a:off x="2512456" y="234066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nê</a:t>
            </a:r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3267974" y="234066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nu</a:t>
            </a:r>
            <a:endParaRPr lang="en-US" sz="2800"/>
          </a:p>
        </p:txBody>
      </p:sp>
      <p:sp>
        <p:nvSpPr>
          <p:cNvPr id="17" name="TextBox 16"/>
          <p:cNvSpPr txBox="1"/>
          <p:nvPr/>
        </p:nvSpPr>
        <p:spPr>
          <a:xfrm>
            <a:off x="3338863" y="279579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gu</a:t>
            </a:r>
            <a:endParaRPr lang="en-US" sz="2800"/>
          </a:p>
        </p:txBody>
      </p:sp>
      <p:sp>
        <p:nvSpPr>
          <p:cNvPr id="18" name="TextBox 17"/>
          <p:cNvSpPr txBox="1"/>
          <p:nvPr/>
        </p:nvSpPr>
        <p:spPr>
          <a:xfrm>
            <a:off x="1716088" y="3317463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gie</a:t>
            </a:r>
            <a:endParaRPr lang="en-US" sz="2800"/>
          </a:p>
        </p:txBody>
      </p:sp>
      <p:sp>
        <p:nvSpPr>
          <p:cNvPr id="19" name="TextBox 18"/>
          <p:cNvSpPr txBox="1"/>
          <p:nvPr/>
        </p:nvSpPr>
        <p:spPr>
          <a:xfrm>
            <a:off x="2464204" y="3317463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giê</a:t>
            </a:r>
            <a:endParaRPr lang="en-US" sz="2800"/>
          </a:p>
        </p:txBody>
      </p:sp>
      <p:sp>
        <p:nvSpPr>
          <p:cNvPr id="20" name="TextBox 19"/>
          <p:cNvSpPr txBox="1"/>
          <p:nvPr/>
        </p:nvSpPr>
        <p:spPr>
          <a:xfrm>
            <a:off x="3219722" y="3317463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giu</a:t>
            </a:r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6895944" y="1761743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ghi</a:t>
            </a:r>
            <a:endParaRPr lang="en-US" sz="2800"/>
          </a:p>
        </p:txBody>
      </p:sp>
      <p:sp>
        <p:nvSpPr>
          <p:cNvPr id="23" name="TextBox 22"/>
          <p:cNvSpPr txBox="1"/>
          <p:nvPr/>
        </p:nvSpPr>
        <p:spPr>
          <a:xfrm>
            <a:off x="5909237" y="2323875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nho</a:t>
            </a:r>
            <a:endParaRPr lang="en-US" sz="2800"/>
          </a:p>
        </p:txBody>
      </p:sp>
      <p:sp>
        <p:nvSpPr>
          <p:cNvPr id="24" name="TextBox 23"/>
          <p:cNvSpPr txBox="1"/>
          <p:nvPr/>
        </p:nvSpPr>
        <p:spPr>
          <a:xfrm>
            <a:off x="6906115" y="2340667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nhi</a:t>
            </a:r>
            <a:endParaRPr lang="en-US" sz="2800"/>
          </a:p>
        </p:txBody>
      </p:sp>
      <p:sp>
        <p:nvSpPr>
          <p:cNvPr id="25" name="TextBox 24"/>
          <p:cNvSpPr txBox="1"/>
          <p:nvPr/>
        </p:nvSpPr>
        <p:spPr>
          <a:xfrm>
            <a:off x="7571682" y="2323875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như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0692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448</Words>
  <PresentationFormat>On-screen Show (16:9)</PresentationFormat>
  <Paragraphs>161</Paragraphs>
  <Slides>23</Slides>
  <Notes>19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Simple Light</vt:lpstr>
      <vt:lpstr>BÀI 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2020-10-03T12:24:35Z</dcterms:modified>
</cp:coreProperties>
</file>