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D00E48-8776-49FC-9DDF-E1387D7F8CDF}" v="7" dt="2022-08-08T22:16:52.3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31" d="100"/>
          <a:sy n="31" d="100"/>
        </p:scale>
        <p:origin x="69" y="58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tags" Target="tags/tag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ng Ha" userId="270efafb50020bd6" providerId="LiveId" clId="{39D00E48-8776-49FC-9DDF-E1387D7F8CDF}"/>
    <pc:docChg chg="modSld">
      <pc:chgData name="Trang Ha" userId="270efafb50020bd6" providerId="LiveId" clId="{39D00E48-8776-49FC-9DDF-E1387D7F8CDF}" dt="2022-08-08T22:16:52.303" v="97" actId="14100"/>
      <pc:docMkLst>
        <pc:docMk/>
      </pc:docMkLst>
      <pc:sldChg chg="addSp delSp modSp mod">
        <pc:chgData name="Trang Ha" userId="270efafb50020bd6" providerId="LiveId" clId="{39D00E48-8776-49FC-9DDF-E1387D7F8CDF}" dt="2022-08-08T22:16:52.303" v="97" actId="14100"/>
        <pc:sldMkLst>
          <pc:docMk/>
          <pc:sldMk cId="4184934910" sldId="427"/>
        </pc:sldMkLst>
        <pc:spChg chg="mod">
          <ac:chgData name="Trang Ha" userId="270efafb50020bd6" providerId="LiveId" clId="{39D00E48-8776-49FC-9DDF-E1387D7F8CDF}" dt="2022-08-08T22:14:56.379" v="90" actId="20577"/>
          <ac:spMkLst>
            <pc:docMk/>
            <pc:sldMk cId="4184934910" sldId="427"/>
            <ac:spMk id="2" creationId="{00000000-0000-0000-0000-000000000000}"/>
          </ac:spMkLst>
        </pc:spChg>
        <pc:picChg chg="del">
          <ac:chgData name="Trang Ha" userId="270efafb50020bd6" providerId="LiveId" clId="{39D00E48-8776-49FC-9DDF-E1387D7F8CDF}" dt="2022-08-08T22:15:01.287" v="91" actId="478"/>
          <ac:picMkLst>
            <pc:docMk/>
            <pc:sldMk cId="4184934910" sldId="427"/>
            <ac:picMk id="3" creationId="{00000000-0000-0000-0000-000000000000}"/>
          </ac:picMkLst>
        </pc:picChg>
        <pc:picChg chg="add mod">
          <ac:chgData name="Trang Ha" userId="270efafb50020bd6" providerId="LiveId" clId="{39D00E48-8776-49FC-9DDF-E1387D7F8CDF}" dt="2022-08-08T22:16:52.303" v="97" actId="14100"/>
          <ac:picMkLst>
            <pc:docMk/>
            <pc:sldMk cId="4184934910" sldId="427"/>
            <ac:picMk id="1026" creationId="{9F48D241-B52E-60A3-881C-87A01CD0A1A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051719" y="3962400"/>
            <a:ext cx="74676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Thủ thỉ: 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 nhỏ nhẹ, vừa đủ nghe để tâm sựu bày tỏ</a:t>
            </a:r>
          </a:p>
        </p:txBody>
      </p:sp>
      <p:pic>
        <p:nvPicPr>
          <p:cNvPr id="1026" name="Picture 2" descr="Tiết kiệm 3 thứ này, chị em chẳng khác nào dâng chồng cho con giáp thứ 13 -  Tình yêu - Việt Giải Trí">
            <a:extLst>
              <a:ext uri="{FF2B5EF4-FFF2-40B4-BE49-F238E27FC236}">
                <a16:creationId xmlns:a16="http://schemas.microsoft.com/office/drawing/2014/main" id="{9F48D241-B52E-60A3-881C-87A01CD0A1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1357" y="2286000"/>
            <a:ext cx="6141162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9669</TotalTime>
  <Words>25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Trang Ha</cp:lastModifiedBy>
  <cp:revision>1043</cp:revision>
  <dcterms:created xsi:type="dcterms:W3CDTF">2008-09-09T22:52:10Z</dcterms:created>
  <dcterms:modified xsi:type="dcterms:W3CDTF">2022-08-08T22:17:01Z</dcterms:modified>
</cp:coreProperties>
</file>