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42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188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484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70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60453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08570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18902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35132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116300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707672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265478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198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97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64813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396957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5028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6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466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79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83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708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523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CC3D-0CDC-4A8F-926D-C6386582CF62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38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2CC3D-0CDC-4A8F-926D-C6386582CF62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45DC7-B21A-4053-ACFC-D89AD97F0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88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7546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Rectangle 192"/>
          <p:cNvSpPr/>
          <p:nvPr/>
        </p:nvSpPr>
        <p:spPr>
          <a:xfrm>
            <a:off x="3505593" y="506107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94" name="Rectangle 193"/>
          <p:cNvSpPr/>
          <p:nvPr/>
        </p:nvSpPr>
        <p:spPr>
          <a:xfrm>
            <a:off x="3865593" y="50704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95" name="Rectangle 194"/>
          <p:cNvSpPr/>
          <p:nvPr/>
        </p:nvSpPr>
        <p:spPr>
          <a:xfrm>
            <a:off x="4239533" y="5071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96" name="Rectangle 195"/>
          <p:cNvSpPr/>
          <p:nvPr/>
        </p:nvSpPr>
        <p:spPr>
          <a:xfrm>
            <a:off x="4613654" y="507158"/>
            <a:ext cx="36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97" name="Rectangle 196"/>
          <p:cNvSpPr/>
          <p:nvPr/>
        </p:nvSpPr>
        <p:spPr>
          <a:xfrm>
            <a:off x="4973654" y="5071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198" name="Rectangle 197"/>
          <p:cNvSpPr/>
          <p:nvPr/>
        </p:nvSpPr>
        <p:spPr>
          <a:xfrm>
            <a:off x="5347327" y="5071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99" name="Rectangle 198"/>
          <p:cNvSpPr/>
          <p:nvPr/>
        </p:nvSpPr>
        <p:spPr>
          <a:xfrm>
            <a:off x="5707327" y="5071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203" name="Rectangle 202"/>
          <p:cNvSpPr/>
          <p:nvPr/>
        </p:nvSpPr>
        <p:spPr>
          <a:xfrm>
            <a:off x="3131840" y="866107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204" name="Rectangle 203"/>
          <p:cNvSpPr/>
          <p:nvPr/>
        </p:nvSpPr>
        <p:spPr>
          <a:xfrm>
            <a:off x="3505593" y="866107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205" name="Rectangle 204"/>
          <p:cNvSpPr/>
          <p:nvPr/>
        </p:nvSpPr>
        <p:spPr>
          <a:xfrm>
            <a:off x="3865593" y="86704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206" name="Rectangle 205"/>
          <p:cNvSpPr/>
          <p:nvPr/>
        </p:nvSpPr>
        <p:spPr>
          <a:xfrm>
            <a:off x="4239533" y="8671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07" name="Rectangle 206"/>
          <p:cNvSpPr/>
          <p:nvPr/>
        </p:nvSpPr>
        <p:spPr>
          <a:xfrm>
            <a:off x="4613654" y="867158"/>
            <a:ext cx="36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08" name="Rectangle 207"/>
          <p:cNvSpPr/>
          <p:nvPr/>
        </p:nvSpPr>
        <p:spPr>
          <a:xfrm>
            <a:off x="4973654" y="8671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W</a:t>
            </a:r>
          </a:p>
        </p:txBody>
      </p:sp>
      <p:sp>
        <p:nvSpPr>
          <p:cNvPr id="209" name="Rectangle 208"/>
          <p:cNvSpPr/>
          <p:nvPr/>
        </p:nvSpPr>
        <p:spPr>
          <a:xfrm>
            <a:off x="5347327" y="8671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210" name="Rectangle 209"/>
          <p:cNvSpPr/>
          <p:nvPr/>
        </p:nvSpPr>
        <p:spPr>
          <a:xfrm>
            <a:off x="5707327" y="8671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211" name="Rectangle 210"/>
          <p:cNvSpPr/>
          <p:nvPr/>
        </p:nvSpPr>
        <p:spPr>
          <a:xfrm>
            <a:off x="6067327" y="8671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17" name="Rectangle 216"/>
          <p:cNvSpPr/>
          <p:nvPr/>
        </p:nvSpPr>
        <p:spPr>
          <a:xfrm>
            <a:off x="4613654" y="1228209"/>
            <a:ext cx="36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18" name="Rectangle 217"/>
          <p:cNvSpPr/>
          <p:nvPr/>
        </p:nvSpPr>
        <p:spPr>
          <a:xfrm>
            <a:off x="4973654" y="122820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19" name="Rectangle 218"/>
          <p:cNvSpPr/>
          <p:nvPr/>
        </p:nvSpPr>
        <p:spPr>
          <a:xfrm>
            <a:off x="5347327" y="122820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220" name="Rectangle 219"/>
          <p:cNvSpPr/>
          <p:nvPr/>
        </p:nvSpPr>
        <p:spPr>
          <a:xfrm>
            <a:off x="5707327" y="122820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221" name="Rectangle 220"/>
          <p:cNvSpPr/>
          <p:nvPr/>
        </p:nvSpPr>
        <p:spPr>
          <a:xfrm>
            <a:off x="6067327" y="122820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25" name="Rectangle 224"/>
          <p:cNvSpPr/>
          <p:nvPr/>
        </p:nvSpPr>
        <p:spPr>
          <a:xfrm>
            <a:off x="3865593" y="162569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26" name="Rectangle 225"/>
          <p:cNvSpPr/>
          <p:nvPr/>
        </p:nvSpPr>
        <p:spPr>
          <a:xfrm>
            <a:off x="4239533" y="1625807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227" name="Rectangle 226"/>
          <p:cNvSpPr/>
          <p:nvPr/>
        </p:nvSpPr>
        <p:spPr>
          <a:xfrm>
            <a:off x="4613654" y="1625807"/>
            <a:ext cx="36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28" name="Rectangle 227"/>
          <p:cNvSpPr/>
          <p:nvPr/>
        </p:nvSpPr>
        <p:spPr>
          <a:xfrm>
            <a:off x="4973654" y="1625807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229" name="Rectangle 228"/>
          <p:cNvSpPr/>
          <p:nvPr/>
        </p:nvSpPr>
        <p:spPr>
          <a:xfrm>
            <a:off x="5347327" y="1625807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230" name="Rectangle 229"/>
          <p:cNvSpPr/>
          <p:nvPr/>
        </p:nvSpPr>
        <p:spPr>
          <a:xfrm>
            <a:off x="5707327" y="1625807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34" name="Rectangle 233"/>
          <p:cNvSpPr/>
          <p:nvPr/>
        </p:nvSpPr>
        <p:spPr>
          <a:xfrm>
            <a:off x="3505593" y="1985807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235" name="Rectangle 234"/>
          <p:cNvSpPr/>
          <p:nvPr/>
        </p:nvSpPr>
        <p:spPr>
          <a:xfrm>
            <a:off x="3865593" y="198674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36" name="Rectangle 235"/>
          <p:cNvSpPr/>
          <p:nvPr/>
        </p:nvSpPr>
        <p:spPr>
          <a:xfrm>
            <a:off x="4239533" y="19868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37" name="Rectangle 236"/>
          <p:cNvSpPr/>
          <p:nvPr/>
        </p:nvSpPr>
        <p:spPr>
          <a:xfrm>
            <a:off x="4613654" y="1986858"/>
            <a:ext cx="36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238" name="Rectangle 237"/>
          <p:cNvSpPr/>
          <p:nvPr/>
        </p:nvSpPr>
        <p:spPr>
          <a:xfrm>
            <a:off x="4973654" y="19868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39" name="Rectangle 238"/>
          <p:cNvSpPr/>
          <p:nvPr/>
        </p:nvSpPr>
        <p:spPr>
          <a:xfrm>
            <a:off x="5347327" y="19868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240" name="Rectangle 239"/>
          <p:cNvSpPr/>
          <p:nvPr/>
        </p:nvSpPr>
        <p:spPr>
          <a:xfrm>
            <a:off x="5707327" y="19868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241" name="Rectangle 240"/>
          <p:cNvSpPr/>
          <p:nvPr/>
        </p:nvSpPr>
        <p:spPr>
          <a:xfrm>
            <a:off x="6067327" y="19868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43" name="Rectangle 242"/>
          <p:cNvSpPr/>
          <p:nvPr/>
        </p:nvSpPr>
        <p:spPr>
          <a:xfrm>
            <a:off x="3131840" y="23468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244" name="Rectangle 243"/>
          <p:cNvSpPr/>
          <p:nvPr/>
        </p:nvSpPr>
        <p:spPr>
          <a:xfrm>
            <a:off x="3505593" y="2346858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45" name="Rectangle 244"/>
          <p:cNvSpPr/>
          <p:nvPr/>
        </p:nvSpPr>
        <p:spPr>
          <a:xfrm>
            <a:off x="3865593" y="2347800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46" name="Rectangle 245"/>
          <p:cNvSpPr/>
          <p:nvPr/>
        </p:nvSpPr>
        <p:spPr>
          <a:xfrm>
            <a:off x="4239533" y="234790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247" name="Rectangle 246"/>
          <p:cNvSpPr/>
          <p:nvPr/>
        </p:nvSpPr>
        <p:spPr>
          <a:xfrm>
            <a:off x="4613654" y="2347909"/>
            <a:ext cx="36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48" name="Rectangle 247"/>
          <p:cNvSpPr/>
          <p:nvPr/>
        </p:nvSpPr>
        <p:spPr>
          <a:xfrm>
            <a:off x="4973654" y="234790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53" name="Rectangle 252"/>
          <p:cNvSpPr/>
          <p:nvPr/>
        </p:nvSpPr>
        <p:spPr>
          <a:xfrm>
            <a:off x="3131840" y="270790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254" name="Rectangle 253"/>
          <p:cNvSpPr/>
          <p:nvPr/>
        </p:nvSpPr>
        <p:spPr>
          <a:xfrm>
            <a:off x="3505593" y="2707909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255" name="Rectangle 254"/>
          <p:cNvSpPr/>
          <p:nvPr/>
        </p:nvSpPr>
        <p:spPr>
          <a:xfrm>
            <a:off x="3865593" y="2708851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56" name="Rectangle 255"/>
          <p:cNvSpPr/>
          <p:nvPr/>
        </p:nvSpPr>
        <p:spPr>
          <a:xfrm>
            <a:off x="4239533" y="2708960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57" name="Rectangle 256"/>
          <p:cNvSpPr/>
          <p:nvPr/>
        </p:nvSpPr>
        <p:spPr>
          <a:xfrm>
            <a:off x="4613654" y="2708960"/>
            <a:ext cx="360000" cy="360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261" name="Rectangle 260"/>
          <p:cNvSpPr/>
          <p:nvPr/>
        </p:nvSpPr>
        <p:spPr>
          <a:xfrm>
            <a:off x="2771840" y="2708960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U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522434" y="529713"/>
            <a:ext cx="2561734" cy="361051"/>
            <a:chOff x="3657993" y="658507"/>
            <a:chExt cx="2561734" cy="361051"/>
          </a:xfrm>
          <a:solidFill>
            <a:schemeClr val="accent2"/>
          </a:solidFill>
        </p:grpSpPr>
        <p:sp>
          <p:nvSpPr>
            <p:cNvPr id="49" name="Rectangle 48"/>
            <p:cNvSpPr/>
            <p:nvPr/>
          </p:nvSpPr>
          <p:spPr>
            <a:xfrm>
              <a:off x="3657993" y="658507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017993" y="659449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391933" y="6595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766054" y="6595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126054" y="6595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499727" y="6595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5859727" y="6595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3" name="Oval 2"/>
          <p:cNvSpPr/>
          <p:nvPr/>
        </p:nvSpPr>
        <p:spPr>
          <a:xfrm>
            <a:off x="1763688" y="508209"/>
            <a:ext cx="360000" cy="36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accent4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sp>
        <p:nvSpPr>
          <p:cNvPr id="58" name="Oval 57"/>
          <p:cNvSpPr/>
          <p:nvPr/>
        </p:nvSpPr>
        <p:spPr>
          <a:xfrm>
            <a:off x="1763688" y="877654"/>
            <a:ext cx="360000" cy="36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accent4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sp>
        <p:nvSpPr>
          <p:cNvPr id="59" name="Oval 58"/>
          <p:cNvSpPr/>
          <p:nvPr/>
        </p:nvSpPr>
        <p:spPr>
          <a:xfrm>
            <a:off x="1763688" y="1226107"/>
            <a:ext cx="360000" cy="36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accent4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sp>
        <p:nvSpPr>
          <p:cNvPr id="60" name="Oval 59"/>
          <p:cNvSpPr/>
          <p:nvPr/>
        </p:nvSpPr>
        <p:spPr>
          <a:xfrm>
            <a:off x="1763688" y="1616661"/>
            <a:ext cx="360000" cy="36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accent4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sp>
        <p:nvSpPr>
          <p:cNvPr id="61" name="Oval 60"/>
          <p:cNvSpPr/>
          <p:nvPr/>
        </p:nvSpPr>
        <p:spPr>
          <a:xfrm>
            <a:off x="1763688" y="1976661"/>
            <a:ext cx="360000" cy="36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accent4">
                    <a:lumMod val="20000"/>
                    <a:lumOff val="80000"/>
                  </a:schemeClr>
                </a:solidFill>
              </a:rPr>
              <a:t>5</a:t>
            </a:r>
          </a:p>
        </p:txBody>
      </p:sp>
      <p:sp>
        <p:nvSpPr>
          <p:cNvPr id="62" name="Oval 61"/>
          <p:cNvSpPr/>
          <p:nvPr/>
        </p:nvSpPr>
        <p:spPr>
          <a:xfrm>
            <a:off x="1763688" y="2336661"/>
            <a:ext cx="360000" cy="36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accent4">
                    <a:lumMod val="20000"/>
                    <a:lumOff val="80000"/>
                  </a:schemeClr>
                </a:solidFill>
              </a:rPr>
              <a:t>6</a:t>
            </a:r>
          </a:p>
        </p:txBody>
      </p:sp>
      <p:sp>
        <p:nvSpPr>
          <p:cNvPr id="63" name="Oval 62"/>
          <p:cNvSpPr/>
          <p:nvPr/>
        </p:nvSpPr>
        <p:spPr>
          <a:xfrm>
            <a:off x="1763688" y="2713983"/>
            <a:ext cx="360000" cy="36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accent4">
                    <a:lumMod val="20000"/>
                    <a:lumOff val="80000"/>
                  </a:schemeClr>
                </a:solidFill>
              </a:rPr>
              <a:t>7</a:t>
            </a:r>
          </a:p>
        </p:txBody>
      </p:sp>
      <p:sp>
        <p:nvSpPr>
          <p:cNvPr id="4" name="Cloud 3"/>
          <p:cNvSpPr/>
          <p:nvPr/>
        </p:nvSpPr>
        <p:spPr>
          <a:xfrm>
            <a:off x="7027292" y="508209"/>
            <a:ext cx="504000" cy="360000"/>
          </a:xfrm>
          <a:prstGeom prst="clou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Cloud 64"/>
          <p:cNvSpPr/>
          <p:nvPr/>
        </p:nvSpPr>
        <p:spPr>
          <a:xfrm>
            <a:off x="7027292" y="866107"/>
            <a:ext cx="504000" cy="360000"/>
          </a:xfrm>
          <a:prstGeom prst="clou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Cloud 65"/>
          <p:cNvSpPr/>
          <p:nvPr/>
        </p:nvSpPr>
        <p:spPr>
          <a:xfrm>
            <a:off x="7027292" y="1260634"/>
            <a:ext cx="504000" cy="360000"/>
          </a:xfrm>
          <a:prstGeom prst="clou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Cloud 66"/>
          <p:cNvSpPr/>
          <p:nvPr/>
        </p:nvSpPr>
        <p:spPr>
          <a:xfrm>
            <a:off x="7027292" y="1633983"/>
            <a:ext cx="504000" cy="360000"/>
          </a:xfrm>
          <a:prstGeom prst="clou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Cloud 67"/>
          <p:cNvSpPr/>
          <p:nvPr/>
        </p:nvSpPr>
        <p:spPr>
          <a:xfrm>
            <a:off x="7027292" y="1993983"/>
            <a:ext cx="504000" cy="360000"/>
          </a:xfrm>
          <a:prstGeom prst="clou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Cloud 68"/>
          <p:cNvSpPr/>
          <p:nvPr/>
        </p:nvSpPr>
        <p:spPr>
          <a:xfrm>
            <a:off x="7027292" y="2353983"/>
            <a:ext cx="504000" cy="360000"/>
          </a:xfrm>
          <a:prstGeom prst="clou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Cloud 69"/>
          <p:cNvSpPr/>
          <p:nvPr/>
        </p:nvSpPr>
        <p:spPr>
          <a:xfrm>
            <a:off x="7027292" y="2709356"/>
            <a:ext cx="504000" cy="360000"/>
          </a:xfrm>
          <a:prstGeom prst="clou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3148721" y="877128"/>
            <a:ext cx="3295487" cy="361051"/>
            <a:chOff x="2812331" y="3643973"/>
            <a:chExt cx="3295487" cy="361051"/>
          </a:xfrm>
        </p:grpSpPr>
        <p:sp>
          <p:nvSpPr>
            <p:cNvPr id="71" name="Rectangle 70"/>
            <p:cNvSpPr/>
            <p:nvPr/>
          </p:nvSpPr>
          <p:spPr>
            <a:xfrm>
              <a:off x="2812331" y="3643973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186084" y="3643973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546084" y="3644915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920024" y="3645024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294145" y="3645024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4654145" y="3645024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5027818" y="3645024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5387818" y="3645024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5747818" y="3645024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612799" y="1256661"/>
            <a:ext cx="1813673" cy="360000"/>
            <a:chOff x="4943908" y="3429000"/>
            <a:chExt cx="1813673" cy="360000"/>
          </a:xfrm>
        </p:grpSpPr>
        <p:sp>
          <p:nvSpPr>
            <p:cNvPr id="81" name="Rectangle 80"/>
            <p:cNvSpPr/>
            <p:nvPr/>
          </p:nvSpPr>
          <p:spPr>
            <a:xfrm>
              <a:off x="4943908" y="3429000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5303908" y="3429000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5677581" y="3429000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6037581" y="3429000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6397581" y="3429000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882434" y="1625589"/>
            <a:ext cx="2201734" cy="360109"/>
            <a:chOff x="4017993" y="1778098"/>
            <a:chExt cx="2201734" cy="360109"/>
          </a:xfrm>
        </p:grpSpPr>
        <p:sp>
          <p:nvSpPr>
            <p:cNvPr id="87" name="Rectangle 86"/>
            <p:cNvSpPr/>
            <p:nvPr/>
          </p:nvSpPr>
          <p:spPr>
            <a:xfrm>
              <a:off x="4017993" y="177809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4391933" y="1778207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4766054" y="1778207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5126054" y="1778207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5499727" y="1778207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5859727" y="1778207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526460" y="1985698"/>
            <a:ext cx="2921734" cy="361051"/>
            <a:chOff x="4537558" y="4436061"/>
            <a:chExt cx="2921734" cy="361051"/>
          </a:xfrm>
        </p:grpSpPr>
        <p:sp>
          <p:nvSpPr>
            <p:cNvPr id="94" name="Rectangle 93"/>
            <p:cNvSpPr/>
            <p:nvPr/>
          </p:nvSpPr>
          <p:spPr>
            <a:xfrm>
              <a:off x="4537558" y="4436061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4897558" y="4437003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5271498" y="4437112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5645619" y="4437112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6005619" y="4437112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6379292" y="4437112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6739292" y="4437112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7099292" y="4437112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162274" y="2347274"/>
            <a:ext cx="2201814" cy="361051"/>
            <a:chOff x="3284240" y="2499258"/>
            <a:chExt cx="2201814" cy="361051"/>
          </a:xfrm>
        </p:grpSpPr>
        <p:sp>
          <p:nvSpPr>
            <p:cNvPr id="103" name="Rectangle 102"/>
            <p:cNvSpPr/>
            <p:nvPr/>
          </p:nvSpPr>
          <p:spPr>
            <a:xfrm>
              <a:off x="3284240" y="24992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657993" y="24992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4017993" y="2500200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4391933" y="2500309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4766054" y="2500309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5126054" y="2500309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30" name="Rectangle 129"/>
          <p:cNvSpPr/>
          <p:nvPr/>
        </p:nvSpPr>
        <p:spPr>
          <a:xfrm>
            <a:off x="2411840" y="2713983"/>
            <a:ext cx="360000" cy="3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B</a:t>
            </a:r>
          </a:p>
        </p:txBody>
      </p:sp>
      <p:grpSp>
        <p:nvGrpSpPr>
          <p:cNvPr id="131" name="Group 130"/>
          <p:cNvGrpSpPr/>
          <p:nvPr/>
        </p:nvGrpSpPr>
        <p:grpSpPr>
          <a:xfrm>
            <a:off x="2412048" y="2713983"/>
            <a:ext cx="2592000" cy="361051"/>
            <a:chOff x="3657993" y="658507"/>
            <a:chExt cx="2561734" cy="361051"/>
          </a:xfrm>
          <a:solidFill>
            <a:schemeClr val="accent2"/>
          </a:solidFill>
        </p:grpSpPr>
        <p:sp>
          <p:nvSpPr>
            <p:cNvPr id="132" name="Rectangle 131"/>
            <p:cNvSpPr/>
            <p:nvPr/>
          </p:nvSpPr>
          <p:spPr>
            <a:xfrm>
              <a:off x="3657993" y="658507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4017993" y="659449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4391933" y="6595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4766054" y="6595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5126054" y="6595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5499727" y="6595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5859727" y="659558"/>
              <a:ext cx="360000" cy="36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0" name="Rounded Rectangle 9"/>
          <p:cNvSpPr/>
          <p:nvPr/>
        </p:nvSpPr>
        <p:spPr>
          <a:xfrm>
            <a:off x="1115616" y="5085184"/>
            <a:ext cx="7056784" cy="136815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The person who helps you to protect your teeth</a:t>
            </a:r>
          </a:p>
        </p:txBody>
      </p:sp>
      <p:sp>
        <p:nvSpPr>
          <p:cNvPr id="122" name="Rounded Rectangle 121"/>
          <p:cNvSpPr/>
          <p:nvPr/>
        </p:nvSpPr>
        <p:spPr>
          <a:xfrm>
            <a:off x="1115616" y="5085184"/>
            <a:ext cx="7056784" cy="136815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The person who does the housework</a:t>
            </a:r>
          </a:p>
        </p:txBody>
      </p:sp>
      <p:sp>
        <p:nvSpPr>
          <p:cNvPr id="123" name="Rounded Rectangle 122"/>
          <p:cNvSpPr/>
          <p:nvPr/>
        </p:nvSpPr>
        <p:spPr>
          <a:xfrm>
            <a:off x="1106901" y="5085184"/>
            <a:ext cx="7056784" cy="136815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The person who performs in firm</a:t>
            </a:r>
          </a:p>
        </p:txBody>
      </p:sp>
      <p:sp>
        <p:nvSpPr>
          <p:cNvPr id="124" name="Rounded Rectangle 123"/>
          <p:cNvSpPr/>
          <p:nvPr/>
        </p:nvSpPr>
        <p:spPr>
          <a:xfrm>
            <a:off x="1115616" y="5085184"/>
            <a:ext cx="7056784" cy="136815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The person who protects your health</a:t>
            </a:r>
          </a:p>
        </p:txBody>
      </p:sp>
      <p:sp>
        <p:nvSpPr>
          <p:cNvPr id="125" name="Rounded Rectangle 124"/>
          <p:cNvSpPr/>
          <p:nvPr/>
        </p:nvSpPr>
        <p:spPr>
          <a:xfrm>
            <a:off x="1115616" y="5085184"/>
            <a:ext cx="7056784" cy="136815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The person who repairs machine</a:t>
            </a:r>
          </a:p>
        </p:txBody>
      </p:sp>
      <p:sp>
        <p:nvSpPr>
          <p:cNvPr id="126" name="Rounded Rectangle 125"/>
          <p:cNvSpPr/>
          <p:nvPr/>
        </p:nvSpPr>
        <p:spPr>
          <a:xfrm>
            <a:off x="1115616" y="5085184"/>
            <a:ext cx="7056784" cy="136815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The person who works in the field</a:t>
            </a:r>
          </a:p>
        </p:txBody>
      </p:sp>
      <p:sp>
        <p:nvSpPr>
          <p:cNvPr id="127" name="Rounded Rectangle 126"/>
          <p:cNvSpPr/>
          <p:nvPr/>
        </p:nvSpPr>
        <p:spPr>
          <a:xfrm>
            <a:off x="1115616" y="5085184"/>
            <a:ext cx="7056784" cy="136815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The person who builds the house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616374" y="512960"/>
            <a:ext cx="361040" cy="2556000"/>
            <a:chOff x="539552" y="2355034"/>
            <a:chExt cx="361040" cy="2539158"/>
          </a:xfrm>
        </p:grpSpPr>
        <p:sp>
          <p:nvSpPr>
            <p:cNvPr id="129" name="Rectangle 128"/>
            <p:cNvSpPr/>
            <p:nvPr/>
          </p:nvSpPr>
          <p:spPr>
            <a:xfrm>
              <a:off x="539552" y="2355034"/>
              <a:ext cx="360000" cy="3600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539552" y="2715034"/>
              <a:ext cx="360000" cy="3600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E</a:t>
              </a: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539552" y="3079008"/>
              <a:ext cx="360000" cy="3600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539552" y="3454192"/>
              <a:ext cx="360000" cy="3600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540592" y="3814192"/>
              <a:ext cx="360000" cy="3600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539552" y="4174192"/>
              <a:ext cx="360000" cy="3600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E</a:t>
              </a: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540592" y="4534192"/>
              <a:ext cx="360000" cy="3600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R</a:t>
              </a:r>
            </a:p>
          </p:txBody>
        </p:sp>
      </p:grpSp>
      <p:sp>
        <p:nvSpPr>
          <p:cNvPr id="12" name="5-Point Star 11"/>
          <p:cNvSpPr/>
          <p:nvPr/>
        </p:nvSpPr>
        <p:spPr>
          <a:xfrm>
            <a:off x="4643048" y="116632"/>
            <a:ext cx="329751" cy="288032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48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 L -0.21319 0.47361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60" y="23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7037E-6 L -0.17378 0.42106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98" y="21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2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07407E-6 L -0.13437 0.36829 " pathEditMode="relative" rAng="0" ptsTypes="AA">
                                      <p:cBhvr>
                                        <p:cTn id="137" dur="2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19" y="18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7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-4.44444E-6 L -0.09496 0.31042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58" y="15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2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22222E-6 L -0.05555 0.25764 " pathEditMode="relative" rAng="0" ptsTypes="AA">
                                      <p:cBhvr>
                                        <p:cTn id="147" dur="2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78" y="12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1065 L -0.01632 0.20509 " pathEditMode="relative" rAng="0" ptsTypes="AA">
                                      <p:cBhvr>
                                        <p:cTn id="152" dur="2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6" y="9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7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2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81481E-6 L 0.02309 0.15255 " pathEditMode="relative" rAng="0" ptsTypes="AA">
                                      <p:cBhvr>
                                        <p:cTn id="157" dur="20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6" y="7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96" grpId="0" animBg="1"/>
      <p:bldP spid="207" grpId="0" animBg="1"/>
      <p:bldP spid="217" grpId="0" animBg="1"/>
      <p:bldP spid="227" grpId="0" animBg="1"/>
      <p:bldP spid="237" grpId="0" animBg="1"/>
      <p:bldP spid="247" grpId="0" animBg="1"/>
      <p:bldP spid="257" grpId="0" animBg="1"/>
      <p:bldP spid="10" grpId="0" animBg="1"/>
      <p:bldP spid="10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26" y="0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148</Words>
  <PresentationFormat>Trình chiếu Trên màn hình (4:3)</PresentationFormat>
  <Paragraphs>72</Paragraphs>
  <Slides>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Office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2017-09-20T03:26:25Z</dcterms:created>
  <dcterms:modified xsi:type="dcterms:W3CDTF">2023-09-16T10:37:05Z</dcterms:modified>
</cp:coreProperties>
</file>