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478" r:id="rId2"/>
    <p:sldId id="425" r:id="rId3"/>
    <p:sldId id="476" r:id="rId4"/>
    <p:sldId id="444" r:id="rId5"/>
    <p:sldId id="446" r:id="rId6"/>
    <p:sldId id="445" r:id="rId7"/>
    <p:sldId id="447" r:id="rId8"/>
    <p:sldId id="472" r:id="rId9"/>
    <p:sldId id="479" r:id="rId10"/>
    <p:sldId id="480" r:id="rId11"/>
    <p:sldId id="481" r:id="rId12"/>
    <p:sldId id="482" r:id="rId13"/>
    <p:sldId id="455" r:id="rId14"/>
    <p:sldId id="454" r:id="rId15"/>
    <p:sldId id="483" r:id="rId16"/>
    <p:sldId id="453" r:id="rId17"/>
    <p:sldId id="458" r:id="rId18"/>
    <p:sldId id="462" r:id="rId19"/>
    <p:sldId id="461" r:id="rId20"/>
    <p:sldId id="432" r:id="rId21"/>
    <p:sldId id="477" r:id="rId22"/>
    <p:sldId id="467" r:id="rId23"/>
    <p:sldId id="463" r:id="rId24"/>
    <p:sldId id="466" r:id="rId25"/>
    <p:sldId id="464" r:id="rId26"/>
    <p:sldId id="468" r:id="rId27"/>
    <p:sldId id="433" r:id="rId28"/>
    <p:sldId id="434" r:id="rId29"/>
    <p:sldId id="471" r:id="rId30"/>
    <p:sldId id="435" r:id="rId31"/>
    <p:sldId id="436" r:id="rId32"/>
    <p:sldId id="437" r:id="rId33"/>
    <p:sldId id="440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436096B-1A22-40A0-B84F-81475D8D5ED3}">
          <p14:sldIdLst>
            <p14:sldId id="478"/>
            <p14:sldId id="425"/>
            <p14:sldId id="476"/>
            <p14:sldId id="444"/>
            <p14:sldId id="446"/>
            <p14:sldId id="445"/>
            <p14:sldId id="447"/>
            <p14:sldId id="472"/>
            <p14:sldId id="479"/>
            <p14:sldId id="480"/>
            <p14:sldId id="481"/>
            <p14:sldId id="482"/>
            <p14:sldId id="455"/>
            <p14:sldId id="454"/>
            <p14:sldId id="483"/>
            <p14:sldId id="453"/>
          </p14:sldIdLst>
        </p14:section>
        <p14:section name="Untitled Section" id="{F88A69CC-40B1-4528-990D-A061C004BFDF}">
          <p14:sldIdLst>
            <p14:sldId id="458"/>
            <p14:sldId id="462"/>
            <p14:sldId id="461"/>
            <p14:sldId id="432"/>
            <p14:sldId id="477"/>
            <p14:sldId id="467"/>
            <p14:sldId id="463"/>
            <p14:sldId id="466"/>
            <p14:sldId id="464"/>
            <p14:sldId id="468"/>
            <p14:sldId id="433"/>
            <p14:sldId id="434"/>
            <p14:sldId id="471"/>
            <p14:sldId id="435"/>
            <p14:sldId id="436"/>
            <p14:sldId id="437"/>
            <p14:sldId id="44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006600"/>
    <a:srgbClr val="C3852B"/>
    <a:srgbClr val="CC3300"/>
    <a:srgbClr val="003300"/>
    <a:srgbClr val="9D6C23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EE315C-5241-4A81-B61A-8FBDDCC3241A}" v="1" dt="2022-04-21T15:06:52.6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437" autoAdjust="0"/>
    <p:restoredTop sz="94660"/>
  </p:normalViewPr>
  <p:slideViewPr>
    <p:cSldViewPr snapToGrid="0">
      <p:cViewPr varScale="1">
        <p:scale>
          <a:sx n="85" d="100"/>
          <a:sy n="85" d="100"/>
        </p:scale>
        <p:origin x="67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oa Dinh Thi Kim" userId="a09ed41936519a14" providerId="LiveId" clId="{1DEE315C-5241-4A81-B61A-8FBDDCC3241A}"/>
    <pc:docChg chg="custSel delSld modSld">
      <pc:chgData name="Thoa Dinh Thi Kim" userId="a09ed41936519a14" providerId="LiveId" clId="{1DEE315C-5241-4A81-B61A-8FBDDCC3241A}" dt="2022-04-21T15:19:07.176" v="79" actId="14100"/>
      <pc:docMkLst>
        <pc:docMk/>
      </pc:docMkLst>
      <pc:sldChg chg="modSp mod">
        <pc:chgData name="Thoa Dinh Thi Kim" userId="a09ed41936519a14" providerId="LiveId" clId="{1DEE315C-5241-4A81-B61A-8FBDDCC3241A}" dt="2022-04-21T15:08:04.403" v="11" actId="1076"/>
        <pc:sldMkLst>
          <pc:docMk/>
          <pc:sldMk cId="0" sldId="257"/>
        </pc:sldMkLst>
        <pc:picChg chg="mod">
          <ac:chgData name="Thoa Dinh Thi Kim" userId="a09ed41936519a14" providerId="LiveId" clId="{1DEE315C-5241-4A81-B61A-8FBDDCC3241A}" dt="2022-04-21T15:08:04.403" v="11" actId="1076"/>
          <ac:picMkLst>
            <pc:docMk/>
            <pc:sldMk cId="0" sldId="257"/>
            <ac:picMk id="114" creationId="{00000000-0000-0000-0000-000000000000}"/>
          </ac:picMkLst>
        </pc:picChg>
      </pc:sldChg>
      <pc:sldChg chg="delSp mod">
        <pc:chgData name="Thoa Dinh Thi Kim" userId="a09ed41936519a14" providerId="LiveId" clId="{1DEE315C-5241-4A81-B61A-8FBDDCC3241A}" dt="2022-04-21T15:15:08.855" v="25" actId="478"/>
        <pc:sldMkLst>
          <pc:docMk/>
          <pc:sldMk cId="0" sldId="258"/>
        </pc:sldMkLst>
        <pc:picChg chg="del">
          <ac:chgData name="Thoa Dinh Thi Kim" userId="a09ed41936519a14" providerId="LiveId" clId="{1DEE315C-5241-4A81-B61A-8FBDDCC3241A}" dt="2022-04-21T15:15:08.855" v="25" actId="478"/>
          <ac:picMkLst>
            <pc:docMk/>
            <pc:sldMk cId="0" sldId="258"/>
            <ac:picMk id="121" creationId="{00000000-0000-0000-0000-000000000000}"/>
          </ac:picMkLst>
        </pc:picChg>
        <pc:picChg chg="del">
          <ac:chgData name="Thoa Dinh Thi Kim" userId="a09ed41936519a14" providerId="LiveId" clId="{1DEE315C-5241-4A81-B61A-8FBDDCC3241A}" dt="2022-04-21T15:15:07.134" v="24" actId="478"/>
          <ac:picMkLst>
            <pc:docMk/>
            <pc:sldMk cId="0" sldId="258"/>
            <ac:picMk id="125" creationId="{00000000-0000-0000-0000-000000000000}"/>
          </ac:picMkLst>
        </pc:picChg>
      </pc:sldChg>
      <pc:sldChg chg="modSp mod">
        <pc:chgData name="Thoa Dinh Thi Kim" userId="a09ed41936519a14" providerId="LiveId" clId="{1DEE315C-5241-4A81-B61A-8FBDDCC3241A}" dt="2022-04-21T15:15:28.369" v="28" actId="1076"/>
        <pc:sldMkLst>
          <pc:docMk/>
          <pc:sldMk cId="0" sldId="259"/>
        </pc:sldMkLst>
        <pc:spChg chg="mod">
          <ac:chgData name="Thoa Dinh Thi Kim" userId="a09ed41936519a14" providerId="LiveId" clId="{1DEE315C-5241-4A81-B61A-8FBDDCC3241A}" dt="2022-04-21T15:15:28.369" v="28" actId="1076"/>
          <ac:spMkLst>
            <pc:docMk/>
            <pc:sldMk cId="0" sldId="259"/>
            <ac:spMk id="131" creationId="{00000000-0000-0000-0000-000000000000}"/>
          </ac:spMkLst>
        </pc:spChg>
        <pc:grpChg chg="mod">
          <ac:chgData name="Thoa Dinh Thi Kim" userId="a09ed41936519a14" providerId="LiveId" clId="{1DEE315C-5241-4A81-B61A-8FBDDCC3241A}" dt="2022-04-21T15:15:24.233" v="27" actId="1076"/>
          <ac:grpSpMkLst>
            <pc:docMk/>
            <pc:sldMk cId="0" sldId="259"/>
            <ac:grpSpMk id="132" creationId="{00000000-0000-0000-0000-000000000000}"/>
          </ac:grpSpMkLst>
        </pc:grpChg>
      </pc:sldChg>
      <pc:sldChg chg="delSp modSp mod">
        <pc:chgData name="Thoa Dinh Thi Kim" userId="a09ed41936519a14" providerId="LiveId" clId="{1DEE315C-5241-4A81-B61A-8FBDDCC3241A}" dt="2022-04-21T15:16:02.973" v="36" actId="1076"/>
        <pc:sldMkLst>
          <pc:docMk/>
          <pc:sldMk cId="0" sldId="260"/>
        </pc:sldMkLst>
        <pc:spChg chg="mod">
          <ac:chgData name="Thoa Dinh Thi Kim" userId="a09ed41936519a14" providerId="LiveId" clId="{1DEE315C-5241-4A81-B61A-8FBDDCC3241A}" dt="2022-04-21T15:15:53.967" v="34" actId="1076"/>
          <ac:spMkLst>
            <pc:docMk/>
            <pc:sldMk cId="0" sldId="260"/>
            <ac:spMk id="170" creationId="{00000000-0000-0000-0000-000000000000}"/>
          </ac:spMkLst>
        </pc:spChg>
        <pc:spChg chg="mod">
          <ac:chgData name="Thoa Dinh Thi Kim" userId="a09ed41936519a14" providerId="LiveId" clId="{1DEE315C-5241-4A81-B61A-8FBDDCC3241A}" dt="2022-04-21T15:15:58.226" v="35" actId="1076"/>
          <ac:spMkLst>
            <pc:docMk/>
            <pc:sldMk cId="0" sldId="260"/>
            <ac:spMk id="171" creationId="{00000000-0000-0000-0000-000000000000}"/>
          </ac:spMkLst>
        </pc:spChg>
        <pc:spChg chg="mod">
          <ac:chgData name="Thoa Dinh Thi Kim" userId="a09ed41936519a14" providerId="LiveId" clId="{1DEE315C-5241-4A81-B61A-8FBDDCC3241A}" dt="2022-04-21T15:15:44.481" v="31" actId="1076"/>
          <ac:spMkLst>
            <pc:docMk/>
            <pc:sldMk cId="0" sldId="260"/>
            <ac:spMk id="172" creationId="{00000000-0000-0000-0000-000000000000}"/>
          </ac:spMkLst>
        </pc:spChg>
        <pc:spChg chg="mod">
          <ac:chgData name="Thoa Dinh Thi Kim" userId="a09ed41936519a14" providerId="LiveId" clId="{1DEE315C-5241-4A81-B61A-8FBDDCC3241A}" dt="2022-04-21T15:16:02.973" v="36" actId="1076"/>
          <ac:spMkLst>
            <pc:docMk/>
            <pc:sldMk cId="0" sldId="260"/>
            <ac:spMk id="173" creationId="{00000000-0000-0000-0000-000000000000}"/>
          </ac:spMkLst>
        </pc:spChg>
        <pc:grpChg chg="mod">
          <ac:chgData name="Thoa Dinh Thi Kim" userId="a09ed41936519a14" providerId="LiveId" clId="{1DEE315C-5241-4A81-B61A-8FBDDCC3241A}" dt="2022-04-21T15:15:39.313" v="30" actId="1076"/>
          <ac:grpSpMkLst>
            <pc:docMk/>
            <pc:sldMk cId="0" sldId="260"/>
            <ac:grpSpMk id="147" creationId="{00000000-0000-0000-0000-000000000000}"/>
          </ac:grpSpMkLst>
        </pc:grpChg>
        <pc:picChg chg="del">
          <ac:chgData name="Thoa Dinh Thi Kim" userId="a09ed41936519a14" providerId="LiveId" clId="{1DEE315C-5241-4A81-B61A-8FBDDCC3241A}" dt="2022-04-21T15:15:33.541" v="29" actId="478"/>
          <ac:picMkLst>
            <pc:docMk/>
            <pc:sldMk cId="0" sldId="260"/>
            <ac:picMk id="146" creationId="{00000000-0000-0000-0000-000000000000}"/>
          </ac:picMkLst>
        </pc:picChg>
      </pc:sldChg>
      <pc:sldChg chg="delSp mod">
        <pc:chgData name="Thoa Dinh Thi Kim" userId="a09ed41936519a14" providerId="LiveId" clId="{1DEE315C-5241-4A81-B61A-8FBDDCC3241A}" dt="2022-04-21T15:14:43.915" v="23" actId="478"/>
        <pc:sldMkLst>
          <pc:docMk/>
          <pc:sldMk cId="0" sldId="261"/>
        </pc:sldMkLst>
        <pc:picChg chg="del">
          <ac:chgData name="Thoa Dinh Thi Kim" userId="a09ed41936519a14" providerId="LiveId" clId="{1DEE315C-5241-4A81-B61A-8FBDDCC3241A}" dt="2022-04-21T15:14:41.862" v="22" actId="478"/>
          <ac:picMkLst>
            <pc:docMk/>
            <pc:sldMk cId="0" sldId="261"/>
            <ac:picMk id="207" creationId="{00000000-0000-0000-0000-000000000000}"/>
          </ac:picMkLst>
        </pc:picChg>
        <pc:picChg chg="del">
          <ac:chgData name="Thoa Dinh Thi Kim" userId="a09ed41936519a14" providerId="LiveId" clId="{1DEE315C-5241-4A81-B61A-8FBDDCC3241A}" dt="2022-04-21T15:14:43.915" v="23" actId="478"/>
          <ac:picMkLst>
            <pc:docMk/>
            <pc:sldMk cId="0" sldId="261"/>
            <ac:picMk id="208" creationId="{00000000-0000-0000-0000-000000000000}"/>
          </ac:picMkLst>
        </pc:picChg>
      </pc:sldChg>
      <pc:sldChg chg="modSp mod">
        <pc:chgData name="Thoa Dinh Thi Kim" userId="a09ed41936519a14" providerId="LiveId" clId="{1DEE315C-5241-4A81-B61A-8FBDDCC3241A}" dt="2022-04-21T15:16:17.334" v="38" actId="14100"/>
        <pc:sldMkLst>
          <pc:docMk/>
          <pc:sldMk cId="0" sldId="262"/>
        </pc:sldMkLst>
        <pc:spChg chg="mod">
          <ac:chgData name="Thoa Dinh Thi Kim" userId="a09ed41936519a14" providerId="LiveId" clId="{1DEE315C-5241-4A81-B61A-8FBDDCC3241A}" dt="2022-04-21T15:16:17.334" v="38" actId="14100"/>
          <ac:spMkLst>
            <pc:docMk/>
            <pc:sldMk cId="0" sldId="262"/>
            <ac:spMk id="222" creationId="{00000000-0000-0000-0000-000000000000}"/>
          </ac:spMkLst>
        </pc:spChg>
      </pc:sldChg>
      <pc:sldChg chg="delSp mod">
        <pc:chgData name="Thoa Dinh Thi Kim" userId="a09ed41936519a14" providerId="LiveId" clId="{1DEE315C-5241-4A81-B61A-8FBDDCC3241A}" dt="2022-04-21T15:16:24.497" v="40" actId="478"/>
        <pc:sldMkLst>
          <pc:docMk/>
          <pc:sldMk cId="0" sldId="263"/>
        </pc:sldMkLst>
        <pc:picChg chg="del">
          <ac:chgData name="Thoa Dinh Thi Kim" userId="a09ed41936519a14" providerId="LiveId" clId="{1DEE315C-5241-4A81-B61A-8FBDDCC3241A}" dt="2022-04-21T15:16:23.375" v="39" actId="478"/>
          <ac:picMkLst>
            <pc:docMk/>
            <pc:sldMk cId="0" sldId="263"/>
            <ac:picMk id="233" creationId="{00000000-0000-0000-0000-000000000000}"/>
          </ac:picMkLst>
        </pc:picChg>
        <pc:picChg chg="del">
          <ac:chgData name="Thoa Dinh Thi Kim" userId="a09ed41936519a14" providerId="LiveId" clId="{1DEE315C-5241-4A81-B61A-8FBDDCC3241A}" dt="2022-04-21T15:16:24.497" v="40" actId="478"/>
          <ac:picMkLst>
            <pc:docMk/>
            <pc:sldMk cId="0" sldId="263"/>
            <ac:picMk id="237" creationId="{00000000-0000-0000-0000-000000000000}"/>
          </ac:picMkLst>
        </pc:picChg>
      </pc:sldChg>
      <pc:sldChg chg="delSp mod">
        <pc:chgData name="Thoa Dinh Thi Kim" userId="a09ed41936519a14" providerId="LiveId" clId="{1DEE315C-5241-4A81-B61A-8FBDDCC3241A}" dt="2022-04-21T15:16:36.424" v="42" actId="478"/>
        <pc:sldMkLst>
          <pc:docMk/>
          <pc:sldMk cId="0" sldId="266"/>
        </pc:sldMkLst>
        <pc:picChg chg="del">
          <ac:chgData name="Thoa Dinh Thi Kim" userId="a09ed41936519a14" providerId="LiveId" clId="{1DEE315C-5241-4A81-B61A-8FBDDCC3241A}" dt="2022-04-21T15:16:36.424" v="42" actId="478"/>
          <ac:picMkLst>
            <pc:docMk/>
            <pc:sldMk cId="0" sldId="266"/>
            <ac:picMk id="364" creationId="{00000000-0000-0000-0000-000000000000}"/>
          </ac:picMkLst>
        </pc:picChg>
      </pc:sldChg>
      <pc:sldChg chg="delSp modSp mod">
        <pc:chgData name="Thoa Dinh Thi Kim" userId="a09ed41936519a14" providerId="LiveId" clId="{1DEE315C-5241-4A81-B61A-8FBDDCC3241A}" dt="2022-04-21T15:16:51.224" v="47" actId="1076"/>
        <pc:sldMkLst>
          <pc:docMk/>
          <pc:sldMk cId="0" sldId="267"/>
        </pc:sldMkLst>
        <pc:spChg chg="mod">
          <ac:chgData name="Thoa Dinh Thi Kim" userId="a09ed41936519a14" providerId="LiveId" clId="{1DEE315C-5241-4A81-B61A-8FBDDCC3241A}" dt="2022-04-21T15:16:51.224" v="47" actId="1076"/>
          <ac:spMkLst>
            <pc:docMk/>
            <pc:sldMk cId="0" sldId="267"/>
            <ac:spMk id="393" creationId="{00000000-0000-0000-0000-000000000000}"/>
          </ac:spMkLst>
        </pc:spChg>
        <pc:picChg chg="del">
          <ac:chgData name="Thoa Dinh Thi Kim" userId="a09ed41936519a14" providerId="LiveId" clId="{1DEE315C-5241-4A81-B61A-8FBDDCC3241A}" dt="2022-04-21T15:16:42.838" v="43" actId="478"/>
          <ac:picMkLst>
            <pc:docMk/>
            <pc:sldMk cId="0" sldId="267"/>
            <ac:picMk id="372" creationId="{00000000-0000-0000-0000-000000000000}"/>
          </ac:picMkLst>
        </pc:picChg>
        <pc:picChg chg="del">
          <ac:chgData name="Thoa Dinh Thi Kim" userId="a09ed41936519a14" providerId="LiveId" clId="{1DEE315C-5241-4A81-B61A-8FBDDCC3241A}" dt="2022-04-21T15:16:44.842" v="44" actId="478"/>
          <ac:picMkLst>
            <pc:docMk/>
            <pc:sldMk cId="0" sldId="267"/>
            <ac:picMk id="394" creationId="{00000000-0000-0000-0000-000000000000}"/>
          </ac:picMkLst>
        </pc:picChg>
      </pc:sldChg>
      <pc:sldChg chg="delSp modSp mod">
        <pc:chgData name="Thoa Dinh Thi Kim" userId="a09ed41936519a14" providerId="LiveId" clId="{1DEE315C-5241-4A81-B61A-8FBDDCC3241A}" dt="2022-04-21T15:17:28.791" v="54" actId="170"/>
        <pc:sldMkLst>
          <pc:docMk/>
          <pc:sldMk cId="0" sldId="268"/>
        </pc:sldMkLst>
        <pc:spChg chg="mod ord">
          <ac:chgData name="Thoa Dinh Thi Kim" userId="a09ed41936519a14" providerId="LiveId" clId="{1DEE315C-5241-4A81-B61A-8FBDDCC3241A}" dt="2022-04-21T15:17:28.791" v="54" actId="170"/>
          <ac:spMkLst>
            <pc:docMk/>
            <pc:sldMk cId="0" sldId="268"/>
            <ac:spMk id="493" creationId="{00000000-0000-0000-0000-000000000000}"/>
          </ac:spMkLst>
        </pc:spChg>
        <pc:picChg chg="del">
          <ac:chgData name="Thoa Dinh Thi Kim" userId="a09ed41936519a14" providerId="LiveId" clId="{1DEE315C-5241-4A81-B61A-8FBDDCC3241A}" dt="2022-04-21T15:16:58.509" v="49" actId="478"/>
          <ac:picMkLst>
            <pc:docMk/>
            <pc:sldMk cId="0" sldId="268"/>
            <ac:picMk id="403" creationId="{00000000-0000-0000-0000-000000000000}"/>
          </ac:picMkLst>
        </pc:picChg>
        <pc:picChg chg="del">
          <ac:chgData name="Thoa Dinh Thi Kim" userId="a09ed41936519a14" providerId="LiveId" clId="{1DEE315C-5241-4A81-B61A-8FBDDCC3241A}" dt="2022-04-21T15:16:56.033" v="48" actId="478"/>
          <ac:picMkLst>
            <pc:docMk/>
            <pc:sldMk cId="0" sldId="268"/>
            <ac:picMk id="404" creationId="{00000000-0000-0000-0000-000000000000}"/>
          </ac:picMkLst>
        </pc:picChg>
        <pc:picChg chg="mod ord">
          <ac:chgData name="Thoa Dinh Thi Kim" userId="a09ed41936519a14" providerId="LiveId" clId="{1DEE315C-5241-4A81-B61A-8FBDDCC3241A}" dt="2022-04-21T15:17:17.376" v="52" actId="171"/>
          <ac:picMkLst>
            <pc:docMk/>
            <pc:sldMk cId="0" sldId="268"/>
            <ac:picMk id="496" creationId="{00000000-0000-0000-0000-000000000000}"/>
          </ac:picMkLst>
        </pc:picChg>
      </pc:sldChg>
      <pc:sldChg chg="delSp modSp mod">
        <pc:chgData name="Thoa Dinh Thi Kim" userId="a09ed41936519a14" providerId="LiveId" clId="{1DEE315C-5241-4A81-B61A-8FBDDCC3241A}" dt="2022-04-21T15:17:59.158" v="62" actId="1076"/>
        <pc:sldMkLst>
          <pc:docMk/>
          <pc:sldMk cId="0" sldId="269"/>
        </pc:sldMkLst>
        <pc:spChg chg="mod">
          <ac:chgData name="Thoa Dinh Thi Kim" userId="a09ed41936519a14" providerId="LiveId" clId="{1DEE315C-5241-4A81-B61A-8FBDDCC3241A}" dt="2022-04-21T15:17:59.158" v="62" actId="1076"/>
          <ac:spMkLst>
            <pc:docMk/>
            <pc:sldMk cId="0" sldId="269"/>
            <ac:spMk id="502" creationId="{00000000-0000-0000-0000-000000000000}"/>
          </ac:spMkLst>
        </pc:spChg>
        <pc:picChg chg="mod">
          <ac:chgData name="Thoa Dinh Thi Kim" userId="a09ed41936519a14" providerId="LiveId" clId="{1DEE315C-5241-4A81-B61A-8FBDDCC3241A}" dt="2022-04-21T15:17:47.727" v="58" actId="1076"/>
          <ac:picMkLst>
            <pc:docMk/>
            <pc:sldMk cId="0" sldId="269"/>
            <ac:picMk id="501" creationId="{00000000-0000-0000-0000-000000000000}"/>
          </ac:picMkLst>
        </pc:picChg>
        <pc:picChg chg="del">
          <ac:chgData name="Thoa Dinh Thi Kim" userId="a09ed41936519a14" providerId="LiveId" clId="{1DEE315C-5241-4A81-B61A-8FBDDCC3241A}" dt="2022-04-21T15:17:37.977" v="55" actId="478"/>
          <ac:picMkLst>
            <pc:docMk/>
            <pc:sldMk cId="0" sldId="269"/>
            <ac:picMk id="508" creationId="{00000000-0000-0000-0000-000000000000}"/>
          </ac:picMkLst>
        </pc:picChg>
        <pc:picChg chg="del">
          <ac:chgData name="Thoa Dinh Thi Kim" userId="a09ed41936519a14" providerId="LiveId" clId="{1DEE315C-5241-4A81-B61A-8FBDDCC3241A}" dt="2022-04-21T15:17:49.010" v="59" actId="478"/>
          <ac:picMkLst>
            <pc:docMk/>
            <pc:sldMk cId="0" sldId="269"/>
            <ac:picMk id="510" creationId="{00000000-0000-0000-0000-000000000000}"/>
          </ac:picMkLst>
        </pc:picChg>
      </pc:sldChg>
      <pc:sldChg chg="delSp modSp mod">
        <pc:chgData name="Thoa Dinh Thi Kim" userId="a09ed41936519a14" providerId="LiveId" clId="{1DEE315C-5241-4A81-B61A-8FBDDCC3241A}" dt="2022-04-21T15:18:11.814" v="66" actId="14100"/>
        <pc:sldMkLst>
          <pc:docMk/>
          <pc:sldMk cId="0" sldId="270"/>
        </pc:sldMkLst>
        <pc:spChg chg="mod">
          <ac:chgData name="Thoa Dinh Thi Kim" userId="a09ed41936519a14" providerId="LiveId" clId="{1DEE315C-5241-4A81-B61A-8FBDDCC3241A}" dt="2022-04-21T15:18:11.814" v="66" actId="14100"/>
          <ac:spMkLst>
            <pc:docMk/>
            <pc:sldMk cId="0" sldId="270"/>
            <ac:spMk id="515" creationId="{00000000-0000-0000-0000-000000000000}"/>
          </ac:spMkLst>
        </pc:spChg>
        <pc:picChg chg="del">
          <ac:chgData name="Thoa Dinh Thi Kim" userId="a09ed41936519a14" providerId="LiveId" clId="{1DEE315C-5241-4A81-B61A-8FBDDCC3241A}" dt="2022-04-21T15:18:03.702" v="63" actId="478"/>
          <ac:picMkLst>
            <pc:docMk/>
            <pc:sldMk cId="0" sldId="270"/>
            <ac:picMk id="529" creationId="{00000000-0000-0000-0000-000000000000}"/>
          </ac:picMkLst>
        </pc:picChg>
        <pc:picChg chg="del">
          <ac:chgData name="Thoa Dinh Thi Kim" userId="a09ed41936519a14" providerId="LiveId" clId="{1DEE315C-5241-4A81-B61A-8FBDDCC3241A}" dt="2022-04-21T15:18:05.883" v="64" actId="478"/>
          <ac:picMkLst>
            <pc:docMk/>
            <pc:sldMk cId="0" sldId="270"/>
            <ac:picMk id="531" creationId="{00000000-0000-0000-0000-000000000000}"/>
          </ac:picMkLst>
        </pc:picChg>
      </pc:sldChg>
      <pc:sldChg chg="delSp modSp mod">
        <pc:chgData name="Thoa Dinh Thi Kim" userId="a09ed41936519a14" providerId="LiveId" clId="{1DEE315C-5241-4A81-B61A-8FBDDCC3241A}" dt="2022-04-21T15:18:24.198" v="70" actId="1076"/>
        <pc:sldMkLst>
          <pc:docMk/>
          <pc:sldMk cId="0" sldId="271"/>
        </pc:sldMkLst>
        <pc:spChg chg="mod">
          <ac:chgData name="Thoa Dinh Thi Kim" userId="a09ed41936519a14" providerId="LiveId" clId="{1DEE315C-5241-4A81-B61A-8FBDDCC3241A}" dt="2022-04-21T15:18:24.198" v="70" actId="1076"/>
          <ac:spMkLst>
            <pc:docMk/>
            <pc:sldMk cId="0" sldId="271"/>
            <ac:spMk id="539" creationId="{00000000-0000-0000-0000-000000000000}"/>
          </ac:spMkLst>
        </pc:spChg>
        <pc:picChg chg="del">
          <ac:chgData name="Thoa Dinh Thi Kim" userId="a09ed41936519a14" providerId="LiveId" clId="{1DEE315C-5241-4A81-B61A-8FBDDCC3241A}" dt="2022-04-21T15:18:17.098" v="67" actId="478"/>
          <ac:picMkLst>
            <pc:docMk/>
            <pc:sldMk cId="0" sldId="271"/>
            <ac:picMk id="541" creationId="{00000000-0000-0000-0000-000000000000}"/>
          </ac:picMkLst>
        </pc:picChg>
        <pc:picChg chg="del">
          <ac:chgData name="Thoa Dinh Thi Kim" userId="a09ed41936519a14" providerId="LiveId" clId="{1DEE315C-5241-4A81-B61A-8FBDDCC3241A}" dt="2022-04-21T15:18:18.954" v="68" actId="478"/>
          <ac:picMkLst>
            <pc:docMk/>
            <pc:sldMk cId="0" sldId="271"/>
            <ac:picMk id="543" creationId="{00000000-0000-0000-0000-000000000000}"/>
          </ac:picMkLst>
        </pc:picChg>
      </pc:sldChg>
      <pc:sldChg chg="delSp mod">
        <pc:chgData name="Thoa Dinh Thi Kim" userId="a09ed41936519a14" providerId="LiveId" clId="{1DEE315C-5241-4A81-B61A-8FBDDCC3241A}" dt="2022-04-21T15:18:29.631" v="72" actId="478"/>
        <pc:sldMkLst>
          <pc:docMk/>
          <pc:sldMk cId="0" sldId="272"/>
        </pc:sldMkLst>
        <pc:spChg chg="del">
          <ac:chgData name="Thoa Dinh Thi Kim" userId="a09ed41936519a14" providerId="LiveId" clId="{1DEE315C-5241-4A81-B61A-8FBDDCC3241A}" dt="2022-04-21T15:18:29.631" v="72" actId="478"/>
          <ac:spMkLst>
            <pc:docMk/>
            <pc:sldMk cId="0" sldId="272"/>
            <ac:spMk id="550" creationId="{00000000-0000-0000-0000-000000000000}"/>
          </ac:spMkLst>
        </pc:spChg>
        <pc:picChg chg="del">
          <ac:chgData name="Thoa Dinh Thi Kim" userId="a09ed41936519a14" providerId="LiveId" clId="{1DEE315C-5241-4A81-B61A-8FBDDCC3241A}" dt="2022-04-21T15:18:27.826" v="71" actId="478"/>
          <ac:picMkLst>
            <pc:docMk/>
            <pc:sldMk cId="0" sldId="272"/>
            <ac:picMk id="551" creationId="{00000000-0000-0000-0000-000000000000}"/>
          </ac:picMkLst>
        </pc:picChg>
      </pc:sldChg>
      <pc:sldChg chg="delSp mod">
        <pc:chgData name="Thoa Dinh Thi Kim" userId="a09ed41936519a14" providerId="LiveId" clId="{1DEE315C-5241-4A81-B61A-8FBDDCC3241A}" dt="2022-04-21T15:18:36.672" v="74" actId="478"/>
        <pc:sldMkLst>
          <pc:docMk/>
          <pc:sldMk cId="0" sldId="273"/>
        </pc:sldMkLst>
        <pc:spChg chg="del">
          <ac:chgData name="Thoa Dinh Thi Kim" userId="a09ed41936519a14" providerId="LiveId" clId="{1DEE315C-5241-4A81-B61A-8FBDDCC3241A}" dt="2022-04-21T15:18:35.670" v="73" actId="478"/>
          <ac:spMkLst>
            <pc:docMk/>
            <pc:sldMk cId="0" sldId="273"/>
            <ac:spMk id="560" creationId="{00000000-0000-0000-0000-000000000000}"/>
          </ac:spMkLst>
        </pc:spChg>
        <pc:picChg chg="del">
          <ac:chgData name="Thoa Dinh Thi Kim" userId="a09ed41936519a14" providerId="LiveId" clId="{1DEE315C-5241-4A81-B61A-8FBDDCC3241A}" dt="2022-04-21T15:18:36.672" v="74" actId="478"/>
          <ac:picMkLst>
            <pc:docMk/>
            <pc:sldMk cId="0" sldId="273"/>
            <ac:picMk id="561" creationId="{00000000-0000-0000-0000-000000000000}"/>
          </ac:picMkLst>
        </pc:picChg>
      </pc:sldChg>
      <pc:sldChg chg="delSp modSp mod">
        <pc:chgData name="Thoa Dinh Thi Kim" userId="a09ed41936519a14" providerId="LiveId" clId="{1DEE315C-5241-4A81-B61A-8FBDDCC3241A}" dt="2022-04-21T15:19:07.176" v="79" actId="14100"/>
        <pc:sldMkLst>
          <pc:docMk/>
          <pc:sldMk cId="1825979432" sldId="280"/>
        </pc:sldMkLst>
        <pc:spChg chg="mod">
          <ac:chgData name="Thoa Dinh Thi Kim" userId="a09ed41936519a14" providerId="LiveId" clId="{1DEE315C-5241-4A81-B61A-8FBDDCC3241A}" dt="2022-04-21T15:19:07.176" v="79" actId="14100"/>
          <ac:spMkLst>
            <pc:docMk/>
            <pc:sldMk cId="1825979432" sldId="280"/>
            <ac:spMk id="632" creationId="{00000000-0000-0000-0000-000000000000}"/>
          </ac:spMkLst>
        </pc:spChg>
        <pc:picChg chg="del">
          <ac:chgData name="Thoa Dinh Thi Kim" userId="a09ed41936519a14" providerId="LiveId" clId="{1DEE315C-5241-4A81-B61A-8FBDDCC3241A}" dt="2022-04-21T15:18:58.845" v="76" actId="478"/>
          <ac:picMkLst>
            <pc:docMk/>
            <pc:sldMk cId="1825979432" sldId="280"/>
            <ac:picMk id="654" creationId="{00000000-0000-0000-0000-000000000000}"/>
          </ac:picMkLst>
        </pc:picChg>
      </pc:sldChg>
      <pc:sldChg chg="delSp mod">
        <pc:chgData name="Thoa Dinh Thi Kim" userId="a09ed41936519a14" providerId="LiveId" clId="{1DEE315C-5241-4A81-B61A-8FBDDCC3241A}" dt="2022-04-21T15:18:41.996" v="75" actId="478"/>
        <pc:sldMkLst>
          <pc:docMk/>
          <pc:sldMk cId="0" sldId="281"/>
        </pc:sldMkLst>
        <pc:picChg chg="del">
          <ac:chgData name="Thoa Dinh Thi Kim" userId="a09ed41936519a14" providerId="LiveId" clId="{1DEE315C-5241-4A81-B61A-8FBDDCC3241A}" dt="2022-04-21T15:18:41.996" v="75" actId="478"/>
          <ac:picMkLst>
            <pc:docMk/>
            <pc:sldMk cId="0" sldId="281"/>
            <ac:picMk id="661" creationId="{00000000-0000-0000-0000-000000000000}"/>
          </ac:picMkLst>
        </pc:picChg>
      </pc:sldChg>
      <pc:sldChg chg="del">
        <pc:chgData name="Thoa Dinh Thi Kim" userId="a09ed41936519a14" providerId="LiveId" clId="{1DEE315C-5241-4A81-B61A-8FBDDCC3241A}" dt="2022-04-21T15:08:48.012" v="12" actId="47"/>
        <pc:sldMkLst>
          <pc:docMk/>
          <pc:sldMk cId="0" sldId="283"/>
        </pc:sldMkLst>
      </pc:sldChg>
      <pc:sldChg chg="del">
        <pc:chgData name="Thoa Dinh Thi Kim" userId="a09ed41936519a14" providerId="LiveId" clId="{1DEE315C-5241-4A81-B61A-8FBDDCC3241A}" dt="2022-04-21T15:08:50.391" v="13" actId="2696"/>
        <pc:sldMkLst>
          <pc:docMk/>
          <pc:sldMk cId="0" sldId="284"/>
        </pc:sldMkLst>
      </pc:sldChg>
      <pc:sldChg chg="modSp mod">
        <pc:chgData name="Thoa Dinh Thi Kim" userId="a09ed41936519a14" providerId="LiveId" clId="{1DEE315C-5241-4A81-B61A-8FBDDCC3241A}" dt="2022-04-21T15:16:31.514" v="41" actId="1076"/>
        <pc:sldMkLst>
          <pc:docMk/>
          <pc:sldMk cId="858234837" sldId="285"/>
        </pc:sldMkLst>
        <pc:spChg chg="mod">
          <ac:chgData name="Thoa Dinh Thi Kim" userId="a09ed41936519a14" providerId="LiveId" clId="{1DEE315C-5241-4A81-B61A-8FBDDCC3241A}" dt="2022-04-21T15:16:31.514" v="41" actId="1076"/>
          <ac:spMkLst>
            <pc:docMk/>
            <pc:sldMk cId="858234837" sldId="285"/>
            <ac:spMk id="2" creationId="{00000000-0000-0000-0000-000000000000}"/>
          </ac:spMkLst>
        </pc:spChg>
      </pc:sldChg>
      <pc:sldChg chg="del">
        <pc:chgData name="Thoa Dinh Thi Kim" userId="a09ed41936519a14" providerId="LiveId" clId="{1DEE315C-5241-4A81-B61A-8FBDDCC3241A}" dt="2022-04-21T15:08:52.378" v="14" actId="47"/>
        <pc:sldMkLst>
          <pc:docMk/>
          <pc:sldMk cId="505424943" sldId="409"/>
        </pc:sldMkLst>
      </pc:sldChg>
      <pc:sldChg chg="addSp delSp modSp mod">
        <pc:chgData name="Thoa Dinh Thi Kim" userId="a09ed41936519a14" providerId="LiveId" clId="{1DEE315C-5241-4A81-B61A-8FBDDCC3241A}" dt="2022-04-21T15:09:37.008" v="21" actId="20577"/>
        <pc:sldMkLst>
          <pc:docMk/>
          <pc:sldMk cId="3064850248" sldId="416"/>
        </pc:sldMkLst>
        <pc:spChg chg="mod">
          <ac:chgData name="Thoa Dinh Thi Kim" userId="a09ed41936519a14" providerId="LiveId" clId="{1DEE315C-5241-4A81-B61A-8FBDDCC3241A}" dt="2022-04-21T15:09:37.008" v="21" actId="20577"/>
          <ac:spMkLst>
            <pc:docMk/>
            <pc:sldMk cId="3064850248" sldId="416"/>
            <ac:spMk id="5" creationId="{7FD9AC66-AA2D-4DA4-A78D-478A2E2207AF}"/>
          </ac:spMkLst>
        </pc:spChg>
        <pc:picChg chg="add mod">
          <ac:chgData name="Thoa Dinh Thi Kim" userId="a09ed41936519a14" providerId="LiveId" clId="{1DEE315C-5241-4A81-B61A-8FBDDCC3241A}" dt="2022-04-21T15:07:48.652" v="9" actId="14100"/>
          <ac:picMkLst>
            <pc:docMk/>
            <pc:sldMk cId="3064850248" sldId="416"/>
            <ac:picMk id="12" creationId="{DA8AAA0F-876C-47B4-9A90-039F6F05C74F}"/>
          </ac:picMkLst>
        </pc:picChg>
        <pc:picChg chg="del">
          <ac:chgData name="Thoa Dinh Thi Kim" userId="a09ed41936519a14" providerId="LiveId" clId="{1DEE315C-5241-4A81-B61A-8FBDDCC3241A}" dt="2022-04-21T15:07:41.832" v="7" actId="478"/>
          <ac:picMkLst>
            <pc:docMk/>
            <pc:sldMk cId="3064850248" sldId="416"/>
            <ac:picMk id="15" creationId="{DF163C2C-E8C9-436E-ABAB-45882433DE9B}"/>
          </ac:picMkLst>
        </pc:picChg>
        <pc:picChg chg="del">
          <ac:chgData name="Thoa Dinh Thi Kim" userId="a09ed41936519a14" providerId="LiveId" clId="{1DEE315C-5241-4A81-B61A-8FBDDCC3241A}" dt="2022-04-21T15:07:38.253" v="5" actId="478"/>
          <ac:picMkLst>
            <pc:docMk/>
            <pc:sldMk cId="3064850248" sldId="416"/>
            <ac:picMk id="16" creationId="{3234BB96-05AC-4149-A0EB-0C93D242644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4B225D-6D02-43B9-9C8D-959DE60DA9CD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5EF0B0-1364-42AD-B6B7-9467263CB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991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09589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D9EDFCA-E461-4CAD-B757-27D6FF8E4E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0"/>
            <a:ext cx="12192000" cy="68552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E05446-B278-45F3-A228-828BF6C83A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94114"/>
            <a:ext cx="9144000" cy="1785666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4AD254-0465-42DE-82F7-418D8C0EE7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71855"/>
            <a:ext cx="9144000" cy="1309596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2730A5-07BA-4154-A050-A64D2A3A9E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342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76932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7433F3FA-08F3-4106-AE12-DDA10EB8A4BC}" type="datetime1">
              <a:rPr lang="en-US" smtClean="0"/>
              <a:t>5/2/2023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007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74A3404E-108D-4C83-932E-0A353F71BD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3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73765" y="934278"/>
            <a:ext cx="11473070" cy="756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 b="1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473765" y="1825625"/>
            <a:ext cx="1147307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/>
            </a:lvl1pPr>
            <a:lvl2pPr>
              <a:defRPr sz="18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76932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38DF0D05-42D3-481C-ABD1-CF761A9E73F9}" type="datetime1">
              <a:rPr lang="en-US" smtClean="0"/>
              <a:t>5/2/2023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007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74A3404E-108D-4C83-932E-0A353F71BD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97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687B6-1FF5-4ECA-954C-C384D1E38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4F15B4-D13C-437C-9816-A95724A4A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2D1631-EFC8-4C88-8FCD-A7CE3541F1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366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266F3-4448-41A8-BE74-80458F013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985554"/>
            <a:ext cx="10515600" cy="2028281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40803E-E3C9-4110-A81E-1382FF408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04082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D58D93-EE1D-46B5-868A-09E6ED559C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415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AD499-03D1-4CEC-A494-06ACFE163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798605"/>
            <a:ext cx="11323284" cy="690562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005C3-52EB-42CA-A7EA-CA0955D11E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032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4B6D6F-9A73-4F95-A497-E0999AAFBD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992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2053DAE-B2E0-4863-AA77-5D8FC856F4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7"/>
            <a:ext cx="12192000" cy="68548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213E1C-C9F9-4356-8A48-951D14BD57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708" y="1543"/>
            <a:ext cx="1103268" cy="110286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87F9CD-CCED-4E67-A53A-76525FA004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578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BDAD4B9-CC17-4DF5-98E0-18A9B62D39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7"/>
            <a:ext cx="12192000" cy="68548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213E1C-C9F9-4356-8A48-951D14BD57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708" y="1543"/>
            <a:ext cx="1103268" cy="110286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87F9CD-CCED-4E67-A53A-76525FA004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490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91FC915-07E9-4252-8016-5A01770CBE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"/>
            <a:ext cx="12192000" cy="685523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F4017A-84E0-4364-BE03-7C76BD5093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D24F2E-9AE2-4081-82E9-068B1CD5BF4E}"/>
              </a:ext>
            </a:extLst>
          </p:cNvPr>
          <p:cNvSpPr txBox="1"/>
          <p:nvPr userDrawn="1"/>
        </p:nvSpPr>
        <p:spPr>
          <a:xfrm>
            <a:off x="2791098" y="3075057"/>
            <a:ext cx="66098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TRÂN TRỌNG CẢM ƠN!</a:t>
            </a:r>
          </a:p>
        </p:txBody>
      </p:sp>
    </p:spTree>
    <p:extLst>
      <p:ext uri="{BB962C8B-B14F-4D97-AF65-F5344CB8AC3E}">
        <p14:creationId xmlns:p14="http://schemas.microsoft.com/office/powerpoint/2010/main" val="4084805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91FC915-07E9-4252-8016-5A01770CBE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82"/>
          <a:stretch/>
        </p:blipFill>
        <p:spPr>
          <a:xfrm>
            <a:off x="0" y="0"/>
            <a:ext cx="12192000" cy="301752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F4017A-84E0-4364-BE03-7C76BD5093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043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262BC70-1C6B-4512-8C32-1214B5924F5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5"/>
            <a:ext cx="12192000" cy="6854885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C5FAE8-AC4C-425D-A3A0-729C9B11C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798604"/>
            <a:ext cx="11323284" cy="10270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A24AE8-0D6A-4CF9-BE95-261D48B42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490" y="1983581"/>
            <a:ext cx="1132114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3DD3A-7DF7-4860-86EA-26BF111A5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899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5" r:id="rId5"/>
    <p:sldLayoutId id="2147483656" r:id="rId6"/>
    <p:sldLayoutId id="2147483661" r:id="rId7"/>
    <p:sldLayoutId id="2147483657" r:id="rId8"/>
    <p:sldLayoutId id="2147483660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1pPr>
      <a:lvl2pPr marL="6858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2pPr>
      <a:lvl3pPr marL="11430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3pPr>
      <a:lvl4pPr marL="16002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4pPr>
      <a:lvl5pPr marL="20574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6" descr="C:\Users\Administrator\Desktop\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123825" y="4606753"/>
            <a:ext cx="2915816" cy="2251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12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626" y="129140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1631441" y="1954479"/>
            <a:ext cx="9116504" cy="11320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</a:p>
          <a:p>
            <a:pPr algn="ctr"/>
            <a:r>
              <a:rPr lang="en-US" sz="32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10" name="Rectangle 9"/>
          <p:cNvSpPr/>
          <p:nvPr/>
        </p:nvSpPr>
        <p:spPr>
          <a:xfrm>
            <a:off x="2608071" y="1278610"/>
            <a:ext cx="71632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TRẢI NGHIỆM, HƯỚNG NGHIỆP 7</a:t>
            </a:r>
          </a:p>
        </p:txBody>
      </p:sp>
      <p:pic>
        <p:nvPicPr>
          <p:cNvPr id="11" name="Picture 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819" y="3498032"/>
            <a:ext cx="4556586" cy="27053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3015401" y="218210"/>
            <a:ext cx="6039492" cy="6204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/>
            <a:r>
              <a:rPr lang="en-US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SỞ GIÁO DỤC VÀ ĐÀO TẠO TỈNH ĐĂK LĂK</a:t>
            </a:r>
            <a:br>
              <a:rPr lang="en-US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THCS - THPT ĐÔNG DU</a:t>
            </a:r>
          </a:p>
        </p:txBody>
      </p:sp>
    </p:spTree>
    <p:extLst>
      <p:ext uri="{BB962C8B-B14F-4D97-AF65-F5344CB8AC3E}">
        <p14:creationId xmlns:p14="http://schemas.microsoft.com/office/powerpoint/2010/main" val="2773609151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091584" y="136938"/>
            <a:ext cx="4008682" cy="461665"/>
          </a:xfrm>
          <a:prstGeom prst="rect">
            <a:avLst/>
          </a:prstGeom>
          <a:solidFill>
            <a:schemeClr val="accent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GỢI Ý CÁCH ỨNG XỬ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1CCC8C-782E-A207-7EDC-AB24F8BDED67}"/>
              </a:ext>
            </a:extLst>
          </p:cNvPr>
          <p:cNvSpPr/>
          <p:nvPr/>
        </p:nvSpPr>
        <p:spPr>
          <a:xfrm>
            <a:off x="887505" y="5326596"/>
            <a:ext cx="10440992" cy="830997"/>
          </a:xfrm>
          <a:prstGeom prst="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lùi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niên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nhẹ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niên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“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Lần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nhớ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xếp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hang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E939D7A9-FF2D-FB9E-40EC-39423D4B1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24" y="1057835"/>
            <a:ext cx="11178988" cy="3944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9169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091584" y="136938"/>
            <a:ext cx="4008682" cy="461665"/>
          </a:xfrm>
          <a:prstGeom prst="rect">
            <a:avLst/>
          </a:prstGeom>
          <a:solidFill>
            <a:schemeClr val="accent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GỢI Ý CÁCH ỨNG XỬ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1CCC8C-782E-A207-7EDC-AB24F8BDED67}"/>
              </a:ext>
            </a:extLst>
          </p:cNvPr>
          <p:cNvSpPr/>
          <p:nvPr/>
        </p:nvSpPr>
        <p:spPr>
          <a:xfrm>
            <a:off x="2574315" y="5265676"/>
            <a:ext cx="6686225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S: “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tay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6B90F0B-E429-ABF6-90A6-85C03E0CE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59" y="1130659"/>
            <a:ext cx="11663082" cy="353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14176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091584" y="136938"/>
            <a:ext cx="4008682" cy="461665"/>
          </a:xfrm>
          <a:prstGeom prst="rect">
            <a:avLst/>
          </a:prstGeom>
          <a:solidFill>
            <a:schemeClr val="accent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GỢI Ý CÁCH ỨNG XỬ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1CCC8C-782E-A207-7EDC-AB24F8BDED67}"/>
              </a:ext>
            </a:extLst>
          </p:cNvPr>
          <p:cNvSpPr/>
          <p:nvPr/>
        </p:nvSpPr>
        <p:spPr>
          <a:xfrm>
            <a:off x="968188" y="5265676"/>
            <a:ext cx="10300447" cy="83099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G: “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nơi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thiêng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 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!”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AE30108-440C-86B9-08E6-473D3AD64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79" y="1265130"/>
            <a:ext cx="11179063" cy="3082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13273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42055"/>
            <a:ext cx="1287888" cy="1001133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43943" y="995729"/>
            <a:ext cx="6687012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5" name="Group 67"/>
          <p:cNvGrpSpPr>
            <a:grpSpLocks/>
          </p:cNvGrpSpPr>
          <p:nvPr/>
        </p:nvGrpSpPr>
        <p:grpSpPr bwMode="auto">
          <a:xfrm>
            <a:off x="213236" y="1030148"/>
            <a:ext cx="381000" cy="381000"/>
            <a:chOff x="2078" y="1680"/>
            <a:chExt cx="1615" cy="1615"/>
          </a:xfrm>
        </p:grpSpPr>
        <p:sp>
          <p:nvSpPr>
            <p:cNvPr id="26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9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30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1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2" name="Text Box 9"/>
          <p:cNvSpPr txBox="1">
            <a:spLocks noChangeArrowheads="1"/>
          </p:cNvSpPr>
          <p:nvPr/>
        </p:nvSpPr>
        <p:spPr bwMode="gray">
          <a:xfrm>
            <a:off x="257203" y="1023592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2" name="Rectangle 1"/>
          <p:cNvSpPr/>
          <p:nvPr/>
        </p:nvSpPr>
        <p:spPr>
          <a:xfrm>
            <a:off x="875429" y="2162055"/>
            <a:ext cx="10440992" cy="1569660"/>
          </a:xfrm>
          <a:prstGeom prst="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muôn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chìa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khoá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935024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99159" y="1164762"/>
            <a:ext cx="6687012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5" name="Group 67"/>
          <p:cNvGrpSpPr>
            <a:grpSpLocks/>
          </p:cNvGrpSpPr>
          <p:nvPr/>
        </p:nvGrpSpPr>
        <p:grpSpPr bwMode="auto">
          <a:xfrm>
            <a:off x="174547" y="1206830"/>
            <a:ext cx="381000" cy="381000"/>
            <a:chOff x="2078" y="1680"/>
            <a:chExt cx="1615" cy="1615"/>
          </a:xfrm>
        </p:grpSpPr>
        <p:sp>
          <p:nvSpPr>
            <p:cNvPr id="26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9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30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1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2" name="Text Box 9"/>
          <p:cNvSpPr txBox="1">
            <a:spLocks noChangeArrowheads="1"/>
          </p:cNvSpPr>
          <p:nvPr/>
        </p:nvSpPr>
        <p:spPr bwMode="gray">
          <a:xfrm>
            <a:off x="204793" y="1230104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31383" y="2283041"/>
            <a:ext cx="3908042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THEO BÀN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672" y="1847621"/>
            <a:ext cx="6605588" cy="4669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35024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99159" y="1164762"/>
            <a:ext cx="6687012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hiện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tôn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trọng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sự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25" name="Group 67"/>
          <p:cNvGrpSpPr>
            <a:grpSpLocks/>
          </p:cNvGrpSpPr>
          <p:nvPr/>
        </p:nvGrpSpPr>
        <p:grpSpPr bwMode="auto">
          <a:xfrm>
            <a:off x="174547" y="1206830"/>
            <a:ext cx="381000" cy="381000"/>
            <a:chOff x="2078" y="1680"/>
            <a:chExt cx="1615" cy="1615"/>
          </a:xfrm>
        </p:grpSpPr>
        <p:sp>
          <p:nvSpPr>
            <p:cNvPr id="26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2" name="Text Box 9"/>
          <p:cNvSpPr txBox="1">
            <a:spLocks noChangeArrowheads="1"/>
          </p:cNvSpPr>
          <p:nvPr/>
        </p:nvSpPr>
        <p:spPr bwMode="gray">
          <a:xfrm>
            <a:off x="204793" y="1230104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6: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SỐNG HÒA HỢP TRONG CỘNG ĐỒNG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300"/>
          <a:stretch/>
        </p:blipFill>
        <p:spPr bwMode="auto">
          <a:xfrm>
            <a:off x="947045" y="1784869"/>
            <a:ext cx="9989896" cy="1792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6481C27-4CFB-A509-A9A2-772DB1B4991A}"/>
              </a:ext>
            </a:extLst>
          </p:cNvPr>
          <p:cNvSpPr/>
          <p:nvPr/>
        </p:nvSpPr>
        <p:spPr>
          <a:xfrm>
            <a:off x="786759" y="4303842"/>
            <a:ext cx="10472912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phổ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dàng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chứ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gay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gắt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717852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99159" y="1164762"/>
            <a:ext cx="6687012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5" name="Group 67"/>
          <p:cNvGrpSpPr>
            <a:grpSpLocks/>
          </p:cNvGrpSpPr>
          <p:nvPr/>
        </p:nvGrpSpPr>
        <p:grpSpPr bwMode="auto">
          <a:xfrm>
            <a:off x="174547" y="1206830"/>
            <a:ext cx="381000" cy="381000"/>
            <a:chOff x="2078" y="1680"/>
            <a:chExt cx="1615" cy="1615"/>
          </a:xfrm>
        </p:grpSpPr>
        <p:sp>
          <p:nvSpPr>
            <p:cNvPr id="26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9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30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1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2" name="Text Box 9"/>
          <p:cNvSpPr txBox="1">
            <a:spLocks noChangeArrowheads="1"/>
          </p:cNvSpPr>
          <p:nvPr/>
        </p:nvSpPr>
        <p:spPr bwMode="gray">
          <a:xfrm>
            <a:off x="204793" y="1230104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89058" y="4427567"/>
            <a:ext cx="10957672" cy="1200329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chê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bai,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giễu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90B681D-354D-F9A7-7ED3-41BCDB8743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07" b="38774"/>
          <a:stretch/>
        </p:blipFill>
        <p:spPr bwMode="auto">
          <a:xfrm>
            <a:off x="714375" y="1813114"/>
            <a:ext cx="10094822" cy="2192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35024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185365" cy="733917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1000754" y="778561"/>
            <a:ext cx="6687012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5" name="Group 67"/>
          <p:cNvGrpSpPr>
            <a:grpSpLocks/>
          </p:cNvGrpSpPr>
          <p:nvPr/>
        </p:nvGrpSpPr>
        <p:grpSpPr bwMode="auto">
          <a:xfrm>
            <a:off x="550048" y="824087"/>
            <a:ext cx="381000" cy="381000"/>
            <a:chOff x="2078" y="1680"/>
            <a:chExt cx="1615" cy="1615"/>
          </a:xfrm>
        </p:grpSpPr>
        <p:sp>
          <p:nvSpPr>
            <p:cNvPr id="26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9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30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1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2" name="Text Box 9"/>
          <p:cNvSpPr txBox="1">
            <a:spLocks noChangeArrowheads="1"/>
          </p:cNvSpPr>
          <p:nvPr/>
        </p:nvSpPr>
        <p:spPr bwMode="gray">
          <a:xfrm>
            <a:off x="569647" y="818029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16" name="Cloud Callout 15"/>
          <p:cNvSpPr/>
          <p:nvPr/>
        </p:nvSpPr>
        <p:spPr>
          <a:xfrm>
            <a:off x="938178" y="1318591"/>
            <a:ext cx="6502401" cy="1753156"/>
          </a:xfrm>
          <a:prstGeom prst="cloudCallout">
            <a:avLst>
              <a:gd name="adj1" fmla="val -38340"/>
              <a:gd name="adj2" fmla="val 106130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Ý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10442" y="3409586"/>
            <a:ext cx="11185704" cy="1446550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đắn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Có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cuộc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sống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mình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10442" y="5072896"/>
            <a:ext cx="11185704" cy="1785104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=&gt;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chúng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cần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phải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nhìn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nhận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bắt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đổi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Chính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người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bức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cuộc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sống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chính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Vì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vậy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hạ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thấp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936617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063607" cy="85032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813" y="820082"/>
            <a:ext cx="11288041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vi,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</p:txBody>
      </p:sp>
      <p:grpSp>
        <p:nvGrpSpPr>
          <p:cNvPr id="6" name="Group 74"/>
          <p:cNvGrpSpPr>
            <a:grpSpLocks/>
          </p:cNvGrpSpPr>
          <p:nvPr/>
        </p:nvGrpSpPr>
        <p:grpSpPr bwMode="auto">
          <a:xfrm>
            <a:off x="161893" y="862150"/>
            <a:ext cx="381000" cy="381000"/>
            <a:chOff x="2078" y="1680"/>
            <a:chExt cx="1615" cy="1615"/>
          </a:xfrm>
        </p:grpSpPr>
        <p:sp>
          <p:nvSpPr>
            <p:cNvPr id="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4869" y="870438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292111" y="1582744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NHIỆM VỤ Ở NHÀ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69134" y="2207876"/>
            <a:ext cx="5269970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yết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vi,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486" y="1369758"/>
            <a:ext cx="5975713" cy="2198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5312" y="3718679"/>
            <a:ext cx="5881174" cy="313932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2200" dirty="0">
                <a:solidFill>
                  <a:srgbClr val="FFFF00"/>
                </a:solidFill>
                <a:latin typeface="+mj-lt"/>
              </a:rPr>
              <a:t>Thực trạng:</a:t>
            </a:r>
          </a:p>
          <a:p>
            <a:pPr algn="just"/>
            <a:r>
              <a:rPr lang="vi-VN" sz="22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+ Kì thị giới tính: trọng nam khinh nữ, miệt thị, chế nhạo, phân biệt đối xử với người đồng tính,...</a:t>
            </a:r>
          </a:p>
          <a:p>
            <a:pPr algn="just"/>
            <a:r>
              <a:rPr lang="vi-VN" sz="22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+ Kì thị dân tộc: thái độ đùa cợt, xa lánh, cô lập với người vùng cao, người dân tộc thiểu số,..</a:t>
            </a:r>
          </a:p>
          <a:p>
            <a:pPr algn="just"/>
            <a:r>
              <a:rPr lang="vi-VN" sz="22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+ Kì thị địa vị xã hội: sự phân biệt rõ rệt giữa người giàu - kẻ nghèo, cười nhạo, chế giễu, khinh thường những người làm lao động chân tay, những người neo đơn phải đi hành khất, bán vé số,...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016485" y="3718679"/>
            <a:ext cx="5975713" cy="31393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Ý nghĩa của những việc làm cụ thể thể hiện sự không đồng tình với những hành vi, thái độ kì thị giới tính, dân tộc, địa vị xã hội:</a:t>
            </a:r>
          </a:p>
          <a:p>
            <a:pPr algn="just"/>
            <a:r>
              <a:rPr lang="vi-VN" sz="2200" dirty="0">
                <a:solidFill>
                  <a:schemeClr val="accent2"/>
                </a:solidFill>
                <a:latin typeface="+mj-lt"/>
              </a:rPr>
              <a:t>+ Giúp những người bị kì thị hoà nhập với xã hội, phát triển và chứng minh khả năng của bản thân.</a:t>
            </a:r>
          </a:p>
          <a:p>
            <a:pPr algn="just"/>
            <a:r>
              <a:rPr lang="vi-VN" sz="2200" dirty="0">
                <a:solidFill>
                  <a:schemeClr val="accent2"/>
                </a:solidFill>
                <a:latin typeface="+mj-lt"/>
              </a:rPr>
              <a:t>+ Đem lại sự công bằng, thấu hiểu giữa con người với con người.</a:t>
            </a:r>
          </a:p>
          <a:p>
            <a:pPr algn="just"/>
            <a:r>
              <a:rPr lang="vi-VN" sz="2200" dirty="0">
                <a:solidFill>
                  <a:schemeClr val="accent2"/>
                </a:solidFill>
                <a:latin typeface="+mj-lt"/>
              </a:rPr>
              <a:t>+ Xoá tan khoảng cách giàu - nghèo, cải thiện đời sống vật chất, tinh thần của con người trong xã hội.</a:t>
            </a:r>
            <a:endParaRPr lang="en-US" sz="2200" dirty="0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441126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056068" cy="88522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903811" y="921884"/>
            <a:ext cx="11009148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vi,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</p:txBody>
      </p:sp>
      <p:grpSp>
        <p:nvGrpSpPr>
          <p:cNvPr id="6" name="Group 74"/>
          <p:cNvGrpSpPr>
            <a:grpSpLocks/>
          </p:cNvGrpSpPr>
          <p:nvPr/>
        </p:nvGrpSpPr>
        <p:grpSpPr bwMode="auto">
          <a:xfrm>
            <a:off x="457052" y="992935"/>
            <a:ext cx="381000" cy="381000"/>
            <a:chOff x="2078" y="1680"/>
            <a:chExt cx="1615" cy="1615"/>
          </a:xfrm>
        </p:grpSpPr>
        <p:sp>
          <p:nvSpPr>
            <p:cNvPr id="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469521" y="992935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2" name="Explosion 2 1"/>
          <p:cNvSpPr/>
          <p:nvPr/>
        </p:nvSpPr>
        <p:spPr>
          <a:xfrm>
            <a:off x="275118" y="1881746"/>
            <a:ext cx="5121130" cy="3966692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TIÊU CHÍ ĐÁNH GIÁ BÀI THUYẾT TRÌNH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396248" y="2895596"/>
            <a:ext cx="65792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khoẻ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ràng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chặt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chẽ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logic,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366055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16570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87428" y="-34496"/>
            <a:ext cx="1310921" cy="8375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990893" y="785181"/>
            <a:ext cx="1115741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endParaRPr lang="en-US" sz="2400" dirty="0">
              <a:solidFill>
                <a:srgbClr val="C3852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568032" y="820993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631833" y="829550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32" y="1416676"/>
            <a:ext cx="11193746" cy="5228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01390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5" y="1164762"/>
            <a:ext cx="10678441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endParaRPr lang="en-US" sz="2400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161036" y="1216572"/>
            <a:ext cx="355600" cy="381000"/>
            <a:chOff x="2078" y="1680"/>
            <a:chExt cx="1615" cy="1615"/>
          </a:xfrm>
        </p:grpSpPr>
        <p:sp>
          <p:nvSpPr>
            <p:cNvPr id="7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1293" y="1238121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084715" y="2100498"/>
            <a:ext cx="2097439" cy="461665"/>
          </a:xfrm>
          <a:prstGeom prst="rect">
            <a:avLst/>
          </a:prstGeom>
          <a:solidFill>
            <a:srgbClr val="CC009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</a:t>
            </a:r>
          </a:p>
        </p:txBody>
      </p:sp>
      <p:sp>
        <p:nvSpPr>
          <p:cNvPr id="2" name="Rectangle 1"/>
          <p:cNvSpPr/>
          <p:nvPr/>
        </p:nvSpPr>
        <p:spPr>
          <a:xfrm>
            <a:off x="338065" y="2828832"/>
            <a:ext cx="5585800" cy="26776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”, HS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1506" name="Picture 2" descr="Top 10 dụng cụ học tập dễ thương, cần thiết cho học sinh trung học cơ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467" y="2090060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2843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prstClr val="black"/>
              </a:buClr>
              <a:buSzPct val="100000"/>
              <a:buFont typeface="Arial"/>
              <a:buNone/>
            </a:pPr>
            <a:endParaRPr lang="vi-VN" dirty="0">
              <a:solidFill>
                <a:prstClr val="black"/>
              </a:solidFill>
            </a:endParaRPr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5" y="1164762"/>
            <a:ext cx="10678441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endParaRPr lang="en-US" sz="2400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161036" y="1216572"/>
            <a:ext cx="355600" cy="381000"/>
            <a:chOff x="2078" y="1680"/>
            <a:chExt cx="1615" cy="1615"/>
          </a:xfrm>
        </p:grpSpPr>
        <p:sp>
          <p:nvSpPr>
            <p:cNvPr id="7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>
                <a:solidFill>
                  <a:prstClr val="black"/>
                </a:solidFill>
              </a:endParaRPr>
            </a:p>
          </p:txBody>
        </p:sp>
        <p:sp>
          <p:nvSpPr>
            <p:cNvPr id="8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>
                <a:solidFill>
                  <a:prstClr val="black"/>
                </a:solidFill>
              </a:endParaRPr>
            </a:p>
          </p:txBody>
        </p:sp>
        <p:sp>
          <p:nvSpPr>
            <p:cNvPr id="9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>
                <a:solidFill>
                  <a:prstClr val="black"/>
                </a:solidFill>
              </a:endParaRPr>
            </a:p>
          </p:txBody>
        </p:sp>
        <p:sp>
          <p:nvSpPr>
            <p:cNvPr id="11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>
                <a:solidFill>
                  <a:prstClr val="black"/>
                </a:solidFill>
              </a:endParaRPr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1293" y="1238121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17" name="Cloud Callout 16"/>
          <p:cNvSpPr/>
          <p:nvPr/>
        </p:nvSpPr>
        <p:spPr>
          <a:xfrm>
            <a:off x="2410802" y="1828801"/>
            <a:ext cx="5720323" cy="3474720"/>
          </a:xfrm>
          <a:prstGeom prst="cloudCallout">
            <a:avLst>
              <a:gd name="adj1" fmla="val -24601"/>
              <a:gd name="adj2" fmla="val 68886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3079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5" y="1164762"/>
            <a:ext cx="10678441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endParaRPr lang="en-US" sz="2400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161036" y="1216572"/>
            <a:ext cx="355600" cy="381000"/>
            <a:chOff x="2078" y="1680"/>
            <a:chExt cx="1615" cy="1615"/>
          </a:xfrm>
        </p:grpSpPr>
        <p:sp>
          <p:nvSpPr>
            <p:cNvPr id="7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1293" y="1238121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12" y="1987549"/>
            <a:ext cx="9885930" cy="4384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08330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5" y="1164762"/>
            <a:ext cx="10678441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endParaRPr lang="en-US" sz="2400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161036" y="1216572"/>
            <a:ext cx="355600" cy="381000"/>
            <a:chOff x="2078" y="1680"/>
            <a:chExt cx="1615" cy="1615"/>
          </a:xfrm>
        </p:grpSpPr>
        <p:sp>
          <p:nvSpPr>
            <p:cNvPr id="7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1293" y="1238121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2" name="Rectangle 1"/>
          <p:cNvSpPr/>
          <p:nvPr/>
        </p:nvSpPr>
        <p:spPr>
          <a:xfrm>
            <a:off x="1786974" y="2545276"/>
            <a:ext cx="8968112" cy="193899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quyên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sàng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đáo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672057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223493" cy="110139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5" y="1164762"/>
            <a:ext cx="10678441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endParaRPr lang="en-US" sz="2400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161036" y="1216572"/>
            <a:ext cx="355600" cy="381000"/>
            <a:chOff x="2078" y="1680"/>
            <a:chExt cx="1615" cy="1615"/>
          </a:xfrm>
        </p:grpSpPr>
        <p:sp>
          <p:nvSpPr>
            <p:cNvPr id="7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1293" y="1238121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9726904"/>
              </p:ext>
            </p:extLst>
          </p:nvPr>
        </p:nvGraphicFramePr>
        <p:xfrm>
          <a:off x="4332744" y="2249715"/>
          <a:ext cx="7061199" cy="40349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8411749" imgH="4791744" progId="Paint.Picture">
                  <p:embed/>
                </p:oleObj>
              </mc:Choice>
              <mc:Fallback>
                <p:oleObj name="Bitmap Image" r:id="rId3" imgW="8411749" imgH="4791744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32744" y="2249715"/>
                        <a:ext cx="7061199" cy="403497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/>
          <p:cNvSpPr/>
          <p:nvPr/>
        </p:nvSpPr>
        <p:spPr>
          <a:xfrm>
            <a:off x="1670481" y="2773914"/>
            <a:ext cx="1737502" cy="646331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THƯỜNG XUYÊN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673442" y="3818944"/>
            <a:ext cx="1734541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THỈNH THOẢNG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662317" y="4951056"/>
            <a:ext cx="1745666" cy="64633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874504" y="5089555"/>
            <a:ext cx="13324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HIẾM KHI</a:t>
            </a:r>
          </a:p>
        </p:txBody>
      </p:sp>
    </p:spTree>
    <p:extLst>
      <p:ext uri="{BB962C8B-B14F-4D97-AF65-F5344CB8AC3E}">
        <p14:creationId xmlns:p14="http://schemas.microsoft.com/office/powerpoint/2010/main" val="27672057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5" y="1164762"/>
            <a:ext cx="10678441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endParaRPr lang="en-US" sz="2400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161036" y="1216572"/>
            <a:ext cx="355600" cy="381000"/>
            <a:chOff x="2078" y="1680"/>
            <a:chExt cx="1615" cy="1615"/>
          </a:xfrm>
        </p:grpSpPr>
        <p:sp>
          <p:nvSpPr>
            <p:cNvPr id="7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1293" y="1238121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29158" y="2001670"/>
            <a:ext cx="2525235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THỰC HÀNH</a:t>
            </a:r>
          </a:p>
        </p:txBody>
      </p:sp>
      <p:sp>
        <p:nvSpPr>
          <p:cNvPr id="2" name="Rectangle 1"/>
          <p:cNvSpPr/>
          <p:nvPr/>
        </p:nvSpPr>
        <p:spPr>
          <a:xfrm>
            <a:off x="1588409" y="2813094"/>
            <a:ext cx="9573079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HS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Ủng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tai,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 .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672057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5" y="1164762"/>
            <a:ext cx="10678441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endParaRPr lang="en-US" sz="2400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161036" y="1216572"/>
            <a:ext cx="355600" cy="381000"/>
            <a:chOff x="2078" y="1680"/>
            <a:chExt cx="1615" cy="1615"/>
          </a:xfrm>
        </p:grpSpPr>
        <p:sp>
          <p:nvSpPr>
            <p:cNvPr id="7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1293" y="1238121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002" y="1852387"/>
            <a:ext cx="9065084" cy="4678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16539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42702" y="1164762"/>
            <a:ext cx="6527356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74"/>
          <p:cNvGrpSpPr>
            <a:grpSpLocks/>
          </p:cNvGrpSpPr>
          <p:nvPr/>
        </p:nvGrpSpPr>
        <p:grpSpPr bwMode="auto">
          <a:xfrm>
            <a:off x="179358" y="1206830"/>
            <a:ext cx="381000" cy="381000"/>
            <a:chOff x="2078" y="1680"/>
            <a:chExt cx="1615" cy="1615"/>
          </a:xfrm>
        </p:grpSpPr>
        <p:sp>
          <p:nvSpPr>
            <p:cNvPr id="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12334" y="122751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39752" y="2149314"/>
            <a:ext cx="5428675" cy="3416320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400" dirty="0">
                <a:latin typeface="+mj-lt"/>
              </a:rPr>
              <a:t>- Những truyền thống tự hào của địa phương em:</a:t>
            </a:r>
          </a:p>
          <a:p>
            <a:r>
              <a:rPr lang="vi-VN" sz="2400" dirty="0">
                <a:latin typeface="+mj-lt"/>
              </a:rPr>
              <a:t>+ Truyền thống hiếu học</a:t>
            </a:r>
          </a:p>
          <a:p>
            <a:r>
              <a:rPr lang="vi-VN" sz="2400" dirty="0">
                <a:latin typeface="+mj-lt"/>
              </a:rPr>
              <a:t>+ Truyền thống chăm chỉ, cần cù, sáng tạo.</a:t>
            </a:r>
          </a:p>
          <a:p>
            <a:r>
              <a:rPr lang="vi-VN" sz="2400" dirty="0">
                <a:latin typeface="+mj-lt"/>
              </a:rPr>
              <a:t>+ Truyền thống yêu nước</a:t>
            </a:r>
          </a:p>
          <a:p>
            <a:r>
              <a:rPr lang="vi-VN" sz="2400" dirty="0">
                <a:latin typeface="+mj-lt"/>
              </a:rPr>
              <a:t>+ Truyền thống lá lành đùm rách.</a:t>
            </a:r>
          </a:p>
          <a:p>
            <a:r>
              <a:rPr lang="vi-VN" sz="2400" dirty="0">
                <a:latin typeface="+mj-lt"/>
              </a:rPr>
              <a:t>+ Truyền thống uống nước nhớ nguồn</a:t>
            </a:r>
          </a:p>
          <a:p>
            <a:r>
              <a:rPr lang="vi-VN" sz="2400" dirty="0">
                <a:latin typeface="+mj-lt"/>
              </a:rPr>
              <a:t>+ Truyền thống hiếu học.</a:t>
            </a:r>
          </a:p>
          <a:p>
            <a:r>
              <a:rPr lang="vi-VN" sz="2400" dirty="0">
                <a:latin typeface="+mj-lt"/>
              </a:rPr>
              <a:t>+ ...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795889" y="2703312"/>
            <a:ext cx="6161649" cy="2308324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vi-VN" sz="2400" dirty="0">
                <a:latin typeface="+mj-lt"/>
              </a:rPr>
              <a:t>- Em đã từng tham gia:</a:t>
            </a:r>
          </a:p>
          <a:p>
            <a:r>
              <a:rPr lang="vi-VN" sz="2400" dirty="0">
                <a:latin typeface="+mj-lt"/>
              </a:rPr>
              <a:t>+ Hoạt động thăm và quét dọn nghĩa trang liệt sĩ</a:t>
            </a:r>
          </a:p>
          <a:p>
            <a:r>
              <a:rPr lang="vi-VN" sz="2400" dirty="0">
                <a:latin typeface="+mj-lt"/>
              </a:rPr>
              <a:t>+ Hoạt động ủng hộ đồng bào vùng lũ lụt.</a:t>
            </a:r>
          </a:p>
          <a:p>
            <a:r>
              <a:rPr lang="vi-VN" sz="2400" dirty="0">
                <a:latin typeface="+mj-lt"/>
              </a:rPr>
              <a:t>+ Hoạt động mua tăm ủng hộ người khuyết tật.</a:t>
            </a:r>
          </a:p>
          <a:p>
            <a:r>
              <a:rPr lang="vi-VN" sz="2400" dirty="0">
                <a:latin typeface="+mj-lt"/>
              </a:rPr>
              <a:t>+ Hoạt động dọn dẹp vệ sinh đường phố.</a:t>
            </a:r>
          </a:p>
          <a:p>
            <a:r>
              <a:rPr lang="vi-VN" sz="2400" dirty="0">
                <a:latin typeface="+mj-lt"/>
              </a:rPr>
              <a:t>+ ….</a:t>
            </a:r>
          </a:p>
        </p:txBody>
      </p:sp>
    </p:spTree>
    <p:extLst>
      <p:ext uri="{BB962C8B-B14F-4D97-AF65-F5344CB8AC3E}">
        <p14:creationId xmlns:p14="http://schemas.microsoft.com/office/powerpoint/2010/main" val="1822843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5" y="1164762"/>
            <a:ext cx="11273526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trú</a:t>
            </a:r>
            <a:endParaRPr lang="en-US" sz="2400" dirty="0">
              <a:solidFill>
                <a:srgbClr val="C3852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177810" y="1222343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16114" y="1228262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14" name="Cloud Callout 13"/>
          <p:cNvSpPr/>
          <p:nvPr/>
        </p:nvSpPr>
        <p:spPr>
          <a:xfrm>
            <a:off x="3028009" y="1629899"/>
            <a:ext cx="6654853" cy="2413545"/>
          </a:xfrm>
          <a:prstGeom prst="cloudCallout">
            <a:avLst>
              <a:gd name="adj1" fmla="val -42933"/>
              <a:gd name="adj2" fmla="val 57905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6" name="Cloud Callout 15"/>
          <p:cNvSpPr/>
          <p:nvPr/>
        </p:nvSpPr>
        <p:spPr>
          <a:xfrm>
            <a:off x="497001" y="1898413"/>
            <a:ext cx="7020841" cy="2413545"/>
          </a:xfrm>
          <a:prstGeom prst="cloudCallout">
            <a:avLst>
              <a:gd name="adj1" fmla="val -42933"/>
              <a:gd name="adj2" fmla="val 57905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786" y="4370019"/>
            <a:ext cx="8341211" cy="219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2843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5" y="1164762"/>
            <a:ext cx="11273526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trú</a:t>
            </a:r>
            <a:endParaRPr lang="en-US" sz="2400" dirty="0">
              <a:solidFill>
                <a:srgbClr val="C3852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177810" y="1222343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16114" y="1228262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14" name="Cloud Callout 13"/>
          <p:cNvSpPr/>
          <p:nvPr/>
        </p:nvSpPr>
        <p:spPr>
          <a:xfrm>
            <a:off x="2476466" y="1978241"/>
            <a:ext cx="6654853" cy="2413545"/>
          </a:xfrm>
          <a:prstGeom prst="cloudCallout">
            <a:avLst>
              <a:gd name="adj1" fmla="val -42933"/>
              <a:gd name="adj2" fmla="val 57905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trú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723549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prstClr val="black"/>
              </a:buClr>
              <a:buSzPct val="100000"/>
              <a:buFont typeface="Arial"/>
              <a:buNone/>
            </a:pPr>
            <a:endParaRPr lang="vi-VN" dirty="0">
              <a:solidFill>
                <a:prstClr val="black"/>
              </a:solidFill>
            </a:endParaRPr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184856" cy="79904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51977" y="816323"/>
            <a:ext cx="1115741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endParaRPr lang="en-US" sz="2400" dirty="0">
              <a:solidFill>
                <a:srgbClr val="C3852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260939" y="874924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>
                <a:solidFill>
                  <a:prstClr val="black"/>
                </a:solidFill>
              </a:endParaRPr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>
                <a:solidFill>
                  <a:prstClr val="black"/>
                </a:solidFill>
              </a:endParaRPr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>
                <a:solidFill>
                  <a:prstClr val="black"/>
                </a:solidFill>
              </a:endParaRPr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>
                <a:solidFill>
                  <a:prstClr val="black"/>
                </a:solidFill>
              </a:endParaRPr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83446" y="879823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604" y="1828979"/>
            <a:ext cx="7605958" cy="2955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Cloud Callout 16"/>
          <p:cNvSpPr/>
          <p:nvPr/>
        </p:nvSpPr>
        <p:spPr>
          <a:xfrm>
            <a:off x="115910" y="1464085"/>
            <a:ext cx="4521694" cy="3137287"/>
          </a:xfrm>
          <a:prstGeom prst="cloudCallout">
            <a:avLst>
              <a:gd name="adj1" fmla="val -24601"/>
              <a:gd name="adj2" fmla="val 68886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630919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5" y="1135734"/>
            <a:ext cx="2782669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endParaRPr lang="en-US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60"/>
          <p:cNvGrpSpPr>
            <a:grpSpLocks/>
          </p:cNvGrpSpPr>
          <p:nvPr/>
        </p:nvGrpSpPr>
        <p:grpSpPr bwMode="auto">
          <a:xfrm>
            <a:off x="177810" y="1211934"/>
            <a:ext cx="381000" cy="381000"/>
            <a:chOff x="2078" y="1680"/>
            <a:chExt cx="1615" cy="1615"/>
          </a:xfrm>
        </p:grpSpPr>
        <p:sp>
          <p:nvSpPr>
            <p:cNvPr id="7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14754" y="1237292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071909" y="2484314"/>
            <a:ext cx="4024016" cy="286232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000" dirty="0"/>
              <a:t>           HS </a:t>
            </a:r>
            <a:r>
              <a:rPr lang="en-US" sz="2000" dirty="0" err="1"/>
              <a:t>đứng</a:t>
            </a:r>
            <a:r>
              <a:rPr lang="en-US" sz="2000" dirty="0"/>
              <a:t> </a:t>
            </a:r>
            <a:r>
              <a:rPr lang="en-US" sz="2000" dirty="0" err="1"/>
              <a:t>thành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vòng</a:t>
            </a:r>
            <a:r>
              <a:rPr lang="en-US" sz="2000" dirty="0"/>
              <a:t> </a:t>
            </a:r>
            <a:r>
              <a:rPr lang="en-US" sz="2000" dirty="0" err="1"/>
              <a:t>tròn</a:t>
            </a:r>
            <a:r>
              <a:rPr lang="en-US" sz="2000" dirty="0"/>
              <a:t>        </a:t>
            </a:r>
          </a:p>
          <a:p>
            <a:pPr algn="just"/>
            <a:r>
              <a:rPr lang="en-US" sz="2000" dirty="0"/>
              <a:t>       </a:t>
            </a:r>
            <a:r>
              <a:rPr lang="en-US" sz="2000" dirty="0" err="1"/>
              <a:t>theo</a:t>
            </a:r>
            <a:r>
              <a:rPr lang="en-US" sz="2000" dirty="0"/>
              <a:t> </a:t>
            </a:r>
            <a:r>
              <a:rPr lang="en-US" sz="2000" dirty="0" err="1"/>
              <a:t>tổ</a:t>
            </a:r>
            <a:r>
              <a:rPr lang="en-US" sz="2000" dirty="0"/>
              <a:t>, </a:t>
            </a:r>
            <a:r>
              <a:rPr lang="en-US" sz="2000" dirty="0" err="1"/>
              <a:t>mỗi</a:t>
            </a:r>
            <a:r>
              <a:rPr lang="en-US" sz="2000" dirty="0"/>
              <a:t> </a:t>
            </a:r>
            <a:r>
              <a:rPr lang="en-US" sz="2000" dirty="0" err="1"/>
              <a:t>bạn</a:t>
            </a:r>
            <a:r>
              <a:rPr lang="en-US" sz="2000" dirty="0"/>
              <a:t> </a:t>
            </a:r>
            <a:r>
              <a:rPr lang="en-US" sz="2000" dirty="0" err="1"/>
              <a:t>dán</a:t>
            </a:r>
            <a:r>
              <a:rPr lang="en-US" sz="2000" dirty="0"/>
              <a:t> 1 </a:t>
            </a:r>
            <a:r>
              <a:rPr lang="en-US" sz="2000" dirty="0" err="1"/>
              <a:t>tờ</a:t>
            </a:r>
            <a:r>
              <a:rPr lang="en-US" sz="2000" dirty="0"/>
              <a:t> </a:t>
            </a:r>
            <a:r>
              <a:rPr lang="en-US" sz="2000" dirty="0" err="1"/>
              <a:t>giấy</a:t>
            </a:r>
            <a:r>
              <a:rPr lang="en-US" sz="2000" dirty="0"/>
              <a:t> A4 </a:t>
            </a:r>
            <a:r>
              <a:rPr lang="en-US" sz="2000" dirty="0" err="1"/>
              <a:t>lên</a:t>
            </a:r>
            <a:r>
              <a:rPr lang="en-US" sz="2000" dirty="0"/>
              <a:t> lung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cầm</a:t>
            </a:r>
            <a:r>
              <a:rPr lang="en-US" sz="2000" dirty="0"/>
              <a:t> 1 </a:t>
            </a:r>
            <a:r>
              <a:rPr lang="en-US" sz="2000" dirty="0" err="1"/>
              <a:t>cây</a:t>
            </a:r>
            <a:r>
              <a:rPr lang="en-US" sz="2000" dirty="0"/>
              <a:t> </a:t>
            </a:r>
            <a:r>
              <a:rPr lang="en-US" sz="2000" dirty="0" err="1"/>
              <a:t>bút</a:t>
            </a:r>
            <a:r>
              <a:rPr lang="en-US" sz="2000" dirty="0"/>
              <a:t>. HS di </a:t>
            </a:r>
            <a:r>
              <a:rPr lang="en-US" sz="2000" dirty="0" err="1"/>
              <a:t>chuyển</a:t>
            </a:r>
            <a:r>
              <a:rPr lang="en-US" sz="2000" dirty="0"/>
              <a:t> </a:t>
            </a:r>
            <a:r>
              <a:rPr lang="en-US" sz="2000" dirty="0" err="1"/>
              <a:t>viết</a:t>
            </a:r>
            <a:r>
              <a:rPr lang="en-US" sz="2000" dirty="0"/>
              <a:t> </a:t>
            </a:r>
            <a:r>
              <a:rPr lang="en-US" sz="2000" dirty="0" err="1"/>
              <a:t>lên</a:t>
            </a:r>
            <a:r>
              <a:rPr lang="en-US" sz="2000" dirty="0"/>
              <a:t> </a:t>
            </a:r>
            <a:r>
              <a:rPr lang="en-US" sz="2000" dirty="0" err="1"/>
              <a:t>tờ</a:t>
            </a:r>
            <a:r>
              <a:rPr lang="en-US" sz="2000" dirty="0"/>
              <a:t> </a:t>
            </a:r>
            <a:r>
              <a:rPr lang="en-US" sz="2000" dirty="0" err="1"/>
              <a:t>giấy</a:t>
            </a:r>
            <a:r>
              <a:rPr lang="en-US" sz="2000" dirty="0"/>
              <a:t>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lưng</a:t>
            </a:r>
            <a:r>
              <a:rPr lang="en-US" sz="2000" dirty="0"/>
              <a:t> </a:t>
            </a:r>
            <a:r>
              <a:rPr lang="en-US" sz="2000" dirty="0" err="1"/>
              <a:t>bạn</a:t>
            </a:r>
            <a:r>
              <a:rPr lang="en-US" sz="2000" dirty="0"/>
              <a:t>: 2 </a:t>
            </a:r>
            <a:r>
              <a:rPr lang="en-US" sz="2000" dirty="0" err="1"/>
              <a:t>điểm</a:t>
            </a:r>
            <a:r>
              <a:rPr lang="en-US" sz="2000" dirty="0"/>
              <a:t> </a:t>
            </a:r>
            <a:r>
              <a:rPr lang="en-US" sz="2000" dirty="0" err="1"/>
              <a:t>bạn</a:t>
            </a:r>
            <a:r>
              <a:rPr lang="en-US" sz="2000" dirty="0"/>
              <a:t> </a:t>
            </a:r>
            <a:r>
              <a:rPr lang="en-US" sz="2000" dirty="0" err="1"/>
              <a:t>đã</a:t>
            </a:r>
            <a:r>
              <a:rPr lang="en-US" sz="2000" dirty="0"/>
              <a:t> </a:t>
            </a:r>
            <a:r>
              <a:rPr lang="en-US" sz="2000" dirty="0" err="1"/>
              <a:t>làm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chủ</a:t>
            </a:r>
            <a:r>
              <a:rPr lang="en-US" sz="2000" dirty="0"/>
              <a:t> </a:t>
            </a:r>
            <a:r>
              <a:rPr lang="en-US" sz="2000" dirty="0" err="1"/>
              <a:t>đề</a:t>
            </a:r>
            <a:r>
              <a:rPr lang="en-US" sz="2000" dirty="0"/>
              <a:t> </a:t>
            </a:r>
            <a:r>
              <a:rPr lang="en-US" sz="2000" dirty="0" err="1"/>
              <a:t>này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1 </a:t>
            </a:r>
            <a:r>
              <a:rPr lang="en-US" sz="2000" dirty="0" err="1"/>
              <a:t>điểm</a:t>
            </a:r>
            <a:r>
              <a:rPr lang="en-US" sz="2000" dirty="0"/>
              <a:t> </a:t>
            </a:r>
            <a:r>
              <a:rPr lang="en-US" sz="2000" dirty="0" err="1"/>
              <a:t>bạn</a:t>
            </a:r>
            <a:r>
              <a:rPr lang="en-US" sz="2000" dirty="0"/>
              <a:t> </a:t>
            </a:r>
            <a:r>
              <a:rPr lang="en-US" sz="2000" dirty="0" err="1"/>
              <a:t>cần</a:t>
            </a:r>
            <a:r>
              <a:rPr lang="en-US" sz="2000" dirty="0"/>
              <a:t> </a:t>
            </a:r>
            <a:r>
              <a:rPr lang="en-US" sz="2000" dirty="0" err="1"/>
              <a:t>cố</a:t>
            </a:r>
            <a:r>
              <a:rPr lang="en-US" sz="2000" dirty="0"/>
              <a:t> </a:t>
            </a:r>
            <a:r>
              <a:rPr lang="en-US" sz="2000" dirty="0" err="1"/>
              <a:t>gắng</a:t>
            </a:r>
            <a:r>
              <a:rPr lang="en-US" sz="2000" dirty="0"/>
              <a:t>. HS chia </a:t>
            </a:r>
            <a:r>
              <a:rPr lang="en-US" sz="2000" dirty="0" err="1"/>
              <a:t>sẻ</a:t>
            </a:r>
            <a:r>
              <a:rPr lang="en-US" sz="2000" dirty="0"/>
              <a:t> </a:t>
            </a:r>
            <a:r>
              <a:rPr lang="en-US" sz="2000" dirty="0" err="1"/>
              <a:t>theo</a:t>
            </a:r>
            <a:r>
              <a:rPr lang="en-US" sz="2000" dirty="0"/>
              <a:t> </a:t>
            </a:r>
            <a:r>
              <a:rPr lang="en-US" sz="2000" dirty="0" err="1"/>
              <a:t>nhóm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những</a:t>
            </a:r>
            <a:r>
              <a:rPr lang="en-US" sz="2000" dirty="0"/>
              <a:t> </a:t>
            </a:r>
            <a:r>
              <a:rPr lang="en-US" sz="2000" dirty="0" err="1"/>
              <a:t>điều</a:t>
            </a:r>
            <a:r>
              <a:rPr lang="en-US" sz="2000" dirty="0"/>
              <a:t> </a:t>
            </a:r>
            <a:r>
              <a:rPr lang="en-US" sz="2000" dirty="0" err="1"/>
              <a:t>mà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bạn</a:t>
            </a:r>
            <a:r>
              <a:rPr lang="en-US" sz="2000" dirty="0"/>
              <a:t> </a:t>
            </a:r>
            <a:r>
              <a:rPr lang="en-US" sz="2000" dirty="0" err="1"/>
              <a:t>đã</a:t>
            </a:r>
            <a:r>
              <a:rPr lang="en-US" sz="2000" dirty="0"/>
              <a:t> </a:t>
            </a:r>
            <a:r>
              <a:rPr lang="en-US" sz="2000" dirty="0" err="1"/>
              <a:t>viết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mình</a:t>
            </a:r>
            <a:r>
              <a:rPr lang="en-US" sz="2000" dirty="0"/>
              <a:t>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tờ</a:t>
            </a:r>
            <a:r>
              <a:rPr lang="en-US" sz="2000" dirty="0"/>
              <a:t> </a:t>
            </a:r>
            <a:r>
              <a:rPr lang="en-US" sz="2000" dirty="0" err="1"/>
              <a:t>giấy</a:t>
            </a:r>
            <a:r>
              <a:rPr lang="en-US" sz="2000" dirty="0"/>
              <a:t> A4. </a:t>
            </a:r>
          </a:p>
        </p:txBody>
      </p:sp>
      <p:sp>
        <p:nvSpPr>
          <p:cNvPr id="16" name="Google Shape;152;p4"/>
          <p:cNvSpPr/>
          <p:nvPr/>
        </p:nvSpPr>
        <p:spPr>
          <a:xfrm>
            <a:off x="1161355" y="1760156"/>
            <a:ext cx="1509282" cy="1416015"/>
          </a:xfrm>
          <a:prstGeom prst="ellipse">
            <a:avLst/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61;p4"/>
          <p:cNvSpPr txBox="1"/>
          <p:nvPr/>
        </p:nvSpPr>
        <p:spPr>
          <a:xfrm>
            <a:off x="1479167" y="2173067"/>
            <a:ext cx="873657" cy="857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6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CHIA SẺ VỚI BẠN</a:t>
            </a:r>
            <a:endParaRPr sz="16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223;p6"/>
          <p:cNvSpPr/>
          <p:nvPr/>
        </p:nvSpPr>
        <p:spPr>
          <a:xfrm>
            <a:off x="1592101" y="1801241"/>
            <a:ext cx="537864" cy="533400"/>
          </a:xfrm>
          <a:prstGeom prst="ellipse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 w="12700" cap="flat" cmpd="sng">
            <a:solidFill>
              <a:srgbClr val="F7D5CB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520253" y="2789923"/>
            <a:ext cx="2262376" cy="224676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000" dirty="0"/>
              <a:t>       </a:t>
            </a:r>
            <a:r>
              <a:rPr lang="en-US" sz="2000" dirty="0" err="1"/>
              <a:t>Mời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HS                         chia </a:t>
            </a:r>
            <a:r>
              <a:rPr lang="en-US" sz="2000" dirty="0" err="1"/>
              <a:t>sẻ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những</a:t>
            </a:r>
            <a:r>
              <a:rPr lang="en-US" sz="2000" dirty="0"/>
              <a:t> </a:t>
            </a:r>
            <a:r>
              <a:rPr lang="en-US" sz="2000" dirty="0" err="1"/>
              <a:t>điều</a:t>
            </a:r>
            <a:r>
              <a:rPr lang="en-US" sz="2000" dirty="0"/>
              <a:t> </a:t>
            </a:r>
            <a:r>
              <a:rPr lang="en-US" sz="2000" dirty="0" err="1"/>
              <a:t>bạn</a:t>
            </a:r>
            <a:r>
              <a:rPr lang="en-US" sz="2000" dirty="0"/>
              <a:t> </a:t>
            </a:r>
            <a:r>
              <a:rPr lang="en-US" sz="2000" dirty="0" err="1"/>
              <a:t>nhận</a:t>
            </a:r>
            <a:r>
              <a:rPr lang="en-US" sz="2000" dirty="0"/>
              <a:t> </a:t>
            </a:r>
            <a:r>
              <a:rPr lang="en-US" sz="2000" dirty="0" err="1"/>
              <a:t>xét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mình</a:t>
            </a:r>
            <a:r>
              <a:rPr lang="en-US" sz="2000" dirty="0"/>
              <a:t>, </a:t>
            </a:r>
            <a:r>
              <a:rPr lang="en-US" sz="2000" dirty="0" err="1"/>
              <a:t>điều</a:t>
            </a:r>
            <a:r>
              <a:rPr lang="en-US" sz="2000" dirty="0"/>
              <a:t> </a:t>
            </a:r>
            <a:r>
              <a:rPr lang="en-US" sz="2000" dirty="0" err="1"/>
              <a:t>mình</a:t>
            </a:r>
            <a:r>
              <a:rPr lang="en-US" sz="2000" dirty="0"/>
              <a:t> </a:t>
            </a:r>
            <a:r>
              <a:rPr lang="en-US" sz="2000" dirty="0" err="1"/>
              <a:t>đã</a:t>
            </a:r>
            <a:r>
              <a:rPr lang="en-US" sz="2000" dirty="0"/>
              <a:t> </a:t>
            </a:r>
            <a:r>
              <a:rPr lang="en-US" sz="2000" dirty="0" err="1"/>
              <a:t>làm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, </a:t>
            </a:r>
            <a:r>
              <a:rPr lang="en-US" sz="2000" dirty="0" err="1"/>
              <a:t>chưa</a:t>
            </a:r>
            <a:r>
              <a:rPr lang="en-US" sz="2000" dirty="0"/>
              <a:t> </a:t>
            </a:r>
            <a:r>
              <a:rPr lang="en-US" sz="2000" dirty="0" err="1"/>
              <a:t>làm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cảm</a:t>
            </a:r>
            <a:r>
              <a:rPr lang="en-US" sz="2000" dirty="0"/>
              <a:t> </a:t>
            </a:r>
            <a:r>
              <a:rPr lang="en-US" sz="2000" dirty="0" err="1"/>
              <a:t>nhận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mình</a:t>
            </a:r>
            <a:r>
              <a:rPr lang="en-US" sz="2000" dirty="0"/>
              <a:t>. </a:t>
            </a:r>
          </a:p>
        </p:txBody>
      </p:sp>
      <p:sp>
        <p:nvSpPr>
          <p:cNvPr id="20" name="Google Shape;160;p4"/>
          <p:cNvSpPr/>
          <p:nvPr/>
        </p:nvSpPr>
        <p:spPr>
          <a:xfrm>
            <a:off x="6550451" y="1812126"/>
            <a:ext cx="1428794" cy="1424565"/>
          </a:xfrm>
          <a:prstGeom prst="ellipse">
            <a:avLst/>
          </a:prstGeom>
          <a:solidFill>
            <a:srgbClr val="C85B5B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161;p4"/>
          <p:cNvSpPr txBox="1"/>
          <p:nvPr/>
        </p:nvSpPr>
        <p:spPr>
          <a:xfrm>
            <a:off x="6871561" y="2108051"/>
            <a:ext cx="873657" cy="857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CHIA SẺ TRƯỚC LỚP</a:t>
            </a:r>
            <a:endParaRPr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4;p6"/>
          <p:cNvSpPr/>
          <p:nvPr/>
        </p:nvSpPr>
        <p:spPr>
          <a:xfrm>
            <a:off x="6939667" y="1609196"/>
            <a:ext cx="624128" cy="607045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 w="12700" cap="flat" cmpd="sng">
            <a:solidFill>
              <a:srgbClr val="E0E0E0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2843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/>
      <p:bldP spid="18" grpId="0" animBg="1"/>
      <p:bldP spid="19" grpId="0" animBg="1"/>
      <p:bldP spid="20" grpId="0" animBg="1"/>
      <p:bldP spid="21" grpId="0"/>
      <p:bldP spid="2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67"/>
          <p:cNvGrpSpPr>
            <a:grpSpLocks/>
          </p:cNvGrpSpPr>
          <p:nvPr/>
        </p:nvGrpSpPr>
        <p:grpSpPr bwMode="auto">
          <a:xfrm>
            <a:off x="189061" y="1221344"/>
            <a:ext cx="381000" cy="381000"/>
            <a:chOff x="2078" y="1680"/>
            <a:chExt cx="1615" cy="1615"/>
          </a:xfrm>
        </p:grpSpPr>
        <p:sp>
          <p:nvSpPr>
            <p:cNvPr id="7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19307" y="1244618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14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3232613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6" name="Cloud Callout 15"/>
          <p:cNvSpPr/>
          <p:nvPr/>
        </p:nvSpPr>
        <p:spPr>
          <a:xfrm>
            <a:off x="4876799" y="1179276"/>
            <a:ext cx="6429829" cy="1998674"/>
          </a:xfrm>
          <a:prstGeom prst="cloudCallout">
            <a:avLst>
              <a:gd name="adj1" fmla="val -37389"/>
              <a:gd name="adj2" fmla="val 66985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11448" y="3064490"/>
            <a:ext cx="3239514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3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2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827" y="1481158"/>
            <a:ext cx="5428344" cy="502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2843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74"/>
          <p:cNvGrpSpPr>
            <a:grpSpLocks/>
          </p:cNvGrpSpPr>
          <p:nvPr/>
        </p:nvGrpSpPr>
        <p:grpSpPr bwMode="auto">
          <a:xfrm>
            <a:off x="208386" y="1235858"/>
            <a:ext cx="381000" cy="381000"/>
            <a:chOff x="2078" y="1680"/>
            <a:chExt cx="1615" cy="1615"/>
          </a:xfrm>
        </p:grpSpPr>
        <p:sp>
          <p:nvSpPr>
            <p:cNvPr id="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13654" y="1256544"/>
            <a:ext cx="3685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14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71728" y="1193790"/>
            <a:ext cx="6120957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Rèn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luyện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tiếp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theo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chuẩn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bị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chủ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đề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mới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92633" y="2005361"/>
            <a:ext cx="10213996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92635" y="3264479"/>
            <a:ext cx="10213994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CHỦ ĐỀ 7: GÓP PHẦN GIẢM THIỂU HIỆU ỨNG NHÀ KÍNH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SBT. </a:t>
            </a:r>
          </a:p>
        </p:txBody>
      </p:sp>
    </p:spTree>
    <p:extLst>
      <p:ext uri="{BB962C8B-B14F-4D97-AF65-F5344CB8AC3E}">
        <p14:creationId xmlns:p14="http://schemas.microsoft.com/office/powerpoint/2010/main" val="1822843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4193" y="2598003"/>
            <a:ext cx="998305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TẠM BIỆT CÁC EM VÀ HẸN GẶP LẠI!</a:t>
            </a:r>
          </a:p>
          <a:p>
            <a:pPr algn="ctr"/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GOODBYE SEE YOU AGAIN!</a:t>
            </a:r>
          </a:p>
        </p:txBody>
      </p:sp>
    </p:spTree>
    <p:extLst>
      <p:ext uri="{BB962C8B-B14F-4D97-AF65-F5344CB8AC3E}">
        <p14:creationId xmlns:p14="http://schemas.microsoft.com/office/powerpoint/2010/main" val="262120132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068946" cy="73064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721906" y="751678"/>
            <a:ext cx="1115741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endParaRPr lang="en-US" sz="2400" dirty="0">
              <a:solidFill>
                <a:srgbClr val="C3852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315531" y="794253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365677" y="793463"/>
            <a:ext cx="33085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32639" y="1291457"/>
            <a:ext cx="11545227" cy="43088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QUY TẮC ỨNG XỬ KHI THAM GIA CÁC HOẠT ĐỘNG TRONG CỘNG ĐỒNG </a:t>
            </a:r>
            <a:endParaRPr lang="en-US" sz="2200" dirty="0">
              <a:solidFill>
                <a:srgbClr val="00206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32639" y="1708991"/>
            <a:ext cx="11545227" cy="2123658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năng lịch sự,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 tượng giao tiếp 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</a:t>
            </a:r>
            <a:r>
              <a:rPr lang="vi-VN" sz="2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ói</a:t>
            </a:r>
            <a:r>
              <a:rPr lang="en-US" sz="2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vi-VN" sz="2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vừa đủ nghe, không nói quá to hoặc quá nhỏ</a:t>
            </a:r>
            <a:endParaRPr lang="en-US" sz="2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vi-VN" sz="2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nói giản dị, dễ hiểu, phù hợp với đối tượng giao tiếp</a:t>
            </a:r>
            <a:endParaRPr lang="en-US" sz="2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 cảm ơn</a:t>
            </a:r>
            <a:r>
              <a:rPr lang="en-US" sz="2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vi-VN" sz="2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lỗi khi làm phiền người khác</a:t>
            </a:r>
          </a:p>
          <a:p>
            <a:pPr algn="just">
              <a:defRPr/>
            </a:pPr>
            <a:r>
              <a:rPr lang="en-US" sz="2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 chú lắng nghe khi người khác nói</a:t>
            </a:r>
            <a:r>
              <a:rPr lang="en-US" sz="2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</a:t>
            </a:r>
            <a:r>
              <a:rPr lang="vi-VN" sz="2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hân thành, cầu thị khi giao tiếp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32643" y="3820966"/>
            <a:ext cx="11545227" cy="430887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32643" y="4251853"/>
            <a:ext cx="11545225" cy="430887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32644" y="4682740"/>
            <a:ext cx="11545224" cy="430887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just" defTabSz="679216">
              <a:defRPr/>
            </a:pPr>
            <a:r>
              <a:rPr lang="en-US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thai</a:t>
            </a:r>
            <a:r>
              <a:rPr lang="en-US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khuyết</a:t>
            </a:r>
            <a:r>
              <a:rPr lang="en-US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tật</a:t>
            </a:r>
            <a:r>
              <a:rPr lang="en-US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qua </a:t>
            </a:r>
            <a:r>
              <a:rPr lang="en-US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32642" y="5113627"/>
            <a:ext cx="11545225" cy="430887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just" defTabSz="679216">
              <a:defRPr/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32643" y="5544514"/>
            <a:ext cx="11545224" cy="430887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just" defTabSz="679216">
              <a:defRPr/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32643" y="5975401"/>
            <a:ext cx="11545224" cy="430887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just" defTabSz="679216">
              <a:defRPr/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7.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trật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32643" y="6406288"/>
            <a:ext cx="11545224" cy="430887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just" defTabSz="679216">
              <a:defRPr/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8. 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Tuân thủ các quy tắc chung tại nơi diễn ra hoạt động, nơi công cộng.</a:t>
            </a:r>
          </a:p>
        </p:txBody>
      </p:sp>
    </p:spTree>
    <p:extLst>
      <p:ext uri="{BB962C8B-B14F-4D97-AF65-F5344CB8AC3E}">
        <p14:creationId xmlns:p14="http://schemas.microsoft.com/office/powerpoint/2010/main" val="8715657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6" grpId="0" animBg="1"/>
      <p:bldP spid="37" grpId="0" animBg="1"/>
      <p:bldP spid="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2342"/>
            <a:ext cx="1308295" cy="80138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51977" y="813214"/>
            <a:ext cx="1115741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endParaRPr lang="en-US" sz="2400" dirty="0">
              <a:solidFill>
                <a:srgbClr val="C3852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278901" y="828530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86824" y="835218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849" y="1484812"/>
            <a:ext cx="7642344" cy="2695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Cloud Callout 16"/>
          <p:cNvSpPr/>
          <p:nvPr/>
        </p:nvSpPr>
        <p:spPr>
          <a:xfrm>
            <a:off x="128769" y="1488925"/>
            <a:ext cx="3950862" cy="2351555"/>
          </a:xfrm>
          <a:prstGeom prst="cloudCallout">
            <a:avLst>
              <a:gd name="adj1" fmla="val -24601"/>
              <a:gd name="adj2" fmla="val 68886"/>
            </a:avLst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494207" y="4416287"/>
            <a:ext cx="8826321" cy="193899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Hiểu về văn hoá của cộng đồng.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Tuân thủ các quy định và văn hoá của cộng đồng.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Thân thiện, cởi mở với mọi người trong cộng đồng.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Tôn trọng sự khác biệt.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8715657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139483" cy="76722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815032" y="793188"/>
            <a:ext cx="1115741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endParaRPr lang="en-US" sz="2400" dirty="0">
              <a:solidFill>
                <a:srgbClr val="C3852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357162" y="832946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396630" y="824809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pic>
        <p:nvPicPr>
          <p:cNvPr id="6146" name="Picture 2" descr="Nghệ thuật giao tiếp ứng xử nói chuyện hay APK 1.7 for Android – Download  Nghệ thuật giao tiếp ứng xử nói chuyện hay APK Latest Version from  APKFab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32" y="2098834"/>
            <a:ext cx="3135914" cy="3135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5119057" y="3066626"/>
            <a:ext cx="4965101" cy="120032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Tùy vào cử chỉ, lời nói, thái độ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ứng xử sẽ nhận được những thái độ tương ứng từ mọi người xung quanh.</a:t>
            </a:r>
          </a:p>
        </p:txBody>
      </p:sp>
    </p:spTree>
    <p:extLst>
      <p:ext uri="{BB962C8B-B14F-4D97-AF65-F5344CB8AC3E}">
        <p14:creationId xmlns:p14="http://schemas.microsoft.com/office/powerpoint/2010/main" val="8715657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069145" cy="76090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824688" y="813730"/>
            <a:ext cx="7456270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16" name="Group 60"/>
          <p:cNvGrpSpPr>
            <a:grpSpLocks/>
          </p:cNvGrpSpPr>
          <p:nvPr/>
        </p:nvGrpSpPr>
        <p:grpSpPr bwMode="auto">
          <a:xfrm>
            <a:off x="325263" y="870195"/>
            <a:ext cx="381000" cy="381000"/>
            <a:chOff x="2078" y="1680"/>
            <a:chExt cx="1615" cy="1615"/>
          </a:xfrm>
        </p:grpSpPr>
        <p:sp>
          <p:nvSpPr>
            <p:cNvPr id="17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2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3" name="Text Box 9"/>
          <p:cNvSpPr txBox="1">
            <a:spLocks noChangeArrowheads="1"/>
          </p:cNvSpPr>
          <p:nvPr/>
        </p:nvSpPr>
        <p:spPr bwMode="gray">
          <a:xfrm>
            <a:off x="337732" y="860253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5" name="Picture 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086" y="1519310"/>
            <a:ext cx="9635678" cy="51065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5800353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prstClr val="black"/>
              </a:buClr>
              <a:buSzPct val="100000"/>
              <a:buFont typeface="Arial"/>
              <a:buNone/>
            </a:pPr>
            <a:endParaRPr lang="vi-VN" dirty="0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091584" y="136938"/>
            <a:ext cx="4008682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THEO BÀN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5541"/>
            <a:ext cx="6119446" cy="3039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445" y="735541"/>
            <a:ext cx="6072405" cy="3039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5247"/>
            <a:ext cx="6119296" cy="3082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25" y="3775247"/>
            <a:ext cx="6096075" cy="3082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56128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091584" y="136938"/>
            <a:ext cx="4008682" cy="461665"/>
          </a:xfrm>
          <a:prstGeom prst="rect">
            <a:avLst/>
          </a:prstGeom>
          <a:solidFill>
            <a:schemeClr val="accent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GỢI Ý CÁCH ỨNG XỬ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05" y="974799"/>
            <a:ext cx="10793506" cy="3881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E1CCC8C-782E-A207-7EDC-AB24F8BDED67}"/>
              </a:ext>
            </a:extLst>
          </p:cNvPr>
          <p:cNvSpPr/>
          <p:nvPr/>
        </p:nvSpPr>
        <p:spPr>
          <a:xfrm>
            <a:off x="887505" y="5326596"/>
            <a:ext cx="10440992" cy="830997"/>
          </a:xfrm>
          <a:prstGeom prst="rect">
            <a:avLst/>
          </a:prstGeom>
          <a:solidFill>
            <a:schemeClr val="accent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01802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2537</TotalTime>
  <Words>2475</Words>
  <PresentationFormat>Widescreen</PresentationFormat>
  <Paragraphs>183</Paragraphs>
  <Slides>33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Calibri</vt:lpstr>
      <vt:lpstr>Calibri Light</vt:lpstr>
      <vt:lpstr>Cambria</vt:lpstr>
      <vt:lpstr>Myriad Pro</vt:lpstr>
      <vt:lpstr>Times New Roman</vt:lpstr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2022-04-05T12:52:23Z</dcterms:created>
  <dcterms:modified xsi:type="dcterms:W3CDTF">2023-02-05T15:48:25Z</dcterms:modified>
</cp:coreProperties>
</file>