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86" r:id="rId2"/>
    <p:sldId id="3087" r:id="rId3"/>
    <p:sldId id="3088" r:id="rId4"/>
    <p:sldId id="3111" r:id="rId5"/>
    <p:sldId id="3117" r:id="rId6"/>
    <p:sldId id="311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42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0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07157" y="188"/>
            <a:ext cx="10719058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1157" y="1185252"/>
            <a:ext cx="8356518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45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455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THẦY CÔ CỦA EM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44" y="1977777"/>
            <a:ext cx="5823555" cy="490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0" y="1790418"/>
            <a:ext cx="12191999" cy="697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HỌC, GIỜ CHƠI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31544" y="3492580"/>
            <a:ext cx="6129077" cy="615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Đóng vai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4" y="300529"/>
            <a:ext cx="11660242" cy="594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31545" y="3522298"/>
            <a:ext cx="5734938" cy="136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Sắp xếp bàn ghế và đồ dùng học tập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3" y="117421"/>
            <a:ext cx="11541836" cy="629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34</Words>
  <Application>Microsoft Office PowerPoint</Application>
  <PresentationFormat>Custom</PresentationFormat>
  <Paragraphs>11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Nguyen </cp:lastModifiedBy>
  <cp:revision>12</cp:revision>
  <dcterms:created xsi:type="dcterms:W3CDTF">2020-08-07T07:15:00Z</dcterms:created>
  <dcterms:modified xsi:type="dcterms:W3CDTF">2020-08-22T03:54:17Z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