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0"/>
  </p:notesMasterIdLst>
  <p:sldIdLst>
    <p:sldId id="258" r:id="rId2"/>
    <p:sldId id="357" r:id="rId3"/>
    <p:sldId id="361" r:id="rId4"/>
    <p:sldId id="372" r:id="rId5"/>
    <p:sldId id="366" r:id="rId6"/>
    <p:sldId id="373" r:id="rId7"/>
    <p:sldId id="355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-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16/8/2020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xmlns="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193" y="541177"/>
            <a:ext cx="9279909" cy="1503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1. HOẠT ĐỘNG KHỞI ĐỘNG.</a:t>
            </a:r>
          </a:p>
          <a:p>
            <a:pPr marL="0" indent="0">
              <a:buNone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NÓI TIẾP NHAU NÊU KẾT QUẢ PHÉP TÍNH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9B1C92-E5FE-4F0F-B83A-431859B4A0A4}"/>
              </a:ext>
            </a:extLst>
          </p:cNvPr>
          <p:cNvSpPr txBox="1"/>
          <p:nvPr/>
        </p:nvSpPr>
        <p:spPr>
          <a:xfrm>
            <a:off x="741871" y="2061031"/>
            <a:ext cx="9713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1+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9AEB08-7151-4093-9CFA-04DC58ED0EA6}"/>
              </a:ext>
            </a:extLst>
          </p:cNvPr>
          <p:cNvSpPr txBox="1"/>
          <p:nvPr/>
        </p:nvSpPr>
        <p:spPr>
          <a:xfrm>
            <a:off x="2777706" y="2044461"/>
            <a:ext cx="62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42286C-8992-4817-A78F-D1527A85AE1A}"/>
              </a:ext>
            </a:extLst>
          </p:cNvPr>
          <p:cNvSpPr txBox="1"/>
          <p:nvPr/>
        </p:nvSpPr>
        <p:spPr>
          <a:xfrm>
            <a:off x="2777706" y="2595458"/>
            <a:ext cx="62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8CF808-2F57-429B-958F-74A34EB55178}"/>
              </a:ext>
            </a:extLst>
          </p:cNvPr>
          <p:cNvSpPr txBox="1"/>
          <p:nvPr/>
        </p:nvSpPr>
        <p:spPr>
          <a:xfrm>
            <a:off x="2777706" y="3146454"/>
            <a:ext cx="62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C45C8-AB5A-4713-9D9E-E7AE20517926}"/>
              </a:ext>
            </a:extLst>
          </p:cNvPr>
          <p:cNvSpPr txBox="1"/>
          <p:nvPr/>
        </p:nvSpPr>
        <p:spPr>
          <a:xfrm>
            <a:off x="2777706" y="3697451"/>
            <a:ext cx="62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E9870D-34EE-44A7-993E-696F5127E70B}"/>
              </a:ext>
            </a:extLst>
          </p:cNvPr>
          <p:cNvSpPr txBox="1"/>
          <p:nvPr/>
        </p:nvSpPr>
        <p:spPr>
          <a:xfrm>
            <a:off x="6487064" y="2595457"/>
            <a:ext cx="101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59A428-AE96-4048-ADE2-41FBBD226C29}"/>
              </a:ext>
            </a:extLst>
          </p:cNvPr>
          <p:cNvSpPr txBox="1"/>
          <p:nvPr/>
        </p:nvSpPr>
        <p:spPr>
          <a:xfrm>
            <a:off x="6724693" y="3196140"/>
            <a:ext cx="62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2FB08F-C328-41C2-BD50-FB7112EA5FC8}"/>
              </a:ext>
            </a:extLst>
          </p:cNvPr>
          <p:cNvSpPr txBox="1"/>
          <p:nvPr/>
        </p:nvSpPr>
        <p:spPr>
          <a:xfrm>
            <a:off x="6677708" y="3697451"/>
            <a:ext cx="62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19A7E3-0570-4AB1-8207-F4B733DF981F}"/>
              </a:ext>
            </a:extLst>
          </p:cNvPr>
          <p:cNvSpPr txBox="1"/>
          <p:nvPr/>
        </p:nvSpPr>
        <p:spPr>
          <a:xfrm>
            <a:off x="6581034" y="2044461"/>
            <a:ext cx="91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023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291" y="763082"/>
            <a:ext cx="8961278" cy="3069616"/>
          </a:xfrm>
        </p:spPr>
        <p:txBody>
          <a:bodyPr>
            <a:normAutofit fontScale="90000"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              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" y="276732"/>
            <a:ext cx="10482834" cy="6037894"/>
          </a:xfrm>
        </p:spPr>
      </p:pic>
    </p:spTree>
    <p:extLst>
      <p:ext uri="{BB962C8B-B14F-4D97-AF65-F5344CB8AC3E}">
        <p14:creationId xmlns:p14="http://schemas.microsoft.com/office/powerpoint/2010/main" val="53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206097"/>
            <a:ext cx="10946130" cy="6304742"/>
          </a:xfrm>
        </p:spPr>
      </p:pic>
      <p:sp>
        <p:nvSpPr>
          <p:cNvPr id="7" name="TextBox 6"/>
          <p:cNvSpPr txBox="1"/>
          <p:nvPr/>
        </p:nvSpPr>
        <p:spPr>
          <a:xfrm>
            <a:off x="4700016" y="2560320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0784" y="3980688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10784" y="3303176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33744" y="4695706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10784" y="2562106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10784" y="4677418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00016" y="3309700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39840" y="3980688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03264" y="2569988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03264" y="3178614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9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00016" y="3965234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9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00016" y="4675632"/>
            <a:ext cx="5242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9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717536" y="3309700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467344" y="4005692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467344" y="4758452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308592" y="5463020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67344" y="3345848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717536" y="4005692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308592" y="4701064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67344" y="5443802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308592" y="3303176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717536" y="5443802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717536" y="4697492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308592" y="4021530"/>
            <a:ext cx="5242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620486"/>
          </a:xfrm>
        </p:spPr>
        <p:txBody>
          <a:bodyPr>
            <a:noAutofit/>
          </a:bodyPr>
          <a:lstStyle/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270192"/>
            <a:ext cx="10875264" cy="6587808"/>
          </a:xfrm>
        </p:spPr>
      </p:pic>
      <p:sp>
        <p:nvSpPr>
          <p:cNvPr id="5" name="TextBox 4"/>
          <p:cNvSpPr txBox="1"/>
          <p:nvPr/>
        </p:nvSpPr>
        <p:spPr>
          <a:xfrm>
            <a:off x="4401312" y="5535168"/>
            <a:ext cx="42672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1312" y="5997726"/>
            <a:ext cx="42672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84592" y="6024634"/>
            <a:ext cx="42672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84592" y="5541264"/>
            <a:ext cx="42672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dirty="0" smtClean="0"/>
              <a:t>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57408"/>
            <a:ext cx="12106656" cy="6643204"/>
          </a:xfrm>
        </p:spPr>
      </p:pic>
      <p:sp>
        <p:nvSpPr>
          <p:cNvPr id="12" name="TextBox 11"/>
          <p:cNvSpPr txBox="1"/>
          <p:nvPr/>
        </p:nvSpPr>
        <p:spPr>
          <a:xfrm>
            <a:off x="6339840" y="5165836"/>
            <a:ext cx="463296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/>
              <a:t> 9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39840" y="5806809"/>
            <a:ext cx="463296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/>
              <a:t> 9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094976" y="5791200"/>
            <a:ext cx="463296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088880" y="5168126"/>
            <a:ext cx="463296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dirty="0"/>
              <a:t> 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68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105</Words>
  <Application>Microsoft Office PowerPoint</Application>
  <PresentationFormat>Custom</PresentationFormat>
  <Paragraphs>52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ClassicFrameVTI</vt:lpstr>
      <vt:lpstr>PowerPoint Presentation</vt:lpstr>
      <vt:lpstr>PowerPoint Presentation</vt:lpstr>
      <vt:lpstr>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Windows User</cp:lastModifiedBy>
  <cp:revision>65</cp:revision>
  <dcterms:created xsi:type="dcterms:W3CDTF">2020-08-10T03:18:16Z</dcterms:created>
  <dcterms:modified xsi:type="dcterms:W3CDTF">2020-08-16T03:46:06Z</dcterms:modified>
</cp:coreProperties>
</file>