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0" r:id="rId2"/>
    <p:sldId id="261" r:id="rId3"/>
    <p:sldId id="265" r:id="rId4"/>
    <p:sldId id="264" r:id="rId5"/>
    <p:sldId id="266" r:id="rId6"/>
    <p:sldId id="267" r:id="rId7"/>
    <p:sldId id="268" r:id="rId8"/>
    <p:sldId id="269" r:id="rId9"/>
    <p:sldId id="271" r:id="rId10"/>
    <p:sldId id="272" r:id="rId11"/>
    <p:sldId id="273" r:id="rId12"/>
    <p:sldId id="274" r:id="rId13"/>
    <p:sldId id="275" r:id="rId14"/>
    <p:sldId id="276" r:id="rId15"/>
    <p:sldId id="279" r:id="rId16"/>
    <p:sldId id="277" r:id="rId17"/>
    <p:sldId id="278" r:id="rId18"/>
    <p:sldId id="280" r:id="rId19"/>
    <p:sldId id="283" r:id="rId20"/>
    <p:sldId id="281" r:id="rId21"/>
    <p:sldId id="282"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5" d="100"/>
          <a:sy n="85" d="100"/>
        </p:scale>
        <p:origin x="1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DDBB23-CD2A-41C7-BD87-109CC8387053}" type="datetimeFigureOut">
              <a:rPr lang="en-US" smtClean="0"/>
              <a:t>11/10/2020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EDDDD-24A3-448C-A465-3E66AC592522}" type="slidenum">
              <a:rPr lang="en-US" smtClean="0"/>
              <a:t>‹#›</a:t>
            </a:fld>
            <a:endParaRPr lang="en-US"/>
          </a:p>
        </p:txBody>
      </p:sp>
    </p:spTree>
    <p:extLst>
      <p:ext uri="{BB962C8B-B14F-4D97-AF65-F5344CB8AC3E}">
        <p14:creationId xmlns:p14="http://schemas.microsoft.com/office/powerpoint/2010/main" val="322337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9</a:t>
            </a:fld>
            <a:endParaRPr lang="en-US"/>
          </a:p>
        </p:txBody>
      </p:sp>
    </p:spTree>
    <p:extLst>
      <p:ext uri="{BB962C8B-B14F-4D97-AF65-F5344CB8AC3E}">
        <p14:creationId xmlns:p14="http://schemas.microsoft.com/office/powerpoint/2010/main" val="208689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11</a:t>
            </a:fld>
            <a:endParaRPr lang="en-US"/>
          </a:p>
        </p:txBody>
      </p:sp>
    </p:spTree>
    <p:extLst>
      <p:ext uri="{BB962C8B-B14F-4D97-AF65-F5344CB8AC3E}">
        <p14:creationId xmlns:p14="http://schemas.microsoft.com/office/powerpoint/2010/main" val="25749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12</a:t>
            </a:fld>
            <a:endParaRPr lang="en-US"/>
          </a:p>
        </p:txBody>
      </p:sp>
    </p:spTree>
    <p:extLst>
      <p:ext uri="{BB962C8B-B14F-4D97-AF65-F5344CB8AC3E}">
        <p14:creationId xmlns:p14="http://schemas.microsoft.com/office/powerpoint/2010/main" val="155230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Thêm slide tóm tắt và giới thiệu nhân vật để học sinh có cái nhìn khái quát về tác phẩm và nhân vật được không chị? Cái này chị thu voice, em sẽ cho chiếu hình ảnh minh họa nhé!</a:t>
            </a:r>
            <a:endParaRPr lang="en-US" baseline="0" dirty="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14</a:t>
            </a:fld>
            <a:endParaRPr lang="en-US"/>
          </a:p>
        </p:txBody>
      </p:sp>
    </p:spTree>
    <p:extLst>
      <p:ext uri="{BB962C8B-B14F-4D97-AF65-F5344CB8AC3E}">
        <p14:creationId xmlns:p14="http://schemas.microsoft.com/office/powerpoint/2010/main" val="973656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17</a:t>
            </a:fld>
            <a:endParaRPr lang="en-US"/>
          </a:p>
        </p:txBody>
      </p:sp>
    </p:spTree>
    <p:extLst>
      <p:ext uri="{BB962C8B-B14F-4D97-AF65-F5344CB8AC3E}">
        <p14:creationId xmlns:p14="http://schemas.microsoft.com/office/powerpoint/2010/main" val="78119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22</a:t>
            </a:fld>
            <a:endParaRPr lang="en-US"/>
          </a:p>
        </p:txBody>
      </p:sp>
    </p:spTree>
    <p:extLst>
      <p:ext uri="{BB962C8B-B14F-4D97-AF65-F5344CB8AC3E}">
        <p14:creationId xmlns:p14="http://schemas.microsoft.com/office/powerpoint/2010/main" val="4185206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0468DD-6FB6-47C3-8B93-3FA5AE4FE65F}"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241359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0468DD-6FB6-47C3-8B93-3FA5AE4FE65F}"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244565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0468DD-6FB6-47C3-8B93-3FA5AE4FE65F}"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3878365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2836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0468DD-6FB6-47C3-8B93-3FA5AE4FE65F}"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306767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E0468DD-6FB6-47C3-8B93-3FA5AE4FE65F}"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2392010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0468DD-6FB6-47C3-8B93-3FA5AE4FE65F}" type="datetimeFigureOut">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117011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0468DD-6FB6-47C3-8B93-3FA5AE4FE65F}" type="datetimeFigureOut">
              <a:rPr lang="en-US" smtClean="0"/>
              <a:t>11/10/2020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154226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0468DD-6FB6-47C3-8B93-3FA5AE4FE65F}" type="datetimeFigureOut">
              <a:rPr lang="en-US" smtClean="0"/>
              <a:t>11/10/2020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427856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0468DD-6FB6-47C3-8B93-3FA5AE4FE65F}" type="datetimeFigureOut">
              <a:rPr lang="en-US" smtClean="0"/>
              <a:t>11/10/2020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110717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E0468DD-6FB6-47C3-8B93-3FA5AE4FE65F}" type="datetimeFigureOut">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333852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E0468DD-6FB6-47C3-8B93-3FA5AE4FE65F}" type="datetimeFigureOut">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5FA94-44A5-435E-9371-86C310D918CF}" type="slidenum">
              <a:rPr lang="en-US" smtClean="0"/>
              <a:t>‹#›</a:t>
            </a:fld>
            <a:endParaRPr lang="en-US"/>
          </a:p>
        </p:txBody>
      </p:sp>
    </p:spTree>
    <p:extLst>
      <p:ext uri="{BB962C8B-B14F-4D97-AF65-F5344CB8AC3E}">
        <p14:creationId xmlns:p14="http://schemas.microsoft.com/office/powerpoint/2010/main" val="400758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468DD-6FB6-47C3-8B93-3FA5AE4FE65F}" type="datetimeFigureOut">
              <a:rPr lang="en-US" smtClean="0"/>
              <a:t>11/10/2020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5FA94-44A5-435E-9371-86C310D918CF}" type="slidenum">
              <a:rPr lang="en-US" smtClean="0"/>
              <a:t>‹#›</a:t>
            </a:fld>
            <a:endParaRPr lang="en-US"/>
          </a:p>
        </p:txBody>
      </p:sp>
    </p:spTree>
    <p:extLst>
      <p:ext uri="{BB962C8B-B14F-4D97-AF65-F5344CB8AC3E}">
        <p14:creationId xmlns:p14="http://schemas.microsoft.com/office/powerpoint/2010/main" val="2276344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1.xml"/><Relationship Id="rId7" Type="http://schemas.openxmlformats.org/officeDocument/2006/relationships/slide" Target="slide4.xml"/><Relationship Id="rId12" Type="http://schemas.openxmlformats.org/officeDocument/2006/relationships/slide" Target="slide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slide" Target="slide2.xml"/><Relationship Id="rId10" Type="http://schemas.openxmlformats.org/officeDocument/2006/relationships/slide" Target="slide7.xml"/><Relationship Id="rId4" Type="http://schemas.openxmlformats.org/officeDocument/2006/relationships/image" Target="../media/image1.png"/><Relationship Id="rId9" Type="http://schemas.openxmlformats.org/officeDocument/2006/relationships/slide" Target="slide6.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NULL" TargetMode="Externa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wmf"/><Relationship Id="rId5" Type="http://schemas.openxmlformats.org/officeDocument/2006/relationships/slideLayout" Target="../slideLayouts/slideLayout2.xml"/><Relationship Id="rId4" Type="http://schemas.microsoft.com/office/2007/relationships/media" Target="../media/media3.mp3"/></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wm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jpg"/><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4.gif"/></Relationships>
</file>

<file path=ppt/slides/_rels/slide4.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NULL" TargetMode="Externa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wmf"/><Relationship Id="rId5" Type="http://schemas.openxmlformats.org/officeDocument/2006/relationships/slideLayout" Target="../slideLayouts/slideLayout2.xml"/><Relationship Id="rId4" Type="http://schemas.microsoft.com/office/2007/relationships/media" Target="../media/media3.mp3"/></Relationships>
</file>

<file path=ppt/slides/_rels/slide5.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gi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4.gif"/><Relationship Id="rId3" Type="http://schemas.microsoft.com/office/2007/relationships/media" Target="../media/media2.mp3"/><Relationship Id="rId7" Type="http://schemas.openxmlformats.org/officeDocument/2006/relationships/image" Target="../media/image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jp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4.gif"/><Relationship Id="rId3" Type="http://schemas.microsoft.com/office/2007/relationships/media" Target="../media/media2.mp3"/><Relationship Id="rId7" Type="http://schemas.openxmlformats.org/officeDocument/2006/relationships/image" Target="../media/image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wmf"/><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8.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gi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8"/>
          <p:cNvGrpSpPr/>
          <p:nvPr/>
        </p:nvGrpSpPr>
        <p:grpSpPr>
          <a:xfrm>
            <a:off x="5738810" y="0"/>
            <a:ext cx="3714776" cy="3571876"/>
            <a:chOff x="3414319" y="1122091"/>
            <a:chExt cx="5201176" cy="5201176"/>
          </a:xfrm>
        </p:grpSpPr>
        <p:sp>
          <p:nvSpPr>
            <p:cNvPr id="19" name="Oval 18"/>
            <p:cNvSpPr/>
            <p:nvPr/>
          </p:nvSpPr>
          <p:spPr>
            <a:xfrm>
              <a:off x="3414319" y="1122091"/>
              <a:ext cx="5201176" cy="5201176"/>
            </a:xfrm>
            <a:prstGeom prst="ellipse">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Flowchart: Summing Junction 4"/>
            <p:cNvSpPr/>
            <p:nvPr/>
          </p:nvSpPr>
          <p:spPr>
            <a:xfrm>
              <a:off x="3758267" y="1449265"/>
              <a:ext cx="4572000" cy="4572000"/>
            </a:xfrm>
            <a:prstGeom prst="flowChartSummingJunction">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Summing Junction 5"/>
            <p:cNvSpPr/>
            <p:nvPr/>
          </p:nvSpPr>
          <p:spPr>
            <a:xfrm rot="2700000">
              <a:off x="3758267" y="1449265"/>
              <a:ext cx="4572000" cy="4572000"/>
            </a:xfrm>
            <a:prstGeom prst="flowChartSummingJunction">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e 10"/>
            <p:cNvSpPr/>
            <p:nvPr/>
          </p:nvSpPr>
          <p:spPr>
            <a:xfrm>
              <a:off x="3758267" y="1449265"/>
              <a:ext cx="4572000" cy="4572000"/>
            </a:xfrm>
            <a:prstGeom prst="pie">
              <a:avLst>
                <a:gd name="adj1" fmla="val 13520318"/>
                <a:gd name="adj2" fmla="val 16200000"/>
              </a:avLst>
            </a:prstGeom>
            <a:solidFill>
              <a:schemeClr val="accent3"/>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ie 11"/>
            <p:cNvSpPr/>
            <p:nvPr/>
          </p:nvSpPr>
          <p:spPr>
            <a:xfrm rot="900000">
              <a:off x="3758267" y="1449265"/>
              <a:ext cx="4572000" cy="4572000"/>
            </a:xfrm>
            <a:prstGeom prst="pie">
              <a:avLst>
                <a:gd name="adj1" fmla="val 15315041"/>
                <a:gd name="adj2" fmla="val 17984445"/>
              </a:avLst>
            </a:prstGeom>
            <a:ln w="19050">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3" name="Pie 12"/>
            <p:cNvSpPr/>
            <p:nvPr/>
          </p:nvSpPr>
          <p:spPr>
            <a:xfrm rot="3600000">
              <a:off x="3758267" y="1449265"/>
              <a:ext cx="4572000" cy="4572000"/>
            </a:xfrm>
            <a:prstGeom prst="pie">
              <a:avLst>
                <a:gd name="adj1" fmla="val 15315041"/>
                <a:gd name="adj2" fmla="val 17984445"/>
              </a:avLst>
            </a:prstGeom>
            <a:ln w="19050">
              <a:solidFill>
                <a:schemeClr val="accent5">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4" name="Pie 13"/>
            <p:cNvSpPr/>
            <p:nvPr/>
          </p:nvSpPr>
          <p:spPr>
            <a:xfrm rot="6300000">
              <a:off x="3758267" y="1449265"/>
              <a:ext cx="4572000" cy="4572000"/>
            </a:xfrm>
            <a:prstGeom prst="pie">
              <a:avLst>
                <a:gd name="adj1" fmla="val 15315041"/>
                <a:gd name="adj2" fmla="val 17984445"/>
              </a:avLst>
            </a:prstGeom>
            <a:ln w="19050">
              <a:solidFill>
                <a:schemeClr val="accent5">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5" name="Pie 14"/>
            <p:cNvSpPr/>
            <p:nvPr/>
          </p:nvSpPr>
          <p:spPr>
            <a:xfrm rot="10800000">
              <a:off x="3758268" y="1449265"/>
              <a:ext cx="4572000" cy="4572000"/>
            </a:xfrm>
            <a:prstGeom prst="pie">
              <a:avLst>
                <a:gd name="adj1" fmla="val 13520318"/>
                <a:gd name="adj2" fmla="val 16200000"/>
              </a:avLst>
            </a:prstGeom>
            <a:solidFill>
              <a:srgbClr val="00B0F0"/>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ie 15"/>
            <p:cNvSpPr/>
            <p:nvPr/>
          </p:nvSpPr>
          <p:spPr>
            <a:xfrm rot="11700000">
              <a:off x="3758267" y="1449265"/>
              <a:ext cx="4572000" cy="4572000"/>
            </a:xfrm>
            <a:prstGeom prst="pie">
              <a:avLst>
                <a:gd name="adj1" fmla="val 15315041"/>
                <a:gd name="adj2" fmla="val 17984445"/>
              </a:avLst>
            </a:prstGeom>
            <a:solidFill>
              <a:srgbClr val="FF0000"/>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Pie 16"/>
            <p:cNvSpPr/>
            <p:nvPr/>
          </p:nvSpPr>
          <p:spPr>
            <a:xfrm rot="14400000">
              <a:off x="3758267" y="1449265"/>
              <a:ext cx="4572000" cy="4572000"/>
            </a:xfrm>
            <a:prstGeom prst="pie">
              <a:avLst>
                <a:gd name="adj1" fmla="val 15315041"/>
                <a:gd name="adj2" fmla="val 17984445"/>
              </a:avLst>
            </a:prstGeom>
            <a:solidFill>
              <a:srgbClr val="7030A0"/>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ie 17"/>
            <p:cNvSpPr/>
            <p:nvPr/>
          </p:nvSpPr>
          <p:spPr>
            <a:xfrm rot="17100000">
              <a:off x="3758267" y="1449265"/>
              <a:ext cx="4572000" cy="4572000"/>
            </a:xfrm>
            <a:prstGeom prst="pie">
              <a:avLst>
                <a:gd name="adj1" fmla="val 15315041"/>
                <a:gd name="adj2" fmla="val 17984445"/>
              </a:avLst>
            </a:prstGeom>
            <a:solidFill>
              <a:srgbClr val="FFFF00"/>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rot="18900000">
              <a:off x="6815103" y="2715143"/>
              <a:ext cx="913926" cy="941153"/>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20</a:t>
              </a:r>
            </a:p>
          </p:txBody>
        </p:sp>
        <p:sp>
          <p:nvSpPr>
            <p:cNvPr id="21" name="Rectangle 20"/>
            <p:cNvSpPr/>
            <p:nvPr/>
          </p:nvSpPr>
          <p:spPr>
            <a:xfrm>
              <a:off x="6816235" y="3858805"/>
              <a:ext cx="913926" cy="941153"/>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30</a:t>
              </a:r>
            </a:p>
          </p:txBody>
        </p:sp>
        <p:sp>
          <p:nvSpPr>
            <p:cNvPr id="22" name="Rectangle 21"/>
            <p:cNvSpPr/>
            <p:nvPr/>
          </p:nvSpPr>
          <p:spPr>
            <a:xfrm rot="2700000">
              <a:off x="6011154" y="4375829"/>
              <a:ext cx="950490" cy="904949"/>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40</a:t>
              </a:r>
            </a:p>
          </p:txBody>
        </p:sp>
        <p:sp>
          <p:nvSpPr>
            <p:cNvPr id="23" name="Rectangle 22"/>
            <p:cNvSpPr/>
            <p:nvPr/>
          </p:nvSpPr>
          <p:spPr>
            <a:xfrm rot="5400000">
              <a:off x="5228370" y="4375829"/>
              <a:ext cx="950490" cy="904949"/>
            </a:xfrm>
            <a:prstGeom prst="rect">
              <a:avLst/>
            </a:prstGeom>
            <a:noFill/>
          </p:spPr>
          <p:txBody>
            <a:bodyPr wrap="none" lIns="91440" tIns="45720" rIns="91440" bIns="45720">
              <a:spAutoFit/>
            </a:bodyPr>
            <a:lstStyle/>
            <a:p>
              <a:pPr algn="ctr"/>
              <a:r>
                <a:rPr lang="en-US" sz="3600" b="1">
                  <a:ln w="10160">
                    <a:solidFill>
                      <a:schemeClr val="accent5"/>
                    </a:solidFill>
                    <a:prstDash val="solid"/>
                  </a:ln>
                  <a:solidFill>
                    <a:srgbClr val="FFFFFF"/>
                  </a:solidFill>
                  <a:effectLst>
                    <a:outerShdw blurRad="38100" dist="22860" dir="5400000" algn="tl" rotWithShape="0">
                      <a:srgbClr val="000000">
                        <a:alpha val="30000"/>
                      </a:srgbClr>
                    </a:outerShdw>
                  </a:effectLst>
                </a:rPr>
                <a:t>50</a:t>
              </a:r>
            </a:p>
          </p:txBody>
        </p:sp>
        <p:sp>
          <p:nvSpPr>
            <p:cNvPr id="24" name="Rectangle 23"/>
            <p:cNvSpPr/>
            <p:nvPr/>
          </p:nvSpPr>
          <p:spPr>
            <a:xfrm rot="8100000">
              <a:off x="4438839" y="3704984"/>
              <a:ext cx="913926" cy="941153"/>
            </a:xfrm>
            <a:prstGeom prst="rect">
              <a:avLst/>
            </a:prstGeom>
            <a:noFill/>
          </p:spPr>
          <p:txBody>
            <a:bodyPr wrap="none" lIns="91440" tIns="45720" rIns="91440" bIns="45720">
              <a:spAutoFit/>
            </a:bodyPr>
            <a:lstStyle/>
            <a:p>
              <a:pPr algn="ctr"/>
              <a:r>
                <a:rPr lang="en-US" sz="3600" b="1">
                  <a:ln w="10160">
                    <a:solidFill>
                      <a:schemeClr val="accent5"/>
                    </a:solidFill>
                    <a:prstDash val="solid"/>
                  </a:ln>
                  <a:solidFill>
                    <a:srgbClr val="FFFFFF"/>
                  </a:solidFill>
                  <a:effectLst>
                    <a:outerShdw blurRad="38100" dist="22860" dir="5400000" algn="tl" rotWithShape="0">
                      <a:srgbClr val="000000">
                        <a:alpha val="30000"/>
                      </a:srgbClr>
                    </a:outerShdw>
                  </a:effectLst>
                </a:rPr>
                <a:t>60</a:t>
              </a:r>
            </a:p>
          </p:txBody>
        </p:sp>
        <p:sp>
          <p:nvSpPr>
            <p:cNvPr id="25" name="Rectangle 24"/>
            <p:cNvSpPr/>
            <p:nvPr/>
          </p:nvSpPr>
          <p:spPr>
            <a:xfrm rot="10800000">
              <a:off x="4328679" y="2812929"/>
              <a:ext cx="913926" cy="941153"/>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70</a:t>
              </a:r>
            </a:p>
          </p:txBody>
        </p:sp>
        <p:sp>
          <p:nvSpPr>
            <p:cNvPr id="26" name="Rectangle 25"/>
            <p:cNvSpPr/>
            <p:nvPr/>
          </p:nvSpPr>
          <p:spPr>
            <a:xfrm rot="13500000">
              <a:off x="5126546" y="2164897"/>
              <a:ext cx="950490" cy="904949"/>
            </a:xfrm>
            <a:prstGeom prst="rect">
              <a:avLst/>
            </a:prstGeom>
            <a:noFill/>
          </p:spPr>
          <p:txBody>
            <a:bodyPr wrap="none" lIns="91440" tIns="45720" rIns="91440" bIns="45720">
              <a:spAutoFit/>
            </a:bodyPr>
            <a:lstStyle/>
            <a:p>
              <a:pPr algn="ctr"/>
              <a:r>
                <a:rPr lang="en-US" sz="3600" b="1">
                  <a:ln w="10160">
                    <a:solidFill>
                      <a:schemeClr val="accent5"/>
                    </a:solidFill>
                    <a:prstDash val="solid"/>
                  </a:ln>
                  <a:solidFill>
                    <a:srgbClr val="FFFFFF"/>
                  </a:solidFill>
                  <a:effectLst>
                    <a:outerShdw blurRad="38100" dist="22860" dir="5400000" algn="tl" rotWithShape="0">
                      <a:srgbClr val="000000">
                        <a:alpha val="30000"/>
                      </a:srgbClr>
                    </a:outerShdw>
                  </a:effectLst>
                </a:rPr>
                <a:t>80</a:t>
              </a:r>
            </a:p>
          </p:txBody>
        </p:sp>
        <p:sp>
          <p:nvSpPr>
            <p:cNvPr id="27" name="Rectangle 26"/>
            <p:cNvSpPr/>
            <p:nvPr/>
          </p:nvSpPr>
          <p:spPr>
            <a:xfrm rot="16200000">
              <a:off x="6012017" y="2180846"/>
              <a:ext cx="950490" cy="904949"/>
            </a:xfrm>
            <a:prstGeom prst="rect">
              <a:avLst/>
            </a:prstGeom>
            <a:noFill/>
          </p:spPr>
          <p:txBody>
            <a:bodyPr wrap="none" lIns="91440" tIns="45720" rIns="91440" bIns="45720">
              <a:spAutoFit/>
            </a:bodyPr>
            <a:lstStyle/>
            <a:p>
              <a:pPr algn="ctr"/>
              <a:r>
                <a:rPr lang="en-US" sz="3600" b="1">
                  <a:ln w="10160">
                    <a:solidFill>
                      <a:schemeClr val="accent5"/>
                    </a:solidFill>
                    <a:prstDash val="solid"/>
                  </a:ln>
                  <a:solidFill>
                    <a:srgbClr val="FFFFFF"/>
                  </a:solidFill>
                  <a:effectLst>
                    <a:outerShdw blurRad="38100" dist="22860" dir="5400000" algn="tl" rotWithShape="0">
                      <a:srgbClr val="000000">
                        <a:alpha val="30000"/>
                      </a:srgbClr>
                    </a:outerShdw>
                  </a:effectLst>
                </a:rPr>
                <a:t>10</a:t>
              </a:r>
            </a:p>
          </p:txBody>
        </p:sp>
        <p:sp>
          <p:nvSpPr>
            <p:cNvPr id="28" name="Oval 27"/>
            <p:cNvSpPr/>
            <p:nvPr/>
          </p:nvSpPr>
          <p:spPr>
            <a:xfrm>
              <a:off x="5794245" y="3488163"/>
              <a:ext cx="478173" cy="478173"/>
            </a:xfrm>
            <a:prstGeom prst="ellipse">
              <a:avLst/>
            </a:prstGeom>
            <a:solidFill>
              <a:srgbClr val="00206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31" name="QUAY"/>
          <p:cNvSpPr/>
          <p:nvPr/>
        </p:nvSpPr>
        <p:spPr>
          <a:xfrm>
            <a:off x="8979298" y="6097719"/>
            <a:ext cx="1459685" cy="51172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QUAY</a:t>
            </a:r>
          </a:p>
        </p:txBody>
      </p:sp>
      <p:pic>
        <p:nvPicPr>
          <p:cNvPr id="2"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0319059" y="-631837"/>
            <a:ext cx="457200" cy="609600"/>
          </a:xfrm>
          <a:prstGeom prst="rect">
            <a:avLst/>
          </a:prstGeom>
        </p:spPr>
      </p:pic>
      <p:sp>
        <p:nvSpPr>
          <p:cNvPr id="3" name="Isosceles Triangle 2"/>
          <p:cNvSpPr/>
          <p:nvPr/>
        </p:nvSpPr>
        <p:spPr>
          <a:xfrm rot="16200000">
            <a:off x="9431205" y="1808309"/>
            <a:ext cx="336719" cy="720583"/>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hlinkClick r:id="" action="ppaction://noaction"/>
          </p:cNvPr>
          <p:cNvSpPr/>
          <p:nvPr/>
        </p:nvSpPr>
        <p:spPr>
          <a:xfrm rot="5400000">
            <a:off x="9805068" y="1934511"/>
            <a:ext cx="573006" cy="418715"/>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1" y="571480"/>
            <a:ext cx="4083237" cy="1569660"/>
          </a:xfrm>
          <a:prstGeom prst="rect">
            <a:avLst/>
          </a:prstGeom>
          <a:noFill/>
        </p:spPr>
        <p:txBody>
          <a:bodyPr wrap="square" lIns="91440" tIns="45720" rIns="91440" bIns="45720">
            <a:spAutoFit/>
          </a:bodyPr>
          <a:lstStyle/>
          <a:p>
            <a:pPr algn="ctr"/>
            <a:r>
              <a:rPr lang="en-US" sz="4800" b="1" dirty="0" smtClean="0">
                <a:ln w="6600">
                  <a:solidFill>
                    <a:schemeClr val="accent2"/>
                  </a:solidFill>
                  <a:prstDash val="solid"/>
                </a:ln>
                <a:solidFill>
                  <a:schemeClr val="accent4">
                    <a:lumMod val="50000"/>
                  </a:schemeClr>
                </a:solidFill>
                <a:effectLst>
                  <a:outerShdw dist="38100" dir="2700000" algn="tl" rotWithShape="0">
                    <a:schemeClr val="accent2"/>
                  </a:outerShdw>
                </a:effectLst>
                <a:latin typeface="Times New Roman" pitchFamily="18" charset="0"/>
                <a:cs typeface="Times New Roman" pitchFamily="18" charset="0"/>
              </a:rPr>
              <a:t>CÙNG NHAU KHỞI ĐỘNG</a:t>
            </a:r>
            <a:endParaRPr lang="en-US" sz="4800" b="1" dirty="0">
              <a:ln w="6600">
                <a:solidFill>
                  <a:schemeClr val="accent2"/>
                </a:solidFill>
                <a:prstDash val="solid"/>
              </a:ln>
              <a:solidFill>
                <a:schemeClr val="accent4">
                  <a:lumMod val="50000"/>
                </a:schemeClr>
              </a:solidFill>
              <a:effectLst>
                <a:outerShdw dist="38100" dir="2700000" algn="tl" rotWithShape="0">
                  <a:schemeClr val="accent2"/>
                </a:outerShdw>
              </a:effectLst>
              <a:latin typeface="Times New Roman" pitchFamily="18" charset="0"/>
              <a:cs typeface="Times New Roman" pitchFamily="18" charset="0"/>
            </a:endParaRPr>
          </a:p>
        </p:txBody>
      </p:sp>
      <p:sp>
        <p:nvSpPr>
          <p:cNvPr id="37" name="Rounded Rectangle 36"/>
          <p:cNvSpPr/>
          <p:nvPr/>
        </p:nvSpPr>
        <p:spPr>
          <a:xfrm>
            <a:off x="1952596"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Times New Roman" pitchFamily="18" charset="0"/>
                <a:cs typeface="Times New Roman" pitchFamily="18" charset="0"/>
              </a:rPr>
              <a:t>H</a:t>
            </a:r>
            <a:endParaRPr lang="vi-VN" sz="4800" b="1" dirty="0">
              <a:latin typeface="Times New Roman" pitchFamily="18" charset="0"/>
              <a:cs typeface="Times New Roman" pitchFamily="18" charset="0"/>
            </a:endParaRPr>
          </a:p>
        </p:txBody>
      </p:sp>
      <p:sp>
        <p:nvSpPr>
          <p:cNvPr id="38" name="Rounded Rectangle 37"/>
          <p:cNvSpPr/>
          <p:nvPr/>
        </p:nvSpPr>
        <p:spPr>
          <a:xfrm>
            <a:off x="2809852"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Times New Roman" pitchFamily="18" charset="0"/>
                <a:cs typeface="Times New Roman" pitchFamily="18" charset="0"/>
              </a:rPr>
              <a:t>I</a:t>
            </a:r>
            <a:endParaRPr lang="vi-VN" sz="4800" b="1" dirty="0">
              <a:latin typeface="Times New Roman" pitchFamily="18" charset="0"/>
              <a:cs typeface="Times New Roman" pitchFamily="18" charset="0"/>
            </a:endParaRPr>
          </a:p>
        </p:txBody>
      </p:sp>
      <p:sp>
        <p:nvSpPr>
          <p:cNvPr id="39" name="Rounded Rectangle 38"/>
          <p:cNvSpPr/>
          <p:nvPr/>
        </p:nvSpPr>
        <p:spPr>
          <a:xfrm>
            <a:off x="3667108"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atin typeface="Times New Roman" pitchFamily="18" charset="0"/>
                <a:cs typeface="Times New Roman" pitchFamily="18" charset="0"/>
              </a:rPr>
              <a:t>Ệ</a:t>
            </a:r>
            <a:endParaRPr lang="vi-VN" sz="4800" b="1" dirty="0">
              <a:latin typeface="Times New Roman" pitchFamily="18" charset="0"/>
              <a:cs typeface="Times New Roman" pitchFamily="18" charset="0"/>
            </a:endParaRPr>
          </a:p>
        </p:txBody>
      </p:sp>
      <p:sp>
        <p:nvSpPr>
          <p:cNvPr id="40" name="Rounded Rectangle 39"/>
          <p:cNvSpPr/>
          <p:nvPr/>
        </p:nvSpPr>
        <p:spPr>
          <a:xfrm>
            <a:off x="4524364"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Times New Roman" pitchFamily="18" charset="0"/>
                <a:cs typeface="Times New Roman" pitchFamily="18" charset="0"/>
              </a:rPr>
              <a:t>N</a:t>
            </a:r>
            <a:endParaRPr lang="vi-VN" sz="4800" b="1" dirty="0">
              <a:latin typeface="Times New Roman" pitchFamily="18" charset="0"/>
              <a:cs typeface="Times New Roman" pitchFamily="18" charset="0"/>
            </a:endParaRPr>
          </a:p>
        </p:txBody>
      </p:sp>
      <p:sp>
        <p:nvSpPr>
          <p:cNvPr id="41" name="Rounded Rectangle 40"/>
          <p:cNvSpPr/>
          <p:nvPr/>
        </p:nvSpPr>
        <p:spPr>
          <a:xfrm>
            <a:off x="5381620"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Times New Roman" pitchFamily="18" charset="0"/>
                <a:cs typeface="Times New Roman" pitchFamily="18" charset="0"/>
              </a:rPr>
              <a:t>T</a:t>
            </a:r>
            <a:endParaRPr lang="vi-VN" sz="4800" b="1" dirty="0">
              <a:latin typeface="Times New Roman" pitchFamily="18" charset="0"/>
              <a:cs typeface="Times New Roman" pitchFamily="18" charset="0"/>
            </a:endParaRPr>
          </a:p>
        </p:txBody>
      </p:sp>
      <p:sp>
        <p:nvSpPr>
          <p:cNvPr id="42" name="Rounded Rectangle 41"/>
          <p:cNvSpPr/>
          <p:nvPr/>
        </p:nvSpPr>
        <p:spPr>
          <a:xfrm>
            <a:off x="6238876"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Times New Roman" pitchFamily="18" charset="0"/>
                <a:cs typeface="Times New Roman" pitchFamily="18" charset="0"/>
              </a:rPr>
              <a:t>H</a:t>
            </a:r>
            <a:endParaRPr lang="vi-VN" sz="4800" b="1" dirty="0">
              <a:latin typeface="Times New Roman" pitchFamily="18" charset="0"/>
              <a:cs typeface="Times New Roman" pitchFamily="18" charset="0"/>
            </a:endParaRPr>
          </a:p>
        </p:txBody>
      </p:sp>
      <p:sp>
        <p:nvSpPr>
          <p:cNvPr id="43" name="Rounded Rectangle 42"/>
          <p:cNvSpPr/>
          <p:nvPr/>
        </p:nvSpPr>
        <p:spPr>
          <a:xfrm>
            <a:off x="7953388"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Times New Roman" pitchFamily="18" charset="0"/>
                <a:cs typeface="Times New Roman" pitchFamily="18" charset="0"/>
              </a:rPr>
              <a:t>C</a:t>
            </a:r>
            <a:endParaRPr lang="vi-VN" sz="4800" b="1" dirty="0">
              <a:latin typeface="Times New Roman" pitchFamily="18" charset="0"/>
              <a:cs typeface="Times New Roman" pitchFamily="18" charset="0"/>
            </a:endParaRPr>
          </a:p>
        </p:txBody>
      </p:sp>
      <p:sp>
        <p:nvSpPr>
          <p:cNvPr id="44" name="Rounded Rectangle 43"/>
          <p:cNvSpPr/>
          <p:nvPr/>
        </p:nvSpPr>
        <p:spPr>
          <a:xfrm>
            <a:off x="7096132"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atin typeface="Times New Roman" pitchFamily="18" charset="0"/>
                <a:cs typeface="Times New Roman" pitchFamily="18" charset="0"/>
              </a:rPr>
              <a:t>Ự</a:t>
            </a:r>
            <a:endParaRPr lang="vi-VN" sz="4800" b="1" dirty="0">
              <a:latin typeface="Times New Roman" pitchFamily="18" charset="0"/>
              <a:cs typeface="Times New Roman" pitchFamily="18" charset="0"/>
            </a:endParaRPr>
          </a:p>
        </p:txBody>
      </p:sp>
      <p:sp>
        <p:nvSpPr>
          <p:cNvPr id="45" name="Rounded Rectangle 44">
            <a:hlinkClick r:id="rId5" action="ppaction://hlinksldjump"/>
          </p:cNvPr>
          <p:cNvSpPr/>
          <p:nvPr/>
        </p:nvSpPr>
        <p:spPr>
          <a:xfrm>
            <a:off x="1966240"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latin typeface="Times New Roman" pitchFamily="18" charset="0"/>
              <a:cs typeface="Times New Roman" pitchFamily="18" charset="0"/>
            </a:endParaRPr>
          </a:p>
        </p:txBody>
      </p:sp>
      <p:sp>
        <p:nvSpPr>
          <p:cNvPr id="46" name="Rounded Rectangle 45">
            <a:hlinkClick r:id="rId6" action="ppaction://hlinksldjump"/>
          </p:cNvPr>
          <p:cNvSpPr/>
          <p:nvPr/>
        </p:nvSpPr>
        <p:spPr>
          <a:xfrm>
            <a:off x="2854559"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latin typeface="Times New Roman" pitchFamily="18" charset="0"/>
              <a:cs typeface="Times New Roman" pitchFamily="18" charset="0"/>
            </a:endParaRPr>
          </a:p>
        </p:txBody>
      </p:sp>
      <p:sp>
        <p:nvSpPr>
          <p:cNvPr id="47" name="Rounded Rectangle 46">
            <a:hlinkClick r:id="rId7" action="ppaction://hlinksldjump"/>
          </p:cNvPr>
          <p:cNvSpPr/>
          <p:nvPr/>
        </p:nvSpPr>
        <p:spPr>
          <a:xfrm>
            <a:off x="3695958"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latin typeface="Times New Roman" pitchFamily="18" charset="0"/>
              <a:cs typeface="Times New Roman" pitchFamily="18" charset="0"/>
            </a:endParaRPr>
          </a:p>
        </p:txBody>
      </p:sp>
      <p:sp>
        <p:nvSpPr>
          <p:cNvPr id="48" name="Rounded Rectangle 47">
            <a:hlinkClick r:id="rId8" action="ppaction://hlinksldjump"/>
          </p:cNvPr>
          <p:cNvSpPr/>
          <p:nvPr/>
        </p:nvSpPr>
        <p:spPr>
          <a:xfrm>
            <a:off x="4553214"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latin typeface="Times New Roman" pitchFamily="18" charset="0"/>
              <a:cs typeface="Times New Roman" pitchFamily="18" charset="0"/>
            </a:endParaRPr>
          </a:p>
        </p:txBody>
      </p:sp>
      <p:sp>
        <p:nvSpPr>
          <p:cNvPr id="49" name="Rounded Rectangle 48">
            <a:hlinkClick r:id="rId9" action="ppaction://hlinksldjump"/>
          </p:cNvPr>
          <p:cNvSpPr/>
          <p:nvPr/>
        </p:nvSpPr>
        <p:spPr>
          <a:xfrm>
            <a:off x="5381620"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latin typeface="Times New Roman" pitchFamily="18" charset="0"/>
              <a:cs typeface="Times New Roman" pitchFamily="18" charset="0"/>
            </a:endParaRPr>
          </a:p>
        </p:txBody>
      </p:sp>
      <p:sp>
        <p:nvSpPr>
          <p:cNvPr id="50" name="Rounded Rectangle 49">
            <a:hlinkClick r:id="rId10" action="ppaction://hlinksldjump"/>
          </p:cNvPr>
          <p:cNvSpPr/>
          <p:nvPr/>
        </p:nvSpPr>
        <p:spPr>
          <a:xfrm>
            <a:off x="6269939"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latin typeface="Times New Roman" pitchFamily="18" charset="0"/>
              <a:cs typeface="Times New Roman" pitchFamily="18" charset="0"/>
            </a:endParaRPr>
          </a:p>
        </p:txBody>
      </p:sp>
      <p:sp>
        <p:nvSpPr>
          <p:cNvPr id="51" name="Rounded Rectangle 50">
            <a:hlinkClick r:id="rId11" action="ppaction://hlinksldjump"/>
          </p:cNvPr>
          <p:cNvSpPr/>
          <p:nvPr/>
        </p:nvSpPr>
        <p:spPr>
          <a:xfrm>
            <a:off x="7104897" y="4362996"/>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latin typeface="Times New Roman" pitchFamily="18" charset="0"/>
              <a:cs typeface="Times New Roman" pitchFamily="18" charset="0"/>
            </a:endParaRPr>
          </a:p>
        </p:txBody>
      </p:sp>
      <p:sp>
        <p:nvSpPr>
          <p:cNvPr id="52" name="Rounded Rectangle 51">
            <a:hlinkClick r:id="rId12" action="ppaction://hlinksldjump"/>
          </p:cNvPr>
          <p:cNvSpPr/>
          <p:nvPr/>
        </p:nvSpPr>
        <p:spPr>
          <a:xfrm>
            <a:off x="7953388" y="4357694"/>
            <a:ext cx="857256" cy="8572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latin typeface="Times New Roman" pitchFamily="18" charset="0"/>
              <a:cs typeface="Times New Roman" pitchFamily="18" charset="0"/>
            </a:endParaRPr>
          </a:p>
        </p:txBody>
      </p:sp>
      <p:sp>
        <p:nvSpPr>
          <p:cNvPr id="53" name="Pentagon 52"/>
          <p:cNvSpPr/>
          <p:nvPr/>
        </p:nvSpPr>
        <p:spPr>
          <a:xfrm>
            <a:off x="2095472" y="3857628"/>
            <a:ext cx="500066" cy="42862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54" name="Pentagon 53"/>
          <p:cNvSpPr/>
          <p:nvPr/>
        </p:nvSpPr>
        <p:spPr>
          <a:xfrm>
            <a:off x="3952860" y="3857628"/>
            <a:ext cx="500066" cy="42862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3</a:t>
            </a:r>
            <a:endParaRPr lang="vi-VN" sz="2400" b="1" dirty="0">
              <a:latin typeface="Times New Roman" pitchFamily="18" charset="0"/>
              <a:cs typeface="Times New Roman" pitchFamily="18" charset="0"/>
            </a:endParaRPr>
          </a:p>
        </p:txBody>
      </p:sp>
      <p:sp>
        <p:nvSpPr>
          <p:cNvPr id="55" name="Pentagon 54"/>
          <p:cNvSpPr/>
          <p:nvPr/>
        </p:nvSpPr>
        <p:spPr>
          <a:xfrm>
            <a:off x="3095604" y="3857628"/>
            <a:ext cx="500066" cy="42862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
        <p:nvSpPr>
          <p:cNvPr id="57" name="Pentagon 56"/>
          <p:cNvSpPr/>
          <p:nvPr/>
        </p:nvSpPr>
        <p:spPr>
          <a:xfrm>
            <a:off x="4810116" y="3857628"/>
            <a:ext cx="500066" cy="42862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4</a:t>
            </a:r>
            <a:endParaRPr lang="vi-VN" sz="2400" b="1" dirty="0">
              <a:latin typeface="Times New Roman" pitchFamily="18" charset="0"/>
              <a:cs typeface="Times New Roman" pitchFamily="18" charset="0"/>
            </a:endParaRPr>
          </a:p>
        </p:txBody>
      </p:sp>
      <p:sp>
        <p:nvSpPr>
          <p:cNvPr id="58" name="Pentagon 57"/>
          <p:cNvSpPr/>
          <p:nvPr/>
        </p:nvSpPr>
        <p:spPr>
          <a:xfrm>
            <a:off x="5667372" y="3857628"/>
            <a:ext cx="500066" cy="42862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5</a:t>
            </a:r>
            <a:endParaRPr lang="vi-VN" sz="2400" b="1" dirty="0">
              <a:latin typeface="Times New Roman" pitchFamily="18" charset="0"/>
              <a:cs typeface="Times New Roman" pitchFamily="18" charset="0"/>
            </a:endParaRPr>
          </a:p>
        </p:txBody>
      </p:sp>
      <p:sp>
        <p:nvSpPr>
          <p:cNvPr id="59" name="Pentagon 58"/>
          <p:cNvSpPr/>
          <p:nvPr/>
        </p:nvSpPr>
        <p:spPr>
          <a:xfrm>
            <a:off x="6524628" y="3857628"/>
            <a:ext cx="500066" cy="42862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6</a:t>
            </a:r>
            <a:endParaRPr lang="vi-VN" sz="2400" b="1" dirty="0">
              <a:latin typeface="Times New Roman" pitchFamily="18" charset="0"/>
              <a:cs typeface="Times New Roman" pitchFamily="18" charset="0"/>
            </a:endParaRPr>
          </a:p>
        </p:txBody>
      </p:sp>
      <p:sp>
        <p:nvSpPr>
          <p:cNvPr id="60" name="Pentagon 59"/>
          <p:cNvSpPr/>
          <p:nvPr/>
        </p:nvSpPr>
        <p:spPr>
          <a:xfrm>
            <a:off x="7381884" y="3857628"/>
            <a:ext cx="500066" cy="42862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7</a:t>
            </a:r>
            <a:endParaRPr lang="vi-VN" sz="2400" b="1" dirty="0">
              <a:latin typeface="Times New Roman" pitchFamily="18" charset="0"/>
              <a:cs typeface="Times New Roman" pitchFamily="18" charset="0"/>
            </a:endParaRPr>
          </a:p>
        </p:txBody>
      </p:sp>
      <p:sp>
        <p:nvSpPr>
          <p:cNvPr id="61" name="Pentagon 60"/>
          <p:cNvSpPr/>
          <p:nvPr/>
        </p:nvSpPr>
        <p:spPr>
          <a:xfrm>
            <a:off x="8239140" y="3857628"/>
            <a:ext cx="500066" cy="42862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8</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2259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08333E-6 4.81481E-6 L 2.08333E-6 -0.07223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childTnLst>
                          </p:cTn>
                        </p:par>
                      </p:childTnLst>
                    </p:cTn>
                  </p:par>
                  <p:par>
                    <p:cTn id="27" fill="hold">
                      <p:stCondLst>
                        <p:cond delay="indefinite"/>
                      </p:stCondLst>
                      <p:childTnLst>
                        <p:par>
                          <p:cTn id="28" fill="hold">
                            <p:stCondLst>
                              <p:cond delay="0"/>
                            </p:stCondLst>
                            <p:childTnLst>
                              <p:par>
                                <p:cTn id="29" presetID="3" presetClass="mediacall" presetSubtype="0" fill="hold" nodeType="clickEffect">
                                  <p:stCondLst>
                                    <p:cond delay="0"/>
                                  </p:stCondLst>
                                  <p:childTnLst>
                                    <p:cmd type="call" cmd="stop">
                                      <p:cBhvr>
                                        <p:cTn id="30" dur="1" fill="hold"/>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2"/>
                                        </p:tgtEl>
                                      </p:cBhvr>
                                    </p:cmd>
                                  </p:childTnLst>
                                </p:cTn>
                              </p:par>
                            </p:childTnLst>
                          </p:cTn>
                        </p:par>
                      </p:childTnLst>
                    </p:cTn>
                  </p:par>
                  <p:par>
                    <p:cTn id="35" fill="hold">
                      <p:stCondLst>
                        <p:cond delay="indefinite"/>
                      </p:stCondLst>
                      <p:childTnLst>
                        <p:par>
                          <p:cTn id="36" fill="hold">
                            <p:stCondLst>
                              <p:cond delay="0"/>
                            </p:stCondLst>
                            <p:childTnLst>
                              <p:par>
                                <p:cTn id="37" presetID="3" presetClass="mediacall" presetSubtype="0" fill="hold" nodeType="clickEffect">
                                  <p:stCondLst>
                                    <p:cond delay="0"/>
                                  </p:stCondLst>
                                  <p:childTnLst>
                                    <p:cmd type="call" cmd="stop">
                                      <p:cBhvr>
                                        <p:cTn id="38" dur="1" fill="hold"/>
                                        <p:tgtEl>
                                          <p:spTgt spid="2"/>
                                        </p:tgtEl>
                                      </p:cBhvr>
                                    </p:cmd>
                                  </p:childTnLst>
                                </p:cTn>
                              </p:par>
                            </p:childTnLst>
                          </p:cTn>
                        </p:par>
                      </p:childTnLst>
                    </p:cTn>
                  </p:par>
                  <p:par>
                    <p:cTn id="39" fill="hold">
                      <p:stCondLst>
                        <p:cond delay="indefinite"/>
                      </p:stCondLst>
                      <p:childTnLst>
                        <p:par>
                          <p:cTn id="40" fill="hold">
                            <p:stCondLst>
                              <p:cond delay="0"/>
                            </p:stCondLst>
                            <p:childTnLst>
                              <p:par>
                                <p:cTn id="41" presetID="3" presetClass="mediacall" presetSubtype="0" fill="hold" nodeType="clickEffect">
                                  <p:stCondLst>
                                    <p:cond delay="0"/>
                                  </p:stCondLst>
                                  <p:childTnLst>
                                    <p:cmd type="call" cmd="stop">
                                      <p:cBhvr>
                                        <p:cTn id="42" dur="1"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3" presetClass="mediacall" presetSubtype="0" fill="hold" nodeType="clickEffect">
                                  <p:stCondLst>
                                    <p:cond delay="0"/>
                                  </p:stCondLst>
                                  <p:childTnLst>
                                    <p:cmd type="call" cmd="stop">
                                      <p:cBhvr>
                                        <p:cTn id="46" dur="1" fill="hold"/>
                                        <p:tgtEl>
                                          <p:spTgt spid="2"/>
                                        </p:tgtEl>
                                      </p:cBhvr>
                                    </p:cmd>
                                  </p:childTnLst>
                                </p:cTn>
                              </p:par>
                            </p:childTnLst>
                          </p:cTn>
                        </p:par>
                      </p:childTnLst>
                    </p:cTn>
                  </p:par>
                  <p:par>
                    <p:cTn id="47" fill="hold">
                      <p:stCondLst>
                        <p:cond delay="indefinite"/>
                      </p:stCondLst>
                      <p:childTnLst>
                        <p:par>
                          <p:cTn id="48" fill="hold">
                            <p:stCondLst>
                              <p:cond delay="0"/>
                            </p:stCondLst>
                            <p:childTnLst>
                              <p:par>
                                <p:cTn id="49" presetID="3" presetClass="mediacall" presetSubtype="0" fill="hold" nodeType="clickEffect">
                                  <p:stCondLst>
                                    <p:cond delay="0"/>
                                  </p:stCondLst>
                                  <p:childTnLst>
                                    <p:cmd type="call" cmd="stop">
                                      <p:cBhvr>
                                        <p:cTn id="50" dur="1" fill="hold"/>
                                        <p:tgtEl>
                                          <p:spTgt spid="2"/>
                                        </p:tgtEl>
                                      </p:cBhvr>
                                    </p:cmd>
                                  </p:childTnLst>
                                </p:cTn>
                              </p:par>
                            </p:childTnLst>
                          </p:cTn>
                        </p:par>
                      </p:childTnLst>
                    </p:cTn>
                  </p:par>
                  <p:par>
                    <p:cTn id="51" fill="hold">
                      <p:stCondLst>
                        <p:cond delay="indefinite"/>
                      </p:stCondLst>
                      <p:childTnLst>
                        <p:par>
                          <p:cTn id="52" fill="hold">
                            <p:stCondLst>
                              <p:cond delay="0"/>
                            </p:stCondLst>
                            <p:childTnLst>
                              <p:par>
                                <p:cTn id="53" presetID="3" presetClass="mediacall" presetSubtype="0" fill="hold" nodeType="clickEffect">
                                  <p:stCondLst>
                                    <p:cond delay="0"/>
                                  </p:stCondLst>
                                  <p:childTnLst>
                                    <p:cmd type="call" cmd="stop">
                                      <p:cBhvr>
                                        <p:cTn id="54" dur="1"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3" presetClass="mediacall" presetSubtype="0" fill="hold" nodeType="clickEffect">
                                  <p:stCondLst>
                                    <p:cond delay="0"/>
                                  </p:stCondLst>
                                  <p:childTnLst>
                                    <p:cmd type="call" cmd="stop">
                                      <p:cBhvr>
                                        <p:cTn id="58" dur="1" fill="hold"/>
                                        <p:tgtEl>
                                          <p:spTgt spid="2"/>
                                        </p:tgtEl>
                                      </p:cBhvr>
                                    </p:cmd>
                                  </p:childTnLst>
                                </p:cTn>
                              </p:par>
                            </p:childTnLst>
                          </p:cTn>
                        </p:par>
                      </p:childTnLst>
                    </p:cTn>
                  </p:par>
                  <p:par>
                    <p:cTn id="59" fill="hold">
                      <p:stCondLst>
                        <p:cond delay="indefinite"/>
                      </p:stCondLst>
                      <p:childTnLst>
                        <p:par>
                          <p:cTn id="60" fill="hold">
                            <p:stCondLst>
                              <p:cond delay="0"/>
                            </p:stCondLst>
                            <p:childTnLst>
                              <p:par>
                                <p:cTn id="61" presetID="3" presetClass="mediacall" presetSubtype="0" fill="hold" nodeType="clickEffect">
                                  <p:stCondLst>
                                    <p:cond delay="0"/>
                                  </p:stCondLst>
                                  <p:childTnLst>
                                    <p:cmd type="call" cmd="stop">
                                      <p:cBhvr>
                                        <p:cTn id="62" dur="1" fill="hold"/>
                                        <p:tgtEl>
                                          <p:spTgt spid="2"/>
                                        </p:tgtEl>
                                      </p:cBhvr>
                                    </p:cmd>
                                  </p:childTnLst>
                                </p:cTn>
                              </p:par>
                            </p:childTnLst>
                          </p:cTn>
                        </p:par>
                      </p:childTnLst>
                    </p:cTn>
                  </p:par>
                  <p:par>
                    <p:cTn id="63" fill="hold">
                      <p:stCondLst>
                        <p:cond delay="indefinite"/>
                      </p:stCondLst>
                      <p:childTnLst>
                        <p:par>
                          <p:cTn id="64" fill="hold">
                            <p:stCondLst>
                              <p:cond delay="0"/>
                            </p:stCondLst>
                            <p:childTnLst>
                              <p:par>
                                <p:cTn id="65" presetID="3" presetClass="mediacall" presetSubtype="0" fill="hold" nodeType="clickEffect">
                                  <p:stCondLst>
                                    <p:cond delay="0"/>
                                  </p:stCondLst>
                                  <p:childTnLst>
                                    <p:cmd type="call" cmd="stop">
                                      <p:cBhvr>
                                        <p:cTn id="6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
                </p:tgtEl>
              </p:cMediaNode>
            </p:audio>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8" presetClass="emph" presetSubtype="0" repeatCount="indefinite" fill="hold" nodeType="clickEffect">
                                  <p:stCondLst>
                                    <p:cond delay="0"/>
                                  </p:stCondLst>
                                  <p:endCondLst>
                                    <p:cond evt="onNext" delay="0">
                                      <p:tgtEl>
                                        <p:sldTgt/>
                                      </p:tgtEl>
                                    </p:cond>
                                  </p:endCondLst>
                                  <p:childTnLst>
                                    <p:animRot by="21600000">
                                      <p:cBhvr>
                                        <p:cTn id="72" dur="1000" fill="hold"/>
                                        <p:tgtEl>
                                          <p:spTgt spid="7"/>
                                        </p:tgtEl>
                                        <p:attrNameLst>
                                          <p:attrName>r</p:attrName>
                                        </p:attrNameLst>
                                      </p:cBhvr>
                                    </p:animRot>
                                  </p:childTnLst>
                                </p:cTn>
                              </p:par>
                              <p:par>
                                <p:cTn id="73" presetID="1" presetClass="mediacall" presetSubtype="0" fill="hold" nodeType="withEffect">
                                  <p:stCondLst>
                                    <p:cond delay="0"/>
                                  </p:stCondLst>
                                  <p:childTnLst>
                                    <p:cmd type="call" cmd="playFrom(0.0)">
                                      <p:cBhvr>
                                        <p:cTn id="74" dur="30406" fill="hold"/>
                                        <p:tgtEl>
                                          <p:spTgt spid="2"/>
                                        </p:tgtEl>
                                      </p:cBhvr>
                                    </p:cmd>
                                  </p:child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53"/>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grpId="0" nodeType="afterEffect">
                                  <p:stCondLst>
                                    <p:cond delay="0"/>
                                  </p:stCondLst>
                                  <p:childTnLst>
                                    <p:animEffect transition="out" filter="fade">
                                      <p:cBhvr>
                                        <p:cTn id="79" dur="500"/>
                                        <p:tgtEl>
                                          <p:spTgt spid="45"/>
                                        </p:tgtEl>
                                      </p:cBhvr>
                                    </p:animEffect>
                                    <p:set>
                                      <p:cBhvr>
                                        <p:cTn id="8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1" restart="whenNotActive" fill="hold" evtFilter="cancelBubble" nodeType="interactiveSeq">
                <p:stCondLst>
                  <p:cond evt="onClick" delay="0">
                    <p:tgtEl>
                      <p:spTgt spid="55"/>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46"/>
                                        </p:tgtEl>
                                      </p:cBhvr>
                                    </p:animEffect>
                                    <p:set>
                                      <p:cBhvr>
                                        <p:cTn id="8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7" restart="whenNotActive" fill="hold" evtFilter="cancelBubble" nodeType="interactiveSeq">
                <p:stCondLst>
                  <p:cond evt="onClick" delay="0">
                    <p:tgtEl>
                      <p:spTgt spid="5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7"/>
                                        </p:tgtEl>
                                      </p:cBhvr>
                                    </p:animEffect>
                                    <p:set>
                                      <p:cBhvr>
                                        <p:cTn id="92"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93" restart="whenNotActive" fill="hold" evtFilter="cancelBubble" nodeType="interactiveSeq">
                <p:stCondLst>
                  <p:cond evt="onClick" delay="0">
                    <p:tgtEl>
                      <p:spTgt spid="57"/>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48"/>
                                        </p:tgtEl>
                                      </p:cBhvr>
                                    </p:animEffect>
                                    <p:set>
                                      <p:cBhvr>
                                        <p:cTn id="9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9" restart="whenNotActive" fill="hold" evtFilter="cancelBubble" nodeType="interactiveSeq">
                <p:stCondLst>
                  <p:cond evt="onClick" delay="0">
                    <p:tgtEl>
                      <p:spTgt spid="58"/>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49"/>
                                        </p:tgtEl>
                                      </p:cBhvr>
                                    </p:animEffect>
                                    <p:set>
                                      <p:cBhvr>
                                        <p:cTn id="10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05" restart="whenNotActive" fill="hold" evtFilter="cancelBubble" nodeType="interactiveSeq">
                <p:stCondLst>
                  <p:cond evt="onClick" delay="0">
                    <p:tgtEl>
                      <p:spTgt spid="59"/>
                    </p:tgtEl>
                  </p:cond>
                </p:stCondLst>
                <p:endSync evt="end" delay="0">
                  <p:rtn val="all"/>
                </p:endSync>
                <p:childTnLst>
                  <p:par>
                    <p:cTn id="106" fill="hold">
                      <p:stCondLst>
                        <p:cond delay="0"/>
                      </p:stCondLst>
                      <p:childTnLst>
                        <p:par>
                          <p:cTn id="107" fill="hold">
                            <p:stCondLst>
                              <p:cond delay="0"/>
                            </p:stCondLst>
                            <p:childTnLst>
                              <p:par>
                                <p:cTn id="108" presetID="10" presetClass="exit" presetSubtype="0" fill="hold" grpId="0" nodeType="clickEffect">
                                  <p:stCondLst>
                                    <p:cond delay="0"/>
                                  </p:stCondLst>
                                  <p:childTnLst>
                                    <p:animEffect transition="out" filter="fade">
                                      <p:cBhvr>
                                        <p:cTn id="109" dur="500"/>
                                        <p:tgtEl>
                                          <p:spTgt spid="50"/>
                                        </p:tgtEl>
                                      </p:cBhvr>
                                    </p:animEffect>
                                    <p:set>
                                      <p:cBhvr>
                                        <p:cTn id="110"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11" restart="whenNotActive" fill="hold" evtFilter="cancelBubble" nodeType="interactiveSeq">
                <p:stCondLst>
                  <p:cond evt="onClick" delay="0">
                    <p:tgtEl>
                      <p:spTgt spid="60"/>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grpId="0" nodeType="afterEffect">
                                  <p:stCondLst>
                                    <p:cond delay="0"/>
                                  </p:stCondLst>
                                  <p:childTnLst>
                                    <p:animEffect transition="out" filter="fade">
                                      <p:cBhvr>
                                        <p:cTn id="115" dur="500"/>
                                        <p:tgtEl>
                                          <p:spTgt spid="51"/>
                                        </p:tgtEl>
                                      </p:cBhvr>
                                    </p:animEffect>
                                    <p:set>
                                      <p:cBhvr>
                                        <p:cTn id="11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9" grpId="0"/>
      <p:bldP spid="45" grpId="0" animBg="1"/>
      <p:bldP spid="46" grpId="0" animBg="1"/>
      <p:bldP spid="47" grpId="0" animBg="1"/>
      <p:bldP spid="48" grpId="0" animBg="1"/>
      <p:bldP spid="49" grpId="0" animBg="1"/>
      <p:bldP spid="50" grpId="0" animBg="1"/>
      <p:bldP spid="5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6602584" y="1143000"/>
            <a:ext cx="400191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r>
              <a:rPr lang="en-US" sz="2400" b="1" dirty="0">
                <a:solidFill>
                  <a:srgbClr val="00A800"/>
                </a:solidFill>
                <a:latin typeface="Times New Roman" pitchFamily="18" charset="0"/>
                <a:cs typeface="Times New Roman" pitchFamily="18" charset="0"/>
              </a:rPr>
              <a:t>I.TÌM HIỂU CHUNG:</a:t>
            </a:r>
          </a:p>
          <a:p>
            <a:pPr fontAlgn="base">
              <a:spcBef>
                <a:spcPct val="20000"/>
              </a:spcBef>
              <a:spcAft>
                <a:spcPct val="0"/>
              </a:spcAft>
            </a:pPr>
            <a:r>
              <a:rPr lang="en-US" sz="2400" b="1" dirty="0">
                <a:solidFill>
                  <a:srgbClr val="00A800"/>
                </a:solidFill>
                <a:latin typeface="Times New Roman" pitchFamily="18" charset="0"/>
                <a:cs typeface="Times New Roman" pitchFamily="18" charset="0"/>
              </a:rPr>
              <a:t>1. </a:t>
            </a:r>
            <a:r>
              <a:rPr lang="en-US" sz="2400" b="1" dirty="0" err="1">
                <a:solidFill>
                  <a:srgbClr val="00A800"/>
                </a:solidFill>
                <a:latin typeface="Times New Roman" pitchFamily="18" charset="0"/>
                <a:cs typeface="Times New Roman" pitchFamily="18" charset="0"/>
              </a:rPr>
              <a:t>Tác</a:t>
            </a:r>
            <a:r>
              <a:rPr lang="en-US" sz="2400" b="1" dirty="0">
                <a:solidFill>
                  <a:srgbClr val="00A800"/>
                </a:solidFill>
                <a:latin typeface="Times New Roman" pitchFamily="18" charset="0"/>
                <a:cs typeface="Times New Roman" pitchFamily="18" charset="0"/>
              </a:rPr>
              <a:t> </a:t>
            </a:r>
            <a:r>
              <a:rPr lang="en-US" sz="2400" b="1" dirty="0" err="1">
                <a:solidFill>
                  <a:srgbClr val="00A800"/>
                </a:solidFill>
                <a:latin typeface="Times New Roman" pitchFamily="18" charset="0"/>
                <a:cs typeface="Times New Roman" pitchFamily="18" charset="0"/>
              </a:rPr>
              <a:t>giả</a:t>
            </a:r>
            <a:r>
              <a:rPr lang="en-US" sz="2400" b="1" dirty="0">
                <a:solidFill>
                  <a:srgbClr val="00A800"/>
                </a:solidFill>
                <a:latin typeface="Times New Roman" pitchFamily="18" charset="0"/>
                <a:cs typeface="Times New Roman" pitchFamily="18" charset="0"/>
              </a:rPr>
              <a:t>: </a:t>
            </a:r>
          </a:p>
        </p:txBody>
      </p:sp>
      <p:sp>
        <p:nvSpPr>
          <p:cNvPr id="7187" name="Line 19"/>
          <p:cNvSpPr>
            <a:spLocks noChangeShapeType="1"/>
          </p:cNvSpPr>
          <p:nvPr/>
        </p:nvSpPr>
        <p:spPr bwMode="auto">
          <a:xfrm>
            <a:off x="6586527" y="1143000"/>
            <a:ext cx="0" cy="5486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 name="Chevron 4"/>
          <p:cNvSpPr/>
          <p:nvPr/>
        </p:nvSpPr>
        <p:spPr>
          <a:xfrm>
            <a:off x="5621528" y="3225655"/>
            <a:ext cx="948944" cy="4066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1244600">
              <a:lnSpc>
                <a:spcPct val="90000"/>
              </a:lnSpc>
              <a:spcBef>
                <a:spcPct val="0"/>
              </a:spcBef>
              <a:spcAft>
                <a:spcPct val="35000"/>
              </a:spcAft>
            </a:pPr>
            <a:r>
              <a:rPr lang="en-US" sz="2800" dirty="0"/>
              <a:t>3</a:t>
            </a:r>
          </a:p>
        </p:txBody>
      </p:sp>
      <p:sp>
        <p:nvSpPr>
          <p:cNvPr id="12" name="Rectangle 6"/>
          <p:cNvSpPr>
            <a:spLocks noChangeArrowheads="1"/>
          </p:cNvSpPr>
          <p:nvPr/>
        </p:nvSpPr>
        <p:spPr bwMode="auto">
          <a:xfrm>
            <a:off x="1524000" y="0"/>
            <a:ext cx="9144000" cy="685800"/>
          </a:xfrm>
          <a:prstGeom prst="rect">
            <a:avLst/>
          </a:prstGeom>
          <a:solidFill>
            <a:schemeClr val="accent1"/>
          </a:solidFill>
          <a:ln w="57150" cmpd="thickThin">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sz="32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2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40:   HẠNH PHÚC  CỦA MỘT TANG GIA</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Cloud Callout 1"/>
          <p:cNvSpPr/>
          <p:nvPr/>
        </p:nvSpPr>
        <p:spPr>
          <a:xfrm>
            <a:off x="553155" y="685800"/>
            <a:ext cx="4681454" cy="2946545"/>
          </a:xfrm>
          <a:prstGeom prst="cloudCallout">
            <a:avLst>
              <a:gd name="adj1" fmla="val 82432"/>
              <a:gd name="adj2" fmla="val -591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nét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chính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Trọng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Phụng</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1129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17632" y="1269368"/>
            <a:ext cx="388248" cy="477054"/>
          </a:xfrm>
          <a:prstGeom prst="rect">
            <a:avLst/>
          </a:prstGeom>
          <a:noFill/>
        </p:spPr>
        <p:txBody>
          <a:bodyPr wrap="none">
            <a:spAutoFit/>
          </a:bodyPr>
          <a:lstStyle/>
          <a:p>
            <a:r>
              <a:rPr lang="en-US" sz="2500" b="1" dirty="0">
                <a:solidFill>
                  <a:schemeClr val="bg1"/>
                </a:solidFill>
                <a:latin typeface="Tahoma" pitchFamily="34" charset="0"/>
                <a:ea typeface="Tahoma" pitchFamily="34" charset="0"/>
                <a:cs typeface="Tahoma" pitchFamily="34" charset="0"/>
              </a:rPr>
              <a:t>1</a:t>
            </a:r>
          </a:p>
        </p:txBody>
      </p:sp>
      <p:grpSp>
        <p:nvGrpSpPr>
          <p:cNvPr id="37" name="Group 36"/>
          <p:cNvGrpSpPr/>
          <p:nvPr/>
        </p:nvGrpSpPr>
        <p:grpSpPr>
          <a:xfrm>
            <a:off x="-227776" y="776752"/>
            <a:ext cx="4457120" cy="507703"/>
            <a:chOff x="-288924" y="1873056"/>
            <a:chExt cx="8915401" cy="1015537"/>
          </a:xfrm>
        </p:grpSpPr>
        <p:sp>
          <p:nvSpPr>
            <p:cNvPr id="38" name="Rounded Rectangle 37"/>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TextBox 38"/>
            <p:cNvSpPr txBox="1"/>
            <p:nvPr/>
          </p:nvSpPr>
          <p:spPr>
            <a:xfrm>
              <a:off x="893176" y="1873056"/>
              <a:ext cx="702848"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a:t>
              </a:r>
              <a:endParaRPr lang="en-US" sz="2699" b="1" dirty="0">
                <a:solidFill>
                  <a:schemeClr val="bg1"/>
                </a:solidFill>
                <a:latin typeface="Tahoma" pitchFamily="34" charset="0"/>
                <a:ea typeface="Tahoma" pitchFamily="34" charset="0"/>
                <a:cs typeface="Tahoma" pitchFamily="34" charset="0"/>
              </a:endParaRPr>
            </a:p>
          </p:txBody>
        </p:sp>
        <p:sp>
          <p:nvSpPr>
            <p:cNvPr id="40" name="TextBox 39"/>
            <p:cNvSpPr txBox="1"/>
            <p:nvPr/>
          </p:nvSpPr>
          <p:spPr>
            <a:xfrm>
              <a:off x="2087563" y="1892300"/>
              <a:ext cx="6538914" cy="923449"/>
            </a:xfrm>
            <a:prstGeom prst="rect">
              <a:avLst/>
            </a:prstGeom>
            <a:noFill/>
          </p:spPr>
          <p:txBody>
            <a:bodyPr wrap="square" rtlCol="0">
              <a:spAutoFit/>
            </a:bodyPr>
            <a:lstStyle/>
            <a:p>
              <a:r>
                <a:rPr lang="vi-VN" sz="2400" b="1">
                  <a:solidFill>
                    <a:srgbClr val="1D93A5"/>
                  </a:solidFill>
                  <a:latin typeface="Tahoma" pitchFamily="34" charset="0"/>
                  <a:ea typeface="Tahoma" pitchFamily="34" charset="0"/>
                  <a:cs typeface="Tahoma" pitchFamily="34" charset="0"/>
                </a:rPr>
                <a:t>TÌM HIỂU CHUNG</a:t>
              </a:r>
            </a:p>
          </p:txBody>
        </p:sp>
      </p:grpSp>
      <p:grpSp>
        <p:nvGrpSpPr>
          <p:cNvPr id="41" name="Group 40"/>
          <p:cNvGrpSpPr/>
          <p:nvPr/>
        </p:nvGrpSpPr>
        <p:grpSpPr>
          <a:xfrm>
            <a:off x="322222" y="1252701"/>
            <a:ext cx="2269035" cy="491578"/>
            <a:chOff x="644526" y="2766774"/>
            <a:chExt cx="4538661" cy="983284"/>
          </a:xfrm>
        </p:grpSpPr>
        <p:sp>
          <p:nvSpPr>
            <p:cNvPr id="43" name="TextBox 42"/>
            <p:cNvSpPr txBox="1"/>
            <p:nvPr/>
          </p:nvSpPr>
          <p:spPr>
            <a:xfrm>
              <a:off x="1906586" y="2766774"/>
              <a:ext cx="3276601" cy="923450"/>
            </a:xfrm>
            <a:prstGeom prst="rect">
              <a:avLst/>
            </a:prstGeom>
            <a:noFill/>
          </p:spPr>
          <p:txBody>
            <a:bodyPr wrap="square" rtlCol="0">
              <a:spAutoFit/>
            </a:bodyPr>
            <a:lstStyle/>
            <a:p>
              <a:r>
                <a:rPr lang="en-US" sz="2400" b="1" i="1">
                  <a:solidFill>
                    <a:srgbClr val="1D93A5"/>
                  </a:solidFill>
                  <a:latin typeface="Tahoma" pitchFamily="34" charset="0"/>
                  <a:ea typeface="Tahoma" pitchFamily="34" charset="0"/>
                  <a:cs typeface="Tahoma" pitchFamily="34" charset="0"/>
                </a:rPr>
                <a:t>Tác giả</a:t>
              </a:r>
            </a:p>
          </p:txBody>
        </p:sp>
        <p:sp>
          <p:nvSpPr>
            <p:cNvPr id="44" name="Rounded Rectangle 43"/>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TextBox 44"/>
            <p:cNvSpPr txBox="1"/>
            <p:nvPr/>
          </p:nvSpPr>
          <p:spPr>
            <a:xfrm>
              <a:off x="900603" y="2795826"/>
              <a:ext cx="776597" cy="954232"/>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grpSp>
      <p:grpSp>
        <p:nvGrpSpPr>
          <p:cNvPr id="19" name="Group 18"/>
          <p:cNvGrpSpPr/>
          <p:nvPr/>
        </p:nvGrpSpPr>
        <p:grpSpPr>
          <a:xfrm>
            <a:off x="4828903" y="3251109"/>
            <a:ext cx="6295642" cy="430887"/>
            <a:chOff x="1632865" y="4648200"/>
            <a:chExt cx="12592924" cy="861887"/>
          </a:xfrm>
        </p:grpSpPr>
        <p:sp>
          <p:nvSpPr>
            <p:cNvPr id="20" name="Rectangle 19"/>
            <p:cNvSpPr/>
            <p:nvPr/>
          </p:nvSpPr>
          <p:spPr>
            <a:xfrm>
              <a:off x="2062083" y="4648200"/>
              <a:ext cx="12163706" cy="861887"/>
            </a:xfrm>
            <a:prstGeom prst="rect">
              <a:avLst/>
            </a:prstGeom>
          </p:spPr>
          <p:txBody>
            <a:bodyPr wrap="square">
              <a:spAutoFit/>
            </a:bodyPr>
            <a:lstStyle/>
            <a:p>
              <a:pPr algn="just">
                <a:defRPr/>
              </a:pPr>
              <a:r>
                <a:rPr lang="en-US" sz="2200" b="1">
                  <a:solidFill>
                    <a:schemeClr val="tx1">
                      <a:lumMod val="95000"/>
                      <a:lumOff val="5000"/>
                    </a:schemeClr>
                  </a:solidFill>
                  <a:latin typeface="Arial" panose="020B0604020202020204" pitchFamily="34" charset="0"/>
                  <a:ea typeface="Tahoma" pitchFamily="34" charset="0"/>
                  <a:cs typeface="Arial" pitchFamily="34" charset="0"/>
                </a:rPr>
                <a:t>Sinh ra trong một gia đình nghèo tại Hà Nội.</a:t>
              </a:r>
            </a:p>
          </p:txBody>
        </p:sp>
        <p:sp>
          <p:nvSpPr>
            <p:cNvPr id="21" name="Oval 20"/>
            <p:cNvSpPr/>
            <p:nvPr/>
          </p:nvSpPr>
          <p:spPr>
            <a:xfrm>
              <a:off x="1632865" y="4907280"/>
              <a:ext cx="276463"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23" name="Group 22"/>
          <p:cNvGrpSpPr/>
          <p:nvPr/>
        </p:nvGrpSpPr>
        <p:grpSpPr>
          <a:xfrm>
            <a:off x="4828903" y="3820094"/>
            <a:ext cx="3825479" cy="430887"/>
            <a:chOff x="1632865" y="4648200"/>
            <a:chExt cx="7651954" cy="861887"/>
          </a:xfrm>
        </p:grpSpPr>
        <p:sp>
          <p:nvSpPr>
            <p:cNvPr id="25" name="Rectangle 24"/>
            <p:cNvSpPr/>
            <p:nvPr/>
          </p:nvSpPr>
          <p:spPr>
            <a:xfrm>
              <a:off x="2062083" y="4648200"/>
              <a:ext cx="7222736" cy="861887"/>
            </a:xfrm>
            <a:prstGeom prst="rect">
              <a:avLst/>
            </a:prstGeom>
          </p:spPr>
          <p:txBody>
            <a:bodyPr wrap="square">
              <a:spAutoFit/>
            </a:bodyPr>
            <a:lstStyle/>
            <a:p>
              <a:pPr algn="just">
                <a:defRPr/>
              </a:pPr>
              <a:r>
                <a:rPr lang="vi-VN" sz="2200" b="1">
                  <a:solidFill>
                    <a:schemeClr val="tx1">
                      <a:lumMod val="95000"/>
                      <a:lumOff val="5000"/>
                    </a:schemeClr>
                  </a:solidFill>
                  <a:ea typeface="Tahoma" pitchFamily="34" charset="0"/>
                  <a:cs typeface="Arial" pitchFamily="34" charset="0"/>
                </a:rPr>
                <a:t>Quê: Mỹ Hào, Hưng Yên.</a:t>
              </a:r>
            </a:p>
          </p:txBody>
        </p:sp>
        <p:sp>
          <p:nvSpPr>
            <p:cNvPr id="26" name="Oval 25"/>
            <p:cNvSpPr/>
            <p:nvPr/>
          </p:nvSpPr>
          <p:spPr>
            <a:xfrm>
              <a:off x="1632865" y="4907280"/>
              <a:ext cx="276463"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27" name="Group 26"/>
          <p:cNvGrpSpPr/>
          <p:nvPr/>
        </p:nvGrpSpPr>
        <p:grpSpPr>
          <a:xfrm>
            <a:off x="4830478" y="2562187"/>
            <a:ext cx="5066640" cy="430887"/>
            <a:chOff x="1632865" y="4648200"/>
            <a:chExt cx="10134600" cy="861887"/>
          </a:xfrm>
        </p:grpSpPr>
        <p:sp>
          <p:nvSpPr>
            <p:cNvPr id="28" name="Rectangle 27"/>
            <p:cNvSpPr/>
            <p:nvPr/>
          </p:nvSpPr>
          <p:spPr>
            <a:xfrm>
              <a:off x="2062083" y="4648200"/>
              <a:ext cx="9705382" cy="861887"/>
            </a:xfrm>
            <a:prstGeom prst="rect">
              <a:avLst/>
            </a:prstGeom>
          </p:spPr>
          <p:txBody>
            <a:bodyPr wrap="square">
              <a:spAutoFit/>
            </a:bodyPr>
            <a:lstStyle/>
            <a:p>
              <a:pPr algn="just">
                <a:defRPr/>
              </a:pPr>
              <a:r>
                <a:rPr lang="en-US" sz="2200" b="1">
                  <a:solidFill>
                    <a:schemeClr val="tx1">
                      <a:lumMod val="95000"/>
                      <a:lumOff val="5000"/>
                    </a:schemeClr>
                  </a:solidFill>
                  <a:latin typeface="Arial" panose="020B0604020202020204" pitchFamily="34" charset="0"/>
                  <a:ea typeface="Tahoma" pitchFamily="34" charset="0"/>
                  <a:cs typeface="Arial" pitchFamily="34" charset="0"/>
                </a:rPr>
                <a:t>Vũ Trọng Phụng (1912 - 1939).</a:t>
              </a:r>
            </a:p>
          </p:txBody>
        </p:sp>
        <p:sp>
          <p:nvSpPr>
            <p:cNvPr id="29" name="Oval 28"/>
            <p:cNvSpPr/>
            <p:nvPr/>
          </p:nvSpPr>
          <p:spPr>
            <a:xfrm>
              <a:off x="1632865" y="4907280"/>
              <a:ext cx="276463"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30" name="Group 29"/>
          <p:cNvGrpSpPr/>
          <p:nvPr/>
        </p:nvGrpSpPr>
        <p:grpSpPr>
          <a:xfrm>
            <a:off x="4828903" y="4418701"/>
            <a:ext cx="6295642" cy="1107996"/>
            <a:chOff x="1632865" y="4648200"/>
            <a:chExt cx="12592924" cy="2216283"/>
          </a:xfrm>
        </p:grpSpPr>
        <p:sp>
          <p:nvSpPr>
            <p:cNvPr id="31" name="Rectangle 30"/>
            <p:cNvSpPr/>
            <p:nvPr/>
          </p:nvSpPr>
          <p:spPr>
            <a:xfrm>
              <a:off x="2062083" y="4648200"/>
              <a:ext cx="12163706" cy="2216283"/>
            </a:xfrm>
            <a:prstGeom prst="rect">
              <a:avLst/>
            </a:prstGeom>
          </p:spPr>
          <p:txBody>
            <a:bodyPr wrap="square">
              <a:spAutoFit/>
            </a:bodyPr>
            <a:lstStyle/>
            <a:p>
              <a:pPr algn="just">
                <a:defRPr/>
              </a:pPr>
              <a:r>
                <a:rPr lang="en-US" sz="2200" b="1" dirty="0" smtClean="0">
                  <a:solidFill>
                    <a:schemeClr val="tx1">
                      <a:lumMod val="95000"/>
                      <a:lumOff val="5000"/>
                    </a:schemeClr>
                  </a:solidFill>
                  <a:ea typeface="Tahoma" pitchFamily="34" charset="0"/>
                  <a:cs typeface="Arial" pitchFamily="34" charset="0"/>
                </a:rPr>
                <a:t> </a:t>
              </a:r>
              <a:r>
                <a:rPr lang="en-US" sz="2200" b="1" dirty="0" err="1" smtClean="0">
                  <a:solidFill>
                    <a:schemeClr val="tx1">
                      <a:lumMod val="95000"/>
                      <a:lumOff val="5000"/>
                    </a:schemeClr>
                  </a:solidFill>
                  <a:ea typeface="Tahoma" pitchFamily="34" charset="0"/>
                  <a:cs typeface="Arial" pitchFamily="34" charset="0"/>
                </a:rPr>
                <a:t>Chỉ</a:t>
              </a:r>
              <a:r>
                <a:rPr lang="en-US" sz="2200" b="1" dirty="0" smtClean="0">
                  <a:solidFill>
                    <a:schemeClr val="tx1">
                      <a:lumMod val="95000"/>
                      <a:lumOff val="5000"/>
                    </a:schemeClr>
                  </a:solidFill>
                  <a:ea typeface="Tahoma" pitchFamily="34" charset="0"/>
                  <a:cs typeface="Arial" pitchFamily="34" charset="0"/>
                </a:rPr>
                <a:t> </a:t>
              </a:r>
              <a:r>
                <a:rPr lang="en-US" sz="2200" b="1" dirty="0" err="1" smtClean="0">
                  <a:solidFill>
                    <a:schemeClr val="tx1">
                      <a:lumMod val="95000"/>
                      <a:lumOff val="5000"/>
                    </a:schemeClr>
                  </a:solidFill>
                  <a:ea typeface="Tahoma" pitchFamily="34" charset="0"/>
                  <a:cs typeface="Arial" pitchFamily="34" charset="0"/>
                </a:rPr>
                <a:t>học</a:t>
              </a:r>
              <a:r>
                <a:rPr lang="en-US" sz="2200" b="1" dirty="0" smtClean="0">
                  <a:solidFill>
                    <a:schemeClr val="tx1">
                      <a:lumMod val="95000"/>
                      <a:lumOff val="5000"/>
                    </a:schemeClr>
                  </a:solidFill>
                  <a:ea typeface="Tahoma" pitchFamily="34" charset="0"/>
                  <a:cs typeface="Arial" pitchFamily="34" charset="0"/>
                </a:rPr>
                <a:t> </a:t>
              </a:r>
              <a:r>
                <a:rPr lang="en-US" sz="2200" b="1" dirty="0" err="1" smtClean="0">
                  <a:solidFill>
                    <a:schemeClr val="tx1">
                      <a:lumMod val="95000"/>
                      <a:lumOff val="5000"/>
                    </a:schemeClr>
                  </a:solidFill>
                  <a:ea typeface="Tahoma" pitchFamily="34" charset="0"/>
                  <a:cs typeface="Arial" pitchFamily="34" charset="0"/>
                </a:rPr>
                <a:t>hết</a:t>
              </a:r>
              <a:r>
                <a:rPr lang="en-US" sz="2200" b="1" dirty="0" smtClean="0">
                  <a:solidFill>
                    <a:schemeClr val="tx1">
                      <a:lumMod val="95000"/>
                      <a:lumOff val="5000"/>
                    </a:schemeClr>
                  </a:solidFill>
                  <a:ea typeface="Tahoma" pitchFamily="34" charset="0"/>
                  <a:cs typeface="Arial" pitchFamily="34" charset="0"/>
                </a:rPr>
                <a:t> </a:t>
              </a:r>
              <a:r>
                <a:rPr lang="en-US" sz="2200" b="1" dirty="0" err="1" smtClean="0">
                  <a:solidFill>
                    <a:schemeClr val="tx1">
                      <a:lumMod val="95000"/>
                      <a:lumOff val="5000"/>
                    </a:schemeClr>
                  </a:solidFill>
                  <a:ea typeface="Tahoma" pitchFamily="34" charset="0"/>
                  <a:cs typeface="Arial" pitchFamily="34" charset="0"/>
                </a:rPr>
                <a:t>bậc</a:t>
              </a:r>
              <a:r>
                <a:rPr lang="en-US" sz="2200" b="1" dirty="0" smtClean="0">
                  <a:solidFill>
                    <a:schemeClr val="tx1">
                      <a:lumMod val="95000"/>
                      <a:lumOff val="5000"/>
                    </a:schemeClr>
                  </a:solidFill>
                  <a:ea typeface="Tahoma" pitchFamily="34" charset="0"/>
                  <a:cs typeface="Arial" pitchFamily="34" charset="0"/>
                </a:rPr>
                <a:t> </a:t>
              </a:r>
              <a:r>
                <a:rPr lang="en-US" sz="2200" b="1" dirty="0" err="1" smtClean="0">
                  <a:solidFill>
                    <a:schemeClr val="tx1">
                      <a:lumMod val="95000"/>
                      <a:lumOff val="5000"/>
                    </a:schemeClr>
                  </a:solidFill>
                  <a:ea typeface="Tahoma" pitchFamily="34" charset="0"/>
                  <a:cs typeface="Arial" pitchFamily="34" charset="0"/>
                </a:rPr>
                <a:t>tiểu</a:t>
              </a:r>
              <a:r>
                <a:rPr lang="en-US" sz="2200" b="1" dirty="0" smtClean="0">
                  <a:solidFill>
                    <a:schemeClr val="tx1">
                      <a:lumMod val="95000"/>
                      <a:lumOff val="5000"/>
                    </a:schemeClr>
                  </a:solidFill>
                  <a:ea typeface="Tahoma" pitchFamily="34" charset="0"/>
                  <a:cs typeface="Arial" pitchFamily="34" charset="0"/>
                </a:rPr>
                <a:t> </a:t>
              </a:r>
              <a:r>
                <a:rPr lang="en-US" sz="2200" b="1" dirty="0" err="1" smtClean="0">
                  <a:solidFill>
                    <a:schemeClr val="tx1">
                      <a:lumMod val="95000"/>
                      <a:lumOff val="5000"/>
                    </a:schemeClr>
                  </a:solidFill>
                  <a:ea typeface="Tahoma" pitchFamily="34" charset="0"/>
                  <a:cs typeface="Arial" pitchFamily="34" charset="0"/>
                </a:rPr>
                <a:t>học</a:t>
              </a:r>
              <a:r>
                <a:rPr lang="en-US" sz="2200" b="1" dirty="0" smtClean="0">
                  <a:solidFill>
                    <a:schemeClr val="tx1">
                      <a:lumMod val="95000"/>
                      <a:lumOff val="5000"/>
                    </a:schemeClr>
                  </a:solidFill>
                  <a:ea typeface="Tahoma" pitchFamily="34" charset="0"/>
                  <a:cs typeface="Arial" pitchFamily="34" charset="0"/>
                </a:rPr>
                <a:t>, </a:t>
              </a:r>
              <a:r>
                <a:rPr lang="en-US" sz="2200" b="1" dirty="0">
                  <a:solidFill>
                    <a:schemeClr val="tx1">
                      <a:lumMod val="95000"/>
                      <a:lumOff val="5000"/>
                    </a:schemeClr>
                  </a:solidFill>
                  <a:ea typeface="Tahoma" pitchFamily="34" charset="0"/>
                  <a:cs typeface="Arial" pitchFamily="34" charset="0"/>
                </a:rPr>
                <a:t>s</a:t>
              </a:r>
              <a:r>
                <a:rPr lang="vi-VN" sz="2200" b="1" dirty="0" smtClean="0">
                  <a:solidFill>
                    <a:schemeClr val="tx1">
                      <a:lumMod val="95000"/>
                      <a:lumOff val="5000"/>
                    </a:schemeClr>
                  </a:solidFill>
                  <a:ea typeface="Tahoma" pitchFamily="34" charset="0"/>
                  <a:cs typeface="Arial" pitchFamily="34" charset="0"/>
                </a:rPr>
                <a:t>ống </a:t>
              </a:r>
              <a:r>
                <a:rPr lang="vi-VN" sz="2200" b="1" dirty="0">
                  <a:solidFill>
                    <a:schemeClr val="tx1">
                      <a:lumMod val="95000"/>
                      <a:lumOff val="5000"/>
                    </a:schemeClr>
                  </a:solidFill>
                  <a:ea typeface="Tahoma" pitchFamily="34" charset="0"/>
                  <a:cs typeface="Arial" pitchFamily="34" charset="0"/>
                </a:rPr>
                <a:t>chật vật, bấp bênh bằng nghề viết báo, viết văn chuyên nghiệp.</a:t>
              </a:r>
            </a:p>
          </p:txBody>
        </p:sp>
        <p:sp>
          <p:nvSpPr>
            <p:cNvPr id="32" name="Oval 31"/>
            <p:cNvSpPr/>
            <p:nvPr/>
          </p:nvSpPr>
          <p:spPr>
            <a:xfrm>
              <a:off x="1632865" y="4907280"/>
              <a:ext cx="276463"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33" name="Group 32"/>
          <p:cNvGrpSpPr/>
          <p:nvPr/>
        </p:nvGrpSpPr>
        <p:grpSpPr>
          <a:xfrm>
            <a:off x="4828903" y="5493961"/>
            <a:ext cx="5068215" cy="430887"/>
            <a:chOff x="1632865" y="4648200"/>
            <a:chExt cx="10137750" cy="861887"/>
          </a:xfrm>
        </p:grpSpPr>
        <p:sp>
          <p:nvSpPr>
            <p:cNvPr id="34" name="Rectangle 33"/>
            <p:cNvSpPr/>
            <p:nvPr/>
          </p:nvSpPr>
          <p:spPr>
            <a:xfrm>
              <a:off x="2062083" y="4648200"/>
              <a:ext cx="9708532" cy="861887"/>
            </a:xfrm>
            <a:prstGeom prst="rect">
              <a:avLst/>
            </a:prstGeom>
          </p:spPr>
          <p:txBody>
            <a:bodyPr wrap="square">
              <a:spAutoFit/>
            </a:bodyPr>
            <a:lstStyle/>
            <a:p>
              <a:r>
                <a:rPr lang="en-US" sz="2200" b="1" dirty="0" err="1">
                  <a:latin typeface="Arial" pitchFamily="34" charset="0"/>
                  <a:cs typeface="Arial" pitchFamily="34" charset="0"/>
                </a:rPr>
                <a:t>Ông</a:t>
              </a:r>
              <a:r>
                <a:rPr lang="en-US" sz="2200" b="1" dirty="0">
                  <a:latin typeface="Arial" pitchFamily="34" charset="0"/>
                  <a:cs typeface="Arial" pitchFamily="34" charset="0"/>
                </a:rPr>
                <a:t> </a:t>
              </a:r>
              <a:r>
                <a:rPr lang="en-US" sz="2200" b="1" dirty="0" err="1">
                  <a:latin typeface="Arial" pitchFamily="34" charset="0"/>
                  <a:cs typeface="Arial" pitchFamily="34" charset="0"/>
                </a:rPr>
                <a:t>mất</a:t>
              </a:r>
              <a:r>
                <a:rPr lang="en-US" sz="2200" b="1" dirty="0">
                  <a:latin typeface="Arial" pitchFamily="34" charset="0"/>
                  <a:cs typeface="Arial" pitchFamily="34" charset="0"/>
                </a:rPr>
                <a:t> </a:t>
              </a:r>
              <a:r>
                <a:rPr lang="en-US" sz="2200" b="1" dirty="0" err="1">
                  <a:latin typeface="Arial" pitchFamily="34" charset="0"/>
                  <a:cs typeface="Arial" pitchFamily="34" charset="0"/>
                </a:rPr>
                <a:t>sớm</a:t>
              </a:r>
              <a:r>
                <a:rPr lang="en-US" sz="2200" b="1" dirty="0">
                  <a:latin typeface="Arial" pitchFamily="34" charset="0"/>
                  <a:cs typeface="Arial" pitchFamily="34" charset="0"/>
                </a:rPr>
                <a:t> </a:t>
              </a:r>
              <a:r>
                <a:rPr lang="en-US" sz="2200" b="1" dirty="0" err="1">
                  <a:latin typeface="Arial" pitchFamily="34" charset="0"/>
                  <a:cs typeface="Arial" pitchFamily="34" charset="0"/>
                </a:rPr>
                <a:t>vì</a:t>
              </a:r>
              <a:r>
                <a:rPr lang="en-US" sz="2200" b="1" dirty="0">
                  <a:latin typeface="Arial" pitchFamily="34" charset="0"/>
                  <a:cs typeface="Arial" pitchFamily="34" charset="0"/>
                </a:rPr>
                <a:t> </a:t>
              </a:r>
              <a:r>
                <a:rPr lang="en-US" sz="2200" b="1" dirty="0" err="1">
                  <a:latin typeface="Arial" pitchFamily="34" charset="0"/>
                  <a:cs typeface="Arial" pitchFamily="34" charset="0"/>
                </a:rPr>
                <a:t>bệnh</a:t>
              </a:r>
              <a:r>
                <a:rPr lang="en-US" sz="2200" b="1" dirty="0">
                  <a:latin typeface="Arial" pitchFamily="34" charset="0"/>
                  <a:cs typeface="Arial" pitchFamily="34" charset="0"/>
                </a:rPr>
                <a:t> </a:t>
              </a:r>
              <a:r>
                <a:rPr lang="en-US" sz="2200" b="1" dirty="0" err="1">
                  <a:latin typeface="Arial" pitchFamily="34" charset="0"/>
                  <a:cs typeface="Arial" pitchFamily="34" charset="0"/>
                </a:rPr>
                <a:t>lao</a:t>
              </a:r>
              <a:r>
                <a:rPr lang="en-US" sz="2200" b="1" dirty="0">
                  <a:latin typeface="Arial" pitchFamily="34" charset="0"/>
                  <a:cs typeface="Arial" pitchFamily="34" charset="0"/>
                </a:rPr>
                <a:t>.</a:t>
              </a:r>
            </a:p>
          </p:txBody>
        </p:sp>
        <p:sp>
          <p:nvSpPr>
            <p:cNvPr id="36" name="Oval 35"/>
            <p:cNvSpPr/>
            <p:nvPr/>
          </p:nvSpPr>
          <p:spPr>
            <a:xfrm>
              <a:off x="1632865" y="4907280"/>
              <a:ext cx="276463"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42" name="Group 41"/>
          <p:cNvGrpSpPr/>
          <p:nvPr/>
        </p:nvGrpSpPr>
        <p:grpSpPr>
          <a:xfrm>
            <a:off x="1410975" y="2271133"/>
            <a:ext cx="2948109" cy="3832910"/>
            <a:chOff x="5641717" y="4840958"/>
            <a:chExt cx="5896986" cy="7666818"/>
          </a:xfrm>
        </p:grpSpPr>
        <p:pic>
          <p:nvPicPr>
            <p:cNvPr id="46" name="Picture 2" descr="D:\ISS\MAI VAN THUAN\Lich Su\link\Shadow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717" y="10966994"/>
              <a:ext cx="5896986" cy="154078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7587" y="4840958"/>
              <a:ext cx="4839611" cy="6689306"/>
            </a:xfrm>
            <a:prstGeom prst="rect">
              <a:avLst/>
            </a:prstGeom>
            <a:ln w="127000" cap="sq">
              <a:solidFill>
                <a:schemeClr val="bg2">
                  <a:lumMod val="75000"/>
                </a:schemeClr>
              </a:solidFill>
              <a:prstDash val="solid"/>
              <a:miter lim="800000"/>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801312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17632" y="1269368"/>
            <a:ext cx="388248" cy="477054"/>
          </a:xfrm>
          <a:prstGeom prst="rect">
            <a:avLst/>
          </a:prstGeom>
          <a:noFill/>
        </p:spPr>
        <p:txBody>
          <a:bodyPr wrap="none">
            <a:spAutoFit/>
          </a:bodyPr>
          <a:lstStyle/>
          <a:p>
            <a:r>
              <a:rPr lang="en-US" sz="2500" b="1" dirty="0">
                <a:solidFill>
                  <a:schemeClr val="bg1"/>
                </a:solidFill>
                <a:latin typeface="Tahoma" pitchFamily="34" charset="0"/>
                <a:ea typeface="Tahoma" pitchFamily="34" charset="0"/>
                <a:cs typeface="Tahoma" pitchFamily="34" charset="0"/>
              </a:rPr>
              <a:t>1</a:t>
            </a:r>
          </a:p>
        </p:txBody>
      </p:sp>
      <p:grpSp>
        <p:nvGrpSpPr>
          <p:cNvPr id="37" name="Group 36"/>
          <p:cNvGrpSpPr/>
          <p:nvPr/>
        </p:nvGrpSpPr>
        <p:grpSpPr>
          <a:xfrm>
            <a:off x="-227776" y="776752"/>
            <a:ext cx="4457120" cy="507703"/>
            <a:chOff x="-288924" y="1873056"/>
            <a:chExt cx="8915401" cy="1015537"/>
          </a:xfrm>
        </p:grpSpPr>
        <p:sp>
          <p:nvSpPr>
            <p:cNvPr id="38" name="Rounded Rectangle 37"/>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TextBox 38"/>
            <p:cNvSpPr txBox="1"/>
            <p:nvPr/>
          </p:nvSpPr>
          <p:spPr>
            <a:xfrm>
              <a:off x="893176" y="1873056"/>
              <a:ext cx="702848" cy="1015537"/>
            </a:xfrm>
            <a:prstGeom prst="rect">
              <a:avLst/>
            </a:prstGeom>
            <a:noFill/>
          </p:spPr>
          <p:txBody>
            <a:bodyPr wrap="none" rtlCol="0">
              <a:spAutoFit/>
            </a:bodyPr>
            <a:lstStyle/>
            <a:p>
              <a:pPr algn="ctr"/>
              <a:r>
                <a:rPr lang="en-US" sz="2699" b="1">
                  <a:solidFill>
                    <a:schemeClr val="bg1"/>
                  </a:solidFill>
                  <a:latin typeface="Tahoma" pitchFamily="34" charset="0"/>
                  <a:ea typeface="Tahoma" pitchFamily="34" charset="0"/>
                  <a:cs typeface="Tahoma" pitchFamily="34" charset="0"/>
                </a:rPr>
                <a:t>I</a:t>
              </a:r>
              <a:endParaRPr lang="en-US" sz="2699" b="1" dirty="0">
                <a:solidFill>
                  <a:schemeClr val="bg1"/>
                </a:solidFill>
                <a:latin typeface="Tahoma" pitchFamily="34" charset="0"/>
                <a:ea typeface="Tahoma" pitchFamily="34" charset="0"/>
                <a:cs typeface="Tahoma" pitchFamily="34" charset="0"/>
              </a:endParaRPr>
            </a:p>
          </p:txBody>
        </p:sp>
        <p:sp>
          <p:nvSpPr>
            <p:cNvPr id="40" name="TextBox 39"/>
            <p:cNvSpPr txBox="1"/>
            <p:nvPr/>
          </p:nvSpPr>
          <p:spPr>
            <a:xfrm>
              <a:off x="2087563" y="1892300"/>
              <a:ext cx="6538914" cy="923449"/>
            </a:xfrm>
            <a:prstGeom prst="rect">
              <a:avLst/>
            </a:prstGeom>
            <a:noFill/>
          </p:spPr>
          <p:txBody>
            <a:bodyPr wrap="square" rtlCol="0">
              <a:spAutoFit/>
            </a:bodyPr>
            <a:lstStyle/>
            <a:p>
              <a:r>
                <a:rPr lang="vi-VN" sz="2400" b="1">
                  <a:solidFill>
                    <a:srgbClr val="1D93A5"/>
                  </a:solidFill>
                  <a:latin typeface="Tahoma" pitchFamily="34" charset="0"/>
                  <a:ea typeface="Tahoma" pitchFamily="34" charset="0"/>
                  <a:cs typeface="Tahoma" pitchFamily="34" charset="0"/>
                </a:rPr>
                <a:t>TÌM HIỂU CHUNG</a:t>
              </a:r>
            </a:p>
          </p:txBody>
        </p:sp>
      </p:grpSp>
      <p:grpSp>
        <p:nvGrpSpPr>
          <p:cNvPr id="41" name="Group 40"/>
          <p:cNvGrpSpPr/>
          <p:nvPr/>
        </p:nvGrpSpPr>
        <p:grpSpPr>
          <a:xfrm>
            <a:off x="322222" y="1252701"/>
            <a:ext cx="2269035" cy="491578"/>
            <a:chOff x="644526" y="2766774"/>
            <a:chExt cx="4538661" cy="983284"/>
          </a:xfrm>
        </p:grpSpPr>
        <p:sp>
          <p:nvSpPr>
            <p:cNvPr id="43" name="TextBox 42"/>
            <p:cNvSpPr txBox="1"/>
            <p:nvPr/>
          </p:nvSpPr>
          <p:spPr>
            <a:xfrm>
              <a:off x="1906586" y="2766774"/>
              <a:ext cx="3276601" cy="923450"/>
            </a:xfrm>
            <a:prstGeom prst="rect">
              <a:avLst/>
            </a:prstGeom>
            <a:noFill/>
          </p:spPr>
          <p:txBody>
            <a:bodyPr wrap="square" rtlCol="0">
              <a:spAutoFit/>
            </a:bodyPr>
            <a:lstStyle/>
            <a:p>
              <a:r>
                <a:rPr lang="en-US" sz="2400" b="1" i="1">
                  <a:solidFill>
                    <a:srgbClr val="1D93A5"/>
                  </a:solidFill>
                  <a:latin typeface="Tahoma" pitchFamily="34" charset="0"/>
                  <a:ea typeface="Tahoma" pitchFamily="34" charset="0"/>
                  <a:cs typeface="Tahoma" pitchFamily="34" charset="0"/>
                </a:rPr>
                <a:t>Tác giả</a:t>
              </a:r>
            </a:p>
          </p:txBody>
        </p:sp>
        <p:sp>
          <p:nvSpPr>
            <p:cNvPr id="44" name="Rounded Rectangle 43"/>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TextBox 44"/>
            <p:cNvSpPr txBox="1"/>
            <p:nvPr/>
          </p:nvSpPr>
          <p:spPr>
            <a:xfrm>
              <a:off x="900603" y="2795826"/>
              <a:ext cx="776597" cy="954232"/>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grpSp>
      <p:grpSp>
        <p:nvGrpSpPr>
          <p:cNvPr id="19" name="Group 18"/>
          <p:cNvGrpSpPr/>
          <p:nvPr/>
        </p:nvGrpSpPr>
        <p:grpSpPr>
          <a:xfrm>
            <a:off x="4823841" y="2618002"/>
            <a:ext cx="6295642" cy="769441"/>
            <a:chOff x="1632865" y="4648200"/>
            <a:chExt cx="12592924" cy="1539084"/>
          </a:xfrm>
        </p:grpSpPr>
        <p:sp>
          <p:nvSpPr>
            <p:cNvPr id="20" name="Rectangle 19"/>
            <p:cNvSpPr/>
            <p:nvPr/>
          </p:nvSpPr>
          <p:spPr>
            <a:xfrm>
              <a:off x="2062083" y="4648200"/>
              <a:ext cx="12163706" cy="1539084"/>
            </a:xfrm>
            <a:prstGeom prst="rect">
              <a:avLst/>
            </a:prstGeom>
          </p:spPr>
          <p:txBody>
            <a:bodyPr wrap="square">
              <a:spAutoFit/>
            </a:bodyPr>
            <a:lstStyle/>
            <a:p>
              <a:pPr algn="just">
                <a:defRPr/>
              </a:pP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Là</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cây</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bút</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có</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sức</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sáng</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tạo</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dồi</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dào</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phong</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cách</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độc</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a:solidFill>
                    <a:schemeClr val="tx1">
                      <a:lumMod val="95000"/>
                      <a:lumOff val="5000"/>
                    </a:schemeClr>
                  </a:solidFill>
                  <a:latin typeface="Arial" panose="020B0604020202020204" pitchFamily="34" charset="0"/>
                  <a:ea typeface="Tahoma" pitchFamily="34" charset="0"/>
                  <a:cs typeface="Arial" pitchFamily="34" charset="0"/>
                </a:rPr>
                <a:t>đáo</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 </a:t>
              </a:r>
            </a:p>
          </p:txBody>
        </p:sp>
        <p:sp>
          <p:nvSpPr>
            <p:cNvPr id="21" name="Oval 20"/>
            <p:cNvSpPr/>
            <p:nvPr/>
          </p:nvSpPr>
          <p:spPr>
            <a:xfrm>
              <a:off x="1632865" y="4907280"/>
              <a:ext cx="276463"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27" name="Group 26"/>
          <p:cNvGrpSpPr/>
          <p:nvPr/>
        </p:nvGrpSpPr>
        <p:grpSpPr>
          <a:xfrm>
            <a:off x="4830478" y="2187115"/>
            <a:ext cx="5066640" cy="430887"/>
            <a:chOff x="1632865" y="4648200"/>
            <a:chExt cx="10134600" cy="861887"/>
          </a:xfrm>
        </p:grpSpPr>
        <p:sp>
          <p:nvSpPr>
            <p:cNvPr id="28" name="Rectangle 27"/>
            <p:cNvSpPr/>
            <p:nvPr/>
          </p:nvSpPr>
          <p:spPr>
            <a:xfrm>
              <a:off x="2062083" y="4648200"/>
              <a:ext cx="9705382" cy="861887"/>
            </a:xfrm>
            <a:prstGeom prst="rect">
              <a:avLst/>
            </a:prstGeom>
          </p:spPr>
          <p:txBody>
            <a:bodyPr wrap="square">
              <a:spAutoFit/>
            </a:bodyPr>
            <a:lstStyle/>
            <a:p>
              <a:r>
                <a:rPr lang="en-US" sz="2200" b="1" dirty="0" err="1">
                  <a:latin typeface="Arial" pitchFamily="34" charset="0"/>
                  <a:cs typeface="Arial" pitchFamily="34" charset="0"/>
                </a:rPr>
                <a:t>Bút</a:t>
              </a:r>
              <a:r>
                <a:rPr lang="en-US" sz="2200" b="1" dirty="0">
                  <a:latin typeface="Arial" pitchFamily="34" charset="0"/>
                  <a:cs typeface="Arial" pitchFamily="34" charset="0"/>
                </a:rPr>
                <a:t> </a:t>
              </a:r>
              <a:r>
                <a:rPr lang="en-US" sz="2200" b="1" dirty="0" err="1">
                  <a:latin typeface="Arial" pitchFamily="34" charset="0"/>
                  <a:cs typeface="Arial" pitchFamily="34" charset="0"/>
                </a:rPr>
                <a:t>danh</a:t>
              </a:r>
              <a:r>
                <a:rPr lang="en-US" sz="2200" b="1" dirty="0">
                  <a:latin typeface="Arial" pitchFamily="34" charset="0"/>
                  <a:cs typeface="Arial" pitchFamily="34" charset="0"/>
                </a:rPr>
                <a:t>: </a:t>
              </a:r>
              <a:r>
                <a:rPr lang="en-US" sz="2200" b="1" dirty="0" err="1">
                  <a:latin typeface="Arial" pitchFamily="34" charset="0"/>
                  <a:cs typeface="Arial" pitchFamily="34" charset="0"/>
                </a:rPr>
                <a:t>Thiên</a:t>
              </a:r>
              <a:r>
                <a:rPr lang="en-US" sz="2200" b="1" dirty="0">
                  <a:latin typeface="Arial" pitchFamily="34" charset="0"/>
                  <a:cs typeface="Arial" pitchFamily="34" charset="0"/>
                </a:rPr>
                <a:t> </a:t>
              </a:r>
              <a:r>
                <a:rPr lang="en-US" sz="2200" b="1" dirty="0" err="1">
                  <a:latin typeface="Arial" pitchFamily="34" charset="0"/>
                  <a:cs typeface="Arial" pitchFamily="34" charset="0"/>
                </a:rPr>
                <a:t>Hư</a:t>
              </a:r>
              <a:r>
                <a:rPr lang="en-US" sz="2200" b="1" dirty="0">
                  <a:latin typeface="Arial" pitchFamily="34" charset="0"/>
                  <a:cs typeface="Arial" pitchFamily="34" charset="0"/>
                </a:rPr>
                <a:t>.</a:t>
              </a:r>
            </a:p>
          </p:txBody>
        </p:sp>
        <p:sp>
          <p:nvSpPr>
            <p:cNvPr id="29" name="Oval 28"/>
            <p:cNvSpPr/>
            <p:nvPr/>
          </p:nvSpPr>
          <p:spPr>
            <a:xfrm>
              <a:off x="1632865" y="4907280"/>
              <a:ext cx="276463"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42" name="Group 41"/>
          <p:cNvGrpSpPr/>
          <p:nvPr/>
        </p:nvGrpSpPr>
        <p:grpSpPr>
          <a:xfrm>
            <a:off x="4725789" y="4945670"/>
            <a:ext cx="6101258" cy="1631216"/>
            <a:chOff x="6183052" y="16885899"/>
            <a:chExt cx="12506228" cy="4421542"/>
          </a:xfrm>
        </p:grpSpPr>
        <p:sp>
          <p:nvSpPr>
            <p:cNvPr id="46" name="Rectangle 45"/>
            <p:cNvSpPr/>
            <p:nvPr/>
          </p:nvSpPr>
          <p:spPr>
            <a:xfrm>
              <a:off x="6695831" y="16885899"/>
              <a:ext cx="11993449" cy="4421542"/>
            </a:xfrm>
            <a:prstGeom prst="rect">
              <a:avLst/>
            </a:prstGeom>
          </p:spPr>
          <p:txBody>
            <a:bodyPr wrap="square">
              <a:spAutoFit/>
            </a:bodyPr>
            <a:lstStyle/>
            <a:p>
              <a:pPr algn="just">
                <a:lnSpc>
                  <a:spcPts val="2999"/>
                </a:lnSpc>
              </a:pPr>
              <a:r>
                <a:rPr lang="vi-VN" sz="2400" b="1" dirty="0">
                  <a:solidFill>
                    <a:srgbClr val="FF0000"/>
                  </a:solidFill>
                </a:rPr>
                <a:t>Nhà văn lớn trong dòng văn học hiện thực phê phán trước Cách mạng tháng Tám năm </a:t>
              </a:r>
              <a:r>
                <a:rPr lang="vi-VN" sz="2400" b="1" dirty="0" smtClean="0">
                  <a:solidFill>
                    <a:srgbClr val="FF0000"/>
                  </a:solidFill>
                </a:rPr>
                <a:t>1945</a:t>
              </a:r>
              <a:r>
                <a:rPr lang="en-US" sz="2400" b="1" dirty="0" smtClean="0">
                  <a:solidFill>
                    <a:srgbClr val="FF0000"/>
                  </a:solidFill>
                  <a:sym typeface="Wingdings" panose="05000000000000000000" pitchFamily="2" charset="2"/>
                </a:rPr>
                <a:t> </a:t>
              </a:r>
              <a:r>
                <a:rPr lang="en-US" sz="2800" b="1" dirty="0" err="1" smtClean="0">
                  <a:solidFill>
                    <a:srgbClr val="FF0000"/>
                  </a:solidFill>
                  <a:sym typeface="Wingdings" panose="05000000000000000000" pitchFamily="2" charset="2"/>
                </a:rPr>
                <a:t>Ông</a:t>
              </a:r>
              <a:r>
                <a:rPr lang="en-US" sz="2800" b="1" dirty="0" smtClean="0">
                  <a:solidFill>
                    <a:srgbClr val="FF0000"/>
                  </a:solidFill>
                  <a:sym typeface="Wingdings" panose="05000000000000000000" pitchFamily="2" charset="2"/>
                </a:rPr>
                <a:t> </a:t>
              </a:r>
              <a:r>
                <a:rPr lang="en-US" sz="2800" b="1" dirty="0" err="1" smtClean="0">
                  <a:solidFill>
                    <a:srgbClr val="FF0000"/>
                  </a:solidFill>
                  <a:sym typeface="Wingdings" panose="05000000000000000000" pitchFamily="2" charset="2"/>
                </a:rPr>
                <a:t>vua</a:t>
              </a:r>
              <a:r>
                <a:rPr lang="en-US" sz="2800" b="1" dirty="0" smtClean="0">
                  <a:solidFill>
                    <a:srgbClr val="FF0000"/>
                  </a:solidFill>
                  <a:sym typeface="Wingdings" panose="05000000000000000000" pitchFamily="2" charset="2"/>
                </a:rPr>
                <a:t> </a:t>
              </a:r>
              <a:r>
                <a:rPr lang="en-US" sz="2800" b="1" dirty="0" err="1" smtClean="0">
                  <a:solidFill>
                    <a:srgbClr val="FF0000"/>
                  </a:solidFill>
                  <a:sym typeface="Wingdings" panose="05000000000000000000" pitchFamily="2" charset="2"/>
                </a:rPr>
                <a:t>phóng</a:t>
              </a:r>
              <a:r>
                <a:rPr lang="en-US" sz="2800" b="1" dirty="0" smtClean="0">
                  <a:solidFill>
                    <a:srgbClr val="FF0000"/>
                  </a:solidFill>
                  <a:sym typeface="Wingdings" panose="05000000000000000000" pitchFamily="2" charset="2"/>
                </a:rPr>
                <a:t> </a:t>
              </a:r>
              <a:r>
                <a:rPr lang="en-US" sz="2800" b="1" dirty="0" err="1" smtClean="0">
                  <a:solidFill>
                    <a:srgbClr val="FF0000"/>
                  </a:solidFill>
                  <a:sym typeface="Wingdings" panose="05000000000000000000" pitchFamily="2" charset="2"/>
                </a:rPr>
                <a:t>sự</a:t>
              </a:r>
              <a:r>
                <a:rPr lang="en-US" sz="2800" b="1" dirty="0" smtClean="0">
                  <a:solidFill>
                    <a:srgbClr val="FF0000"/>
                  </a:solidFill>
                  <a:sym typeface="Wingdings" panose="05000000000000000000" pitchFamily="2" charset="2"/>
                </a:rPr>
                <a:t> </a:t>
              </a:r>
              <a:r>
                <a:rPr lang="en-US" sz="2800" b="1" dirty="0" err="1" smtClean="0">
                  <a:solidFill>
                    <a:srgbClr val="FF0000"/>
                  </a:solidFill>
                  <a:sym typeface="Wingdings" panose="05000000000000000000" pitchFamily="2" charset="2"/>
                </a:rPr>
                <a:t>đất</a:t>
              </a:r>
              <a:r>
                <a:rPr lang="en-US" sz="2800" b="1" dirty="0" smtClean="0">
                  <a:solidFill>
                    <a:srgbClr val="FF0000"/>
                  </a:solidFill>
                  <a:sym typeface="Wingdings" panose="05000000000000000000" pitchFamily="2" charset="2"/>
                </a:rPr>
                <a:t> </a:t>
              </a:r>
              <a:r>
                <a:rPr lang="en-US" sz="2800" b="1" dirty="0" err="1" smtClean="0">
                  <a:solidFill>
                    <a:srgbClr val="FF0000"/>
                  </a:solidFill>
                  <a:sym typeface="Wingdings" panose="05000000000000000000" pitchFamily="2" charset="2"/>
                </a:rPr>
                <a:t>Bắc</a:t>
              </a:r>
              <a:r>
                <a:rPr lang="en-US" sz="2800" b="1" dirty="0" smtClean="0">
                  <a:solidFill>
                    <a:srgbClr val="FF0000"/>
                  </a:solidFill>
                  <a:sym typeface="Wingdings" panose="05000000000000000000" pitchFamily="2" charset="2"/>
                </a:rPr>
                <a:t>.</a:t>
              </a:r>
              <a:endParaRPr lang="vi-VN" sz="2800" b="1" dirty="0">
                <a:solidFill>
                  <a:srgbClr val="FF0000"/>
                </a:solidFill>
              </a:endParaRPr>
            </a:p>
          </p:txBody>
        </p:sp>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052" y="17234092"/>
              <a:ext cx="533400" cy="557900"/>
            </a:xfrm>
            <a:prstGeom prst="rect">
              <a:avLst/>
            </a:prstGeom>
          </p:spPr>
        </p:pic>
      </p:grpSp>
      <p:grpSp>
        <p:nvGrpSpPr>
          <p:cNvPr id="3" name="Group 2"/>
          <p:cNvGrpSpPr/>
          <p:nvPr/>
        </p:nvGrpSpPr>
        <p:grpSpPr>
          <a:xfrm>
            <a:off x="838492" y="2114419"/>
            <a:ext cx="2948109" cy="3832910"/>
            <a:chOff x="2822317" y="4541964"/>
            <a:chExt cx="5896986" cy="7666818"/>
          </a:xfrm>
        </p:grpSpPr>
        <p:pic>
          <p:nvPicPr>
            <p:cNvPr id="26" name="Picture 2" descr="D:\ISS\MAI VAN THUAN\Lich Su\link\Shadow 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2317" y="10668000"/>
              <a:ext cx="5896986" cy="154078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78187" y="4541964"/>
              <a:ext cx="4839611" cy="6689306"/>
            </a:xfrm>
            <a:prstGeom prst="rect">
              <a:avLst/>
            </a:prstGeom>
            <a:ln w="127000" cap="sq">
              <a:solidFill>
                <a:schemeClr val="bg2">
                  <a:lumMod val="75000"/>
                </a:schemeClr>
              </a:solidFill>
              <a:prstDash val="solid"/>
              <a:miter lim="800000"/>
            </a:ln>
            <a:effectLst>
              <a:outerShdw blurRad="50800" dist="38100" dir="2700000" algn="tl" rotWithShape="0">
                <a:prstClr val="black">
                  <a:alpha val="40000"/>
                </a:prstClr>
              </a:outerShdw>
            </a:effectLst>
          </p:spPr>
        </p:pic>
      </p:grpSp>
      <p:sp>
        <p:nvSpPr>
          <p:cNvPr id="25" name="Rectangle 24"/>
          <p:cNvSpPr/>
          <p:nvPr/>
        </p:nvSpPr>
        <p:spPr>
          <a:xfrm>
            <a:off x="4968690" y="3385391"/>
            <a:ext cx="6095732" cy="769441"/>
          </a:xfrm>
          <a:prstGeom prst="rect">
            <a:avLst/>
          </a:prstGeom>
        </p:spPr>
        <p:txBody>
          <a:bodyPr wrap="square">
            <a:spAutoFit/>
          </a:bodyPr>
          <a:lstStyle/>
          <a:p>
            <a:pPr algn="just"/>
            <a:r>
              <a:rPr lang="vi-VN" sz="2200" b="1" dirty="0">
                <a:cs typeface="Arial" pitchFamily="34" charset="0"/>
              </a:rPr>
              <a:t>Tác phẩm bộc lộ niềm căm phẫn mãnh liệt cái xã hội đen tối, thối nát đương thời.</a:t>
            </a:r>
          </a:p>
        </p:txBody>
      </p:sp>
      <p:sp>
        <p:nvSpPr>
          <p:cNvPr id="31" name="Oval 30"/>
          <p:cNvSpPr/>
          <p:nvPr/>
        </p:nvSpPr>
        <p:spPr>
          <a:xfrm>
            <a:off x="4855901" y="3497334"/>
            <a:ext cx="138214" cy="13714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sp>
        <p:nvSpPr>
          <p:cNvPr id="32" name="Rectangle 31"/>
          <p:cNvSpPr/>
          <p:nvPr/>
        </p:nvSpPr>
        <p:spPr>
          <a:xfrm>
            <a:off x="5038422" y="4227528"/>
            <a:ext cx="4198343" cy="430887"/>
          </a:xfrm>
          <a:prstGeom prst="rect">
            <a:avLst/>
          </a:prstGeom>
        </p:spPr>
        <p:txBody>
          <a:bodyPr wrap="square">
            <a:spAutoFit/>
          </a:bodyPr>
          <a:lstStyle/>
          <a:p>
            <a:pPr algn="just">
              <a:defRPr/>
            </a:pPr>
            <a:r>
              <a:rPr lang="en-US" sz="2200" b="1" dirty="0" err="1" smtClean="0">
                <a:solidFill>
                  <a:schemeClr val="tx1">
                    <a:lumMod val="95000"/>
                    <a:lumOff val="5000"/>
                  </a:schemeClr>
                </a:solidFill>
                <a:latin typeface="Arial" panose="020B0604020202020204" pitchFamily="34" charset="0"/>
                <a:ea typeface="Tahoma" pitchFamily="34" charset="0"/>
                <a:cs typeface="Arial" pitchFamily="34" charset="0"/>
              </a:rPr>
              <a:t>Khối</a:t>
            </a:r>
            <a:r>
              <a:rPr lang="en-US" sz="2200" b="1" dirty="0" smtClean="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smtClean="0">
                <a:solidFill>
                  <a:schemeClr val="tx1">
                    <a:lumMod val="95000"/>
                    <a:lumOff val="5000"/>
                  </a:schemeClr>
                </a:solidFill>
                <a:latin typeface="Arial" panose="020B0604020202020204" pitchFamily="34" charset="0"/>
                <a:ea typeface="Tahoma" pitchFamily="34" charset="0"/>
                <a:cs typeface="Arial" pitchFamily="34" charset="0"/>
              </a:rPr>
              <a:t>lượng</a:t>
            </a:r>
            <a:r>
              <a:rPr lang="en-US" sz="2200" b="1" dirty="0" smtClean="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smtClean="0">
                <a:solidFill>
                  <a:schemeClr val="tx1">
                    <a:lumMod val="95000"/>
                    <a:lumOff val="5000"/>
                  </a:schemeClr>
                </a:solidFill>
                <a:latin typeface="Arial" panose="020B0604020202020204" pitchFamily="34" charset="0"/>
                <a:ea typeface="Tahoma" pitchFamily="34" charset="0"/>
                <a:cs typeface="Arial" pitchFamily="34" charset="0"/>
              </a:rPr>
              <a:t>tác</a:t>
            </a:r>
            <a:r>
              <a:rPr lang="en-US" sz="2200" b="1" dirty="0" smtClean="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smtClean="0">
                <a:solidFill>
                  <a:schemeClr val="tx1">
                    <a:lumMod val="95000"/>
                    <a:lumOff val="5000"/>
                  </a:schemeClr>
                </a:solidFill>
                <a:latin typeface="Arial" panose="020B0604020202020204" pitchFamily="34" charset="0"/>
                <a:ea typeface="Tahoma" pitchFamily="34" charset="0"/>
                <a:cs typeface="Arial" pitchFamily="34" charset="0"/>
              </a:rPr>
              <a:t>phẩm</a:t>
            </a:r>
            <a:r>
              <a:rPr lang="en-US" sz="2200" b="1" dirty="0" smtClean="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smtClean="0">
                <a:solidFill>
                  <a:schemeClr val="tx1">
                    <a:lumMod val="95000"/>
                    <a:lumOff val="5000"/>
                  </a:schemeClr>
                </a:solidFill>
                <a:latin typeface="Arial" panose="020B0604020202020204" pitchFamily="34" charset="0"/>
                <a:ea typeface="Tahoma" pitchFamily="34" charset="0"/>
                <a:cs typeface="Arial" pitchFamily="34" charset="0"/>
              </a:rPr>
              <a:t>đồ</a:t>
            </a:r>
            <a:r>
              <a:rPr lang="en-US" sz="2200" b="1" dirty="0" smtClean="0">
                <a:solidFill>
                  <a:schemeClr val="tx1">
                    <a:lumMod val="95000"/>
                    <a:lumOff val="5000"/>
                  </a:schemeClr>
                </a:solidFill>
                <a:latin typeface="Arial" panose="020B0604020202020204" pitchFamily="34" charset="0"/>
                <a:ea typeface="Tahoma" pitchFamily="34" charset="0"/>
                <a:cs typeface="Arial" pitchFamily="34" charset="0"/>
              </a:rPr>
              <a:t> </a:t>
            </a:r>
            <a:r>
              <a:rPr lang="en-US" sz="2200" b="1" dirty="0" err="1" smtClean="0">
                <a:solidFill>
                  <a:schemeClr val="tx1">
                    <a:lumMod val="95000"/>
                    <a:lumOff val="5000"/>
                  </a:schemeClr>
                </a:solidFill>
                <a:latin typeface="Arial" panose="020B0604020202020204" pitchFamily="34" charset="0"/>
                <a:ea typeface="Tahoma" pitchFamily="34" charset="0"/>
                <a:cs typeface="Arial" pitchFamily="34" charset="0"/>
              </a:rPr>
              <a:t>sộ</a:t>
            </a:r>
            <a:r>
              <a:rPr lang="en-US" sz="2200" b="1" dirty="0">
                <a:solidFill>
                  <a:schemeClr val="tx1">
                    <a:lumMod val="95000"/>
                    <a:lumOff val="5000"/>
                  </a:schemeClr>
                </a:solidFill>
                <a:latin typeface="Arial" panose="020B0604020202020204" pitchFamily="34" charset="0"/>
                <a:ea typeface="Tahoma" pitchFamily="34" charset="0"/>
                <a:cs typeface="Arial" pitchFamily="34" charset="0"/>
              </a:rPr>
              <a:t>.</a:t>
            </a:r>
          </a:p>
        </p:txBody>
      </p:sp>
      <p:sp>
        <p:nvSpPr>
          <p:cNvPr id="33" name="Oval 32"/>
          <p:cNvSpPr/>
          <p:nvPr/>
        </p:nvSpPr>
        <p:spPr>
          <a:xfrm>
            <a:off x="4906845" y="4362426"/>
            <a:ext cx="138214" cy="13714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288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6602584" y="1143000"/>
            <a:ext cx="400191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r>
              <a:rPr lang="en-US" sz="2400" b="1" dirty="0">
                <a:latin typeface="Times New Roman" pitchFamily="18" charset="0"/>
                <a:cs typeface="Times New Roman" pitchFamily="18" charset="0"/>
              </a:rPr>
              <a:t>I.TÌM HIỂU CHUNG:</a:t>
            </a:r>
          </a:p>
          <a:p>
            <a:pPr marL="457200" indent="-457200" fontAlgn="base">
              <a:spcBef>
                <a:spcPct val="20000"/>
              </a:spcBef>
              <a:spcAft>
                <a:spcPct val="0"/>
              </a:spcAft>
              <a:buAutoNum type="arabicPeriod"/>
            </a:pP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giả</a:t>
            </a:r>
            <a:r>
              <a:rPr lang="en-US" sz="2400" b="1" dirty="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marL="457200" indent="-457200" fontAlgn="base">
              <a:spcBef>
                <a:spcPct val="20000"/>
              </a:spcBef>
              <a:spcAft>
                <a:spcPct val="0"/>
              </a:spcAft>
              <a:buAutoNum type="arabicPeriod"/>
            </a:pPr>
            <a:r>
              <a:rPr lang="en-US" sz="2400" b="1" dirty="0" err="1" smtClean="0">
                <a:latin typeface="Times New Roman" pitchFamily="18" charset="0"/>
                <a:cs typeface="Times New Roman" pitchFamily="18" charset="0"/>
              </a:rPr>
              <a:t>Tiểu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thuyết</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S</a:t>
            </a:r>
            <a:r>
              <a:rPr lang="en-US" sz="2400" b="1" dirty="0" err="1" smtClean="0">
                <a:latin typeface="Times New Roman" pitchFamily="18" charset="0"/>
                <a:cs typeface="Times New Roman" pitchFamily="18" charset="0"/>
              </a:rPr>
              <a:t>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đỏ</a:t>
            </a:r>
            <a:r>
              <a:rPr lang="en-US" sz="2400" b="1" dirty="0" smtClean="0">
                <a:latin typeface="Times New Roman" pitchFamily="18" charset="0"/>
                <a:cs typeface="Times New Roman" pitchFamily="18" charset="0"/>
              </a:rPr>
              <a:t>”: </a:t>
            </a:r>
          </a:p>
          <a:p>
            <a:pPr marL="457200" indent="-457200" fontAlgn="base">
              <a:spcBef>
                <a:spcPct val="20000"/>
              </a:spcBef>
              <a:spcAft>
                <a:spcPct val="0"/>
              </a:spcAft>
              <a:buAutoNum type="alphaLcPeriod"/>
            </a:pPr>
            <a:r>
              <a:rPr lang="en-US" sz="2400" b="1" dirty="0" err="1" smtClean="0">
                <a:latin typeface="Times New Roman" pitchFamily="18" charset="0"/>
                <a:cs typeface="Times New Roman" pitchFamily="18" charset="0"/>
              </a:rPr>
              <a:t>Hoàn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cảnh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a:t>
            </a:r>
          </a:p>
          <a:p>
            <a:pPr marL="457200" indent="-457200" fontAlgn="base">
              <a:spcBef>
                <a:spcPct val="20000"/>
              </a:spcBef>
              <a:spcAft>
                <a:spcPct val="0"/>
              </a:spcAft>
              <a:buAutoNum type="alphaLcPeriod"/>
            </a:pPr>
            <a:r>
              <a:rPr lang="en-US" sz="2400" b="1" dirty="0" err="1" smtClean="0">
                <a:latin typeface="Times New Roman" pitchFamily="18" charset="0"/>
                <a:cs typeface="Times New Roman" pitchFamily="18" charset="0"/>
              </a:rPr>
              <a:t>Tóm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tắt</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
        <p:nvSpPr>
          <p:cNvPr id="7187" name="Line 19"/>
          <p:cNvSpPr>
            <a:spLocks noChangeShapeType="1"/>
          </p:cNvSpPr>
          <p:nvPr/>
        </p:nvSpPr>
        <p:spPr bwMode="auto">
          <a:xfrm>
            <a:off x="6586527" y="1143000"/>
            <a:ext cx="0" cy="5486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 name="Chevron 4"/>
          <p:cNvSpPr/>
          <p:nvPr/>
        </p:nvSpPr>
        <p:spPr>
          <a:xfrm>
            <a:off x="5621528" y="3225655"/>
            <a:ext cx="948944" cy="4066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1244600">
              <a:lnSpc>
                <a:spcPct val="90000"/>
              </a:lnSpc>
              <a:spcBef>
                <a:spcPct val="0"/>
              </a:spcBef>
              <a:spcAft>
                <a:spcPct val="35000"/>
              </a:spcAft>
            </a:pPr>
            <a:r>
              <a:rPr lang="en-US" sz="2800" dirty="0"/>
              <a:t>3</a:t>
            </a:r>
          </a:p>
        </p:txBody>
      </p:sp>
      <p:sp>
        <p:nvSpPr>
          <p:cNvPr id="12" name="Rectangle 6"/>
          <p:cNvSpPr>
            <a:spLocks noChangeArrowheads="1"/>
          </p:cNvSpPr>
          <p:nvPr/>
        </p:nvSpPr>
        <p:spPr bwMode="auto">
          <a:xfrm>
            <a:off x="1524000" y="0"/>
            <a:ext cx="9144000" cy="685800"/>
          </a:xfrm>
          <a:prstGeom prst="rect">
            <a:avLst/>
          </a:prstGeom>
          <a:solidFill>
            <a:schemeClr val="accent1"/>
          </a:solidFill>
          <a:ln w="57150" cmpd="thickThin">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sz="32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2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40:   HẠNH PHÚC  CỦA MỘT TANG GIA</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Cloud Callout 1"/>
          <p:cNvSpPr/>
          <p:nvPr/>
        </p:nvSpPr>
        <p:spPr>
          <a:xfrm>
            <a:off x="8140763" y="342900"/>
            <a:ext cx="4594577" cy="2539855"/>
          </a:xfrm>
          <a:prstGeom prst="cloudCallout">
            <a:avLst>
              <a:gd name="adj1" fmla="val -66687"/>
              <a:gd name="adj2" fmla="val 1547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Nêu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hoàn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cảnh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ra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đời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tiểu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thuyết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Số</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đỏ</a:t>
            </a:r>
            <a:r>
              <a:rPr lang="en-US" sz="2400" b="1" dirty="0" smtClean="0">
                <a:solidFill>
                  <a:schemeClr val="tx1"/>
                </a:solidFill>
                <a:latin typeface="Times New Roman" panose="02020603050405020304" pitchFamily="18" charset="0"/>
                <a:cs typeface="Times New Roman" panose="02020603050405020304" pitchFamily="18" charset="0"/>
              </a:rPr>
              <a:t>” ? </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23" y="1736035"/>
            <a:ext cx="5695277" cy="4893365"/>
          </a:xfrm>
          <a:prstGeom prst="rect">
            <a:avLst/>
          </a:prstGeom>
          <a:ln w="127000" cap="sq">
            <a:solidFill>
              <a:schemeClr val="bg2">
                <a:lumMod val="75000"/>
              </a:schemeClr>
            </a:solidFill>
            <a:prstDash val="solid"/>
            <a:miter lim="800000"/>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001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72">
                                            <p:txEl>
                                              <p:pRg st="4" end="4"/>
                                            </p:txEl>
                                          </p:spTgt>
                                        </p:tgtEl>
                                        <p:attrNameLst>
                                          <p:attrName>style.visibility</p:attrName>
                                        </p:attrNameLst>
                                      </p:cBhvr>
                                      <p:to>
                                        <p:strVal val="visible"/>
                                      </p:to>
                                    </p:set>
                                    <p:animEffect transition="in" filter="fade">
                                      <p:cBhvr>
                                        <p:cTn id="21" dur="500"/>
                                        <p:tgtEl>
                                          <p:spTgt spid="71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571" y="-106017"/>
            <a:ext cx="14963571" cy="6620999"/>
          </a:xfrm>
          <a:prstGeom prst="rect">
            <a:avLst/>
          </a:prstGeom>
        </p:spPr>
      </p:pic>
      <p:sp>
        <p:nvSpPr>
          <p:cNvPr id="24" name="Rectangle 23"/>
          <p:cNvSpPr/>
          <p:nvPr/>
        </p:nvSpPr>
        <p:spPr>
          <a:xfrm>
            <a:off x="817632" y="1269368"/>
            <a:ext cx="388248" cy="477054"/>
          </a:xfrm>
          <a:prstGeom prst="rect">
            <a:avLst/>
          </a:prstGeom>
          <a:noFill/>
        </p:spPr>
        <p:txBody>
          <a:bodyPr wrap="none">
            <a:spAutoFit/>
          </a:bodyPr>
          <a:lstStyle/>
          <a:p>
            <a:r>
              <a:rPr lang="en-US" sz="2500" b="1" dirty="0">
                <a:solidFill>
                  <a:schemeClr val="bg1"/>
                </a:solidFill>
                <a:latin typeface="Tahoma" pitchFamily="34" charset="0"/>
                <a:ea typeface="Tahoma" pitchFamily="34" charset="0"/>
                <a:cs typeface="Tahoma" pitchFamily="34" charset="0"/>
              </a:rPr>
              <a:t>1</a:t>
            </a:r>
          </a:p>
        </p:txBody>
      </p:sp>
      <p:sp>
        <p:nvSpPr>
          <p:cNvPr id="3" name="Rectangle 2"/>
          <p:cNvSpPr/>
          <p:nvPr/>
        </p:nvSpPr>
        <p:spPr>
          <a:xfrm>
            <a:off x="225287" y="0"/>
            <a:ext cx="11161899" cy="3278270"/>
          </a:xfrm>
          <a:prstGeom prst="rect">
            <a:avLst/>
          </a:prstGeom>
        </p:spPr>
        <p:txBody>
          <a:bodyPr wrap="square">
            <a:spAutoFit/>
          </a:bodyPr>
          <a:lstStyle/>
          <a:p>
            <a:pPr algn="just">
              <a:lnSpc>
                <a:spcPts val="2500"/>
              </a:lnSpc>
            </a:pPr>
            <a:r>
              <a:rPr lang="en-US" sz="2000" b="1" dirty="0" err="1">
                <a:latin typeface="Times New Roman" panose="02020603050405020304" pitchFamily="18" charset="0"/>
                <a:cs typeface="Times New Roman" panose="02020603050405020304" pitchFamily="18" charset="0"/>
              </a:rPr>
              <a:t>Nhân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gọi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tóc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Hắn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sống</a:t>
            </a:r>
            <a:r>
              <a:rPr lang="en-US" sz="2000" b="1" dirty="0">
                <a:latin typeface="Times New Roman" panose="02020603050405020304" pitchFamily="18" charset="0"/>
                <a:cs typeface="Times New Roman" panose="02020603050405020304" pitchFamily="18" charset="0"/>
              </a:rPr>
              <a:t> lay </a:t>
            </a:r>
            <a:r>
              <a:rPr lang="en-US" sz="2000" b="1" dirty="0" err="1">
                <a:latin typeface="Times New Roman" panose="02020603050405020304" pitchFamily="18" charset="0"/>
                <a:cs typeface="Times New Roman" panose="02020603050405020304" pitchFamily="18" charset="0"/>
              </a:rPr>
              <a:t>lắt</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bằng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trèo</a:t>
            </a:r>
            <a:r>
              <a:rPr lang="en-US" sz="2000" b="1" dirty="0">
                <a:latin typeface="Times New Roman" panose="02020603050405020304" pitchFamily="18" charset="0"/>
                <a:cs typeface="Times New Roman" panose="02020603050405020304" pitchFamily="18" charset="0"/>
              </a:rPr>
              <a:t> me, </a:t>
            </a:r>
            <a:r>
              <a:rPr lang="en-US" sz="2000" b="1" dirty="0" err="1">
                <a:latin typeface="Times New Roman" panose="02020603050405020304" pitchFamily="18" charset="0"/>
                <a:cs typeface="Times New Roman" panose="02020603050405020304" pitchFamily="18" charset="0"/>
              </a:rPr>
              <a:t>trèo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sấu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thổi</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kèn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quảng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lậu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nhặt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bóng</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sân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vợt</a:t>
            </a:r>
            <a:r>
              <a:rPr lang="en-US" sz="2000" b="1"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Truyện dài 20 chương và được bắt đầu khi bà Phó Đoan đến chơi ở sân quần vợt nơi Xuân tóc đỏ làm việc. </a:t>
            </a:r>
            <a:r>
              <a:rPr lang="vi-VN" sz="2000" b="1" dirty="0" smtClean="0">
                <a:latin typeface="Times New Roman" panose="02020603050405020304" pitchFamily="18" charset="0"/>
                <a:cs typeface="Times New Roman" panose="02020603050405020304" pitchFamily="18" charset="0"/>
              </a:rPr>
              <a:t>V</a:t>
            </a:r>
            <a:r>
              <a:rPr lang="en-US" sz="2000" b="1" dirty="0" smtClean="0">
                <a:latin typeface="Times New Roman" panose="02020603050405020304" pitchFamily="18" charset="0"/>
                <a:cs typeface="Times New Roman" panose="02020603050405020304" pitchFamily="18" charset="0"/>
              </a:rPr>
              <a:t>ì</a:t>
            </a:r>
            <a:r>
              <a:rPr lang="vi-VN"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xem trộm 1 cô đầm thay đồ </a:t>
            </a:r>
            <a:r>
              <a:rPr lang="vi-VN" sz="2000" b="1" dirty="0" smtClean="0">
                <a:latin typeface="Times New Roman" panose="02020603050405020304" pitchFamily="18" charset="0"/>
                <a:cs typeface="Times New Roman" panose="02020603050405020304" pitchFamily="18" charset="0"/>
              </a:rPr>
              <a:t>nên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Xuân</a:t>
            </a:r>
            <a:r>
              <a:rPr lang="vi-VN"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bị cảnh sát bắt giam </a:t>
            </a:r>
            <a:r>
              <a:rPr lang="vi-VN" sz="2000" b="1" dirty="0" smtClean="0">
                <a:latin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cs typeface="Times New Roman" panose="02020603050405020304" pitchFamily="18" charset="0"/>
              </a:rPr>
              <a:t> may </a:t>
            </a:r>
            <a:r>
              <a:rPr lang="en-US" sz="2000" b="1" dirty="0" err="1" smtClean="0">
                <a:latin typeface="Times New Roman" panose="02020603050405020304" pitchFamily="18" charset="0"/>
                <a:cs typeface="Times New Roman" panose="02020603050405020304" pitchFamily="18" charset="0"/>
              </a:rPr>
              <a:t>mắn</a:t>
            </a:r>
            <a:r>
              <a:rPr lang="vi-VN"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được bà Phó Đoan bảo lãnh. Sau đó, bà Phó Đoan giới thiệu Xuân đến làm việc ở tiệm may Âu Hóa, từ đó Xuân bắt đầu tham gia vào việc cải cách xã hội. Nhờ thuộc lòng những bài quảng cáo thuốc lậu, hắn được vợ chồng Văn Minh gọi là </a:t>
            </a:r>
            <a:r>
              <a:rPr lang="vi-VN" sz="2000" b="1" i="1" dirty="0">
                <a:latin typeface="Times New Roman" panose="02020603050405020304" pitchFamily="18" charset="0"/>
                <a:cs typeface="Times New Roman" panose="02020603050405020304" pitchFamily="18" charset="0"/>
              </a:rPr>
              <a:t>sinh viên trường thuốc, đốc tờ Xuân. </a:t>
            </a:r>
            <a:r>
              <a:rPr lang="vi-VN" sz="2000" b="1" dirty="0">
                <a:latin typeface="Times New Roman" panose="02020603050405020304" pitchFamily="18" charset="0"/>
                <a:cs typeface="Times New Roman" panose="02020603050405020304" pitchFamily="18" charset="0"/>
              </a:rPr>
              <a:t>Hắn gia nhập xã hội thượng lưu, quen với những người giàu và có thế lực, quyến rũ được cô Tuyết và phát hiện cô Hoàng Hôn ngoại tình. Xuân còn được bà Phó đoan nhờ dạy dỗ cậu Phước, được nhà sư tăng Phú mời làm cố vấn cho báo Gõ Mõ</a:t>
            </a:r>
            <a:r>
              <a:rPr lang="en-US" sz="2000" b="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4" name="Rectangle 13"/>
          <p:cNvSpPr/>
          <p:nvPr/>
        </p:nvSpPr>
        <p:spPr>
          <a:xfrm>
            <a:off x="225286" y="3442279"/>
            <a:ext cx="11161900" cy="2246769"/>
          </a:xfrm>
          <a:prstGeom prst="rect">
            <a:avLst/>
          </a:prstGeom>
        </p:spPr>
        <p:txBody>
          <a:bodyPr wrap="square">
            <a:spAutoFit/>
          </a:bodyPr>
          <a:lstStyle/>
          <a:p>
            <a:pPr algn="just"/>
            <a:r>
              <a:rPr lang="vi-VN" sz="2000" b="1" dirty="0" smtClean="0">
                <a:latin typeface="+mj-lt"/>
              </a:rPr>
              <a:t>Vì </a:t>
            </a:r>
            <a:r>
              <a:rPr lang="vi-VN" sz="2000" b="1" dirty="0">
                <a:latin typeface="+mj-lt"/>
              </a:rPr>
              <a:t>vô tình, hắn gây ra cái chết cho cụ cố tổ nên được mọi người mang ơn. Văn Minh </a:t>
            </a:r>
            <a:r>
              <a:rPr lang="vi-VN" sz="2000" b="1" dirty="0" smtClean="0">
                <a:latin typeface="+mj-lt"/>
              </a:rPr>
              <a:t>vì</a:t>
            </a:r>
            <a:r>
              <a:rPr lang="en-US" sz="2000" b="1" dirty="0">
                <a:latin typeface="+mj-lt"/>
              </a:rPr>
              <a:t> </a:t>
            </a:r>
            <a:r>
              <a:rPr lang="vi-VN" sz="2000" b="1" dirty="0" smtClean="0">
                <a:latin typeface="+mj-lt"/>
              </a:rPr>
              <a:t>nghĩ </a:t>
            </a:r>
            <a:r>
              <a:rPr lang="vi-VN" sz="2000" b="1" dirty="0">
                <a:latin typeface="+mj-lt"/>
              </a:rPr>
              <a:t>ơn của Xuân nên dẫn Xuân đi xóa bỏ lí lịch trước kia rồi rồi đăng kí </a:t>
            </a:r>
            <a:r>
              <a:rPr lang="en-US" sz="2000" b="1" dirty="0" err="1" smtClean="0">
                <a:latin typeface="+mj-lt"/>
                <a:cs typeface="Arial" panose="020B0604020202020204" pitchFamily="34" charset="0"/>
              </a:rPr>
              <a:t>cho</a:t>
            </a:r>
            <a:r>
              <a:rPr lang="en-US" sz="2000" b="1" dirty="0" smtClean="0">
                <a:latin typeface="+mj-lt"/>
                <a:cs typeface="Arial" panose="020B0604020202020204" pitchFamily="34" charset="0"/>
              </a:rPr>
              <a:t> </a:t>
            </a:r>
            <a:r>
              <a:rPr lang="en-US" sz="2000" b="1" dirty="0" err="1" smtClean="0">
                <a:latin typeface="+mj-lt"/>
                <a:cs typeface="Arial" panose="020B0604020202020204" pitchFamily="34" charset="0"/>
              </a:rPr>
              <a:t>hắn</a:t>
            </a:r>
            <a:r>
              <a:rPr lang="en-US" sz="2000" b="1" dirty="0" smtClean="0">
                <a:latin typeface="+mj-lt"/>
                <a:cs typeface="Arial" panose="020B0604020202020204" pitchFamily="34" charset="0"/>
              </a:rPr>
              <a:t> </a:t>
            </a:r>
            <a:r>
              <a:rPr lang="vi-VN" sz="2000" b="1" dirty="0" smtClean="0">
                <a:latin typeface="+mj-lt"/>
              </a:rPr>
              <a:t>đi </a:t>
            </a:r>
            <a:r>
              <a:rPr lang="vi-VN" sz="2000" b="1" dirty="0">
                <a:latin typeface="+mj-lt"/>
              </a:rPr>
              <a:t>tranh giải quần vợt nhân dịp vua Xiêm đến Bắc Kì. Bằng thủ đoạn xảo trá, hắn làm 2 vận động viên quán quân bị bắt ngay trước hôm thi đấu nên Xuân được dịp thi tài với quán quân Xiêm. </a:t>
            </a:r>
            <a:r>
              <a:rPr lang="vi-VN" sz="2000" b="1" dirty="0" smtClean="0">
                <a:latin typeface="+mj-lt"/>
              </a:rPr>
              <a:t>Để giữ t</a:t>
            </a:r>
            <a:r>
              <a:rPr lang="en-US" sz="2000" b="1" dirty="0">
                <a:latin typeface="+mj-lt"/>
                <a:cs typeface="Arial" panose="020B0604020202020204" pitchFamily="34" charset="0"/>
              </a:rPr>
              <a:t>ì</a:t>
            </a:r>
            <a:r>
              <a:rPr lang="vi-VN" sz="2000" b="1" dirty="0" smtClean="0">
                <a:latin typeface="+mj-lt"/>
              </a:rPr>
              <a:t>nh </a:t>
            </a:r>
            <a:r>
              <a:rPr lang="vi-VN" sz="2000" b="1" dirty="0">
                <a:latin typeface="+mj-lt"/>
              </a:rPr>
              <a:t>giao hảo, hắn được lệnh phải </a:t>
            </a:r>
            <a:r>
              <a:rPr lang="vi-VN" sz="2000" b="1" dirty="0" smtClean="0">
                <a:latin typeface="+mj-lt"/>
              </a:rPr>
              <a:t>thua. </a:t>
            </a:r>
            <a:r>
              <a:rPr lang="vi-VN" sz="2000" b="1" dirty="0">
                <a:latin typeface="+mj-lt"/>
              </a:rPr>
              <a:t>Kết thúc trận đấu, khi bị đám đông phản đối, Xuân hùng hồn diễn thuyết cho đám đông dân chúng hiểu hành động </a:t>
            </a:r>
            <a:r>
              <a:rPr lang="vi-VN" sz="2000" b="1" i="1" dirty="0" smtClean="0">
                <a:latin typeface="+mj-lt"/>
              </a:rPr>
              <a:t>hi </a:t>
            </a:r>
            <a:r>
              <a:rPr lang="vi-VN" sz="2000" b="1" i="1" dirty="0">
                <a:latin typeface="+mj-lt"/>
              </a:rPr>
              <a:t>sinh vì </a:t>
            </a:r>
            <a:r>
              <a:rPr lang="vi-VN" sz="2000" b="1" i="1" dirty="0" smtClean="0">
                <a:latin typeface="+mj-lt"/>
              </a:rPr>
              <a:t>Tổ quốc</a:t>
            </a:r>
            <a:r>
              <a:rPr lang="vi-VN" sz="2000" b="1" dirty="0" smtClean="0">
                <a:latin typeface="+mj-lt"/>
              </a:rPr>
              <a:t> </a:t>
            </a:r>
            <a:r>
              <a:rPr lang="vi-VN" sz="2000" b="1" dirty="0">
                <a:latin typeface="+mj-lt"/>
              </a:rPr>
              <a:t>của </a:t>
            </a:r>
            <a:r>
              <a:rPr lang="vi-VN" sz="2000" b="1" dirty="0" smtClean="0">
                <a:latin typeface="+mj-lt"/>
              </a:rPr>
              <a:t>mình, </a:t>
            </a:r>
            <a:r>
              <a:rPr lang="vi-VN" sz="2000" b="1" dirty="0">
                <a:latin typeface="+mj-lt"/>
              </a:rPr>
              <a:t>được mời vào </a:t>
            </a:r>
            <a:r>
              <a:rPr lang="vi-VN" sz="2000" b="1" dirty="0" smtClean="0">
                <a:latin typeface="+mj-lt"/>
              </a:rPr>
              <a:t>Hội Khai </a:t>
            </a:r>
            <a:r>
              <a:rPr lang="vi-VN" sz="2000" b="1" dirty="0">
                <a:latin typeface="+mj-lt"/>
              </a:rPr>
              <a:t>trí tiến đức, được nhận huân chương Bắc Đẩu bội tinh và cuối cùng trở thành con rể cụ cố Hồng.</a:t>
            </a:r>
            <a:endParaRPr lang="en-US" sz="2000" dirty="0">
              <a:latin typeface="+mj-lt"/>
            </a:endParaRPr>
          </a:p>
        </p:txBody>
      </p:sp>
    </p:spTree>
    <p:extLst>
      <p:ext uri="{BB962C8B-B14F-4D97-AF65-F5344CB8AC3E}">
        <p14:creationId xmlns:p14="http://schemas.microsoft.com/office/powerpoint/2010/main" val="39526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5" name="AutoShape 79"/>
          <p:cNvSpPr>
            <a:spLocks noChangeArrowheads="1"/>
          </p:cNvSpPr>
          <p:nvPr/>
        </p:nvSpPr>
        <p:spPr bwMode="gray">
          <a:xfrm>
            <a:off x="4572000" y="2133600"/>
            <a:ext cx="4572000"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p:spPr>
        <p:txBody>
          <a:bodyPr wrap="none" anchor="ctr"/>
          <a:lstStyle/>
          <a:p>
            <a:pPr algn="ctr">
              <a:defRPr/>
            </a:pPr>
            <a:r>
              <a:rPr lang="en-US" dirty="0" err="1">
                <a:solidFill>
                  <a:srgbClr val="FF0066"/>
                </a:solidFill>
              </a:rPr>
              <a:t>Sinh</a:t>
            </a:r>
            <a:r>
              <a:rPr lang="en-US" dirty="0">
                <a:solidFill>
                  <a:srgbClr val="FF0066"/>
                </a:solidFill>
              </a:rPr>
              <a:t> </a:t>
            </a:r>
            <a:r>
              <a:rPr lang="en-US" dirty="0" err="1">
                <a:solidFill>
                  <a:srgbClr val="FF0066"/>
                </a:solidFill>
              </a:rPr>
              <a:t>viên</a:t>
            </a:r>
            <a:r>
              <a:rPr lang="en-US" dirty="0">
                <a:solidFill>
                  <a:srgbClr val="FF0066"/>
                </a:solidFill>
              </a:rPr>
              <a:t> </a:t>
            </a:r>
            <a:r>
              <a:rPr lang="en-US" dirty="0" err="1">
                <a:solidFill>
                  <a:srgbClr val="FF0066"/>
                </a:solidFill>
              </a:rPr>
              <a:t>trường</a:t>
            </a:r>
            <a:r>
              <a:rPr lang="en-US" dirty="0">
                <a:solidFill>
                  <a:srgbClr val="FF0066"/>
                </a:solidFill>
              </a:rPr>
              <a:t> </a:t>
            </a:r>
            <a:r>
              <a:rPr lang="en-US" dirty="0" err="1">
                <a:solidFill>
                  <a:srgbClr val="FF0066"/>
                </a:solidFill>
              </a:rPr>
              <a:t>thuốc</a:t>
            </a:r>
            <a:r>
              <a:rPr lang="en-US" dirty="0">
                <a:solidFill>
                  <a:srgbClr val="FF0066"/>
                </a:solidFill>
              </a:rPr>
              <a:t>, </a:t>
            </a:r>
            <a:r>
              <a:rPr lang="en-US" dirty="0" err="1" smtClean="0">
                <a:solidFill>
                  <a:srgbClr val="FF0066"/>
                </a:solidFill>
              </a:rPr>
              <a:t>đốc</a:t>
            </a:r>
            <a:r>
              <a:rPr lang="en-US" dirty="0" err="1">
                <a:solidFill>
                  <a:srgbClr val="FF0066"/>
                </a:solidFill>
              </a:rPr>
              <a:t>-</a:t>
            </a:r>
            <a:r>
              <a:rPr lang="en-US" dirty="0" err="1" smtClean="0">
                <a:solidFill>
                  <a:srgbClr val="FF0066"/>
                </a:solidFill>
              </a:rPr>
              <a:t>tờ</a:t>
            </a:r>
            <a:r>
              <a:rPr lang="en-US" dirty="0" smtClean="0">
                <a:solidFill>
                  <a:srgbClr val="FF0066"/>
                </a:solidFill>
              </a:rPr>
              <a:t> </a:t>
            </a:r>
            <a:r>
              <a:rPr lang="en-US" dirty="0" err="1">
                <a:solidFill>
                  <a:srgbClr val="FF0066"/>
                </a:solidFill>
              </a:rPr>
              <a:t>Xuân</a:t>
            </a:r>
            <a:endParaRPr lang="en-US" dirty="0">
              <a:solidFill>
                <a:srgbClr val="FF0066"/>
              </a:solidFill>
            </a:endParaRPr>
          </a:p>
        </p:txBody>
      </p:sp>
      <p:sp>
        <p:nvSpPr>
          <p:cNvPr id="4176" name="AutoShape 80"/>
          <p:cNvSpPr>
            <a:spLocks noChangeArrowheads="1"/>
          </p:cNvSpPr>
          <p:nvPr/>
        </p:nvSpPr>
        <p:spPr bwMode="gray">
          <a:xfrm>
            <a:off x="4664765" y="3124200"/>
            <a:ext cx="4598505" cy="508000"/>
          </a:xfrm>
          <a:prstGeom prst="roundRect">
            <a:avLst>
              <a:gd name="adj" fmla="val 50000"/>
            </a:avLst>
          </a:prstGeom>
          <a:gradFill rotWithShape="1">
            <a:gsLst>
              <a:gs pos="0">
                <a:schemeClr val="hlink">
                  <a:gamma/>
                  <a:tint val="0"/>
                  <a:invGamma/>
                </a:schemeClr>
              </a:gs>
              <a:gs pos="100000">
                <a:schemeClr val="hlink"/>
              </a:gs>
            </a:gsLst>
            <a:lin ang="0" scaled="1"/>
          </a:gradFill>
          <a:ln w="28575" algn="ctr">
            <a:solidFill>
              <a:schemeClr val="bg2"/>
            </a:solidFill>
            <a:round/>
            <a:headEnd/>
            <a:tailEnd/>
          </a:ln>
          <a:effectLst/>
        </p:spPr>
        <p:txBody>
          <a:bodyPr wrap="none" anchor="ctr"/>
          <a:lstStyle/>
          <a:p>
            <a:pPr algn="ctr">
              <a:defRPr/>
            </a:pPr>
            <a:r>
              <a:rPr lang="en-US">
                <a:solidFill>
                  <a:srgbClr val="FF0066"/>
                </a:solidFill>
              </a:rPr>
              <a:t>Nhà cải cách xã hội</a:t>
            </a:r>
          </a:p>
        </p:txBody>
      </p:sp>
      <p:sp>
        <p:nvSpPr>
          <p:cNvPr id="4177" name="AutoShape 81"/>
          <p:cNvSpPr>
            <a:spLocks noChangeArrowheads="1"/>
          </p:cNvSpPr>
          <p:nvPr/>
        </p:nvSpPr>
        <p:spPr bwMode="gray">
          <a:xfrm>
            <a:off x="4664765" y="5105400"/>
            <a:ext cx="4479235" cy="508000"/>
          </a:xfrm>
          <a:prstGeom prst="roundRect">
            <a:avLst>
              <a:gd name="adj" fmla="val 50000"/>
            </a:avLst>
          </a:prstGeom>
          <a:gradFill rotWithShape="1">
            <a:gsLst>
              <a:gs pos="0">
                <a:schemeClr val="hlink">
                  <a:gamma/>
                  <a:tint val="0"/>
                  <a:invGamma/>
                </a:schemeClr>
              </a:gs>
              <a:gs pos="100000">
                <a:schemeClr val="hlink"/>
              </a:gs>
            </a:gsLst>
            <a:lin ang="0" scaled="1"/>
          </a:gradFill>
          <a:ln w="28575" algn="ctr">
            <a:solidFill>
              <a:schemeClr val="bg2"/>
            </a:solidFill>
            <a:round/>
            <a:headEnd/>
            <a:tailEnd/>
          </a:ln>
          <a:effectLst/>
        </p:spPr>
        <p:txBody>
          <a:bodyPr wrap="none" anchor="ctr"/>
          <a:lstStyle/>
          <a:p>
            <a:pPr algn="ctr">
              <a:defRPr/>
            </a:pPr>
            <a:r>
              <a:rPr lang="en-US">
                <a:solidFill>
                  <a:srgbClr val="FF0066"/>
                </a:solidFill>
              </a:rPr>
              <a:t>Con nhà hạ lưu, vô học, vô lại</a:t>
            </a:r>
          </a:p>
        </p:txBody>
      </p:sp>
      <p:sp>
        <p:nvSpPr>
          <p:cNvPr id="4178" name="AutoShape 82"/>
          <p:cNvSpPr>
            <a:spLocks noChangeArrowheads="1"/>
          </p:cNvSpPr>
          <p:nvPr/>
        </p:nvSpPr>
        <p:spPr bwMode="gray">
          <a:xfrm>
            <a:off x="4664765" y="4191000"/>
            <a:ext cx="4479235"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p:spPr>
        <p:txBody>
          <a:bodyPr wrap="none" anchor="ctr"/>
          <a:lstStyle/>
          <a:p>
            <a:pPr algn="ctr">
              <a:defRPr/>
            </a:pPr>
            <a:r>
              <a:rPr lang="en-US">
                <a:solidFill>
                  <a:srgbClr val="FF0066"/>
                </a:solidFill>
              </a:rPr>
              <a:t>Nhân viên ở tiệm Âu Hóa</a:t>
            </a:r>
          </a:p>
        </p:txBody>
      </p:sp>
      <p:sp>
        <p:nvSpPr>
          <p:cNvPr id="4179" name="AutoShape 83"/>
          <p:cNvSpPr>
            <a:spLocks noChangeArrowheads="1"/>
          </p:cNvSpPr>
          <p:nvPr/>
        </p:nvSpPr>
        <p:spPr bwMode="gray">
          <a:xfrm>
            <a:off x="4479235" y="304800"/>
            <a:ext cx="4664765"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p:spPr>
        <p:txBody>
          <a:bodyPr wrap="none" anchor="ctr"/>
          <a:lstStyle/>
          <a:p>
            <a:pPr algn="ctr">
              <a:defRPr/>
            </a:pPr>
            <a:r>
              <a:rPr lang="en-US" dirty="0" err="1">
                <a:solidFill>
                  <a:srgbClr val="FF0066"/>
                </a:solidFill>
              </a:rPr>
              <a:t>Bậc</a:t>
            </a:r>
            <a:r>
              <a:rPr lang="en-US" dirty="0">
                <a:solidFill>
                  <a:srgbClr val="FF0066"/>
                </a:solidFill>
              </a:rPr>
              <a:t> </a:t>
            </a:r>
            <a:r>
              <a:rPr lang="en-US" dirty="0" err="1">
                <a:solidFill>
                  <a:srgbClr val="FF0066"/>
                </a:solidFill>
              </a:rPr>
              <a:t>vĩ</a:t>
            </a:r>
            <a:r>
              <a:rPr lang="en-US" dirty="0">
                <a:solidFill>
                  <a:srgbClr val="FF0066"/>
                </a:solidFill>
              </a:rPr>
              <a:t> </a:t>
            </a:r>
            <a:r>
              <a:rPr lang="en-US" dirty="0" err="1">
                <a:solidFill>
                  <a:srgbClr val="FF0066"/>
                </a:solidFill>
              </a:rPr>
              <a:t>nhân</a:t>
            </a:r>
            <a:r>
              <a:rPr lang="en-US" dirty="0">
                <a:solidFill>
                  <a:srgbClr val="FF0066"/>
                </a:solidFill>
              </a:rPr>
              <a:t>, </a:t>
            </a:r>
            <a:r>
              <a:rPr lang="en-US" dirty="0" err="1">
                <a:solidFill>
                  <a:srgbClr val="FF0066"/>
                </a:solidFill>
              </a:rPr>
              <a:t>anh</a:t>
            </a:r>
            <a:r>
              <a:rPr lang="en-US" dirty="0">
                <a:solidFill>
                  <a:srgbClr val="FF0066"/>
                </a:solidFill>
              </a:rPr>
              <a:t> </a:t>
            </a:r>
            <a:r>
              <a:rPr lang="en-US" dirty="0" err="1">
                <a:solidFill>
                  <a:srgbClr val="FF0066"/>
                </a:solidFill>
              </a:rPr>
              <a:t>hùng</a:t>
            </a:r>
            <a:r>
              <a:rPr lang="en-US" dirty="0">
                <a:solidFill>
                  <a:srgbClr val="FF0066"/>
                </a:solidFill>
              </a:rPr>
              <a:t> </a:t>
            </a:r>
            <a:r>
              <a:rPr lang="en-US" dirty="0" err="1">
                <a:solidFill>
                  <a:srgbClr val="FF0066"/>
                </a:solidFill>
              </a:rPr>
              <a:t>cứu</a:t>
            </a:r>
            <a:r>
              <a:rPr lang="en-US" dirty="0">
                <a:solidFill>
                  <a:srgbClr val="FF0066"/>
                </a:solidFill>
              </a:rPr>
              <a:t> </a:t>
            </a:r>
            <a:r>
              <a:rPr lang="en-US" dirty="0" err="1">
                <a:solidFill>
                  <a:srgbClr val="FF0066"/>
                </a:solidFill>
              </a:rPr>
              <a:t>quốc</a:t>
            </a:r>
            <a:endParaRPr lang="en-US" dirty="0">
              <a:solidFill>
                <a:srgbClr val="FF0066"/>
              </a:solidFill>
            </a:endParaRPr>
          </a:p>
        </p:txBody>
      </p:sp>
      <p:sp>
        <p:nvSpPr>
          <p:cNvPr id="4180" name="AutoShape 84"/>
          <p:cNvSpPr>
            <a:spLocks noChangeArrowheads="1"/>
          </p:cNvSpPr>
          <p:nvPr/>
        </p:nvSpPr>
        <p:spPr bwMode="gray">
          <a:xfrm>
            <a:off x="4571999" y="1143000"/>
            <a:ext cx="4572001" cy="508000"/>
          </a:xfrm>
          <a:prstGeom prst="roundRect">
            <a:avLst>
              <a:gd name="adj" fmla="val 50000"/>
            </a:avLst>
          </a:prstGeom>
          <a:gradFill rotWithShape="1">
            <a:gsLst>
              <a:gs pos="0">
                <a:schemeClr val="hlink">
                  <a:gamma/>
                  <a:tint val="0"/>
                  <a:invGamma/>
                </a:schemeClr>
              </a:gs>
              <a:gs pos="100000">
                <a:schemeClr val="hlink"/>
              </a:gs>
            </a:gsLst>
            <a:lin ang="0" scaled="1"/>
          </a:gradFill>
          <a:ln w="28575" algn="ctr">
            <a:solidFill>
              <a:schemeClr val="bg2"/>
            </a:solidFill>
            <a:round/>
            <a:headEnd/>
            <a:tailEnd/>
          </a:ln>
          <a:effectLst/>
        </p:spPr>
        <p:txBody>
          <a:bodyPr wrap="none" anchor="ctr"/>
          <a:lstStyle/>
          <a:p>
            <a:pPr algn="ctr">
              <a:defRPr/>
            </a:pPr>
            <a:r>
              <a:rPr lang="en-US">
                <a:solidFill>
                  <a:srgbClr val="FF0066"/>
                </a:solidFill>
              </a:rPr>
              <a:t>Cố vấn báo Gõ mõ</a:t>
            </a:r>
          </a:p>
        </p:txBody>
      </p:sp>
      <p:sp>
        <p:nvSpPr>
          <p:cNvPr id="4181" name="AutoShape 85"/>
          <p:cNvSpPr>
            <a:spLocks noChangeArrowheads="1"/>
          </p:cNvSpPr>
          <p:nvPr/>
        </p:nvSpPr>
        <p:spPr bwMode="gray">
          <a:xfrm>
            <a:off x="5029200" y="5943601"/>
            <a:ext cx="4114800" cy="574675"/>
          </a:xfrm>
          <a:prstGeom prst="roundRect">
            <a:avLst>
              <a:gd name="adj" fmla="val 50000"/>
            </a:avLst>
          </a:prstGeom>
          <a:solidFill>
            <a:srgbClr val="FF0000"/>
          </a:solid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2000">
                <a:solidFill>
                  <a:schemeClr val="bg1"/>
                </a:solidFill>
                <a:effectLst>
                  <a:outerShdw blurRad="38100" dist="38100" dir="2700000" algn="tl">
                    <a:srgbClr val="000000"/>
                  </a:outerShdw>
                </a:effectLst>
                <a:latin typeface="Verdana" pitchFamily="34" charset="0"/>
                <a:cs typeface="Arial" charset="0"/>
              </a:rPr>
              <a:t>XUÂN TÓC ĐỎ</a:t>
            </a:r>
          </a:p>
        </p:txBody>
      </p:sp>
      <p:sp>
        <p:nvSpPr>
          <p:cNvPr id="4183" name="Text Box 87"/>
          <p:cNvSpPr txBox="1">
            <a:spLocks noChangeArrowheads="1"/>
          </p:cNvSpPr>
          <p:nvPr/>
        </p:nvSpPr>
        <p:spPr bwMode="auto">
          <a:xfrm>
            <a:off x="8839200" y="1676401"/>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FF"/>
                </a:solidFill>
              </a:rPr>
              <a:t>Sư cụ Tăng Phú</a:t>
            </a:r>
          </a:p>
        </p:txBody>
      </p:sp>
      <p:sp>
        <p:nvSpPr>
          <p:cNvPr id="4184" name="Text Box 88"/>
          <p:cNvSpPr txBox="1">
            <a:spLocks noChangeArrowheads="1"/>
          </p:cNvSpPr>
          <p:nvPr/>
        </p:nvSpPr>
        <p:spPr bwMode="auto">
          <a:xfrm>
            <a:off x="9067800" y="4648201"/>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FF"/>
                </a:solidFill>
              </a:rPr>
              <a:t>Bà Phó Đoan</a:t>
            </a:r>
          </a:p>
        </p:txBody>
      </p:sp>
      <p:sp>
        <p:nvSpPr>
          <p:cNvPr id="4185" name="Text Box 89"/>
          <p:cNvSpPr txBox="1">
            <a:spLocks noChangeArrowheads="1"/>
          </p:cNvSpPr>
          <p:nvPr/>
        </p:nvSpPr>
        <p:spPr bwMode="auto">
          <a:xfrm>
            <a:off x="8991600" y="685800"/>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FF"/>
                </a:solidFill>
              </a:rPr>
              <a:t>Vợ chồng ông </a:t>
            </a:r>
          </a:p>
          <a:p>
            <a:pPr eaLnBrk="1" hangingPunct="1">
              <a:spcBef>
                <a:spcPct val="0"/>
              </a:spcBef>
              <a:buFontTx/>
              <a:buNone/>
            </a:pPr>
            <a:r>
              <a:rPr lang="en-US" altLang="en-US" sz="1800">
                <a:solidFill>
                  <a:srgbClr val="0000FF"/>
                </a:solidFill>
              </a:rPr>
              <a:t>Văn Minh</a:t>
            </a:r>
          </a:p>
        </p:txBody>
      </p:sp>
      <p:sp>
        <p:nvSpPr>
          <p:cNvPr id="4186" name="Text Box 90"/>
          <p:cNvSpPr txBox="1">
            <a:spLocks noChangeArrowheads="1"/>
          </p:cNvSpPr>
          <p:nvPr/>
        </p:nvSpPr>
        <p:spPr bwMode="auto">
          <a:xfrm>
            <a:off x="8915400" y="2514600"/>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FF"/>
                </a:solidFill>
              </a:rPr>
              <a:t>Tuyết , cụ cố Hồng</a:t>
            </a:r>
          </a:p>
        </p:txBody>
      </p:sp>
      <p:sp>
        <p:nvSpPr>
          <p:cNvPr id="4188" name="Text Box 92"/>
          <p:cNvSpPr txBox="1">
            <a:spLocks noChangeArrowheads="1"/>
          </p:cNvSpPr>
          <p:nvPr/>
        </p:nvSpPr>
        <p:spPr bwMode="auto">
          <a:xfrm>
            <a:off x="9054548" y="36576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FF"/>
                </a:solidFill>
              </a:rPr>
              <a:t>Ông TYPN</a:t>
            </a:r>
          </a:p>
        </p:txBody>
      </p:sp>
      <p:sp>
        <p:nvSpPr>
          <p:cNvPr id="4231" name="AutoShape 135"/>
          <p:cNvSpPr>
            <a:spLocks noChangeArrowheads="1"/>
          </p:cNvSpPr>
          <p:nvPr/>
        </p:nvSpPr>
        <p:spPr bwMode="gray">
          <a:xfrm>
            <a:off x="6934201" y="5562600"/>
            <a:ext cx="555625" cy="381000"/>
          </a:xfrm>
          <a:prstGeom prst="upArrow">
            <a:avLst>
              <a:gd name="adj1" fmla="val 57824"/>
              <a:gd name="adj2" fmla="val 54398"/>
            </a:avLst>
          </a:prstGeom>
          <a:solidFill>
            <a:srgbClr val="FF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232" name="AutoShape 136"/>
          <p:cNvSpPr>
            <a:spLocks noChangeArrowheads="1"/>
          </p:cNvSpPr>
          <p:nvPr/>
        </p:nvSpPr>
        <p:spPr bwMode="gray">
          <a:xfrm>
            <a:off x="6858001" y="4648200"/>
            <a:ext cx="555625" cy="381000"/>
          </a:xfrm>
          <a:prstGeom prst="upArrow">
            <a:avLst>
              <a:gd name="adj1" fmla="val 57824"/>
              <a:gd name="adj2" fmla="val 54398"/>
            </a:avLst>
          </a:prstGeom>
          <a:solidFill>
            <a:srgbClr val="FF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233" name="AutoShape 137"/>
          <p:cNvSpPr>
            <a:spLocks noChangeArrowheads="1"/>
          </p:cNvSpPr>
          <p:nvPr/>
        </p:nvSpPr>
        <p:spPr bwMode="gray">
          <a:xfrm>
            <a:off x="6858001" y="1676400"/>
            <a:ext cx="555625" cy="381000"/>
          </a:xfrm>
          <a:prstGeom prst="upArrow">
            <a:avLst>
              <a:gd name="adj1" fmla="val 57824"/>
              <a:gd name="adj2" fmla="val 54398"/>
            </a:avLst>
          </a:prstGeom>
          <a:solidFill>
            <a:srgbClr val="FF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234" name="AutoShape 138"/>
          <p:cNvSpPr>
            <a:spLocks noChangeArrowheads="1"/>
          </p:cNvSpPr>
          <p:nvPr/>
        </p:nvSpPr>
        <p:spPr bwMode="gray">
          <a:xfrm>
            <a:off x="6858001" y="3657600"/>
            <a:ext cx="555625" cy="381000"/>
          </a:xfrm>
          <a:prstGeom prst="upArrow">
            <a:avLst>
              <a:gd name="adj1" fmla="val 57824"/>
              <a:gd name="adj2" fmla="val 54398"/>
            </a:avLst>
          </a:prstGeom>
          <a:solidFill>
            <a:srgbClr val="FF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235" name="AutoShape 139"/>
          <p:cNvSpPr>
            <a:spLocks noChangeArrowheads="1"/>
          </p:cNvSpPr>
          <p:nvPr/>
        </p:nvSpPr>
        <p:spPr bwMode="gray">
          <a:xfrm>
            <a:off x="6858001" y="2667000"/>
            <a:ext cx="555625" cy="381000"/>
          </a:xfrm>
          <a:prstGeom prst="upArrow">
            <a:avLst>
              <a:gd name="adj1" fmla="val 57824"/>
              <a:gd name="adj2" fmla="val 54398"/>
            </a:avLst>
          </a:prstGeom>
          <a:solidFill>
            <a:srgbClr val="FF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236" name="AutoShape 140"/>
          <p:cNvSpPr>
            <a:spLocks noChangeArrowheads="1"/>
          </p:cNvSpPr>
          <p:nvPr/>
        </p:nvSpPr>
        <p:spPr bwMode="gray">
          <a:xfrm>
            <a:off x="6858001" y="838200"/>
            <a:ext cx="555625" cy="304800"/>
          </a:xfrm>
          <a:prstGeom prst="upArrow">
            <a:avLst>
              <a:gd name="adj1" fmla="val 57824"/>
              <a:gd name="adj2" fmla="val 54398"/>
            </a:avLst>
          </a:prstGeom>
          <a:solidFill>
            <a:srgbClr val="FF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64" name="Text Box 63"/>
          <p:cNvSpPr txBox="1">
            <a:spLocks noChangeArrowheads="1"/>
          </p:cNvSpPr>
          <p:nvPr/>
        </p:nvSpPr>
        <p:spPr bwMode="auto">
          <a:xfrm>
            <a:off x="8518525" y="646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65" name="Text Box 73"/>
          <p:cNvSpPr txBox="1">
            <a:spLocks noChangeArrowheads="1"/>
          </p:cNvSpPr>
          <p:nvPr/>
        </p:nvSpPr>
        <p:spPr bwMode="auto">
          <a:xfrm>
            <a:off x="8823325" y="722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66" name="Text Box 81"/>
          <p:cNvSpPr txBox="1">
            <a:spLocks noChangeArrowheads="1"/>
          </p:cNvSpPr>
          <p:nvPr/>
        </p:nvSpPr>
        <p:spPr bwMode="auto">
          <a:xfrm>
            <a:off x="1431925" y="-39688"/>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68" name="Text Box 83"/>
          <p:cNvSpPr txBox="1">
            <a:spLocks noChangeArrowheads="1"/>
          </p:cNvSpPr>
          <p:nvPr/>
        </p:nvSpPr>
        <p:spPr bwMode="auto">
          <a:xfrm>
            <a:off x="1660525" y="36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69" name="Text Box 88"/>
          <p:cNvSpPr txBox="1">
            <a:spLocks noChangeArrowheads="1"/>
          </p:cNvSpPr>
          <p:nvPr/>
        </p:nvSpPr>
        <p:spPr bwMode="auto">
          <a:xfrm>
            <a:off x="1584325" y="1331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71" name="Text Box 90"/>
          <p:cNvSpPr txBox="1">
            <a:spLocks noChangeArrowheads="1"/>
          </p:cNvSpPr>
          <p:nvPr/>
        </p:nvSpPr>
        <p:spPr bwMode="auto">
          <a:xfrm>
            <a:off x="1736725" y="36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74" name="Text Box 93"/>
          <p:cNvSpPr txBox="1">
            <a:spLocks noChangeArrowheads="1"/>
          </p:cNvSpPr>
          <p:nvPr/>
        </p:nvSpPr>
        <p:spPr bwMode="auto">
          <a:xfrm>
            <a:off x="1660525" y="1560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75" name="Text Box 102"/>
          <p:cNvSpPr txBox="1">
            <a:spLocks noChangeArrowheads="1"/>
          </p:cNvSpPr>
          <p:nvPr/>
        </p:nvSpPr>
        <p:spPr bwMode="auto">
          <a:xfrm>
            <a:off x="166052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76" name="Text Box 107"/>
          <p:cNvSpPr txBox="1">
            <a:spLocks noChangeArrowheads="1"/>
          </p:cNvSpPr>
          <p:nvPr/>
        </p:nvSpPr>
        <p:spPr bwMode="auto">
          <a:xfrm>
            <a:off x="1660525" y="1484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78" name="Text Box 109"/>
          <p:cNvSpPr txBox="1">
            <a:spLocks noChangeArrowheads="1"/>
          </p:cNvSpPr>
          <p:nvPr/>
        </p:nvSpPr>
        <p:spPr bwMode="auto">
          <a:xfrm>
            <a:off x="1431925" y="232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80" name="Text Box 111"/>
          <p:cNvSpPr txBox="1">
            <a:spLocks noChangeArrowheads="1"/>
          </p:cNvSpPr>
          <p:nvPr/>
        </p:nvSpPr>
        <p:spPr bwMode="auto">
          <a:xfrm>
            <a:off x="1431925" y="2932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81" name="Text Box 113"/>
          <p:cNvSpPr txBox="1">
            <a:spLocks noChangeArrowheads="1"/>
          </p:cNvSpPr>
          <p:nvPr/>
        </p:nvSpPr>
        <p:spPr bwMode="auto">
          <a:xfrm>
            <a:off x="1431925" y="3008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625026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81"/>
                                        </p:tgtEl>
                                        <p:attrNameLst>
                                          <p:attrName>style.visibility</p:attrName>
                                        </p:attrNameLst>
                                      </p:cBhvr>
                                      <p:to>
                                        <p:strVal val="visible"/>
                                      </p:to>
                                    </p:set>
                                    <p:animEffect transition="in" filter="blinds(horizontal)">
                                      <p:cBhvr>
                                        <p:cTn id="7" dur="500"/>
                                        <p:tgtEl>
                                          <p:spTgt spid="41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iterate type="lt">
                                    <p:tmPct val="0"/>
                                  </p:iterate>
                                  <p:childTnLst>
                                    <p:set>
                                      <p:cBhvr>
                                        <p:cTn id="11" dur="1" fill="hold">
                                          <p:stCondLst>
                                            <p:cond delay="0"/>
                                          </p:stCondLst>
                                        </p:cTn>
                                        <p:tgtEl>
                                          <p:spTgt spid="4231"/>
                                        </p:tgtEl>
                                        <p:attrNameLst>
                                          <p:attrName>style.visibility</p:attrName>
                                        </p:attrNameLst>
                                      </p:cBhvr>
                                      <p:to>
                                        <p:strVal val="visible"/>
                                      </p:to>
                                    </p:set>
                                    <p:animEffect transition="in" filter="fade">
                                      <p:cBhvr>
                                        <p:cTn id="12" dur="2000"/>
                                        <p:tgtEl>
                                          <p:spTgt spid="4231"/>
                                        </p:tgtEl>
                                      </p:cBhvr>
                                    </p:animEffect>
                                    <p:anim calcmode="lin" valueType="num">
                                      <p:cBhvr>
                                        <p:cTn id="13" dur="2000" fill="hold"/>
                                        <p:tgtEl>
                                          <p:spTgt spid="4231"/>
                                        </p:tgtEl>
                                        <p:attrNameLst>
                                          <p:attrName>ppt_x</p:attrName>
                                        </p:attrNameLst>
                                      </p:cBhvr>
                                      <p:tavLst>
                                        <p:tav tm="0">
                                          <p:val>
                                            <p:strVal val="#ppt_x"/>
                                          </p:val>
                                        </p:tav>
                                        <p:tav tm="100000">
                                          <p:val>
                                            <p:strVal val="#ppt_x"/>
                                          </p:val>
                                        </p:tav>
                                      </p:tavLst>
                                    </p:anim>
                                    <p:anim calcmode="lin" valueType="num">
                                      <p:cBhvr>
                                        <p:cTn id="14" dur="1800" decel="100000" fill="hold"/>
                                        <p:tgtEl>
                                          <p:spTgt spid="4231"/>
                                        </p:tgtEl>
                                        <p:attrNameLst>
                                          <p:attrName>ppt_y</p:attrName>
                                        </p:attrNameLst>
                                      </p:cBhvr>
                                      <p:tavLst>
                                        <p:tav tm="0">
                                          <p:val>
                                            <p:strVal val="#ppt_y+1"/>
                                          </p:val>
                                        </p:tav>
                                        <p:tav tm="100000">
                                          <p:val>
                                            <p:strVal val="#ppt_y-.03"/>
                                          </p:val>
                                        </p:tav>
                                      </p:tavLst>
                                    </p:anim>
                                    <p:anim calcmode="lin" valueType="num">
                                      <p:cBhvr>
                                        <p:cTn id="15" dur="200" accel="100000" fill="hold">
                                          <p:stCondLst>
                                            <p:cond delay="1800"/>
                                          </p:stCondLst>
                                        </p:cTn>
                                        <p:tgtEl>
                                          <p:spTgt spid="4231"/>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177"/>
                                        </p:tgtEl>
                                        <p:attrNameLst>
                                          <p:attrName>style.visibility</p:attrName>
                                        </p:attrNameLst>
                                      </p:cBhvr>
                                      <p:to>
                                        <p:strVal val="visible"/>
                                      </p:to>
                                    </p:set>
                                    <p:animEffect transition="in" filter="box(in)">
                                      <p:cBhvr>
                                        <p:cTn id="20" dur="1000"/>
                                        <p:tgtEl>
                                          <p:spTgt spid="41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4184">
                                            <p:txEl>
                                              <p:pRg st="0" end="0"/>
                                            </p:txEl>
                                          </p:spTgt>
                                        </p:tgtEl>
                                        <p:attrNameLst>
                                          <p:attrName>style.visibility</p:attrName>
                                        </p:attrNameLst>
                                      </p:cBhvr>
                                      <p:to>
                                        <p:strVal val="visible"/>
                                      </p:to>
                                    </p:set>
                                    <p:animEffect transition="in" filter="box(in)">
                                      <p:cBhvr>
                                        <p:cTn id="25" dur="1000"/>
                                        <p:tgtEl>
                                          <p:spTgt spid="4184">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4232"/>
                                        </p:tgtEl>
                                        <p:attrNameLst>
                                          <p:attrName>style.visibility</p:attrName>
                                        </p:attrNameLst>
                                      </p:cBhvr>
                                      <p:to>
                                        <p:strVal val="visible"/>
                                      </p:to>
                                    </p:set>
                                    <p:animEffect transition="in" filter="fade">
                                      <p:cBhvr>
                                        <p:cTn id="30" dur="2000"/>
                                        <p:tgtEl>
                                          <p:spTgt spid="4232"/>
                                        </p:tgtEl>
                                      </p:cBhvr>
                                    </p:animEffect>
                                    <p:anim calcmode="lin" valueType="num">
                                      <p:cBhvr>
                                        <p:cTn id="31" dur="2000" fill="hold"/>
                                        <p:tgtEl>
                                          <p:spTgt spid="4232"/>
                                        </p:tgtEl>
                                        <p:attrNameLst>
                                          <p:attrName>ppt_x</p:attrName>
                                        </p:attrNameLst>
                                      </p:cBhvr>
                                      <p:tavLst>
                                        <p:tav tm="0">
                                          <p:val>
                                            <p:strVal val="#ppt_x"/>
                                          </p:val>
                                        </p:tav>
                                        <p:tav tm="100000">
                                          <p:val>
                                            <p:strVal val="#ppt_x"/>
                                          </p:val>
                                        </p:tav>
                                      </p:tavLst>
                                    </p:anim>
                                    <p:anim calcmode="lin" valueType="num">
                                      <p:cBhvr>
                                        <p:cTn id="32" dur="1800" decel="100000" fill="hold"/>
                                        <p:tgtEl>
                                          <p:spTgt spid="4232"/>
                                        </p:tgtEl>
                                        <p:attrNameLst>
                                          <p:attrName>ppt_y</p:attrName>
                                        </p:attrNameLst>
                                      </p:cBhvr>
                                      <p:tavLst>
                                        <p:tav tm="0">
                                          <p:val>
                                            <p:strVal val="#ppt_y+1"/>
                                          </p:val>
                                        </p:tav>
                                        <p:tav tm="100000">
                                          <p:val>
                                            <p:strVal val="#ppt_y-.03"/>
                                          </p:val>
                                        </p:tav>
                                      </p:tavLst>
                                    </p:anim>
                                    <p:anim calcmode="lin" valueType="num">
                                      <p:cBhvr>
                                        <p:cTn id="33" dur="200" accel="100000" fill="hold">
                                          <p:stCondLst>
                                            <p:cond delay="1800"/>
                                          </p:stCondLst>
                                        </p:cTn>
                                        <p:tgtEl>
                                          <p:spTgt spid="4232"/>
                                        </p:tgtEl>
                                        <p:attrNameLst>
                                          <p:attrName>ppt_y</p:attrName>
                                        </p:attrNameLst>
                                      </p:cBhvr>
                                      <p:tavLst>
                                        <p:tav tm="0">
                                          <p:val>
                                            <p:strVal val="#ppt_y-.03"/>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4178"/>
                                        </p:tgtEl>
                                        <p:attrNameLst>
                                          <p:attrName>style.visibility</p:attrName>
                                        </p:attrNameLst>
                                      </p:cBhvr>
                                      <p:to>
                                        <p:strVal val="visible"/>
                                      </p:to>
                                    </p:set>
                                    <p:animEffect transition="in" filter="diamond(in)">
                                      <p:cBhvr>
                                        <p:cTn id="38" dur="1000"/>
                                        <p:tgtEl>
                                          <p:spTgt spid="41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4188"/>
                                        </p:tgtEl>
                                        <p:attrNameLst>
                                          <p:attrName>style.visibility</p:attrName>
                                        </p:attrNameLst>
                                      </p:cBhvr>
                                      <p:to>
                                        <p:strVal val="visible"/>
                                      </p:to>
                                    </p:set>
                                    <p:animEffect transition="in" filter="diamond(in)">
                                      <p:cBhvr>
                                        <p:cTn id="43" dur="1000"/>
                                        <p:tgtEl>
                                          <p:spTgt spid="418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4234"/>
                                        </p:tgtEl>
                                        <p:attrNameLst>
                                          <p:attrName>style.visibility</p:attrName>
                                        </p:attrNameLst>
                                      </p:cBhvr>
                                      <p:to>
                                        <p:strVal val="visible"/>
                                      </p:to>
                                    </p:set>
                                    <p:animEffect transition="in" filter="fade">
                                      <p:cBhvr>
                                        <p:cTn id="48" dur="2000"/>
                                        <p:tgtEl>
                                          <p:spTgt spid="4234"/>
                                        </p:tgtEl>
                                      </p:cBhvr>
                                    </p:animEffect>
                                    <p:anim calcmode="lin" valueType="num">
                                      <p:cBhvr>
                                        <p:cTn id="49" dur="2000" fill="hold"/>
                                        <p:tgtEl>
                                          <p:spTgt spid="4234"/>
                                        </p:tgtEl>
                                        <p:attrNameLst>
                                          <p:attrName>ppt_x</p:attrName>
                                        </p:attrNameLst>
                                      </p:cBhvr>
                                      <p:tavLst>
                                        <p:tav tm="0">
                                          <p:val>
                                            <p:strVal val="#ppt_x"/>
                                          </p:val>
                                        </p:tav>
                                        <p:tav tm="100000">
                                          <p:val>
                                            <p:strVal val="#ppt_x"/>
                                          </p:val>
                                        </p:tav>
                                      </p:tavLst>
                                    </p:anim>
                                    <p:anim calcmode="lin" valueType="num">
                                      <p:cBhvr>
                                        <p:cTn id="50" dur="1800" decel="100000" fill="hold"/>
                                        <p:tgtEl>
                                          <p:spTgt spid="4234"/>
                                        </p:tgtEl>
                                        <p:attrNameLst>
                                          <p:attrName>ppt_y</p:attrName>
                                        </p:attrNameLst>
                                      </p:cBhvr>
                                      <p:tavLst>
                                        <p:tav tm="0">
                                          <p:val>
                                            <p:strVal val="#ppt_y+1"/>
                                          </p:val>
                                        </p:tav>
                                        <p:tav tm="100000">
                                          <p:val>
                                            <p:strVal val="#ppt_y-.03"/>
                                          </p:val>
                                        </p:tav>
                                      </p:tavLst>
                                    </p:anim>
                                    <p:anim calcmode="lin" valueType="num">
                                      <p:cBhvr>
                                        <p:cTn id="51" dur="200" accel="100000" fill="hold">
                                          <p:stCondLst>
                                            <p:cond delay="1800"/>
                                          </p:stCondLst>
                                        </p:cTn>
                                        <p:tgtEl>
                                          <p:spTgt spid="4234"/>
                                        </p:tgtEl>
                                        <p:attrNameLst>
                                          <p:attrName>ppt_y</p:attrName>
                                        </p:attrNameLst>
                                      </p:cBhvr>
                                      <p:tavLst>
                                        <p:tav tm="0">
                                          <p:val>
                                            <p:strVal val="#ppt_y-.03"/>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4176"/>
                                        </p:tgtEl>
                                        <p:attrNameLst>
                                          <p:attrName>style.visibility</p:attrName>
                                        </p:attrNameLst>
                                      </p:cBhvr>
                                      <p:to>
                                        <p:strVal val="visible"/>
                                      </p:to>
                                    </p:set>
                                    <p:animEffect transition="in" filter="checkerboard(across)">
                                      <p:cBhvr>
                                        <p:cTn id="56" dur="500"/>
                                        <p:tgtEl>
                                          <p:spTgt spid="417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4186"/>
                                        </p:tgtEl>
                                        <p:attrNameLst>
                                          <p:attrName>style.visibility</p:attrName>
                                        </p:attrNameLst>
                                      </p:cBhvr>
                                      <p:to>
                                        <p:strVal val="visible"/>
                                      </p:to>
                                    </p:set>
                                    <p:animEffect transition="in" filter="diamond(in)">
                                      <p:cBhvr>
                                        <p:cTn id="61" dur="1000"/>
                                        <p:tgtEl>
                                          <p:spTgt spid="4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7" presetClass="entr" presetSubtype="0" fill="hold" grpId="0" nodeType="clickEffect">
                                  <p:stCondLst>
                                    <p:cond delay="0"/>
                                  </p:stCondLst>
                                  <p:childTnLst>
                                    <p:set>
                                      <p:cBhvr>
                                        <p:cTn id="65" dur="1" fill="hold">
                                          <p:stCondLst>
                                            <p:cond delay="0"/>
                                          </p:stCondLst>
                                        </p:cTn>
                                        <p:tgtEl>
                                          <p:spTgt spid="4235"/>
                                        </p:tgtEl>
                                        <p:attrNameLst>
                                          <p:attrName>style.visibility</p:attrName>
                                        </p:attrNameLst>
                                      </p:cBhvr>
                                      <p:to>
                                        <p:strVal val="visible"/>
                                      </p:to>
                                    </p:set>
                                    <p:animEffect transition="in" filter="fade">
                                      <p:cBhvr>
                                        <p:cTn id="66" dur="2000"/>
                                        <p:tgtEl>
                                          <p:spTgt spid="4235"/>
                                        </p:tgtEl>
                                      </p:cBhvr>
                                    </p:animEffect>
                                    <p:anim calcmode="lin" valueType="num">
                                      <p:cBhvr>
                                        <p:cTn id="67" dur="2000" fill="hold"/>
                                        <p:tgtEl>
                                          <p:spTgt spid="4235"/>
                                        </p:tgtEl>
                                        <p:attrNameLst>
                                          <p:attrName>ppt_x</p:attrName>
                                        </p:attrNameLst>
                                      </p:cBhvr>
                                      <p:tavLst>
                                        <p:tav tm="0">
                                          <p:val>
                                            <p:strVal val="#ppt_x"/>
                                          </p:val>
                                        </p:tav>
                                        <p:tav tm="100000">
                                          <p:val>
                                            <p:strVal val="#ppt_x"/>
                                          </p:val>
                                        </p:tav>
                                      </p:tavLst>
                                    </p:anim>
                                    <p:anim calcmode="lin" valueType="num">
                                      <p:cBhvr>
                                        <p:cTn id="68" dur="1800" decel="100000" fill="hold"/>
                                        <p:tgtEl>
                                          <p:spTgt spid="4235"/>
                                        </p:tgtEl>
                                        <p:attrNameLst>
                                          <p:attrName>ppt_y</p:attrName>
                                        </p:attrNameLst>
                                      </p:cBhvr>
                                      <p:tavLst>
                                        <p:tav tm="0">
                                          <p:val>
                                            <p:strVal val="#ppt_y+1"/>
                                          </p:val>
                                        </p:tav>
                                        <p:tav tm="100000">
                                          <p:val>
                                            <p:strVal val="#ppt_y-.03"/>
                                          </p:val>
                                        </p:tav>
                                      </p:tavLst>
                                    </p:anim>
                                    <p:anim calcmode="lin" valueType="num">
                                      <p:cBhvr>
                                        <p:cTn id="69" dur="200" accel="100000" fill="hold">
                                          <p:stCondLst>
                                            <p:cond delay="1800"/>
                                          </p:stCondLst>
                                        </p:cTn>
                                        <p:tgtEl>
                                          <p:spTgt spid="4235"/>
                                        </p:tgtEl>
                                        <p:attrNameLst>
                                          <p:attrName>ppt_y</p:attrName>
                                        </p:attrNameLst>
                                      </p:cBhvr>
                                      <p:tavLst>
                                        <p:tav tm="0">
                                          <p:val>
                                            <p:strVal val="#ppt_y-.03"/>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4175"/>
                                        </p:tgtEl>
                                        <p:attrNameLst>
                                          <p:attrName>style.visibility</p:attrName>
                                        </p:attrNameLst>
                                      </p:cBhvr>
                                      <p:to>
                                        <p:strVal val="visible"/>
                                      </p:to>
                                    </p:set>
                                    <p:animEffect transition="in" filter="box(in)">
                                      <p:cBhvr>
                                        <p:cTn id="74" dur="500"/>
                                        <p:tgtEl>
                                          <p:spTgt spid="41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4183"/>
                                        </p:tgtEl>
                                        <p:attrNameLst>
                                          <p:attrName>style.visibility</p:attrName>
                                        </p:attrNameLst>
                                      </p:cBhvr>
                                      <p:to>
                                        <p:strVal val="visible"/>
                                      </p:to>
                                    </p:set>
                                    <p:animEffect transition="in" filter="box(in)">
                                      <p:cBhvr>
                                        <p:cTn id="79" dur="500"/>
                                        <p:tgtEl>
                                          <p:spTgt spid="418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4233"/>
                                        </p:tgtEl>
                                        <p:attrNameLst>
                                          <p:attrName>style.visibility</p:attrName>
                                        </p:attrNameLst>
                                      </p:cBhvr>
                                      <p:to>
                                        <p:strVal val="visible"/>
                                      </p:to>
                                    </p:set>
                                    <p:animEffect transition="in" filter="fade">
                                      <p:cBhvr>
                                        <p:cTn id="84" dur="2000"/>
                                        <p:tgtEl>
                                          <p:spTgt spid="4233"/>
                                        </p:tgtEl>
                                      </p:cBhvr>
                                    </p:animEffect>
                                    <p:anim calcmode="lin" valueType="num">
                                      <p:cBhvr>
                                        <p:cTn id="85" dur="2000" fill="hold"/>
                                        <p:tgtEl>
                                          <p:spTgt spid="4233"/>
                                        </p:tgtEl>
                                        <p:attrNameLst>
                                          <p:attrName>ppt_x</p:attrName>
                                        </p:attrNameLst>
                                      </p:cBhvr>
                                      <p:tavLst>
                                        <p:tav tm="0">
                                          <p:val>
                                            <p:strVal val="#ppt_x"/>
                                          </p:val>
                                        </p:tav>
                                        <p:tav tm="100000">
                                          <p:val>
                                            <p:strVal val="#ppt_x"/>
                                          </p:val>
                                        </p:tav>
                                      </p:tavLst>
                                    </p:anim>
                                    <p:anim calcmode="lin" valueType="num">
                                      <p:cBhvr>
                                        <p:cTn id="86" dur="1800" decel="100000" fill="hold"/>
                                        <p:tgtEl>
                                          <p:spTgt spid="4233"/>
                                        </p:tgtEl>
                                        <p:attrNameLst>
                                          <p:attrName>ppt_y</p:attrName>
                                        </p:attrNameLst>
                                      </p:cBhvr>
                                      <p:tavLst>
                                        <p:tav tm="0">
                                          <p:val>
                                            <p:strVal val="#ppt_y+1"/>
                                          </p:val>
                                        </p:tav>
                                        <p:tav tm="100000">
                                          <p:val>
                                            <p:strVal val="#ppt_y-.03"/>
                                          </p:val>
                                        </p:tav>
                                      </p:tavLst>
                                    </p:anim>
                                    <p:anim calcmode="lin" valueType="num">
                                      <p:cBhvr>
                                        <p:cTn id="87" dur="200" accel="100000" fill="hold">
                                          <p:stCondLst>
                                            <p:cond delay="1800"/>
                                          </p:stCondLst>
                                        </p:cTn>
                                        <p:tgtEl>
                                          <p:spTgt spid="4233"/>
                                        </p:tgtEl>
                                        <p:attrNameLst>
                                          <p:attrName>ppt_y</p:attrName>
                                        </p:attrNameLst>
                                      </p:cBhvr>
                                      <p:tavLst>
                                        <p:tav tm="0">
                                          <p:val>
                                            <p:strVal val="#ppt_y-.03"/>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4180"/>
                                        </p:tgtEl>
                                        <p:attrNameLst>
                                          <p:attrName>style.visibility</p:attrName>
                                        </p:attrNameLst>
                                      </p:cBhvr>
                                      <p:to>
                                        <p:strVal val="visible"/>
                                      </p:to>
                                    </p:set>
                                    <p:animEffect transition="in" filter="box(in)">
                                      <p:cBhvr>
                                        <p:cTn id="92" dur="500"/>
                                        <p:tgtEl>
                                          <p:spTgt spid="4180"/>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8" presetClass="entr" presetSubtype="16" fill="hold" grpId="0" nodeType="clickEffect">
                                  <p:stCondLst>
                                    <p:cond delay="0"/>
                                  </p:stCondLst>
                                  <p:iterate type="lt">
                                    <p:tmPct val="0"/>
                                  </p:iterate>
                                  <p:childTnLst>
                                    <p:set>
                                      <p:cBhvr>
                                        <p:cTn id="96" dur="1" fill="hold">
                                          <p:stCondLst>
                                            <p:cond delay="0"/>
                                          </p:stCondLst>
                                        </p:cTn>
                                        <p:tgtEl>
                                          <p:spTgt spid="4185"/>
                                        </p:tgtEl>
                                        <p:attrNameLst>
                                          <p:attrName>style.visibility</p:attrName>
                                        </p:attrNameLst>
                                      </p:cBhvr>
                                      <p:to>
                                        <p:strVal val="visible"/>
                                      </p:to>
                                    </p:set>
                                    <p:animEffect transition="in" filter="diamond(in)">
                                      <p:cBhvr>
                                        <p:cTn id="97" dur="1000"/>
                                        <p:tgtEl>
                                          <p:spTgt spid="4185"/>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7" presetClass="entr" presetSubtype="0" fill="hold" grpId="0" nodeType="clickEffect">
                                  <p:stCondLst>
                                    <p:cond delay="0"/>
                                  </p:stCondLst>
                                  <p:childTnLst>
                                    <p:set>
                                      <p:cBhvr>
                                        <p:cTn id="101" dur="1" fill="hold">
                                          <p:stCondLst>
                                            <p:cond delay="0"/>
                                          </p:stCondLst>
                                        </p:cTn>
                                        <p:tgtEl>
                                          <p:spTgt spid="4236"/>
                                        </p:tgtEl>
                                        <p:attrNameLst>
                                          <p:attrName>style.visibility</p:attrName>
                                        </p:attrNameLst>
                                      </p:cBhvr>
                                      <p:to>
                                        <p:strVal val="visible"/>
                                      </p:to>
                                    </p:set>
                                    <p:animEffect transition="in" filter="fade">
                                      <p:cBhvr>
                                        <p:cTn id="102" dur="2000"/>
                                        <p:tgtEl>
                                          <p:spTgt spid="4236"/>
                                        </p:tgtEl>
                                      </p:cBhvr>
                                    </p:animEffect>
                                    <p:anim calcmode="lin" valueType="num">
                                      <p:cBhvr>
                                        <p:cTn id="103" dur="2000" fill="hold"/>
                                        <p:tgtEl>
                                          <p:spTgt spid="4236"/>
                                        </p:tgtEl>
                                        <p:attrNameLst>
                                          <p:attrName>ppt_x</p:attrName>
                                        </p:attrNameLst>
                                      </p:cBhvr>
                                      <p:tavLst>
                                        <p:tav tm="0">
                                          <p:val>
                                            <p:strVal val="#ppt_x"/>
                                          </p:val>
                                        </p:tav>
                                        <p:tav tm="100000">
                                          <p:val>
                                            <p:strVal val="#ppt_x"/>
                                          </p:val>
                                        </p:tav>
                                      </p:tavLst>
                                    </p:anim>
                                    <p:anim calcmode="lin" valueType="num">
                                      <p:cBhvr>
                                        <p:cTn id="104" dur="1800" decel="100000" fill="hold"/>
                                        <p:tgtEl>
                                          <p:spTgt spid="4236"/>
                                        </p:tgtEl>
                                        <p:attrNameLst>
                                          <p:attrName>ppt_y</p:attrName>
                                        </p:attrNameLst>
                                      </p:cBhvr>
                                      <p:tavLst>
                                        <p:tav tm="0">
                                          <p:val>
                                            <p:strVal val="#ppt_y+1"/>
                                          </p:val>
                                        </p:tav>
                                        <p:tav tm="100000">
                                          <p:val>
                                            <p:strVal val="#ppt_y-.03"/>
                                          </p:val>
                                        </p:tav>
                                      </p:tavLst>
                                    </p:anim>
                                    <p:anim calcmode="lin" valueType="num">
                                      <p:cBhvr>
                                        <p:cTn id="105" dur="200" accel="100000" fill="hold">
                                          <p:stCondLst>
                                            <p:cond delay="1800"/>
                                          </p:stCondLst>
                                        </p:cTn>
                                        <p:tgtEl>
                                          <p:spTgt spid="4236"/>
                                        </p:tgtEl>
                                        <p:attrNameLst>
                                          <p:attrName>ppt_y</p:attrName>
                                        </p:attrNameLst>
                                      </p:cBhvr>
                                      <p:tavLst>
                                        <p:tav tm="0">
                                          <p:val>
                                            <p:strVal val="#ppt_y-.03"/>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8" presetClass="entr" presetSubtype="16" fill="hold" grpId="0" nodeType="clickEffect">
                                  <p:stCondLst>
                                    <p:cond delay="0"/>
                                  </p:stCondLst>
                                  <p:childTnLst>
                                    <p:set>
                                      <p:cBhvr>
                                        <p:cTn id="109" dur="1" fill="hold">
                                          <p:stCondLst>
                                            <p:cond delay="0"/>
                                          </p:stCondLst>
                                        </p:cTn>
                                        <p:tgtEl>
                                          <p:spTgt spid="4179"/>
                                        </p:tgtEl>
                                        <p:attrNameLst>
                                          <p:attrName>style.visibility</p:attrName>
                                        </p:attrNameLst>
                                      </p:cBhvr>
                                      <p:to>
                                        <p:strVal val="visible"/>
                                      </p:to>
                                    </p:set>
                                    <p:animEffect transition="in" filter="diamond(in)">
                                      <p:cBhvr>
                                        <p:cTn id="110" dur="2000"/>
                                        <p:tgtEl>
                                          <p:spTgt spid="4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5" grpId="0" animBg="1"/>
      <p:bldP spid="4176" grpId="0" animBg="1"/>
      <p:bldP spid="4177" grpId="0" animBg="1"/>
      <p:bldP spid="4178" grpId="0" animBg="1"/>
      <p:bldP spid="4179" grpId="0" animBg="1"/>
      <p:bldP spid="4180" grpId="0" animBg="1"/>
      <p:bldP spid="4181" grpId="0" animBg="1"/>
      <p:bldP spid="4183" grpId="0"/>
      <p:bldP spid="4185" grpId="0"/>
      <p:bldP spid="4186" grpId="0"/>
      <p:bldP spid="4188" grpId="0"/>
      <p:bldP spid="4231" grpId="0" animBg="1"/>
      <p:bldP spid="4232" grpId="0" animBg="1"/>
      <p:bldP spid="4233" grpId="0" animBg="1"/>
      <p:bldP spid="4234" grpId="0" animBg="1"/>
      <p:bldP spid="4235" grpId="0" animBg="1"/>
      <p:bldP spid="42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6602584" y="1143000"/>
            <a:ext cx="400191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r>
              <a:rPr lang="en-US" sz="2400" b="1" dirty="0">
                <a:latin typeface="Times New Roman" pitchFamily="18" charset="0"/>
                <a:cs typeface="Times New Roman" pitchFamily="18" charset="0"/>
              </a:rPr>
              <a:t>I.TÌM HIỂU CHUNG:</a:t>
            </a:r>
          </a:p>
          <a:p>
            <a:pPr marL="457200" indent="-457200" fontAlgn="base">
              <a:spcBef>
                <a:spcPct val="20000"/>
              </a:spcBef>
              <a:spcAft>
                <a:spcPct val="0"/>
              </a:spcAft>
              <a:buAutoNum type="arabicPeriod"/>
            </a:pP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giả</a:t>
            </a:r>
            <a:r>
              <a:rPr lang="en-US" sz="2400" b="1" dirty="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marL="457200" indent="-457200" fontAlgn="base">
              <a:spcBef>
                <a:spcPct val="20000"/>
              </a:spcBef>
              <a:spcAft>
                <a:spcPct val="0"/>
              </a:spcAft>
              <a:buAutoNum type="arabicPeriod"/>
            </a:pPr>
            <a:r>
              <a:rPr lang="en-US" sz="2400" b="1" dirty="0" err="1" smtClean="0">
                <a:latin typeface="Times New Roman" pitchFamily="18" charset="0"/>
                <a:cs typeface="Times New Roman" pitchFamily="18" charset="0"/>
              </a:rPr>
              <a:t>Tiểu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thuyết</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S</a:t>
            </a:r>
            <a:r>
              <a:rPr lang="en-US" sz="2400" b="1" dirty="0" err="1" smtClean="0">
                <a:latin typeface="Times New Roman" pitchFamily="18" charset="0"/>
                <a:cs typeface="Times New Roman" pitchFamily="18" charset="0"/>
              </a:rPr>
              <a:t>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đỏ</a:t>
            </a:r>
            <a:r>
              <a:rPr lang="en-US" sz="2400" b="1" dirty="0" smtClean="0">
                <a:latin typeface="Times New Roman" pitchFamily="18" charset="0"/>
                <a:cs typeface="Times New Roman" pitchFamily="18" charset="0"/>
              </a:rPr>
              <a:t>”: </a:t>
            </a:r>
          </a:p>
          <a:p>
            <a:pPr marL="457200" indent="-457200" fontAlgn="base">
              <a:spcBef>
                <a:spcPct val="20000"/>
              </a:spcBef>
              <a:spcAft>
                <a:spcPct val="0"/>
              </a:spcAft>
              <a:buAutoNum type="alphaLcPeriod"/>
            </a:pPr>
            <a:r>
              <a:rPr lang="en-US" sz="2400" b="1" dirty="0" err="1" smtClean="0">
                <a:latin typeface="Times New Roman" pitchFamily="18" charset="0"/>
                <a:cs typeface="Times New Roman" pitchFamily="18" charset="0"/>
              </a:rPr>
              <a:t>Hoàn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cảnh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a:t>
            </a:r>
          </a:p>
          <a:p>
            <a:pPr marL="457200" indent="-457200" fontAlgn="base">
              <a:spcBef>
                <a:spcPct val="20000"/>
              </a:spcBef>
              <a:spcAft>
                <a:spcPct val="0"/>
              </a:spcAft>
              <a:buAutoNum type="alphaLcPeriod"/>
            </a:pPr>
            <a:r>
              <a:rPr lang="en-US" sz="2400" b="1" dirty="0" err="1" smtClean="0">
                <a:latin typeface="Times New Roman" pitchFamily="18" charset="0"/>
                <a:cs typeface="Times New Roman" pitchFamily="18" charset="0"/>
              </a:rPr>
              <a:t>Tóm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tắt</a:t>
            </a:r>
            <a:r>
              <a:rPr lang="en-US" sz="2400" b="1" dirty="0" smtClean="0">
                <a:latin typeface="Times New Roman" pitchFamily="18" charset="0"/>
                <a:cs typeface="Times New Roman" pitchFamily="18" charset="0"/>
              </a:rPr>
              <a:t>: </a:t>
            </a:r>
          </a:p>
          <a:p>
            <a:pPr marL="457200" indent="-457200" fontAlgn="base">
              <a:spcBef>
                <a:spcPct val="20000"/>
              </a:spcBef>
              <a:spcAft>
                <a:spcPct val="0"/>
              </a:spcAft>
              <a:buAutoNum type="alphaLcPeriod"/>
            </a:pPr>
            <a:r>
              <a:rPr lang="en-US" sz="2400" b="1" dirty="0" err="1" smtClean="0">
                <a:latin typeface="Times New Roman" pitchFamily="18" charset="0"/>
                <a:cs typeface="Times New Roman" pitchFamily="18" charset="0"/>
              </a:rPr>
              <a:t>Giá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trị</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en-US" sz="2400" b="1" dirty="0" smtClean="0">
                <a:latin typeface="Times New Roman" pitchFamily="18" charset="0"/>
                <a:cs typeface="Times New Roman" pitchFamily="18" charset="0"/>
              </a:rPr>
              <a:t>:</a:t>
            </a:r>
          </a:p>
          <a:p>
            <a:pPr fontAlgn="base">
              <a:spcBef>
                <a:spcPct val="20000"/>
              </a:spcBef>
              <a:spcAft>
                <a:spcPct val="0"/>
              </a:spcAft>
            </a:pPr>
            <a:r>
              <a:rPr lang="en-US" sz="2400" b="1" dirty="0" smtClean="0">
                <a:latin typeface="Times New Roman" pitchFamily="18" charset="0"/>
                <a:cs typeface="Times New Roman" pitchFamily="18" charset="0"/>
              </a:rPr>
              <a:t>3.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trích</a:t>
            </a:r>
            <a:r>
              <a:rPr lang="en-US" sz="2400" b="1" dirty="0" smtClean="0">
                <a:latin typeface="Times New Roman" pitchFamily="18" charset="0"/>
                <a:cs typeface="Times New Roman" pitchFamily="18" charset="0"/>
              </a:rPr>
              <a:t>: </a:t>
            </a:r>
          </a:p>
          <a:p>
            <a:pPr marL="457200" indent="-457200" fontAlgn="base">
              <a:spcBef>
                <a:spcPct val="20000"/>
              </a:spcBef>
              <a:spcAft>
                <a:spcPct val="0"/>
              </a:spcAft>
              <a:buAutoNum type="alphaLcPeriod"/>
            </a:pPr>
            <a:r>
              <a:rPr lang="en-US" sz="2400" b="1" dirty="0" err="1" smtClean="0">
                <a:latin typeface="Times New Roman" pitchFamily="18" charset="0"/>
                <a:cs typeface="Times New Roman" pitchFamily="18" charset="0"/>
              </a:rPr>
              <a:t>Xuất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xứ</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trí</a:t>
            </a:r>
            <a:r>
              <a:rPr lang="en-US" sz="2400" b="1" dirty="0" smtClean="0">
                <a:latin typeface="Times New Roman" pitchFamily="18" charset="0"/>
                <a:cs typeface="Times New Roman" pitchFamily="18" charset="0"/>
              </a:rPr>
              <a:t>:</a:t>
            </a:r>
          </a:p>
          <a:p>
            <a:pPr marL="457200" indent="-457200" fontAlgn="base">
              <a:spcBef>
                <a:spcPct val="20000"/>
              </a:spcBef>
              <a:spcAft>
                <a:spcPct val="0"/>
              </a:spcAft>
              <a:buAutoNum type="alphaLcPeriod"/>
            </a:pPr>
            <a:r>
              <a:rPr lang="en-US" sz="2400" b="1" dirty="0" err="1" smtClean="0">
                <a:latin typeface="Times New Roman" pitchFamily="18" charset="0"/>
                <a:cs typeface="Times New Roman" pitchFamily="18" charset="0"/>
              </a:rPr>
              <a:t>Đọc</a:t>
            </a:r>
            <a:r>
              <a:rPr lang="en-US" sz="2400" b="1" dirty="0" smtClean="0">
                <a:latin typeface="Times New Roman" pitchFamily="18" charset="0"/>
                <a:cs typeface="Times New Roman" pitchFamily="18" charset="0"/>
              </a:rPr>
              <a:t>, chia </a:t>
            </a:r>
            <a:r>
              <a:rPr lang="en-US" sz="2400" b="1" dirty="0" err="1" smtClean="0">
                <a:latin typeface="Times New Roman" pitchFamily="18" charset="0"/>
                <a:cs typeface="Times New Roman" pitchFamily="18" charset="0"/>
              </a:rPr>
              <a:t>bố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cục</a:t>
            </a:r>
            <a:r>
              <a:rPr lang="en-US" sz="2400" b="1" dirty="0" smtClean="0">
                <a:latin typeface="Times New Roman" pitchFamily="18" charset="0"/>
                <a:cs typeface="Times New Roman" pitchFamily="18" charset="0"/>
              </a:rPr>
              <a:t>:</a:t>
            </a:r>
          </a:p>
          <a:p>
            <a:pPr fontAlgn="base">
              <a:spcBef>
                <a:spcPct val="20000"/>
              </a:spcBef>
              <a:spcAft>
                <a:spcPct val="0"/>
              </a:spcAft>
            </a:pPr>
            <a:endParaRPr lang="en-US" sz="2400" b="1" dirty="0">
              <a:latin typeface="Times New Roman" pitchFamily="18" charset="0"/>
              <a:cs typeface="Times New Roman" pitchFamily="18" charset="0"/>
            </a:endParaRPr>
          </a:p>
        </p:txBody>
      </p:sp>
      <p:sp>
        <p:nvSpPr>
          <p:cNvPr id="7187" name="Line 19"/>
          <p:cNvSpPr>
            <a:spLocks noChangeShapeType="1"/>
          </p:cNvSpPr>
          <p:nvPr/>
        </p:nvSpPr>
        <p:spPr bwMode="auto">
          <a:xfrm>
            <a:off x="6586527" y="1143000"/>
            <a:ext cx="0" cy="5486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 name="Chevron 4"/>
          <p:cNvSpPr/>
          <p:nvPr/>
        </p:nvSpPr>
        <p:spPr>
          <a:xfrm>
            <a:off x="5621528" y="3225655"/>
            <a:ext cx="948944" cy="4066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1244600">
              <a:lnSpc>
                <a:spcPct val="90000"/>
              </a:lnSpc>
              <a:spcBef>
                <a:spcPct val="0"/>
              </a:spcBef>
              <a:spcAft>
                <a:spcPct val="35000"/>
              </a:spcAft>
            </a:pPr>
            <a:r>
              <a:rPr lang="en-US" sz="2800" dirty="0"/>
              <a:t>3</a:t>
            </a:r>
          </a:p>
        </p:txBody>
      </p:sp>
      <p:sp>
        <p:nvSpPr>
          <p:cNvPr id="12" name="Rectangle 6"/>
          <p:cNvSpPr>
            <a:spLocks noChangeArrowheads="1"/>
          </p:cNvSpPr>
          <p:nvPr/>
        </p:nvSpPr>
        <p:spPr bwMode="auto">
          <a:xfrm>
            <a:off x="1524000" y="0"/>
            <a:ext cx="9144000" cy="685800"/>
          </a:xfrm>
          <a:prstGeom prst="rect">
            <a:avLst/>
          </a:prstGeom>
          <a:solidFill>
            <a:schemeClr val="accent1"/>
          </a:solidFill>
          <a:ln w="57150" cmpd="thickThin">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sz="32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2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40:   HẠNH PHÚC  CỦA MỘT TANG GIA</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1020417" y="1682426"/>
            <a:ext cx="5367132" cy="1569660"/>
          </a:xfrm>
          <a:prstGeom prst="rect">
            <a:avLst/>
          </a:prstGeom>
        </p:spPr>
        <p:txBody>
          <a:bodyPr wrap="square">
            <a:spAutoFit/>
          </a:bodyPr>
          <a:lstStyle/>
          <a:p>
            <a:pPr algn="just"/>
            <a:r>
              <a:rPr lang="en-US" sz="2400" b="1" u="sng" dirty="0" err="1" smtClean="0">
                <a:solidFill>
                  <a:srgbClr val="FF0000"/>
                </a:solidFill>
                <a:latin typeface="Times New Roman" panose="02020603050405020304" pitchFamily="18" charset="0"/>
                <a:cs typeface="Times New Roman" panose="02020603050405020304" pitchFamily="18" charset="0"/>
              </a:rPr>
              <a:t>Nội</a:t>
            </a:r>
            <a:r>
              <a:rPr lang="en-US" sz="2400" b="1" u="sng" dirty="0" smtClean="0">
                <a:solidFill>
                  <a:srgbClr val="FF0000"/>
                </a:solidFill>
                <a:latin typeface="Times New Roman" panose="02020603050405020304" pitchFamily="18" charset="0"/>
                <a:cs typeface="Times New Roman" panose="02020603050405020304" pitchFamily="18" charset="0"/>
              </a:rPr>
              <a:t> dung: </a:t>
            </a:r>
            <a:r>
              <a:rPr lang="vi-VN" sz="2400" b="1" dirty="0" smtClean="0">
                <a:latin typeface="Times New Roman" panose="02020603050405020304" pitchFamily="18" charset="0"/>
                <a:cs typeface="Times New Roman" panose="02020603050405020304" pitchFamily="18" charset="0"/>
              </a:rPr>
              <a:t>Phản </a:t>
            </a:r>
            <a:r>
              <a:rPr lang="vi-VN" sz="2400" b="1" dirty="0">
                <a:latin typeface="Times New Roman" panose="02020603050405020304" pitchFamily="18" charset="0"/>
                <a:cs typeface="Times New Roman" panose="02020603050405020304" pitchFamily="18" charset="0"/>
              </a:rPr>
              <a:t>ánh hiện thực thối nát của xã hội tư sản thành thị đang chạy theo lối sống nhố nhăng, đồi bại đương thời.</a:t>
            </a:r>
          </a:p>
        </p:txBody>
      </p:sp>
      <p:sp>
        <p:nvSpPr>
          <p:cNvPr id="9" name="Rectangle 8"/>
          <p:cNvSpPr/>
          <p:nvPr/>
        </p:nvSpPr>
        <p:spPr>
          <a:xfrm>
            <a:off x="1065386" y="3225655"/>
            <a:ext cx="4556142" cy="2308324"/>
          </a:xfrm>
          <a:prstGeom prst="rect">
            <a:avLst/>
          </a:prstGeom>
        </p:spPr>
        <p:txBody>
          <a:bodyPr wrap="square">
            <a:spAutoFit/>
          </a:bodyPr>
          <a:lstStyle/>
          <a:p>
            <a:pPr algn="just"/>
            <a:r>
              <a:rPr lang="en-US" sz="2400" b="1" dirty="0" err="1" smtClean="0">
                <a:solidFill>
                  <a:srgbClr val="FF0000"/>
                </a:solidFill>
                <a:latin typeface="Times New Roman" panose="02020603050405020304" pitchFamily="18" charset="0"/>
                <a:cs typeface="Times New Roman" panose="02020603050405020304" pitchFamily="18" charset="0"/>
              </a:rPr>
              <a:t>Nghệ</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thuật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Số </a:t>
            </a:r>
            <a:r>
              <a:rPr lang="vi-VN" sz="2400" b="1" dirty="0">
                <a:latin typeface="Times New Roman" panose="02020603050405020304" pitchFamily="18" charset="0"/>
                <a:cs typeface="Times New Roman" panose="02020603050405020304" pitchFamily="18" charset="0"/>
              </a:rPr>
              <a:t>đỏ thể hiện một trình độ tiểu thuyết già dặn, bút pháp châm biếm biến hoá linh hoạt, bất </a:t>
            </a:r>
            <a:r>
              <a:rPr lang="vi-VN" sz="2400" b="1" dirty="0" smtClean="0">
                <a:latin typeface="Times New Roman" panose="02020603050405020304" pitchFamily="18" charset="0"/>
                <a:cs typeface="Times New Roman" panose="02020603050405020304" pitchFamily="18" charset="0"/>
              </a:rPr>
              <a:t>ngờ</a:t>
            </a:r>
            <a:r>
              <a:rPr lang="en-US" sz="2400" b="1" dirty="0" smtClean="0">
                <a:latin typeface="Times New Roman" panose="02020603050405020304" pitchFamily="18" charset="0"/>
                <a:cs typeface="Times New Roman" panose="02020603050405020304" pitchFamily="18" charset="0"/>
              </a:rPr>
              <a:t>.</a:t>
            </a:r>
          </a:p>
          <a:p>
            <a:pPr algn="just"/>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Xây dựng hình tượng nhân vật độc đáo, điển hình</a:t>
            </a:r>
          </a:p>
        </p:txBody>
      </p:sp>
      <p:sp>
        <p:nvSpPr>
          <p:cNvPr id="3" name="Cloud Callout 2"/>
          <p:cNvSpPr/>
          <p:nvPr/>
        </p:nvSpPr>
        <p:spPr>
          <a:xfrm>
            <a:off x="1722978" y="1567140"/>
            <a:ext cx="4097528" cy="2489345"/>
          </a:xfrm>
          <a:prstGeom prst="cloudCallout">
            <a:avLst>
              <a:gd name="adj1" fmla="val 70634"/>
              <a:gd name="adj2" fmla="val 8326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tx1"/>
                </a:solidFill>
                <a:latin typeface="Times New Roman" panose="02020603050405020304" pitchFamily="18" charset="0"/>
                <a:cs typeface="Times New Roman" panose="02020603050405020304" pitchFamily="18" charset="0"/>
              </a:rPr>
              <a:t>? Theo </a:t>
            </a:r>
            <a:r>
              <a:rPr lang="en-US" sz="2400" b="1" i="1" dirty="0" err="1" smtClean="0">
                <a:solidFill>
                  <a:schemeClr val="tx1"/>
                </a:solidFill>
                <a:latin typeface="Times New Roman" panose="02020603050405020304" pitchFamily="18" charset="0"/>
                <a:cs typeface="Times New Roman" panose="02020603050405020304" pitchFamily="18" charset="0"/>
              </a:rPr>
              <a:t>em</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đoạn</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trích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có</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thể</a:t>
            </a:r>
            <a:r>
              <a:rPr lang="en-US" sz="2400" b="1" i="1" dirty="0" smtClean="0">
                <a:solidFill>
                  <a:schemeClr val="tx1"/>
                </a:solidFill>
                <a:latin typeface="Times New Roman" panose="02020603050405020304" pitchFamily="18" charset="0"/>
                <a:cs typeface="Times New Roman" panose="02020603050405020304" pitchFamily="18" charset="0"/>
              </a:rPr>
              <a:t> chia </a:t>
            </a:r>
            <a:r>
              <a:rPr lang="en-US" sz="2400" b="1" i="1" dirty="0" err="1" smtClean="0">
                <a:solidFill>
                  <a:schemeClr val="tx1"/>
                </a:solidFill>
                <a:latin typeface="Times New Roman" panose="02020603050405020304" pitchFamily="18" charset="0"/>
                <a:cs typeface="Times New Roman" panose="02020603050405020304" pitchFamily="18" charset="0"/>
              </a:rPr>
              <a:t>bố</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cục</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như</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thế</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nào</a:t>
            </a:r>
            <a:r>
              <a:rPr 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 name="Cloud Callout 1"/>
          <p:cNvSpPr/>
          <p:nvPr/>
        </p:nvSpPr>
        <p:spPr>
          <a:xfrm>
            <a:off x="5923722" y="2308566"/>
            <a:ext cx="5751444" cy="1834177"/>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Nêu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xuất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xứ</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vị</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trí</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đoạn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trích</a:t>
            </a:r>
            <a:r>
              <a:rPr lang="en-US" sz="2400" b="1" dirty="0" smtClean="0">
                <a:solidFill>
                  <a:schemeClr val="tx1"/>
                </a:solidFill>
                <a:latin typeface="Times New Roman" panose="02020603050405020304" pitchFamily="18" charset="0"/>
                <a:cs typeface="Times New Roman" panose="02020603050405020304" pitchFamily="18" charset="0"/>
              </a:rPr>
              <a:t> SGK?</a:t>
            </a:r>
            <a:endParaRPr lang="en-US" sz="2400" b="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6056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xEl>
                                              <p:pRg st="6" end="6"/>
                                            </p:txEl>
                                          </p:spTgt>
                                        </p:tgtEl>
                                        <p:attrNameLst>
                                          <p:attrName>style.visibility</p:attrName>
                                        </p:attrNameLst>
                                      </p:cBhvr>
                                      <p:to>
                                        <p:strVal val="visible"/>
                                      </p:to>
                                    </p:set>
                                    <p:animEffect transition="in" filter="fade">
                                      <p:cBhvr>
                                        <p:cTn id="17" dur="500"/>
                                        <p:tgtEl>
                                          <p:spTgt spid="717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2">
                                            <p:txEl>
                                              <p:pRg st="7" end="7"/>
                                            </p:txEl>
                                          </p:spTgt>
                                        </p:tgtEl>
                                        <p:attrNameLst>
                                          <p:attrName>style.visibility</p:attrName>
                                        </p:attrNameLst>
                                      </p:cBhvr>
                                      <p:to>
                                        <p:strVal val="visible"/>
                                      </p:to>
                                    </p:set>
                                    <p:animEffect transition="in" filter="fade">
                                      <p:cBhvr>
                                        <p:cTn id="22" dur="500"/>
                                        <p:tgtEl>
                                          <p:spTgt spid="717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2">
                                            <p:txEl>
                                              <p:pRg st="8" end="8"/>
                                            </p:txEl>
                                          </p:spTgt>
                                        </p:tgtEl>
                                        <p:attrNameLst>
                                          <p:attrName>style.visibility</p:attrName>
                                        </p:attrNameLst>
                                      </p:cBhvr>
                                      <p:to>
                                        <p:strVal val="visible"/>
                                      </p:to>
                                    </p:set>
                                    <p:animEffect transition="in" filter="fade">
                                      <p:cBhvr>
                                        <p:cTn id="37" dur="500"/>
                                        <p:tgtEl>
                                          <p:spTgt spid="717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animBg="1"/>
      <p:bldP spid="3" grpId="1" animBg="1"/>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17632" y="1269368"/>
            <a:ext cx="388248" cy="477054"/>
          </a:xfrm>
          <a:prstGeom prst="rect">
            <a:avLst/>
          </a:prstGeom>
          <a:noFill/>
        </p:spPr>
        <p:txBody>
          <a:bodyPr wrap="none">
            <a:spAutoFit/>
          </a:bodyPr>
          <a:lstStyle/>
          <a:p>
            <a:r>
              <a:rPr lang="en-US" sz="2500" b="1" dirty="0">
                <a:solidFill>
                  <a:schemeClr val="bg1"/>
                </a:solidFill>
                <a:latin typeface="Tahoma" pitchFamily="34" charset="0"/>
                <a:ea typeface="Tahoma" pitchFamily="34" charset="0"/>
                <a:cs typeface="Tahoma" pitchFamily="34" charset="0"/>
              </a:rPr>
              <a:t>1</a:t>
            </a:r>
          </a:p>
        </p:txBody>
      </p:sp>
      <p:sp>
        <p:nvSpPr>
          <p:cNvPr id="19" name="Rectangle 18"/>
          <p:cNvSpPr/>
          <p:nvPr/>
        </p:nvSpPr>
        <p:spPr>
          <a:xfrm>
            <a:off x="695936" y="1696089"/>
            <a:ext cx="3533408" cy="430887"/>
          </a:xfrm>
          <a:prstGeom prst="rect">
            <a:avLst/>
          </a:prstGeom>
        </p:spPr>
        <p:txBody>
          <a:bodyPr wrap="square">
            <a:spAutoFit/>
          </a:bodyPr>
          <a:lstStyle/>
          <a:p>
            <a:r>
              <a:rPr lang="en-US" sz="2200" b="1" dirty="0" err="1">
                <a:solidFill>
                  <a:srgbClr val="C00000"/>
                </a:solidFill>
                <a:latin typeface="Arial" panose="020B0604020202020204" pitchFamily="34" charset="0"/>
                <a:ea typeface="Tahoma" pitchFamily="34" charset="0"/>
                <a:cs typeface="Arial" panose="020B0604020202020204" pitchFamily="34" charset="0"/>
              </a:rPr>
              <a:t>Bố</a:t>
            </a:r>
            <a:r>
              <a:rPr lang="en-US" sz="2200" b="1" dirty="0">
                <a:solidFill>
                  <a:srgbClr val="C00000"/>
                </a:solidFill>
                <a:latin typeface="Arial" panose="020B0604020202020204" pitchFamily="34" charset="0"/>
                <a:ea typeface="Tahoma" pitchFamily="34" charset="0"/>
                <a:cs typeface="Arial" panose="020B0604020202020204" pitchFamily="34" charset="0"/>
              </a:rPr>
              <a:t> </a:t>
            </a:r>
            <a:r>
              <a:rPr lang="en-US" sz="2200" b="1" dirty="0" err="1">
                <a:solidFill>
                  <a:srgbClr val="C00000"/>
                </a:solidFill>
                <a:latin typeface="Arial" panose="020B0604020202020204" pitchFamily="34" charset="0"/>
                <a:ea typeface="Tahoma" pitchFamily="34" charset="0"/>
                <a:cs typeface="Arial" panose="020B0604020202020204" pitchFamily="34" charset="0"/>
              </a:rPr>
              <a:t>cục</a:t>
            </a:r>
            <a:r>
              <a:rPr lang="en-US" sz="2200" b="1" dirty="0">
                <a:solidFill>
                  <a:srgbClr val="C00000"/>
                </a:solidFill>
                <a:latin typeface="Arial" panose="020B0604020202020204" pitchFamily="34" charset="0"/>
                <a:ea typeface="Tahoma" pitchFamily="34" charset="0"/>
                <a:cs typeface="Arial" panose="020B0604020202020204" pitchFamily="34" charset="0"/>
              </a:rPr>
              <a:t>: 2 </a:t>
            </a:r>
            <a:r>
              <a:rPr lang="en-US" sz="2200" b="1" dirty="0" err="1">
                <a:solidFill>
                  <a:srgbClr val="C00000"/>
                </a:solidFill>
                <a:latin typeface="Arial" panose="020B0604020202020204" pitchFamily="34" charset="0"/>
                <a:ea typeface="Tahoma" pitchFamily="34" charset="0"/>
                <a:cs typeface="Arial" panose="020B0604020202020204" pitchFamily="34" charset="0"/>
              </a:rPr>
              <a:t>phần</a:t>
            </a:r>
            <a:endParaRPr lang="en-US" sz="2200" b="1" dirty="0">
              <a:solidFill>
                <a:srgbClr val="C00000"/>
              </a:solidFill>
              <a:latin typeface="Arial" panose="020B0604020202020204" pitchFamily="34" charset="0"/>
              <a:ea typeface="Tahoma" pitchFamily="34" charset="0"/>
              <a:cs typeface="Arial" panose="020B0604020202020204" pitchFamily="34" charset="0"/>
            </a:endParaRPr>
          </a:p>
        </p:txBody>
      </p:sp>
      <p:sp>
        <p:nvSpPr>
          <p:cNvPr id="16" name="Rectangle 15"/>
          <p:cNvSpPr/>
          <p:nvPr/>
        </p:nvSpPr>
        <p:spPr>
          <a:xfrm>
            <a:off x="2259535" y="2788604"/>
            <a:ext cx="8698554" cy="1233591"/>
          </a:xfrm>
          <a:prstGeom prst="rect">
            <a:avLst/>
          </a:prstGeom>
          <a:solidFill>
            <a:srgbClr val="4BACC6">
              <a:lumMod val="40000"/>
              <a:lumOff val="60000"/>
            </a:srgbClr>
          </a:solidFill>
          <a:ln w="25400" cap="flat" cmpd="sng" algn="ctr">
            <a:noFill/>
            <a:prstDash val="solid"/>
          </a:ln>
          <a:effectLst/>
        </p:spPr>
        <p:txBody>
          <a:bodyPr rtlCol="0" anchor="ctr"/>
          <a:lstStyle/>
          <a:p>
            <a:pPr algn="ctr" defTabSz="457109">
              <a:defRPr/>
            </a:pPr>
            <a:endParaRPr lang="en-US" sz="900" kern="0">
              <a:solidFill>
                <a:prstClr val="white"/>
              </a:solidFill>
              <a:latin typeface="Calibri"/>
            </a:endParaRPr>
          </a:p>
        </p:txBody>
      </p:sp>
      <p:sp>
        <p:nvSpPr>
          <p:cNvPr id="17" name="TextBox 16"/>
          <p:cNvSpPr txBox="1"/>
          <p:nvPr/>
        </p:nvSpPr>
        <p:spPr>
          <a:xfrm>
            <a:off x="4620222" y="3030190"/>
            <a:ext cx="6738937" cy="861774"/>
          </a:xfrm>
          <a:prstGeom prst="rect">
            <a:avLst/>
          </a:prstGeom>
          <a:noFill/>
        </p:spPr>
        <p:txBody>
          <a:bodyPr wrap="square" rtlCol="0">
            <a:spAutoFit/>
          </a:bodyPr>
          <a:lstStyle/>
          <a:p>
            <a:pPr defTabSz="457109">
              <a:lnSpc>
                <a:spcPts val="2999"/>
              </a:lnSpc>
            </a:pPr>
            <a:r>
              <a:rPr lang="vi-VN" sz="2200" b="1" kern="0" dirty="0">
                <a:solidFill>
                  <a:prstClr val="black"/>
                </a:solidFill>
                <a:cs typeface="Arial" pitchFamily="34" charset="0"/>
              </a:rPr>
              <a:t>Niềm vui và hạnh phúc của các thành viên gia đình và mọi người khi cụ cố tổ qua đời.</a:t>
            </a:r>
          </a:p>
        </p:txBody>
      </p:sp>
      <p:sp>
        <p:nvSpPr>
          <p:cNvPr id="18" name="Rectangle 17"/>
          <p:cNvSpPr/>
          <p:nvPr/>
        </p:nvSpPr>
        <p:spPr>
          <a:xfrm>
            <a:off x="2260539" y="4267468"/>
            <a:ext cx="8704683" cy="1234279"/>
          </a:xfrm>
          <a:prstGeom prst="rect">
            <a:avLst/>
          </a:prstGeom>
          <a:solidFill>
            <a:srgbClr val="9BBB59">
              <a:lumMod val="40000"/>
              <a:lumOff val="60000"/>
            </a:srgbClr>
          </a:solidFill>
          <a:ln>
            <a:noFill/>
          </a:ln>
          <a:effectLst/>
        </p:spPr>
        <p:txBody>
          <a:bodyPr anchor="ctr"/>
          <a:lstStyle/>
          <a:p>
            <a:pPr defTabSz="457029">
              <a:defRPr/>
            </a:pPr>
            <a:endParaRPr lang="en-US" sz="950" kern="0" dirty="0">
              <a:solidFill>
                <a:sysClr val="windowText" lastClr="000000"/>
              </a:solidFill>
            </a:endParaRPr>
          </a:p>
        </p:txBody>
      </p:sp>
      <p:sp>
        <p:nvSpPr>
          <p:cNvPr id="20" name="Right Arrow Callout 19"/>
          <p:cNvSpPr/>
          <p:nvPr/>
        </p:nvSpPr>
        <p:spPr>
          <a:xfrm>
            <a:off x="1114309" y="4267468"/>
            <a:ext cx="3397400" cy="1234279"/>
          </a:xfrm>
          <a:prstGeom prst="rightArrowCallout">
            <a:avLst>
              <a:gd name="adj1" fmla="val 54788"/>
              <a:gd name="adj2" fmla="val 15481"/>
              <a:gd name="adj3" fmla="val 18194"/>
              <a:gd name="adj4" fmla="val 90899"/>
            </a:avLst>
          </a:prstGeom>
          <a:solidFill>
            <a:sysClr val="window" lastClr="FFFFFF"/>
          </a:solidFill>
          <a:ln w="60325" cap="flat" cmpd="sng" algn="ctr">
            <a:solidFill>
              <a:srgbClr val="9BBB59"/>
            </a:solidFill>
            <a:prstDash val="solid"/>
          </a:ln>
          <a:effectLst>
            <a:outerShdw blurRad="50800" dist="38100" dir="2700000" algn="tl" rotWithShape="0">
              <a:prstClr val="black">
                <a:alpha val="40000"/>
              </a:prstClr>
            </a:outerShdw>
          </a:effectLst>
        </p:spPr>
        <p:txBody>
          <a:bodyPr rtlCol="0" anchor="ctr"/>
          <a:lstStyle/>
          <a:p>
            <a:pPr algn="ctr" defTabSz="457109">
              <a:defRPr/>
            </a:pPr>
            <a:endParaRPr lang="en-US" sz="2200" kern="0" dirty="0">
              <a:solidFill>
                <a:srgbClr val="C00000"/>
              </a:solidFill>
              <a:latin typeface="Arial" pitchFamily="34" charset="0"/>
              <a:cs typeface="Arial" pitchFamily="34" charset="0"/>
              <a:sym typeface="Wingdings" pitchFamily="2" charset="2"/>
            </a:endParaRPr>
          </a:p>
        </p:txBody>
      </p:sp>
      <p:sp>
        <p:nvSpPr>
          <p:cNvPr id="21" name="TextBox 20"/>
          <p:cNvSpPr txBox="1"/>
          <p:nvPr/>
        </p:nvSpPr>
        <p:spPr>
          <a:xfrm>
            <a:off x="4769808" y="4755882"/>
            <a:ext cx="4862655" cy="438582"/>
          </a:xfrm>
          <a:prstGeom prst="rect">
            <a:avLst/>
          </a:prstGeom>
          <a:noFill/>
        </p:spPr>
        <p:txBody>
          <a:bodyPr wrap="square" rtlCol="0">
            <a:spAutoFit/>
          </a:bodyPr>
          <a:lstStyle/>
          <a:p>
            <a:pPr algn="just" defTabSz="457109"/>
            <a:r>
              <a:rPr lang="vi-VN" sz="2250" b="1" kern="0">
                <a:solidFill>
                  <a:prstClr val="black"/>
                </a:solidFill>
                <a:cs typeface="Arial" pitchFamily="34" charset="0"/>
              </a:rPr>
              <a:t>Cảnh đám tang </a:t>
            </a:r>
            <a:r>
              <a:rPr lang="vi-VN" sz="2250" b="1" i="1" kern="0">
                <a:solidFill>
                  <a:prstClr val="black"/>
                </a:solidFill>
                <a:cs typeface="Arial" pitchFamily="34" charset="0"/>
              </a:rPr>
              <a:t>gương mẫu.</a:t>
            </a:r>
          </a:p>
        </p:txBody>
      </p:sp>
      <p:sp>
        <p:nvSpPr>
          <p:cNvPr id="22" name="Right Arrow Callout 21"/>
          <p:cNvSpPr/>
          <p:nvPr/>
        </p:nvSpPr>
        <p:spPr>
          <a:xfrm>
            <a:off x="1114309" y="2801482"/>
            <a:ext cx="3397400" cy="1210003"/>
          </a:xfrm>
          <a:prstGeom prst="rightArrowCallout">
            <a:avLst>
              <a:gd name="adj1" fmla="val 54788"/>
              <a:gd name="adj2" fmla="val 17326"/>
              <a:gd name="adj3" fmla="val 18194"/>
              <a:gd name="adj4" fmla="val 90899"/>
            </a:avLst>
          </a:prstGeom>
          <a:solidFill>
            <a:sysClr val="window" lastClr="FFFFFF"/>
          </a:solidFill>
          <a:ln w="60325" cap="flat" cmpd="sng" algn="ctr">
            <a:solidFill>
              <a:schemeClr val="accent5"/>
            </a:solidFill>
            <a:prstDash val="solid"/>
          </a:ln>
          <a:effectLst>
            <a:outerShdw blurRad="50800" dist="38100" dir="2700000" algn="tl" rotWithShape="0">
              <a:prstClr val="black">
                <a:alpha val="40000"/>
              </a:prstClr>
            </a:outerShdw>
          </a:effectLst>
        </p:spPr>
        <p:txBody>
          <a:bodyPr rtlCol="0" anchor="ctr"/>
          <a:lstStyle/>
          <a:p>
            <a:pPr algn="ctr" defTabSz="457109">
              <a:defRPr/>
            </a:pPr>
            <a:endParaRPr lang="en-US" sz="2200" kern="0" dirty="0">
              <a:solidFill>
                <a:srgbClr val="C00000"/>
              </a:solidFill>
              <a:latin typeface="Arial" pitchFamily="34" charset="0"/>
              <a:cs typeface="Arial" pitchFamily="34" charset="0"/>
              <a:sym typeface="Wingdings" pitchFamily="2" charset="2"/>
            </a:endParaRPr>
          </a:p>
        </p:txBody>
      </p:sp>
      <p:sp>
        <p:nvSpPr>
          <p:cNvPr id="2" name="Rectangle 1"/>
          <p:cNvSpPr/>
          <p:nvPr/>
        </p:nvSpPr>
        <p:spPr>
          <a:xfrm>
            <a:off x="1661986" y="2957482"/>
            <a:ext cx="2106923" cy="1107996"/>
          </a:xfrm>
          <a:prstGeom prst="rect">
            <a:avLst/>
          </a:prstGeom>
        </p:spPr>
        <p:txBody>
          <a:bodyPr wrap="square">
            <a:spAutoFit/>
          </a:bodyPr>
          <a:lstStyle/>
          <a:p>
            <a:pPr algn="ctr" defTabSz="457109">
              <a:defRPr/>
            </a:pPr>
            <a:r>
              <a:rPr lang="en-US" sz="2200" b="1" dirty="0" err="1">
                <a:solidFill>
                  <a:prstClr val="black"/>
                </a:solidFill>
                <a:latin typeface="Arial" panose="020B0604020202020204" pitchFamily="34" charset="0"/>
                <a:cs typeface="Arial" panose="020B0604020202020204" pitchFamily="34" charset="0"/>
              </a:rPr>
              <a:t>Từ</a:t>
            </a:r>
            <a:r>
              <a:rPr lang="en-US" sz="2200" b="1" dirty="0">
                <a:solidFill>
                  <a:prstClr val="black"/>
                </a:solidFill>
                <a:latin typeface="Arial" panose="020B0604020202020204" pitchFamily="34" charset="0"/>
                <a:cs typeface="Arial" panose="020B0604020202020204" pitchFamily="34" charset="0"/>
              </a:rPr>
              <a:t> </a:t>
            </a:r>
            <a:r>
              <a:rPr lang="en-US" sz="2200" b="1" dirty="0" err="1">
                <a:solidFill>
                  <a:prstClr val="black"/>
                </a:solidFill>
                <a:latin typeface="Arial" panose="020B0604020202020204" pitchFamily="34" charset="0"/>
                <a:cs typeface="Arial" panose="020B0604020202020204" pitchFamily="34" charset="0"/>
              </a:rPr>
              <a:t>đầu</a:t>
            </a:r>
            <a:r>
              <a:rPr lang="en-US" sz="2200" b="1" dirty="0">
                <a:solidFill>
                  <a:prstClr val="black"/>
                </a:solidFill>
                <a:latin typeface="Arial" panose="020B0604020202020204" pitchFamily="34" charset="0"/>
                <a:cs typeface="Arial" panose="020B0604020202020204" pitchFamily="34" charset="0"/>
              </a:rPr>
              <a:t> </a:t>
            </a:r>
            <a:r>
              <a:rPr lang="en-US" sz="2200" b="1" dirty="0" err="1">
                <a:solidFill>
                  <a:prstClr val="black"/>
                </a:solidFill>
                <a:latin typeface="Arial" panose="020B0604020202020204" pitchFamily="34" charset="0"/>
                <a:cs typeface="Arial" panose="020B0604020202020204" pitchFamily="34" charset="0"/>
              </a:rPr>
              <a:t>đến</a:t>
            </a:r>
            <a:r>
              <a:rPr lang="en-US" sz="2200" b="1" dirty="0">
                <a:solidFill>
                  <a:prstClr val="black"/>
                </a:solidFill>
                <a:latin typeface="Arial" panose="020B0604020202020204" pitchFamily="34" charset="0"/>
                <a:cs typeface="Arial" panose="020B0604020202020204" pitchFamily="34" charset="0"/>
              </a:rPr>
              <a:t> </a:t>
            </a:r>
            <a:r>
              <a:rPr lang="en-US" sz="2200" b="1" dirty="0" smtClean="0">
                <a:solidFill>
                  <a:prstClr val="black"/>
                </a:solidFill>
                <a:latin typeface="Arial" panose="020B0604020202020204" pitchFamily="34" charset="0"/>
                <a:cs typeface="Arial" panose="020B0604020202020204" pitchFamily="34" charset="0"/>
              </a:rPr>
              <a:t>“ </a:t>
            </a:r>
            <a:r>
              <a:rPr lang="en-US" sz="2200" b="1" dirty="0" err="1" smtClean="0">
                <a:solidFill>
                  <a:prstClr val="black"/>
                </a:solidFill>
                <a:latin typeface="Arial" panose="020B0604020202020204" pitchFamily="34" charset="0"/>
                <a:cs typeface="Arial" panose="020B0604020202020204" pitchFamily="34" charset="0"/>
              </a:rPr>
              <a:t>đã</a:t>
            </a:r>
            <a:r>
              <a:rPr lang="en-US" sz="2200" b="1" dirty="0" smtClean="0">
                <a:solidFill>
                  <a:prstClr val="black"/>
                </a:solidFill>
                <a:latin typeface="Arial" panose="020B0604020202020204" pitchFamily="34" charset="0"/>
                <a:cs typeface="Arial" panose="020B0604020202020204" pitchFamily="34" charset="0"/>
              </a:rPr>
              <a:t> </a:t>
            </a:r>
            <a:r>
              <a:rPr lang="en-US" sz="2200" b="1" dirty="0" err="1" smtClean="0">
                <a:solidFill>
                  <a:prstClr val="black"/>
                </a:solidFill>
                <a:latin typeface="Arial" panose="020B0604020202020204" pitchFamily="34" charset="0"/>
                <a:cs typeface="Arial" panose="020B0604020202020204" pitchFamily="34" charset="0"/>
              </a:rPr>
              <a:t>gây</a:t>
            </a:r>
            <a:r>
              <a:rPr lang="en-US" sz="2200" b="1" dirty="0" smtClean="0">
                <a:solidFill>
                  <a:prstClr val="black"/>
                </a:solidFill>
                <a:latin typeface="Arial" panose="020B0604020202020204" pitchFamily="34" charset="0"/>
                <a:cs typeface="Arial" panose="020B0604020202020204" pitchFamily="34" charset="0"/>
              </a:rPr>
              <a:t> </a:t>
            </a:r>
            <a:r>
              <a:rPr lang="en-US" sz="2200" b="1" dirty="0" err="1" smtClean="0">
                <a:solidFill>
                  <a:prstClr val="black"/>
                </a:solidFill>
                <a:latin typeface="Arial" panose="020B0604020202020204" pitchFamily="34" charset="0"/>
                <a:cs typeface="Arial" panose="020B0604020202020204" pitchFamily="34" charset="0"/>
              </a:rPr>
              <a:t>ra</a:t>
            </a:r>
            <a:r>
              <a:rPr lang="en-US" sz="2200" b="1" dirty="0" smtClean="0">
                <a:solidFill>
                  <a:prstClr val="black"/>
                </a:solidFill>
                <a:latin typeface="Arial" panose="020B0604020202020204" pitchFamily="34" charset="0"/>
                <a:cs typeface="Arial" panose="020B0604020202020204" pitchFamily="34" charset="0"/>
              </a:rPr>
              <a:t> </a:t>
            </a:r>
            <a:r>
              <a:rPr lang="vi-VN" sz="2200" b="1" i="1" dirty="0" smtClean="0">
                <a:solidFill>
                  <a:prstClr val="black"/>
                </a:solidFill>
                <a:cs typeface="Arial" pitchFamily="34" charset="0"/>
              </a:rPr>
              <a:t>cho </a:t>
            </a:r>
            <a:r>
              <a:rPr lang="vi-VN" sz="2200" b="1" i="1" dirty="0">
                <a:solidFill>
                  <a:prstClr val="black"/>
                </a:solidFill>
                <a:cs typeface="Arial" pitchFamily="34" charset="0"/>
              </a:rPr>
              <a:t>Tuyết </a:t>
            </a:r>
            <a:r>
              <a:rPr lang="vi-VN" sz="2200" b="1" i="1" dirty="0" smtClean="0">
                <a:solidFill>
                  <a:prstClr val="black"/>
                </a:solidFill>
                <a:cs typeface="Arial" pitchFamily="34" charset="0"/>
              </a:rPr>
              <a:t>vậy</a:t>
            </a:r>
            <a:r>
              <a:rPr lang="en-US" sz="2200" b="1" i="1" dirty="0" smtClean="0">
                <a:solidFill>
                  <a:prstClr val="black"/>
                </a:solidFill>
                <a:cs typeface="Arial" pitchFamily="34" charset="0"/>
              </a:rPr>
              <a:t>”</a:t>
            </a:r>
            <a:endParaRPr lang="en-US" sz="2200" kern="0" dirty="0">
              <a:solidFill>
                <a:srgbClr val="C00000"/>
              </a:solidFill>
              <a:latin typeface="Arial" pitchFamily="34" charset="0"/>
              <a:cs typeface="Arial" pitchFamily="34" charset="0"/>
              <a:sym typeface="Wingdings" pitchFamily="2" charset="2"/>
            </a:endParaRPr>
          </a:p>
        </p:txBody>
      </p:sp>
      <p:sp>
        <p:nvSpPr>
          <p:cNvPr id="23" name="Rectangle 22"/>
          <p:cNvSpPr/>
          <p:nvPr/>
        </p:nvSpPr>
        <p:spPr>
          <a:xfrm>
            <a:off x="1605955" y="4635416"/>
            <a:ext cx="2106923" cy="430887"/>
          </a:xfrm>
          <a:prstGeom prst="rect">
            <a:avLst/>
          </a:prstGeom>
        </p:spPr>
        <p:txBody>
          <a:bodyPr wrap="square">
            <a:spAutoFit/>
          </a:bodyPr>
          <a:lstStyle/>
          <a:p>
            <a:pPr algn="ctr" defTabSz="457109">
              <a:defRPr/>
            </a:pPr>
            <a:r>
              <a:rPr lang="en-US" sz="2200" b="1">
                <a:solidFill>
                  <a:prstClr val="black"/>
                </a:solidFill>
                <a:latin typeface="Arial" panose="020B0604020202020204" pitchFamily="34" charset="0"/>
                <a:cs typeface="Arial" panose="020B0604020202020204" pitchFamily="34" charset="0"/>
              </a:rPr>
              <a:t>Còn lại</a:t>
            </a:r>
            <a:endParaRPr lang="en-US" sz="2200" kern="0" dirty="0">
              <a:solidFill>
                <a:srgbClr val="C00000"/>
              </a:solidFill>
              <a:latin typeface="Arial" pitchFamily="34" charset="0"/>
              <a:cs typeface="Arial" pitchFamily="34" charset="0"/>
              <a:sym typeface="Wingdings" pitchFamily="2" charset="2"/>
            </a:endParaRPr>
          </a:p>
        </p:txBody>
      </p:sp>
    </p:spTree>
    <p:extLst>
      <p:ext uri="{BB962C8B-B14F-4D97-AF65-F5344CB8AC3E}">
        <p14:creationId xmlns:p14="http://schemas.microsoft.com/office/powerpoint/2010/main" val="77818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17" grpId="0"/>
      <p:bldP spid="18" grpId="0" animBg="1"/>
      <p:bldP spid="20" grpId="0" animBg="1"/>
      <p:bldP spid="21" grpId="0"/>
      <p:bldP spid="22" grpId="0" animBg="1"/>
      <p:bldP spid="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172" name="Rectangle 4"/>
          <p:cNvSpPr>
            <a:spLocks noChangeArrowheads="1"/>
          </p:cNvSpPr>
          <p:nvPr/>
        </p:nvSpPr>
        <p:spPr bwMode="auto">
          <a:xfrm>
            <a:off x="6602584" y="1143000"/>
            <a:ext cx="400191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r>
              <a:rPr lang="en-US" sz="2400" b="1" dirty="0">
                <a:latin typeface="Times New Roman" pitchFamily="18" charset="0"/>
                <a:cs typeface="Times New Roman" pitchFamily="18" charset="0"/>
              </a:rPr>
              <a:t>I.TÌM HIỂU CHUNG</a:t>
            </a:r>
            <a:r>
              <a:rPr lang="en-US" sz="2400" b="1" dirty="0" smtClean="0">
                <a:latin typeface="Times New Roman" pitchFamily="18" charset="0"/>
                <a:cs typeface="Times New Roman" pitchFamily="18" charset="0"/>
              </a:rPr>
              <a:t>:</a:t>
            </a:r>
          </a:p>
          <a:p>
            <a:pPr fontAlgn="base">
              <a:spcBef>
                <a:spcPct val="20000"/>
              </a:spcBef>
              <a:spcAft>
                <a:spcPct val="0"/>
              </a:spcAft>
            </a:pPr>
            <a:r>
              <a:rPr lang="en-US" sz="2400" b="1" dirty="0" smtClean="0">
                <a:latin typeface="Times New Roman" pitchFamily="18" charset="0"/>
                <a:cs typeface="Times New Roman" pitchFamily="18" charset="0"/>
              </a:rPr>
              <a:t>II. </a:t>
            </a:r>
            <a:r>
              <a:rPr lang="en-US" sz="2400" b="1" dirty="0" err="1" smtClean="0">
                <a:latin typeface="Times New Roman" pitchFamily="18" charset="0"/>
                <a:cs typeface="Times New Roman" pitchFamily="18" charset="0"/>
              </a:rPr>
              <a:t>Đọc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bản</a:t>
            </a:r>
            <a:r>
              <a:rPr lang="en-US" sz="2400" b="1" dirty="0" smtClean="0">
                <a:latin typeface="Times New Roman" pitchFamily="18" charset="0"/>
                <a:cs typeface="Times New Roman" pitchFamily="18" charset="0"/>
              </a:rPr>
              <a:t>:</a:t>
            </a:r>
          </a:p>
          <a:p>
            <a:pPr fontAlgn="base">
              <a:spcBef>
                <a:spcPct val="20000"/>
              </a:spcBef>
              <a:spcAft>
                <a:spcPct val="0"/>
              </a:spcAft>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Nhan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trích</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7187" name="Line 19"/>
          <p:cNvSpPr>
            <a:spLocks noChangeShapeType="1"/>
          </p:cNvSpPr>
          <p:nvPr/>
        </p:nvSpPr>
        <p:spPr bwMode="auto">
          <a:xfrm>
            <a:off x="6586527" y="1143000"/>
            <a:ext cx="0" cy="5486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 name="Rectangle 6"/>
          <p:cNvSpPr>
            <a:spLocks noChangeArrowheads="1"/>
          </p:cNvSpPr>
          <p:nvPr/>
        </p:nvSpPr>
        <p:spPr bwMode="auto">
          <a:xfrm>
            <a:off x="1524000" y="0"/>
            <a:ext cx="9144000" cy="685800"/>
          </a:xfrm>
          <a:prstGeom prst="rect">
            <a:avLst/>
          </a:prstGeom>
          <a:solidFill>
            <a:schemeClr val="accent1"/>
          </a:solidFill>
          <a:ln w="57150" cmpd="thickThin">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sz="32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2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40:   HẠNH PHÚC  CỦA MỘT TANG GIA</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Cả nước đã khóc ngày Bác mất (online-video-cutter.co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471082" y="973666"/>
            <a:ext cx="9249835" cy="5647267"/>
          </a:xfrm>
          <a:prstGeom prst="rect">
            <a:avLst/>
          </a:prstGeom>
        </p:spPr>
      </p:pic>
    </p:spTree>
    <p:custDataLst>
      <p:tags r:id="rId1"/>
    </p:custDataLst>
    <p:extLst>
      <p:ext uri="{BB962C8B-B14F-4D97-AF65-F5344CB8AC3E}">
        <p14:creationId xmlns:p14="http://schemas.microsoft.com/office/powerpoint/2010/main" val="136404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md type="call" cmd="stop">
                                      <p:cBhvr>
                                        <p:cTn id="8"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0" y="905933"/>
            <a:ext cx="6394616" cy="559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r>
              <a:rPr lang="en-US" sz="2400" b="1" dirty="0">
                <a:latin typeface="Times New Roman" pitchFamily="18" charset="0"/>
                <a:cs typeface="Times New Roman" pitchFamily="18" charset="0"/>
              </a:rPr>
              <a:t>I.TÌM HIỂU CHUNG</a:t>
            </a:r>
            <a:r>
              <a:rPr lang="en-US" sz="2400" b="1" dirty="0" smtClean="0">
                <a:latin typeface="Times New Roman" pitchFamily="18" charset="0"/>
                <a:cs typeface="Times New Roman" pitchFamily="18" charset="0"/>
              </a:rPr>
              <a:t>:</a:t>
            </a:r>
          </a:p>
          <a:p>
            <a:pPr fontAlgn="base">
              <a:spcBef>
                <a:spcPct val="20000"/>
              </a:spcBef>
              <a:spcAft>
                <a:spcPct val="0"/>
              </a:spcAft>
            </a:pPr>
            <a:r>
              <a:rPr lang="en-US" sz="2400" b="1" dirty="0" smtClean="0">
                <a:latin typeface="Times New Roman" pitchFamily="18" charset="0"/>
                <a:cs typeface="Times New Roman" pitchFamily="18" charset="0"/>
              </a:rPr>
              <a:t>II. </a:t>
            </a:r>
            <a:r>
              <a:rPr lang="en-US" sz="2400" b="1" dirty="0" err="1" smtClean="0">
                <a:latin typeface="Times New Roman" pitchFamily="18" charset="0"/>
                <a:cs typeface="Times New Roman" pitchFamily="18" charset="0"/>
              </a:rPr>
              <a:t>Đọc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bản</a:t>
            </a:r>
            <a:r>
              <a:rPr lang="en-US" sz="2400" b="1" dirty="0" smtClean="0">
                <a:latin typeface="Times New Roman" pitchFamily="18" charset="0"/>
                <a:cs typeface="Times New Roman" pitchFamily="18" charset="0"/>
              </a:rPr>
              <a:t>:</a:t>
            </a:r>
          </a:p>
          <a:p>
            <a:pPr marL="457200" indent="-457200" fontAlgn="base">
              <a:spcBef>
                <a:spcPct val="20000"/>
              </a:spcBef>
              <a:spcAft>
                <a:spcPct val="0"/>
              </a:spcAft>
              <a:buAutoNum type="arabicPeriod"/>
            </a:pPr>
            <a:r>
              <a:rPr lang="en-US" sz="2400" b="1" dirty="0" err="1" smtClean="0">
                <a:latin typeface="Times New Roman" pitchFamily="18" charset="0"/>
                <a:cs typeface="Times New Roman" pitchFamily="18" charset="0"/>
              </a:rPr>
              <a:t>Nhan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trích</a:t>
            </a:r>
            <a:r>
              <a:rPr lang="en-US" sz="2400" b="1" dirty="0" smtClean="0">
                <a:latin typeface="Times New Roman" pitchFamily="18" charset="0"/>
                <a:cs typeface="Times New Roman" pitchFamily="18" charset="0"/>
              </a:rPr>
              <a:t>: </a:t>
            </a:r>
          </a:p>
          <a:p>
            <a:pPr marL="457200" indent="-457200" fontAlgn="base">
              <a:spcBef>
                <a:spcPct val="20000"/>
              </a:spcBef>
              <a:spcAft>
                <a:spcPct val="0"/>
              </a:spcAft>
              <a:buAutoNum type="arabicPeriod"/>
            </a:pPr>
            <a:endParaRPr lang="en-US" sz="2400" b="1" dirty="0">
              <a:latin typeface="Times New Roman" pitchFamily="18" charset="0"/>
              <a:cs typeface="Times New Roman" pitchFamily="18" charset="0"/>
            </a:endParaRPr>
          </a:p>
        </p:txBody>
      </p:sp>
      <p:sp>
        <p:nvSpPr>
          <p:cNvPr id="7187" name="Line 19"/>
          <p:cNvSpPr>
            <a:spLocks noChangeShapeType="1"/>
          </p:cNvSpPr>
          <p:nvPr/>
        </p:nvSpPr>
        <p:spPr bwMode="auto">
          <a:xfrm>
            <a:off x="6394616" y="1018823"/>
            <a:ext cx="0" cy="5486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 name="Rectangle 6"/>
          <p:cNvSpPr>
            <a:spLocks noChangeArrowheads="1"/>
          </p:cNvSpPr>
          <p:nvPr/>
        </p:nvSpPr>
        <p:spPr bwMode="auto">
          <a:xfrm>
            <a:off x="1524000" y="0"/>
            <a:ext cx="9144000" cy="685800"/>
          </a:xfrm>
          <a:prstGeom prst="rect">
            <a:avLst/>
          </a:prstGeom>
          <a:solidFill>
            <a:schemeClr val="accent1"/>
          </a:solidFill>
          <a:ln w="57150" cmpd="thickThin">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sz="32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2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40:   HẠNH PHÚC  CỦA MỘT TANG GIA</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Cloud Callout 1"/>
          <p:cNvSpPr/>
          <p:nvPr/>
        </p:nvSpPr>
        <p:spPr>
          <a:xfrm>
            <a:off x="4717773" y="798690"/>
            <a:ext cx="6374296" cy="1678241"/>
          </a:xfrm>
          <a:prstGeom prst="cloudCallout">
            <a:avLst>
              <a:gd name="adj1" fmla="val -59963"/>
              <a:gd name="adj2" fmla="val 561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Em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có</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cảm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xúc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như</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thế</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nào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sau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khi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xem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xong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đoạn</a:t>
            </a:r>
            <a:r>
              <a:rPr lang="en-US" sz="2400" b="1" dirty="0" smtClean="0">
                <a:solidFill>
                  <a:schemeClr val="tx1"/>
                </a:solidFill>
                <a:latin typeface="Times New Roman" panose="02020603050405020304" pitchFamily="18" charset="0"/>
                <a:cs typeface="Times New Roman" panose="02020603050405020304" pitchFamily="18" charset="0"/>
              </a:rPr>
              <a:t> video  </a:t>
            </a:r>
            <a:r>
              <a:rPr lang="en-US" sz="2400" b="1" dirty="0" err="1" smtClean="0">
                <a:solidFill>
                  <a:schemeClr val="tx1"/>
                </a:solidFill>
                <a:latin typeface="Times New Roman" panose="02020603050405020304" pitchFamily="18" charset="0"/>
                <a:cs typeface="Times New Roman" panose="02020603050405020304" pitchFamily="18" charset="0"/>
              </a:rPr>
              <a:t>nói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về</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ngày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Bác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Hồ</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mất</a:t>
            </a:r>
            <a:r>
              <a:rPr lang="en-US" sz="2400" b="1" dirty="0" smtClean="0">
                <a:solidFill>
                  <a:schemeClr val="tx1"/>
                </a:solidFill>
                <a:latin typeface="Times New Roman" panose="02020603050405020304" pitchFamily="18" charset="0"/>
                <a:cs typeface="Times New Roman" panose="02020603050405020304" pitchFamily="18" charset="0"/>
              </a:rPr>
              <a:t>?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4267200" y="793043"/>
            <a:ext cx="6665844" cy="2676939"/>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Liệt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kê</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một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số</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từ</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ngữ</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diễn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tả</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trạng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thái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tình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cảm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những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người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dân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Việt</a:t>
            </a:r>
            <a:r>
              <a:rPr lang="en-US" sz="2400" b="1" dirty="0" smtClean="0">
                <a:solidFill>
                  <a:schemeClr val="tx1"/>
                </a:solidFill>
                <a:latin typeface="Times New Roman" panose="02020603050405020304" pitchFamily="18" charset="0"/>
                <a:cs typeface="Times New Roman" panose="02020603050405020304" pitchFamily="18" charset="0"/>
              </a:rPr>
              <a:t> Nam </a:t>
            </a:r>
            <a:r>
              <a:rPr lang="en-US" sz="2400" b="1" dirty="0" err="1" smtClean="0">
                <a:solidFill>
                  <a:schemeClr val="tx1"/>
                </a:solidFill>
                <a:latin typeface="Times New Roman" panose="02020603050405020304" pitchFamily="18" charset="0"/>
                <a:cs typeface="Times New Roman" panose="02020603050405020304" pitchFamily="18" charset="0"/>
              </a:rPr>
              <a:t>khi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Bác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Hồ</a:t>
            </a:r>
            <a:r>
              <a:rPr lang="en-US" sz="2400" b="1" dirty="0" smtClean="0">
                <a:solidFill>
                  <a:schemeClr val="tx1"/>
                </a:solidFill>
                <a:latin typeface="Times New Roman" panose="02020603050405020304" pitchFamily="18" charset="0"/>
                <a:cs typeface="Times New Roman" panose="02020603050405020304" pitchFamily="18" charset="0"/>
              </a:rPr>
              <a:t> qua </a:t>
            </a:r>
            <a:r>
              <a:rPr lang="en-US" sz="2400" b="1" dirty="0" err="1" smtClean="0">
                <a:solidFill>
                  <a:schemeClr val="tx1"/>
                </a:solidFill>
                <a:latin typeface="Times New Roman" panose="02020603050405020304" pitchFamily="18" charset="0"/>
                <a:cs typeface="Times New Roman" panose="02020603050405020304" pitchFamily="18" charset="0"/>
              </a:rPr>
              <a:t>đời</a:t>
            </a:r>
            <a:r>
              <a:rPr lang="en-US" sz="2400" b="1" dirty="0" smtClean="0">
                <a:solidFill>
                  <a:schemeClr val="tx1"/>
                </a:solidFill>
                <a:latin typeface="Times New Roman" panose="02020603050405020304" pitchFamily="18" charset="0"/>
                <a:cs typeface="Times New Roman" panose="02020603050405020304" pitchFamily="18" charset="0"/>
              </a:rPr>
              <a:t>?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Cloud Callout 3"/>
          <p:cNvSpPr/>
          <p:nvPr/>
        </p:nvSpPr>
        <p:spPr>
          <a:xfrm>
            <a:off x="4717773" y="1444487"/>
            <a:ext cx="6692349" cy="2743200"/>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Từ</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tình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huống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trên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nhìn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vào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nhan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đề</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đoạn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trích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đối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chiếu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với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các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từ</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cùng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trường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nghĩa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vừa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liệt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kê</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em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có</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nhận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xét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gì</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về</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nhan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đề</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đoạn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trích</a:t>
            </a:r>
            <a:r>
              <a:rPr lang="en-US" sz="2400" b="1" dirty="0" smtClean="0">
                <a:solidFill>
                  <a:schemeClr val="tx1"/>
                </a:solidFill>
                <a:latin typeface="Times New Roman" panose="02020603050405020304" pitchFamily="18" charset="0"/>
                <a:cs typeface="Times New Roman" panose="02020603050405020304" pitchFamily="18" charset="0"/>
              </a:rPr>
              <a:t>? </a:t>
            </a:r>
            <a:endParaRPr lang="en-US" sz="2400" b="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0826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rot="16200000">
            <a:off x="1778794" y="4196556"/>
            <a:ext cx="4157662" cy="152400"/>
            <a:chOff x="0" y="1824"/>
            <a:chExt cx="5760" cy="90"/>
          </a:xfrm>
        </p:grpSpPr>
        <p:sp>
          <p:nvSpPr>
            <p:cNvPr id="43" name="Rectangle 42"/>
            <p:cNvSpPr>
              <a:spLocks noChangeArrowheads="1"/>
            </p:cNvSpPr>
            <p:nvPr/>
          </p:nvSpPr>
          <p:spPr bwMode="gray">
            <a:xfrm>
              <a:off x="0" y="1824"/>
              <a:ext cx="5760" cy="90"/>
            </a:xfrm>
            <a:prstGeom prst="rect">
              <a:avLst/>
            </a:prstGeom>
            <a:gradFill rotWithShape="1">
              <a:gsLst>
                <a:gs pos="0">
                  <a:srgbClr val="5F5F5F"/>
                </a:gs>
                <a:gs pos="50000">
                  <a:srgbClr val="5F5F5F">
                    <a:gamma/>
                    <a:tint val="45490"/>
                    <a:invGamma/>
                  </a:srgbClr>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4" name="Rectangle 43"/>
            <p:cNvSpPr>
              <a:spLocks noChangeArrowheads="1"/>
            </p:cNvSpPr>
            <p:nvPr/>
          </p:nvSpPr>
          <p:spPr bwMode="gray">
            <a:xfrm>
              <a:off x="0" y="1872"/>
              <a:ext cx="5760" cy="34"/>
            </a:xfrm>
            <a:prstGeom prst="rect">
              <a:avLst/>
            </a:prstGeom>
            <a:gradFill rotWithShape="1">
              <a:gsLst>
                <a:gs pos="0">
                  <a:srgbClr val="808080">
                    <a:gamma/>
                    <a:tint val="30196"/>
                    <a:invGamma/>
                  </a:srgbClr>
                </a:gs>
                <a:gs pos="100000">
                  <a:srgbClr val="808080"/>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nvGrpSpPr>
          <p:cNvPr id="6" name="Group 5"/>
          <p:cNvGrpSpPr>
            <a:grpSpLocks/>
          </p:cNvGrpSpPr>
          <p:nvPr/>
        </p:nvGrpSpPr>
        <p:grpSpPr bwMode="auto">
          <a:xfrm>
            <a:off x="3429000" y="5378457"/>
            <a:ext cx="5105401" cy="685801"/>
            <a:chOff x="1296" y="2736"/>
            <a:chExt cx="2928" cy="432"/>
          </a:xfrm>
        </p:grpSpPr>
        <p:sp>
          <p:nvSpPr>
            <p:cNvPr id="38" name="AutoShape 6"/>
            <p:cNvSpPr>
              <a:spLocks noChangeArrowheads="1"/>
            </p:cNvSpPr>
            <p:nvPr/>
          </p:nvSpPr>
          <p:spPr bwMode="gray">
            <a:xfrm>
              <a:off x="1511" y="2765"/>
              <a:ext cx="2713"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9" name="Text Box 7"/>
            <p:cNvSpPr txBox="1">
              <a:spLocks noChangeArrowheads="1"/>
            </p:cNvSpPr>
            <p:nvPr/>
          </p:nvSpPr>
          <p:spPr bwMode="auto">
            <a:xfrm>
              <a:off x="1776" y="2784"/>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400" b="1" dirty="0" err="1" smtClean="0">
                  <a:solidFill>
                    <a:srgbClr val="000000"/>
                  </a:solidFill>
                  <a:latin typeface="Times New Roman" panose="02020603050405020304" pitchFamily="18" charset="0"/>
                  <a:cs typeface="Times New Roman" panose="02020603050405020304" pitchFamily="18" charset="0"/>
                </a:rPr>
                <a:t>Sức</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khỏe</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40" name="Oval 39"/>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1" name="Oval 40"/>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2" name="Text Box 10"/>
            <p:cNvSpPr txBox="1">
              <a:spLocks noChangeArrowheads="1"/>
            </p:cNvSpPr>
            <p:nvPr/>
          </p:nvSpPr>
          <p:spPr bwMode="gray">
            <a:xfrm>
              <a:off x="1427" y="2746"/>
              <a:ext cx="28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D</a:t>
              </a:r>
            </a:p>
          </p:txBody>
        </p:sp>
      </p:grpSp>
      <p:grpSp>
        <p:nvGrpSpPr>
          <p:cNvPr id="7" name="Group 6"/>
          <p:cNvGrpSpPr>
            <a:grpSpLocks/>
          </p:cNvGrpSpPr>
          <p:nvPr/>
        </p:nvGrpSpPr>
        <p:grpSpPr bwMode="auto">
          <a:xfrm>
            <a:off x="3428999" y="2940053"/>
            <a:ext cx="5105399" cy="685801"/>
            <a:chOff x="1296" y="1200"/>
            <a:chExt cx="2928" cy="432"/>
          </a:xfrm>
        </p:grpSpPr>
        <p:sp>
          <p:nvSpPr>
            <p:cNvPr id="33" name="AutoShape 12"/>
            <p:cNvSpPr>
              <a:spLocks noChangeArrowheads="1"/>
            </p:cNvSpPr>
            <p:nvPr/>
          </p:nvSpPr>
          <p:spPr bwMode="gray">
            <a:xfrm>
              <a:off x="1510" y="122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4" name="Text Box 13"/>
            <p:cNvSpPr txBox="1">
              <a:spLocks noChangeArrowheads="1"/>
            </p:cNvSpPr>
            <p:nvPr/>
          </p:nvSpPr>
          <p:spPr bwMode="gray">
            <a:xfrm>
              <a:off x="1776" y="124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400" b="1" dirty="0" err="1" smtClean="0">
                  <a:solidFill>
                    <a:srgbClr val="000000"/>
                  </a:solidFill>
                  <a:latin typeface="Times New Roman" panose="02020603050405020304" pitchFamily="18" charset="0"/>
                  <a:cs typeface="Times New Roman" panose="02020603050405020304" pitchFamily="18" charset="0"/>
                </a:rPr>
                <a:t>Thiên</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lương</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35" name="Oval 34"/>
            <p:cNvSpPr>
              <a:spLocks noChangeArrowheads="1"/>
            </p:cNvSpPr>
            <p:nvPr/>
          </p:nvSpPr>
          <p:spPr bwMode="gray">
            <a:xfrm rot="1758052">
              <a:off x="1310" y="121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6" name="Oval 35"/>
            <p:cNvSpPr>
              <a:spLocks noChangeArrowheads="1"/>
            </p:cNvSpPr>
            <p:nvPr/>
          </p:nvSpPr>
          <p:spPr bwMode="gray">
            <a:xfrm rot="1758052">
              <a:off x="1296" y="120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7" name="Text Box 16"/>
            <p:cNvSpPr txBox="1">
              <a:spLocks noChangeArrowheads="1"/>
            </p:cNvSpPr>
            <p:nvPr/>
          </p:nvSpPr>
          <p:spPr bwMode="gray">
            <a:xfrm>
              <a:off x="1431" y="1210"/>
              <a:ext cx="2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A</a:t>
              </a:r>
            </a:p>
          </p:txBody>
        </p:sp>
      </p:grpSp>
      <p:grpSp>
        <p:nvGrpSpPr>
          <p:cNvPr id="8" name="Group 7"/>
          <p:cNvGrpSpPr>
            <a:grpSpLocks/>
          </p:cNvGrpSpPr>
          <p:nvPr/>
        </p:nvGrpSpPr>
        <p:grpSpPr bwMode="auto">
          <a:xfrm>
            <a:off x="3428999" y="3702054"/>
            <a:ext cx="5105399" cy="685801"/>
            <a:chOff x="1296" y="1680"/>
            <a:chExt cx="2928" cy="432"/>
          </a:xfrm>
        </p:grpSpPr>
        <p:sp>
          <p:nvSpPr>
            <p:cNvPr id="28" name="AutoShape 18"/>
            <p:cNvSpPr>
              <a:spLocks noChangeArrowheads="1"/>
            </p:cNvSpPr>
            <p:nvPr/>
          </p:nvSpPr>
          <p:spPr bwMode="gray">
            <a:xfrm>
              <a:off x="1510" y="170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9" name="Text Box 19"/>
            <p:cNvSpPr txBox="1">
              <a:spLocks noChangeArrowheads="1"/>
            </p:cNvSpPr>
            <p:nvPr/>
          </p:nvSpPr>
          <p:spPr bwMode="gray">
            <a:xfrm>
              <a:off x="1776" y="172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400" b="1" dirty="0" smtClean="0">
                  <a:solidFill>
                    <a:srgbClr val="000000"/>
                  </a:solidFill>
                  <a:latin typeface="Times New Roman" panose="02020603050405020304" pitchFamily="18" charset="0"/>
                  <a:cs typeface="Times New Roman" panose="02020603050405020304" pitchFamily="18" charset="0"/>
                </a:rPr>
                <a:t>Ý </a:t>
              </a:r>
              <a:r>
                <a:rPr lang="en-US" sz="2400" b="1" dirty="0" err="1" smtClean="0">
                  <a:solidFill>
                    <a:srgbClr val="000000"/>
                  </a:solidFill>
                  <a:latin typeface="Times New Roman" panose="02020603050405020304" pitchFamily="18" charset="0"/>
                  <a:cs typeface="Times New Roman" panose="02020603050405020304" pitchFamily="18" charset="0"/>
                </a:rPr>
                <a:t>chí</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30" name="Oval 29"/>
            <p:cNvSpPr>
              <a:spLocks noChangeArrowheads="1"/>
            </p:cNvSpPr>
            <p:nvPr/>
          </p:nvSpPr>
          <p:spPr bwMode="gray">
            <a:xfrm rot="1758052">
              <a:off x="1310" y="1695"/>
              <a:ext cx="514"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1" name="Oval 30"/>
            <p:cNvSpPr>
              <a:spLocks noChangeArrowheads="1"/>
            </p:cNvSpPr>
            <p:nvPr/>
          </p:nvSpPr>
          <p:spPr bwMode="gray">
            <a:xfrm rot="1758052">
              <a:off x="1296" y="1680"/>
              <a:ext cx="514"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2" name="Text Box 22"/>
            <p:cNvSpPr txBox="1">
              <a:spLocks noChangeArrowheads="1"/>
            </p:cNvSpPr>
            <p:nvPr/>
          </p:nvSpPr>
          <p:spPr bwMode="gray">
            <a:xfrm>
              <a:off x="1434" y="1690"/>
              <a:ext cx="26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B</a:t>
              </a:r>
            </a:p>
          </p:txBody>
        </p:sp>
      </p:grpSp>
      <p:grpSp>
        <p:nvGrpSpPr>
          <p:cNvPr id="9" name="Group 8"/>
          <p:cNvGrpSpPr>
            <a:grpSpLocks/>
          </p:cNvGrpSpPr>
          <p:nvPr/>
        </p:nvGrpSpPr>
        <p:grpSpPr bwMode="auto">
          <a:xfrm>
            <a:off x="3428999" y="4540255"/>
            <a:ext cx="5105399" cy="685801"/>
            <a:chOff x="1296" y="2208"/>
            <a:chExt cx="2928" cy="432"/>
          </a:xfrm>
        </p:grpSpPr>
        <p:sp>
          <p:nvSpPr>
            <p:cNvPr id="23" name="AutoShape 24"/>
            <p:cNvSpPr>
              <a:spLocks noChangeArrowheads="1"/>
            </p:cNvSpPr>
            <p:nvPr/>
          </p:nvSpPr>
          <p:spPr bwMode="gray">
            <a:xfrm>
              <a:off x="1510" y="2237"/>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4" name="Text Box 25"/>
            <p:cNvSpPr txBox="1">
              <a:spLocks noChangeArrowheads="1"/>
            </p:cNvSpPr>
            <p:nvPr/>
          </p:nvSpPr>
          <p:spPr bwMode="gray">
            <a:xfrm>
              <a:off x="1776" y="2256"/>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400" b="1" dirty="0" err="1" smtClean="0">
                  <a:solidFill>
                    <a:srgbClr val="000000"/>
                  </a:solidFill>
                  <a:latin typeface="Times New Roman" panose="02020603050405020304" pitchFamily="18" charset="0"/>
                  <a:cs typeface="Times New Roman" panose="02020603050405020304" pitchFamily="18" charset="0"/>
                </a:rPr>
                <a:t>Trí</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tuệ</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25" name="Oval 24"/>
            <p:cNvSpPr>
              <a:spLocks noChangeArrowheads="1"/>
            </p:cNvSpPr>
            <p:nvPr/>
          </p:nvSpPr>
          <p:spPr bwMode="gray">
            <a:xfrm rot="1758052">
              <a:off x="1310" y="2223"/>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6" name="Oval 25"/>
            <p:cNvSpPr>
              <a:spLocks noChangeArrowheads="1"/>
            </p:cNvSpPr>
            <p:nvPr/>
          </p:nvSpPr>
          <p:spPr bwMode="gray">
            <a:xfrm rot="1758052">
              <a:off x="1296" y="2208"/>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7" name="Text Box 28"/>
            <p:cNvSpPr txBox="1">
              <a:spLocks noChangeArrowheads="1"/>
            </p:cNvSpPr>
            <p:nvPr/>
          </p:nvSpPr>
          <p:spPr bwMode="gray">
            <a:xfrm>
              <a:off x="1430" y="2218"/>
              <a:ext cx="27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C</a:t>
              </a:r>
            </a:p>
          </p:txBody>
        </p:sp>
      </p:grpSp>
      <p:grpSp>
        <p:nvGrpSpPr>
          <p:cNvPr id="10" name="Group 9"/>
          <p:cNvGrpSpPr>
            <a:grpSpLocks/>
          </p:cNvGrpSpPr>
          <p:nvPr/>
        </p:nvGrpSpPr>
        <p:grpSpPr bwMode="auto">
          <a:xfrm>
            <a:off x="1676401" y="188915"/>
            <a:ext cx="9336156" cy="2514601"/>
            <a:chOff x="1296" y="1200"/>
            <a:chExt cx="2928" cy="432"/>
          </a:xfrm>
        </p:grpSpPr>
        <p:sp>
          <p:nvSpPr>
            <p:cNvPr id="18" name="AutoShape 30"/>
            <p:cNvSpPr>
              <a:spLocks noChangeArrowheads="1"/>
            </p:cNvSpPr>
            <p:nvPr/>
          </p:nvSpPr>
          <p:spPr bwMode="gray">
            <a:xfrm>
              <a:off x="1510" y="122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9" name="Text Box 31"/>
            <p:cNvSpPr txBox="1">
              <a:spLocks noChangeArrowheads="1"/>
            </p:cNvSpPr>
            <p:nvPr/>
          </p:nvSpPr>
          <p:spPr bwMode="gray">
            <a:xfrm>
              <a:off x="1927" y="1277"/>
              <a:ext cx="205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4000" b="1" dirty="0" err="1" smtClean="0">
                  <a:solidFill>
                    <a:srgbClr val="002060"/>
                  </a:solidFill>
                  <a:latin typeface="Times New Roman" panose="02020603050405020304" pitchFamily="18" charset="0"/>
                  <a:cs typeface="Times New Roman" panose="02020603050405020304" pitchFamily="18" charset="0"/>
                </a:rPr>
                <a:t>Nguyễn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Tuân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quan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niệm</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cái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đẹp</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phải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gắn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liền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với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điều</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gì</a:t>
              </a:r>
              <a:r>
                <a:rPr lang="en-US" sz="4000" b="1" dirty="0" smtClean="0">
                  <a:solidFill>
                    <a:srgbClr val="002060"/>
                  </a:solidFill>
                  <a:latin typeface="Times New Roman" panose="02020603050405020304" pitchFamily="18" charset="0"/>
                  <a:cs typeface="Times New Roman" panose="02020603050405020304" pitchFamily="18" charset="0"/>
                </a:rPr>
                <a:t>?  </a:t>
              </a:r>
              <a:endParaRPr lang="en-US" sz="4800" b="1" dirty="0">
                <a:solidFill>
                  <a:srgbClr val="000000"/>
                </a:solidFill>
                <a:latin typeface="VNI-Times" pitchFamily="2" charset="0"/>
              </a:endParaRPr>
            </a:p>
          </p:txBody>
        </p:sp>
        <p:sp>
          <p:nvSpPr>
            <p:cNvPr id="20" name="Oval 19"/>
            <p:cNvSpPr>
              <a:spLocks noChangeArrowheads="1"/>
            </p:cNvSpPr>
            <p:nvPr/>
          </p:nvSpPr>
          <p:spPr bwMode="gray">
            <a:xfrm rot="1758052">
              <a:off x="1310" y="121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1" name="Oval 20"/>
            <p:cNvSpPr>
              <a:spLocks noChangeArrowheads="1"/>
            </p:cNvSpPr>
            <p:nvPr/>
          </p:nvSpPr>
          <p:spPr bwMode="gray">
            <a:xfrm rot="1758052">
              <a:off x="1296" y="120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4400" b="1" dirty="0" err="1" smtClean="0">
                  <a:solidFill>
                    <a:srgbClr val="FFFF00"/>
                  </a:solidFill>
                  <a:latin typeface="Times New Roman" pitchFamily="18" charset="0"/>
                  <a:cs typeface="Times New Roman" pitchFamily="18" charset="0"/>
                </a:rPr>
                <a:t>Câu</a:t>
              </a:r>
              <a:r>
                <a:rPr lang="en-US" sz="4400" b="1" dirty="0" smtClean="0">
                  <a:solidFill>
                    <a:srgbClr val="FFFF00"/>
                  </a:solidFill>
                  <a:latin typeface="Times New Roman" pitchFamily="18" charset="0"/>
                  <a:cs typeface="Times New Roman" pitchFamily="18" charset="0"/>
                </a:rPr>
                <a:t> 1</a:t>
              </a:r>
              <a:endParaRPr lang="en-US" sz="4400" b="1" dirty="0">
                <a:solidFill>
                  <a:srgbClr val="FFFF00"/>
                </a:solidFill>
                <a:latin typeface="Times New Roman" pitchFamily="18" charset="0"/>
                <a:cs typeface="Times New Roman" pitchFamily="18" charset="0"/>
              </a:endParaRPr>
            </a:p>
          </p:txBody>
        </p:sp>
        <p:sp>
          <p:nvSpPr>
            <p:cNvPr id="22" name="Text Box 34"/>
            <p:cNvSpPr txBox="1">
              <a:spLocks noChangeArrowheads="1"/>
            </p:cNvSpPr>
            <p:nvPr/>
          </p:nvSpPr>
          <p:spPr bwMode="gray">
            <a:xfrm>
              <a:off x="1538" y="1218"/>
              <a:ext cx="63" cy="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endParaRPr lang="en-US" sz="3200" b="1">
                <a:solidFill>
                  <a:srgbClr val="FFFFFF"/>
                </a:solidFill>
              </a:endParaRPr>
            </a:p>
          </p:txBody>
        </p:sp>
      </p:grpSp>
      <p:pic>
        <p:nvPicPr>
          <p:cNvPr id="11" name="Picture 10" descr="LIGHTBLB"/>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6953" y="5283207"/>
            <a:ext cx="1255712"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 name="Group 11"/>
          <p:cNvGrpSpPr>
            <a:grpSpLocks/>
          </p:cNvGrpSpPr>
          <p:nvPr/>
        </p:nvGrpSpPr>
        <p:grpSpPr bwMode="auto">
          <a:xfrm>
            <a:off x="3429000" y="5370519"/>
            <a:ext cx="920646" cy="685801"/>
            <a:chOff x="1296" y="2736"/>
            <a:chExt cx="528" cy="432"/>
          </a:xfrm>
        </p:grpSpPr>
        <p:sp>
          <p:nvSpPr>
            <p:cNvPr id="15" name="Oval 14"/>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accent4">
                    <a:lumMod val="20000"/>
                    <a:lumOff val="80000"/>
                  </a:schemeClr>
                </a:solidFill>
              </a:endParaRPr>
            </a:p>
          </p:txBody>
        </p:sp>
        <p:sp>
          <p:nvSpPr>
            <p:cNvPr id="16" name="Oval 15"/>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accent4">
                    <a:lumMod val="20000"/>
                    <a:lumOff val="80000"/>
                  </a:schemeClr>
                </a:solidFill>
              </a:endParaRPr>
            </a:p>
          </p:txBody>
        </p:sp>
        <p:sp>
          <p:nvSpPr>
            <p:cNvPr id="17" name="Text Box 41"/>
            <p:cNvSpPr txBox="1">
              <a:spLocks noChangeArrowheads="1"/>
            </p:cNvSpPr>
            <p:nvPr/>
          </p:nvSpPr>
          <p:spPr bwMode="gray">
            <a:xfrm>
              <a:off x="1426" y="2746"/>
              <a:ext cx="28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chemeClr val="accent4">
                      <a:lumMod val="20000"/>
                      <a:lumOff val="80000"/>
                    </a:schemeClr>
                  </a:solidFill>
                  <a:latin typeface="VNI-Times" pitchFamily="2" charset="0"/>
                </a:rPr>
                <a:t>D</a:t>
              </a:r>
            </a:p>
          </p:txBody>
        </p:sp>
      </p:grpSp>
      <p:pic>
        <p:nvPicPr>
          <p:cNvPr id="2" name="38806196_wrong-answer-buzzer-fall-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189036"/>
            <a:ext cx="609600" cy="609600"/>
          </a:xfrm>
          <a:prstGeom prst="rect">
            <a:avLst/>
          </a:prstGeom>
        </p:spPr>
      </p:pic>
      <p:pic>
        <p:nvPicPr>
          <p:cNvPr id="3" name="38806196_wrong-answer-buzzer-fall-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4720278"/>
            <a:ext cx="609600" cy="609600"/>
          </a:xfrm>
          <a:prstGeom prst="rect">
            <a:avLst/>
          </a:prstGeom>
        </p:spPr>
      </p:pic>
      <p:pic>
        <p:nvPicPr>
          <p:cNvPr id="4" name="38806196_wrong-answer-buzzer-fall-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5454657"/>
            <a:ext cx="609600" cy="609600"/>
          </a:xfrm>
          <a:prstGeom prst="rect">
            <a:avLst/>
          </a:prstGeom>
        </p:spPr>
      </p:pic>
      <p:pic>
        <p:nvPicPr>
          <p:cNvPr id="13" name="38798819_correct-answer-bell-and-applause-02">
            <a:hlinkClick r:id="" action="ppaction://media"/>
          </p:cNvPr>
          <p:cNvPicPr>
            <a:picLocks noChangeAspect="1"/>
          </p:cNvPicPr>
          <p:nvPr>
            <a:audioFile r:link="rId3"/>
            <p:extLst>
              <p:ext uri="{DAA4B4D4-6D71-4841-9C94-3DE7FCFB9230}">
                <p14:media xmlns:p14="http://schemas.microsoft.com/office/powerpoint/2010/main" r:embed="rId4">
                  <p14:trim end="0.575"/>
                </p14:media>
              </p:ext>
            </p:extLst>
          </p:nvPr>
        </p:nvPicPr>
        <p:blipFill>
          <a:blip r:embed="rId7"/>
          <a:stretch>
            <a:fillRect/>
          </a:stretch>
        </p:blipFill>
        <p:spPr>
          <a:xfrm>
            <a:off x="11564201" y="3997437"/>
            <a:ext cx="609600" cy="60960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244" y="2681928"/>
            <a:ext cx="2857500" cy="2038350"/>
          </a:xfrm>
          <a:prstGeom prst="rect">
            <a:avLst/>
          </a:prstGeom>
        </p:spPr>
      </p:pic>
      <p:sp>
        <p:nvSpPr>
          <p:cNvPr id="14" name="Action Button: Back or Previous 13">
            <a:hlinkClick r:id="" action="ppaction://hlinkshowjump?jump=firstslide" highlightClick="1"/>
          </p:cNvPr>
          <p:cNvSpPr/>
          <p:nvPr/>
        </p:nvSpPr>
        <p:spPr>
          <a:xfrm>
            <a:off x="1632615" y="5901046"/>
            <a:ext cx="702365" cy="57597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2870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audio>
              <p:cMediaNode vol="100000" showWhenStopped="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04" fill="hold"/>
                                        <p:tgtEl>
                                          <p:spTgt spid="2"/>
                                        </p:tgtEl>
                                      </p:cBhvr>
                                    </p:cmd>
                                  </p:childTnLst>
                                </p:cTn>
                              </p:par>
                            </p:childTnLst>
                          </p:cTn>
                        </p:par>
                      </p:childTnLst>
                    </p:cTn>
                  </p:par>
                </p:childTnLst>
              </p:cTn>
              <p:nextCondLst>
                <p:cond evt="onClick" delay="0">
                  <p:tgtEl>
                    <p:spTgt spid="6"/>
                  </p:tgtEl>
                </p:cond>
              </p:nextCondLst>
            </p:seq>
            <p:audio>
              <p:cMediaNode vol="100000" showWhenStopped="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704" fill="hold"/>
                                        <p:tgtEl>
                                          <p:spTgt spid="3"/>
                                        </p:tgtEl>
                                      </p:cBhvr>
                                    </p:cmd>
                                  </p:childTnLst>
                                </p:cTn>
                              </p:par>
                            </p:childTnLst>
                          </p:cTn>
                        </p:par>
                      </p:childTnLst>
                    </p:cTn>
                  </p:par>
                </p:childTnLst>
              </p:cTn>
              <p:nextCondLst>
                <p:cond evt="onClick" delay="0">
                  <p:tgtEl>
                    <p:spTgt spid="8"/>
                  </p:tgtEl>
                </p:cond>
              </p:nextCondLst>
            </p:seq>
            <p:audio>
              <p:cMediaNode vol="100000" showWhenStopped="0">
                <p:cTn id="14"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704" fill="hold"/>
                                        <p:tgtEl>
                                          <p:spTgt spid="4"/>
                                        </p:tgtEl>
                                      </p:cBhvr>
                                    </p:cmd>
                                  </p:childTnLst>
                                </p:cTn>
                              </p:par>
                            </p:childTnLst>
                          </p:cTn>
                        </p:par>
                      </p:childTnLst>
                    </p:cTn>
                  </p:par>
                </p:childTnLst>
              </p:cTn>
              <p:nextCondLst>
                <p:cond evt="onClick" delay="0">
                  <p:tgtEl>
                    <p:spTgt spid="9"/>
                  </p:tgtEl>
                </p:cond>
              </p:nextCondLst>
            </p:seq>
            <p:audio>
              <p:cMediaNode vol="100000" showWhenStopped="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9123" fill="hold"/>
                                        <p:tgtEl>
                                          <p:spTgt spid="13"/>
                                        </p:tgtEl>
                                      </p:cBhvr>
                                    </p:cmd>
                                  </p:childTnLst>
                                </p:cTn>
                              </p:par>
                              <p:par>
                                <p:cTn id="26" presetID="26" presetClass="emph" presetSubtype="0" repeatCount="indefinite" fill="hold" nodeType="with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par>
                                <p:cTn id="29" presetID="53" presetClass="entr" presetSubtype="16"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3000" fill="hold"/>
                                        <p:tgtEl>
                                          <p:spTgt spid="45"/>
                                        </p:tgtEl>
                                        <p:attrNameLst>
                                          <p:attrName>ppt_w</p:attrName>
                                        </p:attrNameLst>
                                      </p:cBhvr>
                                      <p:tavLst>
                                        <p:tav tm="0">
                                          <p:val>
                                            <p:fltVal val="0"/>
                                          </p:val>
                                        </p:tav>
                                        <p:tav tm="100000">
                                          <p:val>
                                            <p:strVal val="#ppt_w"/>
                                          </p:val>
                                        </p:tav>
                                      </p:tavLst>
                                    </p:anim>
                                    <p:anim calcmode="lin" valueType="num">
                                      <p:cBhvr>
                                        <p:cTn id="32" dur="3000" fill="hold"/>
                                        <p:tgtEl>
                                          <p:spTgt spid="45"/>
                                        </p:tgtEl>
                                        <p:attrNameLst>
                                          <p:attrName>ppt_h</p:attrName>
                                        </p:attrNameLst>
                                      </p:cBhvr>
                                      <p:tavLst>
                                        <p:tav tm="0">
                                          <p:val>
                                            <p:fltVal val="0"/>
                                          </p:val>
                                        </p:tav>
                                        <p:tav tm="100000">
                                          <p:val>
                                            <p:strVal val="#ppt_h"/>
                                          </p:val>
                                        </p:tav>
                                      </p:tavLst>
                                    </p:anim>
                                    <p:animEffect transition="in" filter="fade">
                                      <p:cBhvr>
                                        <p:cTn id="33" dur="3000"/>
                                        <p:tgtEl>
                                          <p:spTgt spid="45"/>
                                        </p:tgtEl>
                                      </p:cBhvr>
                                    </p:animEffect>
                                  </p:childTnLst>
                                </p:cTn>
                              </p:par>
                              <p:par>
                                <p:cTn id="34" presetID="26" presetClass="exit" presetSubtype="0" fill="hold" nodeType="withEffect">
                                  <p:stCondLst>
                                    <p:cond delay="3000"/>
                                  </p:stCondLst>
                                  <p:childTnLst>
                                    <p:animEffect transition="out" filter="wipe(down)">
                                      <p:cBhvr>
                                        <p:cTn id="35" dur="180" accel="50000">
                                          <p:stCondLst>
                                            <p:cond delay="1820"/>
                                          </p:stCondLst>
                                        </p:cTn>
                                        <p:tgtEl>
                                          <p:spTgt spid="45"/>
                                        </p:tgtEl>
                                      </p:cBhvr>
                                    </p:animEffect>
                                    <p:anim calcmode="lin" valueType="num">
                                      <p:cBhvr>
                                        <p:cTn id="36" dur="1822" tmFilter="0,0; 0.14,0.31; 0.43,0.73; 0.71,0.91; 1.0,1.0">
                                          <p:stCondLst>
                                            <p:cond delay="0"/>
                                          </p:stCondLst>
                                        </p:cTn>
                                        <p:tgtEl>
                                          <p:spTgt spid="45"/>
                                        </p:tgtEl>
                                        <p:attrNameLst>
                                          <p:attrName>ppt_x</p:attrName>
                                        </p:attrNameLst>
                                      </p:cBhvr>
                                      <p:tavLst>
                                        <p:tav tm="0">
                                          <p:val>
                                            <p:strVal val="ppt_x"/>
                                          </p:val>
                                        </p:tav>
                                        <p:tav tm="100000">
                                          <p:val>
                                            <p:strVal val="#ppt_x+0.25"/>
                                          </p:val>
                                        </p:tav>
                                      </p:tavLst>
                                    </p:anim>
                                    <p:anim calcmode="lin" valueType="num">
                                      <p:cBhvr>
                                        <p:cTn id="37" dur="178">
                                          <p:stCondLst>
                                            <p:cond delay="1822"/>
                                          </p:stCondLst>
                                        </p:cTn>
                                        <p:tgtEl>
                                          <p:spTgt spid="45"/>
                                        </p:tgtEl>
                                        <p:attrNameLst>
                                          <p:attrName>ppt_x</p:attrName>
                                        </p:attrNameLst>
                                      </p:cBhvr>
                                      <p:tavLst>
                                        <p:tav tm="0">
                                          <p:val>
                                            <p:strVal val="ppt_x"/>
                                          </p:val>
                                        </p:tav>
                                        <p:tav tm="100000">
                                          <p:val>
                                            <p:strVal val="ppt_x"/>
                                          </p:val>
                                        </p:tav>
                                      </p:tavLst>
                                    </p:anim>
                                    <p:anim calcmode="lin" valueType="num">
                                      <p:cBhvr>
                                        <p:cTn id="38" dur="664" tmFilter="0.0,0.0;0.25,0.07;0.50,0.2;0.75,0.467;1.0,1.0">
                                          <p:stCondLst>
                                            <p:cond delay="0"/>
                                          </p:stCondLst>
                                        </p:cTn>
                                        <p:tgtEl>
                                          <p:spTgt spid="4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9" dur="664" tmFilter="0, 0; 0.125,0.2665; 0.25,0.4; 0.375,0.465; 0.5,0.5;  0.625,0.535; 0.75,0.6; 0.875,0.7335; 1,1">
                                          <p:stCondLst>
                                            <p:cond delay="664"/>
                                          </p:stCondLst>
                                        </p:cTn>
                                        <p:tgtEl>
                                          <p:spTgt spid="4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0" dur="332" tmFilter="0, 0; 0.125,0.2665; 0.25,0.4; 0.375,0.465; 0.5,0.5;  0.625,0.535; 0.75,0.6; 0.875,0.7335; 1,1">
                                          <p:stCondLst>
                                            <p:cond delay="1324"/>
                                          </p:stCondLst>
                                        </p:cTn>
                                        <p:tgtEl>
                                          <p:spTgt spid="4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1" dur="164" tmFilter="0, 0; 0.125,0.2665; 0.25,0.4; 0.375,0.465; 0.5,0.5;  0.625,0.535; 0.75,0.6; 0.875,0.7335; 1,1">
                                          <p:stCondLst>
                                            <p:cond delay="1656"/>
                                          </p:stCondLst>
                                        </p:cTn>
                                        <p:tgtEl>
                                          <p:spTgt spid="4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2" dur="180" accel="50000">
                                          <p:stCondLst>
                                            <p:cond delay="1820"/>
                                          </p:stCondLst>
                                        </p:cTn>
                                        <p:tgtEl>
                                          <p:spTgt spid="45"/>
                                        </p:tgtEl>
                                        <p:attrNameLst>
                                          <p:attrName>ppt_y</p:attrName>
                                        </p:attrNameLst>
                                      </p:cBhvr>
                                      <p:tavLst>
                                        <p:tav tm="0">
                                          <p:val>
                                            <p:strVal val="ppt_y"/>
                                          </p:val>
                                        </p:tav>
                                        <p:tav tm="100000">
                                          <p:val>
                                            <p:strVal val="ppt_y+ppt_h"/>
                                          </p:val>
                                        </p:tav>
                                      </p:tavLst>
                                    </p:anim>
                                    <p:animScale>
                                      <p:cBhvr>
                                        <p:cTn id="43" dur="26">
                                          <p:stCondLst>
                                            <p:cond delay="620"/>
                                          </p:stCondLst>
                                        </p:cTn>
                                        <p:tgtEl>
                                          <p:spTgt spid="45"/>
                                        </p:tgtEl>
                                      </p:cBhvr>
                                      <p:to x="100000" y="60000"/>
                                    </p:animScale>
                                    <p:animScale>
                                      <p:cBhvr>
                                        <p:cTn id="44" dur="166" decel="50000">
                                          <p:stCondLst>
                                            <p:cond delay="646"/>
                                          </p:stCondLst>
                                        </p:cTn>
                                        <p:tgtEl>
                                          <p:spTgt spid="45"/>
                                        </p:tgtEl>
                                      </p:cBhvr>
                                      <p:to x="100000" y="100000"/>
                                    </p:animScale>
                                    <p:animScale>
                                      <p:cBhvr>
                                        <p:cTn id="45" dur="26">
                                          <p:stCondLst>
                                            <p:cond delay="1312"/>
                                          </p:stCondLst>
                                        </p:cTn>
                                        <p:tgtEl>
                                          <p:spTgt spid="45"/>
                                        </p:tgtEl>
                                      </p:cBhvr>
                                      <p:to x="100000" y="80000"/>
                                    </p:animScale>
                                    <p:animScale>
                                      <p:cBhvr>
                                        <p:cTn id="46" dur="166" decel="50000">
                                          <p:stCondLst>
                                            <p:cond delay="1338"/>
                                          </p:stCondLst>
                                        </p:cTn>
                                        <p:tgtEl>
                                          <p:spTgt spid="45"/>
                                        </p:tgtEl>
                                      </p:cBhvr>
                                      <p:to x="100000" y="100000"/>
                                    </p:animScale>
                                    <p:animScale>
                                      <p:cBhvr>
                                        <p:cTn id="47" dur="26">
                                          <p:stCondLst>
                                            <p:cond delay="1642"/>
                                          </p:stCondLst>
                                        </p:cTn>
                                        <p:tgtEl>
                                          <p:spTgt spid="45"/>
                                        </p:tgtEl>
                                      </p:cBhvr>
                                      <p:to x="100000" y="90000"/>
                                    </p:animScale>
                                    <p:animScale>
                                      <p:cBhvr>
                                        <p:cTn id="48" dur="166" decel="50000">
                                          <p:stCondLst>
                                            <p:cond delay="1668"/>
                                          </p:stCondLst>
                                        </p:cTn>
                                        <p:tgtEl>
                                          <p:spTgt spid="45"/>
                                        </p:tgtEl>
                                      </p:cBhvr>
                                      <p:to x="100000" y="100000"/>
                                    </p:animScale>
                                    <p:animScale>
                                      <p:cBhvr>
                                        <p:cTn id="49" dur="26">
                                          <p:stCondLst>
                                            <p:cond delay="1808"/>
                                          </p:stCondLst>
                                        </p:cTn>
                                        <p:tgtEl>
                                          <p:spTgt spid="45"/>
                                        </p:tgtEl>
                                      </p:cBhvr>
                                      <p:to x="100000" y="95000"/>
                                    </p:animScale>
                                    <p:animScale>
                                      <p:cBhvr>
                                        <p:cTn id="50" dur="166" decel="50000">
                                          <p:stCondLst>
                                            <p:cond delay="1834"/>
                                          </p:stCondLst>
                                        </p:cTn>
                                        <p:tgtEl>
                                          <p:spTgt spid="45"/>
                                        </p:tgtEl>
                                      </p:cBhvr>
                                      <p:to x="100000" y="100000"/>
                                    </p:animScale>
                                    <p:set>
                                      <p:cBhvr>
                                        <p:cTn id="51" dur="1" fill="hold">
                                          <p:stCondLst>
                                            <p:cond delay="1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431925" y="-39688"/>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196" name="Text Box 6"/>
          <p:cNvSpPr txBox="1">
            <a:spLocks noChangeArrowheads="1"/>
          </p:cNvSpPr>
          <p:nvPr/>
        </p:nvSpPr>
        <p:spPr bwMode="auto">
          <a:xfrm>
            <a:off x="1660525" y="112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197" name="WordArt 7"/>
          <p:cNvSpPr>
            <a:spLocks noChangeArrowheads="1" noChangeShapeType="1" noTextEdit="1"/>
          </p:cNvSpPr>
          <p:nvPr/>
        </p:nvSpPr>
        <p:spPr bwMode="auto">
          <a:xfrm>
            <a:off x="1676400" y="0"/>
            <a:ext cx="2133600" cy="958850"/>
          </a:xfrm>
          <a:prstGeom prst="rect">
            <a:avLst/>
          </a:prstGeom>
        </p:spPr>
        <p:txBody>
          <a:bodyPr wrap="none" fromWordArt="1">
            <a:prstTxWarp prst="textWave1">
              <a:avLst>
                <a:gd name="adj1" fmla="val 13005"/>
                <a:gd name="adj2" fmla="val 0"/>
              </a:avLst>
            </a:prstTxWarp>
          </a:bodyPr>
          <a:lstStyle/>
          <a:p>
            <a:pPr algn="ctr"/>
            <a:r>
              <a:rPr lang="en-US" sz="3600" kern="10">
                <a:ln w="9525">
                  <a:solidFill>
                    <a:srgbClr val="FF0000"/>
                  </a:solidFill>
                  <a:round/>
                  <a:headEnd/>
                  <a:tailEnd/>
                </a:ln>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Hạnh phúc của một tang gia</a:t>
            </a:r>
          </a:p>
        </p:txBody>
      </p:sp>
      <p:sp>
        <p:nvSpPr>
          <p:cNvPr id="8198" name="Text Box 8"/>
          <p:cNvSpPr txBox="1">
            <a:spLocks noChangeArrowheads="1"/>
          </p:cNvSpPr>
          <p:nvPr/>
        </p:nvSpPr>
        <p:spPr bwMode="auto">
          <a:xfrm>
            <a:off x="1524000" y="941388"/>
            <a:ext cx="24082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200">
                <a:solidFill>
                  <a:srgbClr val="FF6600"/>
                </a:solidFill>
              </a:rPr>
              <a:t>Trích “Số đỏ”</a:t>
            </a:r>
          </a:p>
          <a:p>
            <a:pPr algn="ctr" eaLnBrk="1" hangingPunct="1">
              <a:spcBef>
                <a:spcPct val="0"/>
              </a:spcBef>
              <a:buFontTx/>
              <a:buNone/>
            </a:pPr>
            <a:r>
              <a:rPr lang="en-US" altLang="en-US" sz="2200">
                <a:solidFill>
                  <a:srgbClr val="FF6600"/>
                </a:solidFill>
              </a:rPr>
              <a:t>-Vũ Trọng Phụng-</a:t>
            </a:r>
          </a:p>
        </p:txBody>
      </p:sp>
      <p:sp>
        <p:nvSpPr>
          <p:cNvPr id="8199" name="Text Box 9"/>
          <p:cNvSpPr txBox="1">
            <a:spLocks noChangeArrowheads="1"/>
          </p:cNvSpPr>
          <p:nvPr/>
        </p:nvSpPr>
        <p:spPr bwMode="auto">
          <a:xfrm>
            <a:off x="1660525" y="1408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201" name="Text Box 25"/>
          <p:cNvSpPr txBox="1">
            <a:spLocks noChangeArrowheads="1"/>
          </p:cNvSpPr>
          <p:nvPr/>
        </p:nvSpPr>
        <p:spPr bwMode="auto">
          <a:xfrm>
            <a:off x="6080125" y="2170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 name="Group 6"/>
          <p:cNvGrpSpPr>
            <a:grpSpLocks/>
          </p:cNvGrpSpPr>
          <p:nvPr/>
        </p:nvGrpSpPr>
        <p:grpSpPr bwMode="auto">
          <a:xfrm>
            <a:off x="4438890" y="43546"/>
            <a:ext cx="4101154" cy="1262700"/>
            <a:chOff x="1997" y="1278"/>
            <a:chExt cx="1889" cy="1045"/>
          </a:xfrm>
        </p:grpSpPr>
        <p:grpSp>
          <p:nvGrpSpPr>
            <p:cNvPr id="8225" name="Group 7"/>
            <p:cNvGrpSpPr>
              <a:grpSpLocks/>
            </p:cNvGrpSpPr>
            <p:nvPr/>
          </p:nvGrpSpPr>
          <p:grpSpPr bwMode="auto">
            <a:xfrm>
              <a:off x="1997" y="1404"/>
              <a:ext cx="1889" cy="919"/>
              <a:chOff x="1973" y="1027"/>
              <a:chExt cx="1926" cy="937"/>
            </a:xfrm>
          </p:grpSpPr>
          <p:sp>
            <p:nvSpPr>
              <p:cNvPr id="7176" name="Oval 8"/>
              <p:cNvSpPr>
                <a:spLocks noChangeArrowheads="1"/>
              </p:cNvSpPr>
              <p:nvPr/>
            </p:nvSpPr>
            <p:spPr bwMode="gray">
              <a:xfrm>
                <a:off x="1994" y="1061"/>
                <a:ext cx="1905" cy="903"/>
              </a:xfrm>
              <a:prstGeom prst="ellipse">
                <a:avLst/>
              </a:prstGeom>
              <a:gradFill rotWithShape="1">
                <a:gsLst>
                  <a:gs pos="0">
                    <a:schemeClr val="hlink"/>
                  </a:gs>
                  <a:gs pos="100000">
                    <a:schemeClr val="hlink">
                      <a:gamma/>
                      <a:shade val="48627"/>
                      <a:invGamma/>
                    </a:schemeClr>
                  </a:gs>
                </a:gsLst>
                <a:lin ang="2700000" scaled="1"/>
              </a:gradFill>
              <a:ln w="9525">
                <a:noFill/>
                <a:round/>
                <a:headEnd/>
                <a:tailEnd/>
              </a:ln>
              <a:effectLst/>
            </p:spPr>
            <p:txBody>
              <a:bodyPr wrap="none" anchor="ctr"/>
              <a:lstStyle/>
              <a:p>
                <a:pPr eaLnBrk="1" hangingPunct="1">
                  <a:defRPr/>
                </a:pPr>
                <a:endParaRPr lang="en-US"/>
              </a:p>
            </p:txBody>
          </p:sp>
          <p:sp>
            <p:nvSpPr>
              <p:cNvPr id="7177" name="Oval 9"/>
              <p:cNvSpPr>
                <a:spLocks noChangeArrowheads="1"/>
              </p:cNvSpPr>
              <p:nvPr/>
            </p:nvSpPr>
            <p:spPr bwMode="gray">
              <a:xfrm>
                <a:off x="1973" y="1029"/>
                <a:ext cx="1905" cy="903"/>
              </a:xfrm>
              <a:prstGeom prst="ellipse">
                <a:avLst/>
              </a:prstGeom>
              <a:gradFill rotWithShape="1">
                <a:gsLst>
                  <a:gs pos="0">
                    <a:schemeClr val="hlink">
                      <a:gamma/>
                      <a:tint val="44314"/>
                      <a:invGamma/>
                    </a:schemeClr>
                  </a:gs>
                  <a:gs pos="100000">
                    <a:schemeClr val="hlink"/>
                  </a:gs>
                </a:gsLst>
                <a:lin ang="2700000" scaled="1"/>
              </a:gradFill>
              <a:ln w="9525">
                <a:noFill/>
                <a:round/>
                <a:headEnd/>
                <a:tailEnd/>
              </a:ln>
              <a:effectLst/>
            </p:spPr>
            <p:txBody>
              <a:bodyPr wrap="none" anchor="ctr"/>
              <a:lstStyle/>
              <a:p>
                <a:pPr eaLnBrk="1" hangingPunct="1">
                  <a:defRPr/>
                </a:pPr>
                <a:endParaRPr lang="en-US"/>
              </a:p>
            </p:txBody>
          </p:sp>
        </p:grpSp>
        <p:sp>
          <p:nvSpPr>
            <p:cNvPr id="7178" name="Oval 10"/>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w="9525" algn="ctr">
              <a:noFill/>
              <a:round/>
              <a:headEnd/>
              <a:tailEnd/>
            </a:ln>
            <a:effectLst/>
          </p:spPr>
          <p:txBody>
            <a:bodyPr vert="eaVert" wrap="none" anchor="ctr"/>
            <a:lstStyle/>
            <a:p>
              <a:pPr eaLnBrk="1" hangingPunct="1">
                <a:defRPr/>
              </a:pPr>
              <a:endParaRPr lang="en-US"/>
            </a:p>
          </p:txBody>
        </p:sp>
        <p:sp>
          <p:nvSpPr>
            <p:cNvPr id="7179" name="Oval 11"/>
            <p:cNvSpPr>
              <a:spLocks noChangeArrowheads="1"/>
            </p:cNvSpPr>
            <p:nvPr/>
          </p:nvSpPr>
          <p:spPr bwMode="gray">
            <a:xfrm>
              <a:off x="2109" y="1319"/>
              <a:ext cx="1649" cy="824"/>
            </a:xfrm>
            <a:prstGeom prst="ellipse">
              <a:avLst/>
            </a:prstGeom>
            <a:gradFill rotWithShape="1">
              <a:gsLst>
                <a:gs pos="0">
                  <a:schemeClr val="accent1">
                    <a:alpha val="0"/>
                  </a:schemeClr>
                </a:gs>
                <a:gs pos="100000">
                  <a:schemeClr val="accent1">
                    <a:gamma/>
                    <a:tint val="34902"/>
                    <a:invGamma/>
                  </a:schemeClr>
                </a:gs>
              </a:gsLst>
              <a:lin ang="2700000" scaled="1"/>
            </a:gradFill>
            <a:ln w="9525" algn="ctr">
              <a:noFill/>
              <a:round/>
              <a:headEnd/>
              <a:tailEnd/>
            </a:ln>
            <a:effectLst/>
          </p:spPr>
          <p:txBody>
            <a:bodyPr vert="eaVert" wrap="none" anchor="ctr"/>
            <a:lstStyle/>
            <a:p>
              <a:pPr eaLnBrk="1" hangingPunct="1">
                <a:defRPr/>
              </a:pPr>
              <a:endParaRPr lang="en-US"/>
            </a:p>
          </p:txBody>
        </p:sp>
        <p:sp>
          <p:nvSpPr>
            <p:cNvPr id="7180" name="Oval 12"/>
            <p:cNvSpPr>
              <a:spLocks noChangeArrowheads="1"/>
            </p:cNvSpPr>
            <p:nvPr/>
          </p:nvSpPr>
          <p:spPr bwMode="gray">
            <a:xfrm>
              <a:off x="2118" y="1375"/>
              <a:ext cx="1569" cy="769"/>
            </a:xfrm>
            <a:prstGeom prst="ellipse">
              <a:avLst/>
            </a:prstGeom>
            <a:gradFill rotWithShape="1">
              <a:gsLst>
                <a:gs pos="0">
                  <a:schemeClr val="accent1">
                    <a:gamma/>
                    <a:shade val="79216"/>
                    <a:invGamma/>
                  </a:schemeClr>
                </a:gs>
                <a:gs pos="100000">
                  <a:schemeClr val="accent1">
                    <a:alpha val="48000"/>
                  </a:schemeClr>
                </a:gs>
              </a:gsLst>
              <a:lin ang="2700000" scaled="1"/>
            </a:gradFill>
            <a:ln w="9525" algn="ctr">
              <a:noFill/>
              <a:round/>
              <a:headEnd/>
              <a:tailEnd/>
            </a:ln>
            <a:effectLst/>
          </p:spPr>
          <p:txBody>
            <a:bodyPr vert="eaVert" wrap="none" anchor="ctr"/>
            <a:lstStyle/>
            <a:p>
              <a:pPr eaLnBrk="1" hangingPunct="1">
                <a:defRPr/>
              </a:pPr>
              <a:endParaRPr lang="en-US"/>
            </a:p>
          </p:txBody>
        </p:sp>
        <p:sp>
          <p:nvSpPr>
            <p:cNvPr id="7181" name="Oval 13"/>
            <p:cNvSpPr>
              <a:spLocks noChangeArrowheads="1"/>
            </p:cNvSpPr>
            <p:nvPr/>
          </p:nvSpPr>
          <p:spPr bwMode="gray">
            <a:xfrm rot="16200000">
              <a:off x="2340" y="956"/>
              <a:ext cx="958" cy="1602"/>
            </a:xfrm>
            <a:prstGeom prst="ellipse">
              <a:avLst/>
            </a:prstGeom>
            <a:gradFill rotWithShape="1">
              <a:gsLst>
                <a:gs pos="0">
                  <a:schemeClr val="accent1">
                    <a:gamma/>
                    <a:tint val="0"/>
                    <a:invGamma/>
                  </a:schemeClr>
                </a:gs>
                <a:gs pos="100000">
                  <a:schemeClr val="accent1">
                    <a:alpha val="38000"/>
                  </a:schemeClr>
                </a:gs>
              </a:gsLst>
              <a:lin ang="2700000" scaled="1"/>
            </a:gradFill>
            <a:ln w="9525" algn="ctr">
              <a:noFill/>
              <a:round/>
              <a:headEnd/>
              <a:tailEnd/>
            </a:ln>
            <a:effectLst/>
          </p:spPr>
          <p:txBody>
            <a:bodyPr vert="eaVert" wrap="none" anchor="ctr"/>
            <a:lstStyle/>
            <a:p>
              <a:pPr eaLnBrk="1" hangingPunct="1">
                <a:defRPr/>
              </a:pPr>
              <a:r>
                <a:rPr lang="en-US" sz="2000" b="1" dirty="0" err="1" smtClean="0">
                  <a:latin typeface="Times New Roman" panose="02020603050405020304" pitchFamily="18" charset="0"/>
                  <a:cs typeface="Times New Roman" panose="02020603050405020304" pitchFamily="18" charset="0"/>
                </a:rPr>
                <a:t>Hạnh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phúc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tang </a:t>
              </a:r>
              <a:r>
                <a:rPr lang="en-US" sz="2000" b="1" dirty="0" err="1" smtClean="0">
                  <a:latin typeface="Times New Roman" panose="02020603050405020304" pitchFamily="18" charset="0"/>
                  <a:cs typeface="Times New Roman" panose="02020603050405020304" pitchFamily="18" charset="0"/>
                </a:rPr>
                <a:t>gia</a:t>
              </a:r>
              <a:endParaRPr lang="en-US" sz="2000" b="1" dirty="0">
                <a:latin typeface="Times New Roman" panose="02020603050405020304" pitchFamily="18" charset="0"/>
                <a:cs typeface="Times New Roman" panose="02020603050405020304" pitchFamily="18" charset="0"/>
              </a:endParaRPr>
            </a:p>
          </p:txBody>
        </p:sp>
      </p:grpSp>
      <p:sp>
        <p:nvSpPr>
          <p:cNvPr id="7186" name="Freeform 18"/>
          <p:cNvSpPr>
            <a:spLocks/>
          </p:cNvSpPr>
          <p:nvPr/>
        </p:nvSpPr>
        <p:spPr bwMode="gray">
          <a:xfrm rot="6726689" flipH="1">
            <a:off x="4242715" y="1316724"/>
            <a:ext cx="1371600" cy="685800"/>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rgbClr val="AEDFDF"/>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p>
            <a:endParaRPr lang="en-US"/>
          </a:p>
        </p:txBody>
      </p:sp>
      <p:sp>
        <p:nvSpPr>
          <p:cNvPr id="7187" name="Freeform 19"/>
          <p:cNvSpPr>
            <a:spLocks/>
          </p:cNvSpPr>
          <p:nvPr/>
        </p:nvSpPr>
        <p:spPr bwMode="gray">
          <a:xfrm rot="14273974">
            <a:off x="7548121" y="1422911"/>
            <a:ext cx="1524000" cy="609600"/>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rgbClr val="7D7DBE"/>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vert="eaVert"/>
          <a:lstStyle/>
          <a:p>
            <a:endParaRPr lang="en-US"/>
          </a:p>
        </p:txBody>
      </p:sp>
      <p:sp>
        <p:nvSpPr>
          <p:cNvPr id="8205" name="Text Box 36"/>
          <p:cNvSpPr txBox="1">
            <a:spLocks noChangeArrowheads="1"/>
          </p:cNvSpPr>
          <p:nvPr/>
        </p:nvSpPr>
        <p:spPr bwMode="auto">
          <a:xfrm>
            <a:off x="4479925" y="4684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184" name="AutoShape 16"/>
          <p:cNvSpPr>
            <a:spLocks noChangeArrowheads="1"/>
          </p:cNvSpPr>
          <p:nvPr/>
        </p:nvSpPr>
        <p:spPr bwMode="auto">
          <a:xfrm>
            <a:off x="3458681" y="2321156"/>
            <a:ext cx="2286000" cy="717264"/>
          </a:xfrm>
          <a:prstGeom prst="roundRect">
            <a:avLst>
              <a:gd name="adj" fmla="val 16667"/>
            </a:avLst>
          </a:prstGeom>
          <a:solidFill>
            <a:srgbClr val="CCFFFF"/>
          </a:solidFill>
          <a:ln w="381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1800">
              <a:latin typeface="Verdana" panose="020B0604030504040204" pitchFamily="34" charset="0"/>
            </a:endParaRPr>
          </a:p>
        </p:txBody>
      </p:sp>
      <p:sp>
        <p:nvSpPr>
          <p:cNvPr id="8207" name="Text Box 38"/>
          <p:cNvSpPr txBox="1">
            <a:spLocks noChangeArrowheads="1"/>
          </p:cNvSpPr>
          <p:nvPr/>
        </p:nvSpPr>
        <p:spPr bwMode="auto">
          <a:xfrm>
            <a:off x="8747125" y="3922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185" name="AutoShape 17"/>
          <p:cNvSpPr>
            <a:spLocks noChangeArrowheads="1"/>
          </p:cNvSpPr>
          <p:nvPr/>
        </p:nvSpPr>
        <p:spPr bwMode="auto">
          <a:xfrm>
            <a:off x="8011119" y="2196138"/>
            <a:ext cx="2286000" cy="853391"/>
          </a:xfrm>
          <a:prstGeom prst="roundRect">
            <a:avLst>
              <a:gd name="adj" fmla="val 16667"/>
            </a:avLst>
          </a:prstGeom>
          <a:solidFill>
            <a:srgbClr val="FFFF99"/>
          </a:solidFill>
          <a:ln w="381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1800">
              <a:latin typeface="Verdana" panose="020B0604030504040204" pitchFamily="34" charset="0"/>
            </a:endParaRPr>
          </a:p>
        </p:txBody>
      </p:sp>
      <p:sp>
        <p:nvSpPr>
          <p:cNvPr id="44072" name="Text Box 40"/>
          <p:cNvSpPr txBox="1">
            <a:spLocks noChangeArrowheads="1"/>
          </p:cNvSpPr>
          <p:nvPr/>
        </p:nvSpPr>
        <p:spPr bwMode="auto">
          <a:xfrm>
            <a:off x="3534881" y="2351318"/>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dirty="0">
                <a:solidFill>
                  <a:srgbClr val="FF0066"/>
                </a:solidFill>
                <a:latin typeface="Times New Roman" panose="02020603050405020304" pitchFamily="18" charset="0"/>
                <a:cs typeface="Times New Roman" panose="02020603050405020304" pitchFamily="18" charset="0"/>
              </a:rPr>
              <a:t>HẠNH PHÚC</a:t>
            </a:r>
          </a:p>
          <a:p>
            <a:pPr algn="ctr" eaLnBrk="1" hangingPunct="1">
              <a:spcBef>
                <a:spcPct val="0"/>
              </a:spcBef>
              <a:buFontTx/>
              <a:buNone/>
            </a:pPr>
            <a:endParaRPr lang="en-US" altLang="en-US" sz="2400" dirty="0">
              <a:solidFill>
                <a:srgbClr val="FF0066"/>
              </a:solidFill>
              <a:latin typeface="Times New Roman" panose="02020603050405020304" pitchFamily="18" charset="0"/>
              <a:cs typeface="Times New Roman" panose="02020603050405020304" pitchFamily="18" charset="0"/>
            </a:endParaRPr>
          </a:p>
        </p:txBody>
      </p:sp>
      <p:sp>
        <p:nvSpPr>
          <p:cNvPr id="44073" name="Text Box 41"/>
          <p:cNvSpPr txBox="1">
            <a:spLocks noChangeArrowheads="1"/>
          </p:cNvSpPr>
          <p:nvPr/>
        </p:nvSpPr>
        <p:spPr bwMode="auto">
          <a:xfrm>
            <a:off x="8081850" y="2218532"/>
            <a:ext cx="198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TANG GIA</a:t>
            </a:r>
          </a:p>
          <a:p>
            <a:pPr algn="ctr" eaLnBrk="1" hangingPunct="1">
              <a:spcBef>
                <a:spcPct val="0"/>
              </a:spcBef>
              <a:buFontTx/>
              <a:buNone/>
            </a:pPr>
            <a:endParaRPr lang="en-US" altLang="en-US" sz="2400" dirty="0">
              <a:solidFill>
                <a:srgbClr val="FF0066"/>
              </a:solidFill>
              <a:latin typeface="Times New Roman" panose="02020603050405020304" pitchFamily="18" charset="0"/>
              <a:cs typeface="Times New Roman" panose="02020603050405020304" pitchFamily="18" charset="0"/>
            </a:endParaRPr>
          </a:p>
        </p:txBody>
      </p:sp>
      <p:sp>
        <p:nvSpPr>
          <p:cNvPr id="44074" name="Text Box 42"/>
          <p:cNvSpPr txBox="1">
            <a:spLocks noChangeArrowheads="1"/>
          </p:cNvSpPr>
          <p:nvPr/>
        </p:nvSpPr>
        <p:spPr bwMode="auto">
          <a:xfrm>
            <a:off x="6008313" y="149859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dirty="0" err="1">
                <a:solidFill>
                  <a:srgbClr val="FF0000"/>
                </a:solidFill>
                <a:latin typeface="Times New Roman" panose="02020603050405020304" pitchFamily="18" charset="0"/>
                <a:cs typeface="Times New Roman" panose="02020603050405020304" pitchFamily="18" charset="0"/>
              </a:rPr>
              <a:t>Nhan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đề</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8212" name="Text Box 43"/>
          <p:cNvSpPr txBox="1">
            <a:spLocks noChangeArrowheads="1"/>
          </p:cNvSpPr>
          <p:nvPr/>
        </p:nvSpPr>
        <p:spPr bwMode="auto">
          <a:xfrm>
            <a:off x="1736725" y="3617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213" name="Text Box 48"/>
          <p:cNvSpPr txBox="1">
            <a:spLocks noChangeArrowheads="1"/>
          </p:cNvSpPr>
          <p:nvPr/>
        </p:nvSpPr>
        <p:spPr bwMode="auto">
          <a:xfrm>
            <a:off x="1431925" y="1408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215" name="Text Box 50"/>
          <p:cNvSpPr txBox="1">
            <a:spLocks noChangeArrowheads="1"/>
          </p:cNvSpPr>
          <p:nvPr/>
        </p:nvSpPr>
        <p:spPr bwMode="auto">
          <a:xfrm>
            <a:off x="1431925" y="2170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216" name="Text Box 52"/>
          <p:cNvSpPr txBox="1">
            <a:spLocks noChangeArrowheads="1"/>
          </p:cNvSpPr>
          <p:nvPr/>
        </p:nvSpPr>
        <p:spPr bwMode="auto">
          <a:xfrm>
            <a:off x="1431925" y="29718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217" name="Text Box 54"/>
          <p:cNvSpPr txBox="1">
            <a:spLocks noChangeArrowheads="1"/>
          </p:cNvSpPr>
          <p:nvPr/>
        </p:nvSpPr>
        <p:spPr bwMode="auto">
          <a:xfrm>
            <a:off x="1584325" y="4151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218" name="Text Box 57"/>
          <p:cNvSpPr txBox="1">
            <a:spLocks noChangeArrowheads="1"/>
          </p:cNvSpPr>
          <p:nvPr/>
        </p:nvSpPr>
        <p:spPr bwMode="auto">
          <a:xfrm>
            <a:off x="1431925" y="3998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220" name="Text Box 59"/>
          <p:cNvSpPr txBox="1">
            <a:spLocks noChangeArrowheads="1"/>
          </p:cNvSpPr>
          <p:nvPr/>
        </p:nvSpPr>
        <p:spPr bwMode="auto">
          <a:xfrm>
            <a:off x="1431925" y="3160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222" name="Text Box 61"/>
          <p:cNvSpPr txBox="1">
            <a:spLocks noChangeArrowheads="1"/>
          </p:cNvSpPr>
          <p:nvPr/>
        </p:nvSpPr>
        <p:spPr bwMode="auto">
          <a:xfrm>
            <a:off x="6461125" y="4913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4094" name="AutoShape 62"/>
          <p:cNvSpPr>
            <a:spLocks noChangeArrowheads="1"/>
          </p:cNvSpPr>
          <p:nvPr/>
        </p:nvSpPr>
        <p:spPr bwMode="auto">
          <a:xfrm>
            <a:off x="5896515" y="2300772"/>
            <a:ext cx="1886569" cy="787968"/>
          </a:xfrm>
          <a:prstGeom prst="leftRightArrow">
            <a:avLst>
              <a:gd name="adj1" fmla="val 50000"/>
              <a:gd name="adj2" fmla="val 36678"/>
            </a:avLst>
          </a:prstGeom>
          <a:gradFill rotWithShape="1">
            <a:gsLst>
              <a:gs pos="0">
                <a:srgbClr val="FFFF00"/>
              </a:gs>
              <a:gs pos="100000">
                <a:srgbClr val="767600"/>
              </a:gs>
            </a:gsLst>
            <a:lin ang="5400000" scaled="1"/>
          </a:gradFill>
          <a:ln w="12700" algn="ctr">
            <a:solidFill>
              <a:srgbClr val="FF00FF"/>
            </a:solidFill>
            <a:miter lim="800000"/>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2800">
              <a:solidFill>
                <a:srgbClr val="FF00FF"/>
              </a:solidFill>
            </a:endParaRPr>
          </a:p>
        </p:txBody>
      </p:sp>
      <p:sp>
        <p:nvSpPr>
          <p:cNvPr id="5" name="Rounded Rectangle 4"/>
          <p:cNvSpPr/>
          <p:nvPr/>
        </p:nvSpPr>
        <p:spPr>
          <a:xfrm>
            <a:off x="2325511" y="3317088"/>
            <a:ext cx="4135614" cy="239509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Trạng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thái</a:t>
            </a:r>
            <a:r>
              <a:rPr lang="en-US" sz="2400" b="1" dirty="0" smtClean="0">
                <a:solidFill>
                  <a:schemeClr val="tx1"/>
                </a:solidFill>
                <a:latin typeface="Times New Roman" panose="02020603050405020304" pitchFamily="18" charset="0"/>
                <a:cs typeface="Times New Roman" panose="02020603050405020304" pitchFamily="18" charset="0"/>
              </a:rPr>
              <a:t> sung </a:t>
            </a:r>
            <a:r>
              <a:rPr lang="en-US" sz="2400" b="1" dirty="0" err="1" smtClean="0">
                <a:solidFill>
                  <a:schemeClr val="tx1"/>
                </a:solidFill>
                <a:latin typeface="Times New Roman" panose="02020603050405020304" pitchFamily="18" charset="0"/>
                <a:cs typeface="Times New Roman" panose="02020603050405020304" pitchFamily="18" charset="0"/>
              </a:rPr>
              <a:t>sướng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vì</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cảm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thấy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hoàn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toàn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đạt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được</a:t>
            </a:r>
            <a:r>
              <a:rPr lang="en-US" sz="2400" b="1" dirty="0" smtClean="0">
                <a:solidFill>
                  <a:schemeClr val="tx1"/>
                </a:solidFill>
                <a:latin typeface="Times New Roman" panose="02020603050405020304" pitchFamily="18" charset="0"/>
                <a:cs typeface="Times New Roman" panose="02020603050405020304" pitchFamily="18" charset="0"/>
              </a:rPr>
              <a:t> ý </a:t>
            </a:r>
            <a:r>
              <a:rPr lang="en-US" sz="2400" b="1" dirty="0" err="1" smtClean="0">
                <a:solidFill>
                  <a:schemeClr val="tx1"/>
                </a:solidFill>
                <a:latin typeface="Times New Roman" panose="02020603050405020304" pitchFamily="18" charset="0"/>
                <a:cs typeface="Times New Roman" panose="02020603050405020304" pitchFamily="18" charset="0"/>
              </a:rPr>
              <a:t>nguyện</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may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mắn</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ai</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cũng</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mong</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đợi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7455845" y="3283170"/>
            <a:ext cx="4263890" cy="242900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Nhà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có</a:t>
            </a:r>
            <a:r>
              <a:rPr lang="en-US" sz="2400" b="1" dirty="0" smtClean="0">
                <a:solidFill>
                  <a:schemeClr val="tx1"/>
                </a:solidFill>
                <a:latin typeface="Times New Roman" panose="02020603050405020304" pitchFamily="18" charset="0"/>
                <a:cs typeface="Times New Roman" panose="02020603050405020304" pitchFamily="18" charset="0"/>
              </a:rPr>
              <a:t> tang, </a:t>
            </a:r>
            <a:r>
              <a:rPr lang="en-US" sz="2400" b="1" dirty="0" err="1" smtClean="0">
                <a:solidFill>
                  <a:schemeClr val="tx1"/>
                </a:solidFill>
                <a:latin typeface="Times New Roman" panose="02020603050405020304" pitchFamily="18" charset="0"/>
                <a:cs typeface="Times New Roman" panose="02020603050405020304" pitchFamily="18" charset="0"/>
              </a:rPr>
              <a:t>có</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người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mất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điều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bất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hạnh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mất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mát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mang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đến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sự</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đau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đớn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tiếc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thương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mất</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mát</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ngoài</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ai</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mong</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đợi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Down Arrow 5"/>
          <p:cNvSpPr/>
          <p:nvPr/>
        </p:nvSpPr>
        <p:spPr>
          <a:xfrm>
            <a:off x="4309068" y="3049529"/>
            <a:ext cx="259644" cy="2283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p:cNvSpPr/>
          <p:nvPr/>
        </p:nvSpPr>
        <p:spPr>
          <a:xfrm>
            <a:off x="9154118" y="3071923"/>
            <a:ext cx="262931" cy="2421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43290" y="5846951"/>
            <a:ext cx="9676446" cy="892516"/>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Tang </a:t>
            </a:r>
            <a:r>
              <a:rPr lang="en-US" sz="2400" b="1" dirty="0" err="1" smtClean="0">
                <a:solidFill>
                  <a:schemeClr val="tx1"/>
                </a:solidFill>
                <a:latin typeface="Times New Roman" panose="02020603050405020304" pitchFamily="18" charset="0"/>
                <a:cs typeface="Times New Roman" panose="02020603050405020304" pitchFamily="18" charset="0"/>
              </a:rPr>
              <a:t>gia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lại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hạnh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phúc</a:t>
            </a:r>
            <a:r>
              <a:rPr lang="en-US" sz="2400" b="1" dirty="0" smtClean="0">
                <a:solidFill>
                  <a:schemeClr val="tx1"/>
                </a:solidFill>
                <a:latin typeface="Times New Roman" panose="02020603050405020304" pitchFamily="18" charset="0"/>
                <a:cs typeface="Times New Roman" panose="02020603050405020304" pitchFamily="18" charset="0"/>
              </a:rPr>
              <a:t>”</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o</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ái</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oăm</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trái</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khoáy</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ngược</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Nhan</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hay,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giàu</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nổi</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bật</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mâu</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thuẫn</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trào</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phúng</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truyện</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835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0" y="905933"/>
            <a:ext cx="6394616" cy="559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r>
              <a:rPr lang="en-US" sz="2400" b="1" dirty="0">
                <a:latin typeface="Times New Roman" pitchFamily="18" charset="0"/>
                <a:cs typeface="Times New Roman" pitchFamily="18" charset="0"/>
              </a:rPr>
              <a:t>I.TÌM HIỂU CHUNG</a:t>
            </a:r>
            <a:r>
              <a:rPr lang="en-US" sz="2400" b="1" dirty="0" smtClean="0">
                <a:latin typeface="Times New Roman" pitchFamily="18" charset="0"/>
                <a:cs typeface="Times New Roman" pitchFamily="18" charset="0"/>
              </a:rPr>
              <a:t>:</a:t>
            </a:r>
          </a:p>
          <a:p>
            <a:pPr fontAlgn="base">
              <a:spcBef>
                <a:spcPct val="20000"/>
              </a:spcBef>
              <a:spcAft>
                <a:spcPct val="0"/>
              </a:spcAft>
            </a:pPr>
            <a:r>
              <a:rPr lang="en-US" sz="2400" b="1" dirty="0" smtClean="0">
                <a:latin typeface="Times New Roman" pitchFamily="18" charset="0"/>
                <a:cs typeface="Times New Roman" pitchFamily="18" charset="0"/>
              </a:rPr>
              <a:t>II. </a:t>
            </a:r>
            <a:r>
              <a:rPr lang="en-US" sz="2400" b="1" dirty="0" err="1" smtClean="0">
                <a:latin typeface="Times New Roman" pitchFamily="18" charset="0"/>
                <a:cs typeface="Times New Roman" pitchFamily="18" charset="0"/>
              </a:rPr>
              <a:t>Đọc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bản</a:t>
            </a:r>
            <a:r>
              <a:rPr lang="en-US" sz="2400" b="1" dirty="0" smtClean="0">
                <a:latin typeface="Times New Roman" pitchFamily="18" charset="0"/>
                <a:cs typeface="Times New Roman" pitchFamily="18" charset="0"/>
              </a:rPr>
              <a:t>:</a:t>
            </a:r>
          </a:p>
          <a:p>
            <a:pPr marL="457200" indent="-457200" fontAlgn="base">
              <a:spcBef>
                <a:spcPct val="20000"/>
              </a:spcBef>
              <a:spcAft>
                <a:spcPct val="0"/>
              </a:spcAft>
              <a:buAutoNum type="arabicPeriod"/>
            </a:pPr>
            <a:r>
              <a:rPr lang="en-US" sz="2400" b="1" dirty="0" err="1" smtClean="0">
                <a:latin typeface="Times New Roman" pitchFamily="18" charset="0"/>
                <a:cs typeface="Times New Roman" pitchFamily="18" charset="0"/>
              </a:rPr>
              <a:t>Nhan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trích</a:t>
            </a:r>
            <a:r>
              <a:rPr lang="en-US" sz="2400" b="1" dirty="0" smtClean="0">
                <a:latin typeface="Times New Roman" pitchFamily="18" charset="0"/>
                <a:cs typeface="Times New Roman" pitchFamily="18" charset="0"/>
              </a:rPr>
              <a:t>:</a:t>
            </a:r>
          </a:p>
          <a:p>
            <a:pPr marL="457200" indent="-457200" fontAlgn="base">
              <a:spcBef>
                <a:spcPct val="20000"/>
              </a:spcBef>
              <a:spcAft>
                <a:spcPct val="0"/>
              </a:spcAft>
              <a:buFontTx/>
              <a:buAutoNum type="arabicPeriod"/>
            </a:pPr>
            <a:r>
              <a:rPr lang="vi-VN" sz="2400" b="1" kern="0" dirty="0">
                <a:solidFill>
                  <a:prstClr val="black"/>
                </a:solidFill>
                <a:cs typeface="Arial" pitchFamily="34" charset="0"/>
              </a:rPr>
              <a:t>Niềm vui và hạnh phúc của các thành viên gia đình và mọi người khi cụ cố tổ qua </a:t>
            </a:r>
            <a:r>
              <a:rPr lang="vi-VN" sz="2400" b="1" kern="0" dirty="0" smtClean="0">
                <a:solidFill>
                  <a:prstClr val="black"/>
                </a:solidFill>
                <a:cs typeface="Arial" pitchFamily="34" charset="0"/>
              </a:rPr>
              <a:t>đời</a:t>
            </a:r>
            <a:r>
              <a:rPr lang="en-US" sz="2400" b="1" kern="0" dirty="0" smtClean="0">
                <a:solidFill>
                  <a:prstClr val="black"/>
                </a:solidFill>
                <a:cs typeface="Arial" pitchFamily="34" charset="0"/>
              </a:rPr>
              <a:t>:</a:t>
            </a:r>
          </a:p>
          <a:p>
            <a:pPr fontAlgn="base">
              <a:spcBef>
                <a:spcPct val="20000"/>
              </a:spcBef>
              <a:spcAft>
                <a:spcPct val="0"/>
              </a:spcAft>
            </a:pPr>
            <a:r>
              <a:rPr lang="en-US" sz="2400" b="1" kern="0" dirty="0" smtClean="0">
                <a:solidFill>
                  <a:prstClr val="black"/>
                </a:solidFill>
                <a:cs typeface="Arial" pitchFamily="34" charset="0"/>
              </a:rPr>
              <a:t>a. </a:t>
            </a:r>
            <a:r>
              <a:rPr lang="en-US" sz="2400" b="1" kern="0" dirty="0" err="1" smtClean="0">
                <a:solidFill>
                  <a:prstClr val="black"/>
                </a:solidFill>
                <a:cs typeface="Arial" pitchFamily="34" charset="0"/>
              </a:rPr>
              <a:t>Niềm</a:t>
            </a:r>
            <a:r>
              <a:rPr lang="en-US" sz="2400" b="1" kern="0" dirty="0" smtClean="0">
                <a:solidFill>
                  <a:prstClr val="black"/>
                </a:solidFill>
                <a:cs typeface="Arial" pitchFamily="34" charset="0"/>
              </a:rPr>
              <a:t> </a:t>
            </a:r>
            <a:r>
              <a:rPr lang="en-US" sz="2400" b="1" kern="0" dirty="0" err="1" smtClean="0">
                <a:solidFill>
                  <a:prstClr val="black"/>
                </a:solidFill>
                <a:cs typeface="Arial" pitchFamily="34" charset="0"/>
              </a:rPr>
              <a:t>vui</a:t>
            </a:r>
            <a:r>
              <a:rPr lang="en-US" sz="2400" b="1" kern="0" dirty="0" smtClean="0">
                <a:solidFill>
                  <a:prstClr val="black"/>
                </a:solidFill>
                <a:cs typeface="Arial" pitchFamily="34" charset="0"/>
              </a:rPr>
              <a:t> </a:t>
            </a:r>
            <a:r>
              <a:rPr lang="en-US" sz="2400" b="1" kern="0" dirty="0" err="1" smtClean="0">
                <a:solidFill>
                  <a:prstClr val="black"/>
                </a:solidFill>
                <a:cs typeface="Arial" pitchFamily="34" charset="0"/>
              </a:rPr>
              <a:t>chung</a:t>
            </a:r>
            <a:r>
              <a:rPr lang="en-US" sz="2400" b="1" kern="0" dirty="0" smtClean="0">
                <a:solidFill>
                  <a:prstClr val="black"/>
                </a:solidFill>
                <a:cs typeface="Arial" pitchFamily="34" charset="0"/>
              </a:rPr>
              <a:t>  </a:t>
            </a:r>
            <a:r>
              <a:rPr lang="en-US" sz="2400" b="1" kern="0" dirty="0" err="1" smtClean="0">
                <a:solidFill>
                  <a:prstClr val="black"/>
                </a:solidFill>
                <a:cs typeface="Arial" pitchFamily="34" charset="0"/>
              </a:rPr>
              <a:t>của</a:t>
            </a:r>
            <a:r>
              <a:rPr lang="en-US" sz="2400" b="1" kern="0" dirty="0" smtClean="0">
                <a:solidFill>
                  <a:prstClr val="black"/>
                </a:solidFill>
                <a:cs typeface="Arial" pitchFamily="34" charset="0"/>
              </a:rPr>
              <a:t> </a:t>
            </a:r>
            <a:r>
              <a:rPr lang="en-US" sz="2400" b="1" kern="0" dirty="0" err="1" smtClean="0">
                <a:solidFill>
                  <a:prstClr val="black"/>
                </a:solidFill>
                <a:cs typeface="Arial" pitchFamily="34" charset="0"/>
              </a:rPr>
              <a:t>mọi</a:t>
            </a:r>
            <a:r>
              <a:rPr lang="en-US" sz="2400" b="1" kern="0" dirty="0" smtClean="0">
                <a:solidFill>
                  <a:prstClr val="black"/>
                </a:solidFill>
                <a:cs typeface="Arial" pitchFamily="34" charset="0"/>
              </a:rPr>
              <a:t> </a:t>
            </a:r>
            <a:r>
              <a:rPr lang="en-US" sz="2400" b="1" kern="0" dirty="0" err="1" smtClean="0">
                <a:solidFill>
                  <a:prstClr val="black"/>
                </a:solidFill>
                <a:cs typeface="Arial" pitchFamily="34" charset="0"/>
              </a:rPr>
              <a:t>người</a:t>
            </a:r>
            <a:r>
              <a:rPr lang="en-US" sz="2400" b="1" kern="0" dirty="0" smtClean="0">
                <a:solidFill>
                  <a:prstClr val="black"/>
                </a:solidFill>
                <a:cs typeface="Arial" pitchFamily="34" charset="0"/>
              </a:rPr>
              <a:t>:</a:t>
            </a:r>
            <a:endParaRPr lang="vi-VN" sz="2400" b="1" kern="0" dirty="0">
              <a:solidFill>
                <a:prstClr val="black"/>
              </a:solidFill>
              <a:cs typeface="Arial" pitchFamily="34" charset="0"/>
            </a:endParaRPr>
          </a:p>
          <a:p>
            <a:pPr marL="457200" indent="-457200" fontAlgn="base">
              <a:spcBef>
                <a:spcPct val="20000"/>
              </a:spcBef>
              <a:spcAft>
                <a:spcPct val="0"/>
              </a:spcAft>
              <a:buAutoNum type="arabicPeriod"/>
            </a:pPr>
            <a:endParaRPr lang="en-US" sz="2400" b="1" dirty="0" smtClean="0">
              <a:latin typeface="Times New Roman" pitchFamily="18" charset="0"/>
              <a:cs typeface="Times New Roman" pitchFamily="18" charset="0"/>
            </a:endParaRPr>
          </a:p>
          <a:p>
            <a:pPr marL="457200" indent="-457200" fontAlgn="base">
              <a:spcBef>
                <a:spcPct val="20000"/>
              </a:spcBef>
              <a:spcAft>
                <a:spcPct val="0"/>
              </a:spcAft>
              <a:buAutoNum type="arabicPeriod"/>
            </a:pPr>
            <a:endParaRPr lang="en-US" sz="2400" b="1" dirty="0">
              <a:latin typeface="Times New Roman" pitchFamily="18" charset="0"/>
              <a:cs typeface="Times New Roman" pitchFamily="18" charset="0"/>
            </a:endParaRPr>
          </a:p>
        </p:txBody>
      </p:sp>
      <p:sp>
        <p:nvSpPr>
          <p:cNvPr id="7187" name="Line 19"/>
          <p:cNvSpPr>
            <a:spLocks noChangeShapeType="1"/>
          </p:cNvSpPr>
          <p:nvPr/>
        </p:nvSpPr>
        <p:spPr bwMode="auto">
          <a:xfrm>
            <a:off x="6394616" y="1018823"/>
            <a:ext cx="0" cy="5486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 name="Rectangle 6"/>
          <p:cNvSpPr>
            <a:spLocks noChangeArrowheads="1"/>
          </p:cNvSpPr>
          <p:nvPr/>
        </p:nvSpPr>
        <p:spPr bwMode="auto">
          <a:xfrm>
            <a:off x="1524000" y="0"/>
            <a:ext cx="9144000" cy="685800"/>
          </a:xfrm>
          <a:prstGeom prst="rect">
            <a:avLst/>
          </a:prstGeom>
          <a:solidFill>
            <a:schemeClr val="accent1"/>
          </a:solidFill>
          <a:ln w="57150" cmpd="thickThin">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sz="32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2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40:   HẠNH PHÚC  CỦA MỘT TANG GIA</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loud Callout 2"/>
          <p:cNvSpPr/>
          <p:nvPr/>
        </p:nvSpPr>
        <p:spPr>
          <a:xfrm>
            <a:off x="5830956" y="905933"/>
            <a:ext cx="5632174" cy="2531165"/>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Trước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cái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chết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cụ</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cố</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tổ</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cả</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gia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đình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cụ</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cố</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Hồng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cùng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có</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chung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cảm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xúc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gì</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Vì</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sao</a:t>
            </a:r>
            <a:r>
              <a:rPr lang="en-US" sz="2400" b="1" dirty="0" smtClean="0">
                <a:solidFill>
                  <a:schemeClr val="tx1"/>
                </a:solidFill>
                <a:latin typeface="Times New Roman" panose="02020603050405020304" pitchFamily="18" charset="0"/>
                <a:cs typeface="Times New Roman" panose="02020603050405020304" pitchFamily="18" charset="0"/>
              </a:rPr>
              <a:t> ? </a:t>
            </a:r>
            <a:endParaRPr lang="en-US" sz="2400" b="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0867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17632" y="1269368"/>
            <a:ext cx="388248" cy="477054"/>
          </a:xfrm>
          <a:prstGeom prst="rect">
            <a:avLst/>
          </a:prstGeom>
          <a:noFill/>
        </p:spPr>
        <p:txBody>
          <a:bodyPr wrap="none">
            <a:spAutoFit/>
          </a:bodyPr>
          <a:lstStyle/>
          <a:p>
            <a:r>
              <a:rPr lang="en-US" sz="2500" b="1" dirty="0">
                <a:solidFill>
                  <a:schemeClr val="bg1"/>
                </a:solidFill>
                <a:latin typeface="Tahoma" pitchFamily="34" charset="0"/>
                <a:ea typeface="Tahoma" pitchFamily="34" charset="0"/>
                <a:cs typeface="Tahoma" pitchFamily="34" charset="0"/>
              </a:rPr>
              <a:t>1</a:t>
            </a:r>
          </a:p>
        </p:txBody>
      </p:sp>
      <p:grpSp>
        <p:nvGrpSpPr>
          <p:cNvPr id="64" name="Group 63"/>
          <p:cNvGrpSpPr/>
          <p:nvPr/>
        </p:nvGrpSpPr>
        <p:grpSpPr>
          <a:xfrm>
            <a:off x="1747983" y="4316490"/>
            <a:ext cx="5148013" cy="1246495"/>
            <a:chOff x="5298357" y="10842521"/>
            <a:chExt cx="10297366" cy="2627569"/>
          </a:xfrm>
        </p:grpSpPr>
        <p:sp>
          <p:nvSpPr>
            <p:cNvPr id="65" name="Rectangle 64"/>
            <p:cNvSpPr/>
            <p:nvPr/>
          </p:nvSpPr>
          <p:spPr>
            <a:xfrm>
              <a:off x="5907956" y="10842521"/>
              <a:ext cx="9687767" cy="2627569"/>
            </a:xfrm>
            <a:prstGeom prst="rect">
              <a:avLst/>
            </a:prstGeom>
          </p:spPr>
          <p:txBody>
            <a:bodyPr wrap="square">
              <a:spAutoFit/>
            </a:bodyPr>
            <a:lstStyle/>
            <a:p>
              <a:pPr algn="just">
                <a:lnSpc>
                  <a:spcPts val="2999"/>
                </a:lnSpc>
              </a:pPr>
              <a:r>
                <a:rPr lang="vi-VN" sz="2200" b="1">
                  <a:solidFill>
                    <a:schemeClr val="accent6">
                      <a:lumMod val="75000"/>
                    </a:schemeClr>
                  </a:solidFill>
                </a:rPr>
                <a:t>Làm bộc lộ các mâu thuẫn trào phúng và làm đậm nét hàng loạt chân dung hài hước.</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8357" y="10946613"/>
              <a:ext cx="533400" cy="557902"/>
            </a:xfrm>
            <a:prstGeom prst="rect">
              <a:avLst/>
            </a:prstGeom>
          </p:spPr>
        </p:pic>
      </p:grpSp>
      <p:grpSp>
        <p:nvGrpSpPr>
          <p:cNvPr id="47" name="Group 13"/>
          <p:cNvGrpSpPr/>
          <p:nvPr/>
        </p:nvGrpSpPr>
        <p:grpSpPr>
          <a:xfrm>
            <a:off x="1334120" y="2049932"/>
            <a:ext cx="4114264" cy="600164"/>
            <a:chOff x="2428842" y="4040511"/>
            <a:chExt cx="8229600" cy="1200485"/>
          </a:xfrm>
        </p:grpSpPr>
        <p:sp>
          <p:nvSpPr>
            <p:cNvPr id="48" name="Rectangle 47"/>
            <p:cNvSpPr/>
            <p:nvPr/>
          </p:nvSpPr>
          <p:spPr>
            <a:xfrm>
              <a:off x="3124741" y="4040511"/>
              <a:ext cx="7533701" cy="1200485"/>
            </a:xfrm>
            <a:prstGeom prst="rect">
              <a:avLst/>
            </a:prstGeom>
          </p:spPr>
          <p:txBody>
            <a:bodyPr wrap="square">
              <a:spAutoFit/>
            </a:bodyPr>
            <a:lstStyle/>
            <a:p>
              <a:pPr>
                <a:lnSpc>
                  <a:spcPct val="150000"/>
                </a:lnSpc>
                <a:defRPr/>
              </a:pPr>
              <a:r>
                <a:rPr lang="en-US" sz="2200" b="1" dirty="0" err="1">
                  <a:latin typeface="Arial" pitchFamily="34" charset="0"/>
                  <a:cs typeface="Arial" pitchFamily="34" charset="0"/>
                </a:rPr>
                <a:t>Cái</a:t>
              </a:r>
              <a:r>
                <a:rPr lang="en-US" sz="2200" b="1" dirty="0">
                  <a:latin typeface="Arial" pitchFamily="34" charset="0"/>
                  <a:cs typeface="Arial" pitchFamily="34" charset="0"/>
                </a:rPr>
                <a:t> </a:t>
              </a:r>
              <a:r>
                <a:rPr lang="en-US" sz="2200" b="1" dirty="0" err="1">
                  <a:latin typeface="Arial" pitchFamily="34" charset="0"/>
                  <a:cs typeface="Arial" pitchFamily="34" charset="0"/>
                </a:rPr>
                <a:t>chết</a:t>
              </a:r>
              <a:r>
                <a:rPr lang="en-US" sz="2200" b="1" dirty="0">
                  <a:latin typeface="Arial" pitchFamily="34" charset="0"/>
                  <a:cs typeface="Arial" pitchFamily="34" charset="0"/>
                </a:rPr>
                <a:t> </a:t>
              </a:r>
              <a:r>
                <a:rPr lang="en-US" sz="2200" b="1" dirty="0" err="1">
                  <a:latin typeface="Arial" pitchFamily="34" charset="0"/>
                  <a:cs typeface="Arial" pitchFamily="34" charset="0"/>
                </a:rPr>
                <a:t>của</a:t>
              </a:r>
              <a:r>
                <a:rPr lang="en-US" sz="2200" b="1" dirty="0">
                  <a:latin typeface="Arial" pitchFamily="34" charset="0"/>
                  <a:cs typeface="Arial" pitchFamily="34" charset="0"/>
                </a:rPr>
                <a:t> </a:t>
              </a:r>
              <a:r>
                <a:rPr lang="en-US" sz="2200" b="1" dirty="0" err="1">
                  <a:latin typeface="Arial" pitchFamily="34" charset="0"/>
                  <a:cs typeface="Arial" pitchFamily="34" charset="0"/>
                </a:rPr>
                <a:t>cụ</a:t>
              </a:r>
              <a:r>
                <a:rPr lang="en-US" sz="2200" b="1" dirty="0">
                  <a:latin typeface="Arial" pitchFamily="34" charset="0"/>
                  <a:cs typeface="Arial" pitchFamily="34" charset="0"/>
                </a:rPr>
                <a:t> </a:t>
              </a:r>
              <a:r>
                <a:rPr lang="en-US" sz="2200" b="1" dirty="0" err="1">
                  <a:latin typeface="Arial" pitchFamily="34" charset="0"/>
                  <a:cs typeface="Arial" pitchFamily="34" charset="0"/>
                </a:rPr>
                <a:t>cố</a:t>
              </a:r>
              <a:r>
                <a:rPr lang="en-US" sz="2200" b="1" dirty="0">
                  <a:latin typeface="Arial" pitchFamily="34" charset="0"/>
                  <a:cs typeface="Arial" pitchFamily="34" charset="0"/>
                </a:rPr>
                <a:t> </a:t>
              </a:r>
              <a:r>
                <a:rPr lang="en-US" sz="2200" b="1" dirty="0" err="1">
                  <a:latin typeface="Arial" pitchFamily="34" charset="0"/>
                  <a:cs typeface="Arial" pitchFamily="34" charset="0"/>
                </a:rPr>
                <a:t>tổ</a:t>
              </a:r>
              <a:r>
                <a:rPr lang="en-US" sz="2200" b="1" dirty="0">
                  <a:latin typeface="Arial" pitchFamily="34" charset="0"/>
                  <a:cs typeface="Arial" pitchFamily="34" charset="0"/>
                </a:rPr>
                <a:t>:</a:t>
              </a:r>
            </a:p>
          </p:txBody>
        </p:sp>
        <p:grpSp>
          <p:nvGrpSpPr>
            <p:cNvPr id="58" name="Group 58"/>
            <p:cNvGrpSpPr/>
            <p:nvPr/>
          </p:nvGrpSpPr>
          <p:grpSpPr>
            <a:xfrm>
              <a:off x="2428842" y="4396400"/>
              <a:ext cx="468313" cy="468313"/>
              <a:chOff x="2204908" y="4489707"/>
              <a:chExt cx="468313" cy="468313"/>
            </a:xfrm>
          </p:grpSpPr>
          <p:sp>
            <p:nvSpPr>
              <p:cNvPr id="59" name="Freeform 5"/>
              <p:cNvSpPr>
                <a:spLocks/>
              </p:cNvSpPr>
              <p:nvPr/>
            </p:nvSpPr>
            <p:spPr bwMode="auto">
              <a:xfrm>
                <a:off x="2298570"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45714" tIns="22857" rIns="45714" bIns="22857" numCol="1" anchor="t" anchorCtr="0" compatLnSpc="1">
                <a:prstTxWarp prst="textNoShape">
                  <a:avLst/>
                </a:prstTxWarp>
              </a:bodyPr>
              <a:lstStyle/>
              <a:p>
                <a:endParaRPr lang="en-US" sz="900" b="1"/>
              </a:p>
            </p:txBody>
          </p:sp>
          <p:sp>
            <p:nvSpPr>
              <p:cNvPr id="60"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45714" tIns="22857" rIns="45714" bIns="22857" numCol="1" anchor="t" anchorCtr="0" compatLnSpc="1">
                <a:prstTxWarp prst="textNoShape">
                  <a:avLst/>
                </a:prstTxWarp>
              </a:bodyPr>
              <a:lstStyle/>
              <a:p>
                <a:endParaRPr lang="en-US" sz="900" b="1"/>
              </a:p>
            </p:txBody>
          </p:sp>
        </p:grpSp>
      </p:grpSp>
      <p:grpSp>
        <p:nvGrpSpPr>
          <p:cNvPr id="61" name="Group 60"/>
          <p:cNvGrpSpPr/>
          <p:nvPr/>
        </p:nvGrpSpPr>
        <p:grpSpPr>
          <a:xfrm>
            <a:off x="1682024" y="2603857"/>
            <a:ext cx="5213972" cy="1631216"/>
            <a:chOff x="1632865" y="4648200"/>
            <a:chExt cx="10429301" cy="3262856"/>
          </a:xfrm>
        </p:grpSpPr>
        <p:sp>
          <p:nvSpPr>
            <p:cNvPr id="62" name="Rectangle 61"/>
            <p:cNvSpPr/>
            <p:nvPr/>
          </p:nvSpPr>
          <p:spPr>
            <a:xfrm>
              <a:off x="2062083" y="4648200"/>
              <a:ext cx="10000083" cy="3262856"/>
            </a:xfrm>
            <a:prstGeom prst="rect">
              <a:avLst/>
            </a:prstGeom>
          </p:spPr>
          <p:txBody>
            <a:bodyPr wrap="square">
              <a:spAutoFit/>
            </a:bodyPr>
            <a:lstStyle/>
            <a:p>
              <a:pPr algn="just">
                <a:lnSpc>
                  <a:spcPts val="2999"/>
                </a:lnSpc>
              </a:pPr>
              <a:r>
                <a:rPr lang="vi-VN" sz="2200" b="1" dirty="0">
                  <a:cs typeface="Arial" pitchFamily="34" charset="0"/>
                </a:rPr>
                <a:t>Mang lại niềm vui lớn cho cả đại gia đình: tờ di chúc đã tới lúc được thực hiện </a:t>
              </a:r>
              <a:r>
                <a:rPr lang="vi-VN" sz="2200" b="1" i="1" dirty="0">
                  <a:solidFill>
                    <a:schemeClr val="accent5">
                      <a:lumMod val="75000"/>
                    </a:schemeClr>
                  </a:solidFill>
                  <a:cs typeface="Arial" pitchFamily="34" charset="0"/>
                </a:rPr>
                <a:t>chứ không còn là lí thuyết viển vông nữa!</a:t>
              </a:r>
            </a:p>
          </p:txBody>
        </p:sp>
        <p:sp>
          <p:nvSpPr>
            <p:cNvPr id="63" name="Oval 62"/>
            <p:cNvSpPr/>
            <p:nvPr/>
          </p:nvSpPr>
          <p:spPr>
            <a:xfrm>
              <a:off x="1632865" y="4907280"/>
              <a:ext cx="276463"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3" name="Group 2"/>
          <p:cNvGrpSpPr/>
          <p:nvPr/>
        </p:nvGrpSpPr>
        <p:grpSpPr>
          <a:xfrm>
            <a:off x="7125253" y="2801951"/>
            <a:ext cx="5233641" cy="3208373"/>
            <a:chOff x="13918531" y="5486400"/>
            <a:chExt cx="10468644" cy="6417582"/>
          </a:xfrm>
        </p:grpSpPr>
        <p:pic>
          <p:nvPicPr>
            <p:cNvPr id="25" name="Picture 2" descr="D:\ISS\MAI VAN THUAN\Lich Su\link\Shadow 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8531" y="10363200"/>
              <a:ext cx="10468644" cy="15407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23381" t="17558" r="43236" b="45633"/>
            <a:stretch/>
          </p:blipFill>
          <p:spPr>
            <a:xfrm>
              <a:off x="14860587" y="5486400"/>
              <a:ext cx="8584533" cy="5321875"/>
            </a:xfrm>
            <a:prstGeom prst="rect">
              <a:avLst/>
            </a:prstGeom>
            <a:ln w="254000" cmpd="thickThin">
              <a:solidFill>
                <a:schemeClr val="bg2">
                  <a:lumMod val="50000"/>
                </a:schemeClr>
              </a:solidFill>
              <a:miter lim="800000"/>
            </a:ln>
            <a:effectLst>
              <a:innerShdw blurRad="114300">
                <a:prstClr val="black"/>
              </a:innerShdw>
            </a:effectLst>
          </p:spPr>
        </p:pic>
      </p:grpSp>
    </p:spTree>
    <p:extLst>
      <p:ext uri="{BB962C8B-B14F-4D97-AF65-F5344CB8AC3E}">
        <p14:creationId xmlns:p14="http://schemas.microsoft.com/office/powerpoint/2010/main" val="411483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45480"/>
            <a:ext cx="12192001" cy="6903479"/>
          </a:xfrm>
          <a:prstGeom prst="rect">
            <a:avLst/>
          </a:prstGeom>
        </p:spPr>
      </p:pic>
      <p:grpSp>
        <p:nvGrpSpPr>
          <p:cNvPr id="10" name="Group 40"/>
          <p:cNvGrpSpPr>
            <a:grpSpLocks/>
          </p:cNvGrpSpPr>
          <p:nvPr/>
        </p:nvGrpSpPr>
        <p:grpSpPr bwMode="auto">
          <a:xfrm>
            <a:off x="5731099" y="4255572"/>
            <a:ext cx="5846763" cy="947738"/>
            <a:chOff x="0" y="3198"/>
            <a:chExt cx="5056" cy="816"/>
          </a:xfrm>
        </p:grpSpPr>
        <p:sp>
          <p:nvSpPr>
            <p:cNvPr id="37" name="Rectangle 41"/>
            <p:cNvSpPr>
              <a:spLocks noChangeArrowheads="1"/>
            </p:cNvSpPr>
            <p:nvPr/>
          </p:nvSpPr>
          <p:spPr bwMode="gray">
            <a:xfrm>
              <a:off x="0" y="3408"/>
              <a:ext cx="4766" cy="576"/>
            </a:xfrm>
            <a:prstGeom prst="rect">
              <a:avLst/>
            </a:prstGeom>
            <a:gradFill rotWithShape="1">
              <a:gsLst>
                <a:gs pos="0">
                  <a:srgbClr val="FFFFFF"/>
                </a:gs>
                <a:gs pos="100000">
                  <a:srgbClr val="00CC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nvGrpSpPr>
            <p:cNvPr id="38" name="Group 42"/>
            <p:cNvGrpSpPr>
              <a:grpSpLocks/>
            </p:cNvGrpSpPr>
            <p:nvPr/>
          </p:nvGrpSpPr>
          <p:grpSpPr bwMode="auto">
            <a:xfrm>
              <a:off x="4233" y="3198"/>
              <a:ext cx="823" cy="816"/>
              <a:chOff x="2016" y="1920"/>
              <a:chExt cx="1680" cy="1680"/>
            </a:xfrm>
          </p:grpSpPr>
          <p:sp>
            <p:nvSpPr>
              <p:cNvPr id="40" name="Oval 43"/>
              <p:cNvSpPr>
                <a:spLocks noChangeArrowheads="1"/>
              </p:cNvSpPr>
              <p:nvPr/>
            </p:nvSpPr>
            <p:spPr bwMode="gray">
              <a:xfrm>
                <a:off x="2016" y="1920"/>
                <a:ext cx="1680" cy="1680"/>
              </a:xfrm>
              <a:prstGeom prst="ellipse">
                <a:avLst/>
              </a:prstGeom>
              <a:gradFill rotWithShape="1">
                <a:gsLst>
                  <a:gs pos="0">
                    <a:srgbClr val="00CC99"/>
                  </a:gs>
                  <a:gs pos="100000">
                    <a:srgbClr val="0032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 name="Freeform 44"/>
              <p:cNvSpPr>
                <a:spLocks/>
              </p:cNvSpPr>
              <p:nvPr/>
            </p:nvSpPr>
            <p:spPr bwMode="gray">
              <a:xfrm>
                <a:off x="2208" y="1948"/>
                <a:ext cx="1296" cy="634"/>
              </a:xfrm>
              <a:custGeom>
                <a:avLst/>
                <a:gdLst>
                  <a:gd name="T0" fmla="*/ 1205 w 1321"/>
                  <a:gd name="T1" fmla="*/ 252 h 712"/>
                  <a:gd name="T2" fmla="*/ 1220 w 1321"/>
                  <a:gd name="T3" fmla="*/ 279 h 712"/>
                  <a:gd name="T4" fmla="*/ 1223 w 1321"/>
                  <a:gd name="T5" fmla="*/ 302 h 712"/>
                  <a:gd name="T6" fmla="*/ 1218 w 1321"/>
                  <a:gd name="T7" fmla="*/ 324 h 712"/>
                  <a:gd name="T8" fmla="*/ 1202 w 1321"/>
                  <a:gd name="T9" fmla="*/ 345 h 712"/>
                  <a:gd name="T10" fmla="*/ 1178 w 1321"/>
                  <a:gd name="T11" fmla="*/ 364 h 712"/>
                  <a:gd name="T12" fmla="*/ 1148 w 1321"/>
                  <a:gd name="T13" fmla="*/ 380 h 712"/>
                  <a:gd name="T14" fmla="*/ 1108 w 1321"/>
                  <a:gd name="T15" fmla="*/ 394 h 712"/>
                  <a:gd name="T16" fmla="*/ 1063 w 1321"/>
                  <a:gd name="T17" fmla="*/ 409 h 712"/>
                  <a:gd name="T18" fmla="*/ 1011 w 1321"/>
                  <a:gd name="T19" fmla="*/ 419 h 712"/>
                  <a:gd name="T20" fmla="*/ 955 w 1321"/>
                  <a:gd name="T21" fmla="*/ 429 h 712"/>
                  <a:gd name="T22" fmla="*/ 896 w 1321"/>
                  <a:gd name="T23" fmla="*/ 436 h 712"/>
                  <a:gd name="T24" fmla="*/ 830 w 1321"/>
                  <a:gd name="T25" fmla="*/ 443 h 712"/>
                  <a:gd name="T26" fmla="*/ 763 w 1321"/>
                  <a:gd name="T27" fmla="*/ 446 h 712"/>
                  <a:gd name="T28" fmla="*/ 737 w 1321"/>
                  <a:gd name="T29" fmla="*/ 448 h 712"/>
                  <a:gd name="T30" fmla="*/ 441 w 1321"/>
                  <a:gd name="T31" fmla="*/ 448 h 712"/>
                  <a:gd name="T32" fmla="*/ 437 w 1321"/>
                  <a:gd name="T33" fmla="*/ 448 h 712"/>
                  <a:gd name="T34" fmla="*/ 379 w 1321"/>
                  <a:gd name="T35" fmla="*/ 445 h 712"/>
                  <a:gd name="T36" fmla="*/ 323 w 1321"/>
                  <a:gd name="T37" fmla="*/ 443 h 712"/>
                  <a:gd name="T38" fmla="*/ 270 w 1321"/>
                  <a:gd name="T39" fmla="*/ 438 h 712"/>
                  <a:gd name="T40" fmla="*/ 219 w 1321"/>
                  <a:gd name="T41" fmla="*/ 434 h 712"/>
                  <a:gd name="T42" fmla="*/ 173 w 1321"/>
                  <a:gd name="T43" fmla="*/ 426 h 712"/>
                  <a:gd name="T44" fmla="*/ 130 w 1321"/>
                  <a:gd name="T45" fmla="*/ 416 h 712"/>
                  <a:gd name="T46" fmla="*/ 94 w 1321"/>
                  <a:gd name="T47" fmla="*/ 408 h 712"/>
                  <a:gd name="T48" fmla="*/ 63 w 1321"/>
                  <a:gd name="T49" fmla="*/ 396 h 712"/>
                  <a:gd name="T50" fmla="*/ 35 w 1321"/>
                  <a:gd name="T51" fmla="*/ 382 h 712"/>
                  <a:gd name="T52" fmla="*/ 18 w 1321"/>
                  <a:gd name="T53" fmla="*/ 366 h 712"/>
                  <a:gd name="T54" fmla="*/ 6 w 1321"/>
                  <a:gd name="T55" fmla="*/ 348 h 712"/>
                  <a:gd name="T56" fmla="*/ 0 w 1321"/>
                  <a:gd name="T57" fmla="*/ 329 h 712"/>
                  <a:gd name="T58" fmla="*/ 0 w 1321"/>
                  <a:gd name="T59" fmla="*/ 327 h 712"/>
                  <a:gd name="T60" fmla="*/ 4 w 1321"/>
                  <a:gd name="T61" fmla="*/ 306 h 712"/>
                  <a:gd name="T62" fmla="*/ 16 w 1321"/>
                  <a:gd name="T63" fmla="*/ 280 h 712"/>
                  <a:gd name="T64" fmla="*/ 47 w 1321"/>
                  <a:gd name="T65" fmla="*/ 232 h 712"/>
                  <a:gd name="T66" fmla="*/ 86 w 1321"/>
                  <a:gd name="T67" fmla="*/ 188 h 712"/>
                  <a:gd name="T68" fmla="*/ 135 w 1321"/>
                  <a:gd name="T69" fmla="*/ 148 h 712"/>
                  <a:gd name="T70" fmla="*/ 188 w 1321"/>
                  <a:gd name="T71" fmla="*/ 111 h 712"/>
                  <a:gd name="T72" fmla="*/ 250 w 1321"/>
                  <a:gd name="T73" fmla="*/ 78 h 712"/>
                  <a:gd name="T74" fmla="*/ 317 w 1321"/>
                  <a:gd name="T75" fmla="*/ 52 h 712"/>
                  <a:gd name="T76" fmla="*/ 384 w 1321"/>
                  <a:gd name="T77" fmla="*/ 29 h 712"/>
                  <a:gd name="T78" fmla="*/ 461 w 1321"/>
                  <a:gd name="T79" fmla="*/ 13 h 712"/>
                  <a:gd name="T80" fmla="*/ 538 w 1321"/>
                  <a:gd name="T81" fmla="*/ 4 h 712"/>
                  <a:gd name="T82" fmla="*/ 618 w 1321"/>
                  <a:gd name="T83" fmla="*/ 0 h 712"/>
                  <a:gd name="T84" fmla="*/ 618 w 1321"/>
                  <a:gd name="T85" fmla="*/ 0 h 712"/>
                  <a:gd name="T86" fmla="*/ 703 w 1321"/>
                  <a:gd name="T87" fmla="*/ 4 h 712"/>
                  <a:gd name="T88" fmla="*/ 785 w 1321"/>
                  <a:gd name="T89" fmla="*/ 14 h 712"/>
                  <a:gd name="T90" fmla="*/ 863 w 1321"/>
                  <a:gd name="T91" fmla="*/ 33 h 712"/>
                  <a:gd name="T92" fmla="*/ 936 w 1321"/>
                  <a:gd name="T93" fmla="*/ 56 h 712"/>
                  <a:gd name="T94" fmla="*/ 1003 w 1321"/>
                  <a:gd name="T95" fmla="*/ 86 h 712"/>
                  <a:gd name="T96" fmla="*/ 1064 w 1321"/>
                  <a:gd name="T97" fmla="*/ 122 h 712"/>
                  <a:gd name="T98" fmla="*/ 1119 w 1321"/>
                  <a:gd name="T99" fmla="*/ 161 h 712"/>
                  <a:gd name="T100" fmla="*/ 1166 w 1321"/>
                  <a:gd name="T101" fmla="*/ 204 h 712"/>
                  <a:gd name="T102" fmla="*/ 1205 w 1321"/>
                  <a:gd name="T103" fmla="*/ 252 h 712"/>
                  <a:gd name="T104" fmla="*/ 1205 w 1321"/>
                  <a:gd name="T105" fmla="*/ 25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00CC99"/>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grpSp>
        <p:sp>
          <p:nvSpPr>
            <p:cNvPr id="39" name="Text Box 45"/>
            <p:cNvSpPr txBox="1">
              <a:spLocks noChangeArrowheads="1"/>
            </p:cNvSpPr>
            <p:nvPr/>
          </p:nvSpPr>
          <p:spPr bwMode="gray">
            <a:xfrm>
              <a:off x="4533" y="3251"/>
              <a:ext cx="378" cy="394"/>
            </a:xfrm>
            <a:prstGeom prst="rect">
              <a:avLst/>
            </a:prstGeom>
            <a:noFill/>
            <a:ln>
              <a:noFill/>
            </a:ln>
            <a:effectLst/>
            <a:extLst/>
          </p:spPr>
          <p:txBody>
            <a:bodyPr wrap="none">
              <a:spAutoFit/>
            </a:bodyPr>
            <a:lstStyle/>
            <a:p>
              <a:pPr algn="ctr">
                <a:defRPr/>
              </a:pPr>
              <a:r>
                <a:rPr lang="en-US" sz="2400" b="1">
                  <a:solidFill>
                    <a:srgbClr val="000000"/>
                  </a:solidFill>
                  <a:effectLst>
                    <a:outerShdw blurRad="38100" dist="38100" dir="2700000" algn="tl">
                      <a:srgbClr val="C0C0C0"/>
                    </a:outerShdw>
                  </a:effectLst>
                  <a:latin typeface="Verdana" panose="020B0604030504040204" pitchFamily="34" charset="0"/>
                </a:rPr>
                <a:t>D</a:t>
              </a:r>
            </a:p>
          </p:txBody>
        </p:sp>
      </p:grpSp>
      <p:grpSp>
        <p:nvGrpSpPr>
          <p:cNvPr id="11" name="Group 46"/>
          <p:cNvGrpSpPr>
            <a:grpSpLocks/>
          </p:cNvGrpSpPr>
          <p:nvPr/>
        </p:nvGrpSpPr>
        <p:grpSpPr bwMode="auto">
          <a:xfrm>
            <a:off x="5731099" y="2483922"/>
            <a:ext cx="4657725" cy="936625"/>
            <a:chOff x="0" y="1666"/>
            <a:chExt cx="4028" cy="806"/>
          </a:xfrm>
        </p:grpSpPr>
        <p:sp>
          <p:nvSpPr>
            <p:cNvPr id="31" name="Rectangle 47"/>
            <p:cNvSpPr>
              <a:spLocks noChangeArrowheads="1"/>
            </p:cNvSpPr>
            <p:nvPr/>
          </p:nvSpPr>
          <p:spPr bwMode="gray">
            <a:xfrm>
              <a:off x="0" y="1868"/>
              <a:ext cx="3478" cy="576"/>
            </a:xfrm>
            <a:prstGeom prst="rect">
              <a:avLst/>
            </a:prstGeom>
            <a:gradFill rotWithShape="1">
              <a:gsLst>
                <a:gs pos="0">
                  <a:srgbClr val="FFFFFF"/>
                </a:gs>
                <a:gs pos="100000">
                  <a:srgbClr val="418AEB"/>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nvGrpSpPr>
            <p:cNvPr id="32" name="Group 48"/>
            <p:cNvGrpSpPr>
              <a:grpSpLocks/>
            </p:cNvGrpSpPr>
            <p:nvPr/>
          </p:nvGrpSpPr>
          <p:grpSpPr bwMode="auto">
            <a:xfrm>
              <a:off x="3217" y="1666"/>
              <a:ext cx="811" cy="806"/>
              <a:chOff x="3938" y="1968"/>
              <a:chExt cx="430" cy="437"/>
            </a:xfrm>
          </p:grpSpPr>
          <p:grpSp>
            <p:nvGrpSpPr>
              <p:cNvPr id="33" name="Group 49"/>
              <p:cNvGrpSpPr>
                <a:grpSpLocks/>
              </p:cNvGrpSpPr>
              <p:nvPr/>
            </p:nvGrpSpPr>
            <p:grpSpPr bwMode="auto">
              <a:xfrm>
                <a:off x="3938" y="1968"/>
                <a:ext cx="430" cy="437"/>
                <a:chOff x="2016" y="1920"/>
                <a:chExt cx="1680" cy="1680"/>
              </a:xfrm>
            </p:grpSpPr>
            <p:sp>
              <p:nvSpPr>
                <p:cNvPr id="35" name="Oval 50"/>
                <p:cNvSpPr>
                  <a:spLocks noChangeArrowheads="1"/>
                </p:cNvSpPr>
                <p:nvPr/>
              </p:nvSpPr>
              <p:spPr bwMode="gray">
                <a:xfrm>
                  <a:off x="2016" y="1920"/>
                  <a:ext cx="1680" cy="1680"/>
                </a:xfrm>
                <a:prstGeom prst="ellipse">
                  <a:avLst/>
                </a:prstGeom>
                <a:gradFill rotWithShape="1">
                  <a:gsLst>
                    <a:gs pos="0">
                      <a:srgbClr val="4996E3"/>
                    </a:gs>
                    <a:gs pos="100000">
                      <a:srgbClr val="162D4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6" name="Freeform 51"/>
                <p:cNvSpPr>
                  <a:spLocks/>
                </p:cNvSpPr>
                <p:nvPr/>
              </p:nvSpPr>
              <p:spPr bwMode="gray">
                <a:xfrm>
                  <a:off x="2208" y="1948"/>
                  <a:ext cx="1296" cy="634"/>
                </a:xfrm>
                <a:custGeom>
                  <a:avLst/>
                  <a:gdLst>
                    <a:gd name="T0" fmla="*/ 1205 w 1321"/>
                    <a:gd name="T1" fmla="*/ 252 h 712"/>
                    <a:gd name="T2" fmla="*/ 1220 w 1321"/>
                    <a:gd name="T3" fmla="*/ 279 h 712"/>
                    <a:gd name="T4" fmla="*/ 1223 w 1321"/>
                    <a:gd name="T5" fmla="*/ 302 h 712"/>
                    <a:gd name="T6" fmla="*/ 1218 w 1321"/>
                    <a:gd name="T7" fmla="*/ 324 h 712"/>
                    <a:gd name="T8" fmla="*/ 1202 w 1321"/>
                    <a:gd name="T9" fmla="*/ 345 h 712"/>
                    <a:gd name="T10" fmla="*/ 1178 w 1321"/>
                    <a:gd name="T11" fmla="*/ 364 h 712"/>
                    <a:gd name="T12" fmla="*/ 1148 w 1321"/>
                    <a:gd name="T13" fmla="*/ 380 h 712"/>
                    <a:gd name="T14" fmla="*/ 1108 w 1321"/>
                    <a:gd name="T15" fmla="*/ 394 h 712"/>
                    <a:gd name="T16" fmla="*/ 1063 w 1321"/>
                    <a:gd name="T17" fmla="*/ 409 h 712"/>
                    <a:gd name="T18" fmla="*/ 1011 w 1321"/>
                    <a:gd name="T19" fmla="*/ 419 h 712"/>
                    <a:gd name="T20" fmla="*/ 955 w 1321"/>
                    <a:gd name="T21" fmla="*/ 429 h 712"/>
                    <a:gd name="T22" fmla="*/ 896 w 1321"/>
                    <a:gd name="T23" fmla="*/ 436 h 712"/>
                    <a:gd name="T24" fmla="*/ 830 w 1321"/>
                    <a:gd name="T25" fmla="*/ 443 h 712"/>
                    <a:gd name="T26" fmla="*/ 763 w 1321"/>
                    <a:gd name="T27" fmla="*/ 446 h 712"/>
                    <a:gd name="T28" fmla="*/ 737 w 1321"/>
                    <a:gd name="T29" fmla="*/ 448 h 712"/>
                    <a:gd name="T30" fmla="*/ 441 w 1321"/>
                    <a:gd name="T31" fmla="*/ 448 h 712"/>
                    <a:gd name="T32" fmla="*/ 437 w 1321"/>
                    <a:gd name="T33" fmla="*/ 448 h 712"/>
                    <a:gd name="T34" fmla="*/ 379 w 1321"/>
                    <a:gd name="T35" fmla="*/ 445 h 712"/>
                    <a:gd name="T36" fmla="*/ 323 w 1321"/>
                    <a:gd name="T37" fmla="*/ 443 h 712"/>
                    <a:gd name="T38" fmla="*/ 270 w 1321"/>
                    <a:gd name="T39" fmla="*/ 438 h 712"/>
                    <a:gd name="T40" fmla="*/ 219 w 1321"/>
                    <a:gd name="T41" fmla="*/ 434 h 712"/>
                    <a:gd name="T42" fmla="*/ 173 w 1321"/>
                    <a:gd name="T43" fmla="*/ 426 h 712"/>
                    <a:gd name="T44" fmla="*/ 130 w 1321"/>
                    <a:gd name="T45" fmla="*/ 416 h 712"/>
                    <a:gd name="T46" fmla="*/ 94 w 1321"/>
                    <a:gd name="T47" fmla="*/ 408 h 712"/>
                    <a:gd name="T48" fmla="*/ 63 w 1321"/>
                    <a:gd name="T49" fmla="*/ 396 h 712"/>
                    <a:gd name="T50" fmla="*/ 35 w 1321"/>
                    <a:gd name="T51" fmla="*/ 382 h 712"/>
                    <a:gd name="T52" fmla="*/ 18 w 1321"/>
                    <a:gd name="T53" fmla="*/ 366 h 712"/>
                    <a:gd name="T54" fmla="*/ 6 w 1321"/>
                    <a:gd name="T55" fmla="*/ 348 h 712"/>
                    <a:gd name="T56" fmla="*/ 0 w 1321"/>
                    <a:gd name="T57" fmla="*/ 329 h 712"/>
                    <a:gd name="T58" fmla="*/ 0 w 1321"/>
                    <a:gd name="T59" fmla="*/ 327 h 712"/>
                    <a:gd name="T60" fmla="*/ 4 w 1321"/>
                    <a:gd name="T61" fmla="*/ 306 h 712"/>
                    <a:gd name="T62" fmla="*/ 16 w 1321"/>
                    <a:gd name="T63" fmla="*/ 280 h 712"/>
                    <a:gd name="T64" fmla="*/ 47 w 1321"/>
                    <a:gd name="T65" fmla="*/ 232 h 712"/>
                    <a:gd name="T66" fmla="*/ 86 w 1321"/>
                    <a:gd name="T67" fmla="*/ 188 h 712"/>
                    <a:gd name="T68" fmla="*/ 135 w 1321"/>
                    <a:gd name="T69" fmla="*/ 148 h 712"/>
                    <a:gd name="T70" fmla="*/ 188 w 1321"/>
                    <a:gd name="T71" fmla="*/ 111 h 712"/>
                    <a:gd name="T72" fmla="*/ 250 w 1321"/>
                    <a:gd name="T73" fmla="*/ 78 h 712"/>
                    <a:gd name="T74" fmla="*/ 317 w 1321"/>
                    <a:gd name="T75" fmla="*/ 52 h 712"/>
                    <a:gd name="T76" fmla="*/ 384 w 1321"/>
                    <a:gd name="T77" fmla="*/ 29 h 712"/>
                    <a:gd name="T78" fmla="*/ 461 w 1321"/>
                    <a:gd name="T79" fmla="*/ 13 h 712"/>
                    <a:gd name="T80" fmla="*/ 538 w 1321"/>
                    <a:gd name="T81" fmla="*/ 4 h 712"/>
                    <a:gd name="T82" fmla="*/ 618 w 1321"/>
                    <a:gd name="T83" fmla="*/ 0 h 712"/>
                    <a:gd name="T84" fmla="*/ 618 w 1321"/>
                    <a:gd name="T85" fmla="*/ 0 h 712"/>
                    <a:gd name="T86" fmla="*/ 703 w 1321"/>
                    <a:gd name="T87" fmla="*/ 4 h 712"/>
                    <a:gd name="T88" fmla="*/ 785 w 1321"/>
                    <a:gd name="T89" fmla="*/ 14 h 712"/>
                    <a:gd name="T90" fmla="*/ 863 w 1321"/>
                    <a:gd name="T91" fmla="*/ 33 h 712"/>
                    <a:gd name="T92" fmla="*/ 936 w 1321"/>
                    <a:gd name="T93" fmla="*/ 56 h 712"/>
                    <a:gd name="T94" fmla="*/ 1003 w 1321"/>
                    <a:gd name="T95" fmla="*/ 86 h 712"/>
                    <a:gd name="T96" fmla="*/ 1064 w 1321"/>
                    <a:gd name="T97" fmla="*/ 122 h 712"/>
                    <a:gd name="T98" fmla="*/ 1119 w 1321"/>
                    <a:gd name="T99" fmla="*/ 161 h 712"/>
                    <a:gd name="T100" fmla="*/ 1166 w 1321"/>
                    <a:gd name="T101" fmla="*/ 204 h 712"/>
                    <a:gd name="T102" fmla="*/ 1205 w 1321"/>
                    <a:gd name="T103" fmla="*/ 252 h 712"/>
                    <a:gd name="T104" fmla="*/ 1205 w 1321"/>
                    <a:gd name="T105" fmla="*/ 25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grpSp>
          <p:sp>
            <p:nvSpPr>
              <p:cNvPr id="34" name="Text Box 52"/>
              <p:cNvSpPr txBox="1">
                <a:spLocks noChangeArrowheads="1"/>
              </p:cNvSpPr>
              <p:nvPr/>
            </p:nvSpPr>
            <p:spPr bwMode="gray">
              <a:xfrm>
                <a:off x="4054" y="2028"/>
                <a:ext cx="191" cy="213"/>
              </a:xfrm>
              <a:prstGeom prst="rect">
                <a:avLst/>
              </a:prstGeom>
              <a:noFill/>
              <a:ln>
                <a:noFill/>
              </a:ln>
              <a:effectLst/>
              <a:extLst/>
            </p:spPr>
            <p:txBody>
              <a:bodyPr wrap="none">
                <a:spAutoFit/>
              </a:bodyPr>
              <a:lstStyle/>
              <a:p>
                <a:pPr algn="ctr">
                  <a:defRPr/>
                </a:pPr>
                <a:r>
                  <a:rPr lang="en-US" sz="2400" b="1">
                    <a:solidFill>
                      <a:srgbClr val="000000"/>
                    </a:solidFill>
                    <a:effectLst>
                      <a:outerShdw blurRad="38100" dist="38100" dir="2700000" algn="tl">
                        <a:srgbClr val="C0C0C0"/>
                      </a:outerShdw>
                    </a:effectLst>
                    <a:latin typeface="Verdana" panose="020B0604030504040204" pitchFamily="34" charset="0"/>
                  </a:rPr>
                  <a:t>B</a:t>
                </a:r>
              </a:p>
            </p:txBody>
          </p:sp>
        </p:grpSp>
      </p:grpSp>
      <p:grpSp>
        <p:nvGrpSpPr>
          <p:cNvPr id="12" name="Group 53"/>
          <p:cNvGrpSpPr>
            <a:grpSpLocks/>
          </p:cNvGrpSpPr>
          <p:nvPr/>
        </p:nvGrpSpPr>
        <p:grpSpPr bwMode="auto">
          <a:xfrm>
            <a:off x="5731099" y="3334822"/>
            <a:ext cx="5275263" cy="941388"/>
            <a:chOff x="0" y="2426"/>
            <a:chExt cx="4563" cy="811"/>
          </a:xfrm>
        </p:grpSpPr>
        <p:sp>
          <p:nvSpPr>
            <p:cNvPr id="25" name="Rectangle 54"/>
            <p:cNvSpPr>
              <a:spLocks noChangeArrowheads="1"/>
            </p:cNvSpPr>
            <p:nvPr/>
          </p:nvSpPr>
          <p:spPr bwMode="gray">
            <a:xfrm>
              <a:off x="0" y="2651"/>
              <a:ext cx="4240" cy="577"/>
            </a:xfrm>
            <a:prstGeom prst="rect">
              <a:avLst/>
            </a:prstGeom>
            <a:gradFill rotWithShape="1">
              <a:gsLst>
                <a:gs pos="0">
                  <a:srgbClr val="FFFFFF"/>
                </a:gs>
                <a:gs pos="100000">
                  <a:srgbClr val="56B0CC"/>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nvGrpSpPr>
            <p:cNvPr id="26" name="Group 55"/>
            <p:cNvGrpSpPr>
              <a:grpSpLocks/>
            </p:cNvGrpSpPr>
            <p:nvPr/>
          </p:nvGrpSpPr>
          <p:grpSpPr bwMode="auto">
            <a:xfrm>
              <a:off x="3744" y="2426"/>
              <a:ext cx="819" cy="811"/>
              <a:chOff x="3552" y="3339"/>
              <a:chExt cx="412" cy="392"/>
            </a:xfrm>
          </p:grpSpPr>
          <p:grpSp>
            <p:nvGrpSpPr>
              <p:cNvPr id="27" name="Group 56"/>
              <p:cNvGrpSpPr>
                <a:grpSpLocks/>
              </p:cNvGrpSpPr>
              <p:nvPr/>
            </p:nvGrpSpPr>
            <p:grpSpPr bwMode="auto">
              <a:xfrm>
                <a:off x="3552" y="3339"/>
                <a:ext cx="412" cy="392"/>
                <a:chOff x="2016" y="1920"/>
                <a:chExt cx="1680" cy="1680"/>
              </a:xfrm>
            </p:grpSpPr>
            <p:sp>
              <p:nvSpPr>
                <p:cNvPr id="29" name="Oval 57"/>
                <p:cNvSpPr>
                  <a:spLocks noChangeArrowheads="1"/>
                </p:cNvSpPr>
                <p:nvPr/>
              </p:nvSpPr>
              <p:spPr bwMode="gray">
                <a:xfrm>
                  <a:off x="2016" y="1920"/>
                  <a:ext cx="1680" cy="1680"/>
                </a:xfrm>
                <a:prstGeom prst="ellipse">
                  <a:avLst/>
                </a:prstGeom>
                <a:gradFill rotWithShape="1">
                  <a:gsLst>
                    <a:gs pos="0">
                      <a:srgbClr val="56B0CC"/>
                    </a:gs>
                    <a:gs pos="100000">
                      <a:srgbClr val="152B3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0" name="Freeform 58"/>
                <p:cNvSpPr>
                  <a:spLocks/>
                </p:cNvSpPr>
                <p:nvPr/>
              </p:nvSpPr>
              <p:spPr bwMode="gray">
                <a:xfrm>
                  <a:off x="2208" y="1948"/>
                  <a:ext cx="1296" cy="634"/>
                </a:xfrm>
                <a:custGeom>
                  <a:avLst/>
                  <a:gdLst>
                    <a:gd name="T0" fmla="*/ 1205 w 1321"/>
                    <a:gd name="T1" fmla="*/ 252 h 712"/>
                    <a:gd name="T2" fmla="*/ 1220 w 1321"/>
                    <a:gd name="T3" fmla="*/ 279 h 712"/>
                    <a:gd name="T4" fmla="*/ 1223 w 1321"/>
                    <a:gd name="T5" fmla="*/ 302 h 712"/>
                    <a:gd name="T6" fmla="*/ 1218 w 1321"/>
                    <a:gd name="T7" fmla="*/ 324 h 712"/>
                    <a:gd name="T8" fmla="*/ 1202 w 1321"/>
                    <a:gd name="T9" fmla="*/ 345 h 712"/>
                    <a:gd name="T10" fmla="*/ 1178 w 1321"/>
                    <a:gd name="T11" fmla="*/ 364 h 712"/>
                    <a:gd name="T12" fmla="*/ 1148 w 1321"/>
                    <a:gd name="T13" fmla="*/ 380 h 712"/>
                    <a:gd name="T14" fmla="*/ 1108 w 1321"/>
                    <a:gd name="T15" fmla="*/ 394 h 712"/>
                    <a:gd name="T16" fmla="*/ 1063 w 1321"/>
                    <a:gd name="T17" fmla="*/ 409 h 712"/>
                    <a:gd name="T18" fmla="*/ 1011 w 1321"/>
                    <a:gd name="T19" fmla="*/ 419 h 712"/>
                    <a:gd name="T20" fmla="*/ 955 w 1321"/>
                    <a:gd name="T21" fmla="*/ 429 h 712"/>
                    <a:gd name="T22" fmla="*/ 896 w 1321"/>
                    <a:gd name="T23" fmla="*/ 436 h 712"/>
                    <a:gd name="T24" fmla="*/ 830 w 1321"/>
                    <a:gd name="T25" fmla="*/ 443 h 712"/>
                    <a:gd name="T26" fmla="*/ 763 w 1321"/>
                    <a:gd name="T27" fmla="*/ 446 h 712"/>
                    <a:gd name="T28" fmla="*/ 737 w 1321"/>
                    <a:gd name="T29" fmla="*/ 448 h 712"/>
                    <a:gd name="T30" fmla="*/ 441 w 1321"/>
                    <a:gd name="T31" fmla="*/ 448 h 712"/>
                    <a:gd name="T32" fmla="*/ 437 w 1321"/>
                    <a:gd name="T33" fmla="*/ 448 h 712"/>
                    <a:gd name="T34" fmla="*/ 379 w 1321"/>
                    <a:gd name="T35" fmla="*/ 445 h 712"/>
                    <a:gd name="T36" fmla="*/ 323 w 1321"/>
                    <a:gd name="T37" fmla="*/ 443 h 712"/>
                    <a:gd name="T38" fmla="*/ 270 w 1321"/>
                    <a:gd name="T39" fmla="*/ 438 h 712"/>
                    <a:gd name="T40" fmla="*/ 219 w 1321"/>
                    <a:gd name="T41" fmla="*/ 434 h 712"/>
                    <a:gd name="T42" fmla="*/ 173 w 1321"/>
                    <a:gd name="T43" fmla="*/ 426 h 712"/>
                    <a:gd name="T44" fmla="*/ 130 w 1321"/>
                    <a:gd name="T45" fmla="*/ 416 h 712"/>
                    <a:gd name="T46" fmla="*/ 94 w 1321"/>
                    <a:gd name="T47" fmla="*/ 408 h 712"/>
                    <a:gd name="T48" fmla="*/ 63 w 1321"/>
                    <a:gd name="T49" fmla="*/ 396 h 712"/>
                    <a:gd name="T50" fmla="*/ 35 w 1321"/>
                    <a:gd name="T51" fmla="*/ 382 h 712"/>
                    <a:gd name="T52" fmla="*/ 18 w 1321"/>
                    <a:gd name="T53" fmla="*/ 366 h 712"/>
                    <a:gd name="T54" fmla="*/ 6 w 1321"/>
                    <a:gd name="T55" fmla="*/ 348 h 712"/>
                    <a:gd name="T56" fmla="*/ 0 w 1321"/>
                    <a:gd name="T57" fmla="*/ 329 h 712"/>
                    <a:gd name="T58" fmla="*/ 0 w 1321"/>
                    <a:gd name="T59" fmla="*/ 327 h 712"/>
                    <a:gd name="T60" fmla="*/ 4 w 1321"/>
                    <a:gd name="T61" fmla="*/ 306 h 712"/>
                    <a:gd name="T62" fmla="*/ 16 w 1321"/>
                    <a:gd name="T63" fmla="*/ 280 h 712"/>
                    <a:gd name="T64" fmla="*/ 47 w 1321"/>
                    <a:gd name="T65" fmla="*/ 232 h 712"/>
                    <a:gd name="T66" fmla="*/ 86 w 1321"/>
                    <a:gd name="T67" fmla="*/ 188 h 712"/>
                    <a:gd name="T68" fmla="*/ 135 w 1321"/>
                    <a:gd name="T69" fmla="*/ 148 h 712"/>
                    <a:gd name="T70" fmla="*/ 188 w 1321"/>
                    <a:gd name="T71" fmla="*/ 111 h 712"/>
                    <a:gd name="T72" fmla="*/ 250 w 1321"/>
                    <a:gd name="T73" fmla="*/ 78 h 712"/>
                    <a:gd name="T74" fmla="*/ 317 w 1321"/>
                    <a:gd name="T75" fmla="*/ 52 h 712"/>
                    <a:gd name="T76" fmla="*/ 384 w 1321"/>
                    <a:gd name="T77" fmla="*/ 29 h 712"/>
                    <a:gd name="T78" fmla="*/ 461 w 1321"/>
                    <a:gd name="T79" fmla="*/ 13 h 712"/>
                    <a:gd name="T80" fmla="*/ 538 w 1321"/>
                    <a:gd name="T81" fmla="*/ 4 h 712"/>
                    <a:gd name="T82" fmla="*/ 618 w 1321"/>
                    <a:gd name="T83" fmla="*/ 0 h 712"/>
                    <a:gd name="T84" fmla="*/ 618 w 1321"/>
                    <a:gd name="T85" fmla="*/ 0 h 712"/>
                    <a:gd name="T86" fmla="*/ 703 w 1321"/>
                    <a:gd name="T87" fmla="*/ 4 h 712"/>
                    <a:gd name="T88" fmla="*/ 785 w 1321"/>
                    <a:gd name="T89" fmla="*/ 14 h 712"/>
                    <a:gd name="T90" fmla="*/ 863 w 1321"/>
                    <a:gd name="T91" fmla="*/ 33 h 712"/>
                    <a:gd name="T92" fmla="*/ 936 w 1321"/>
                    <a:gd name="T93" fmla="*/ 56 h 712"/>
                    <a:gd name="T94" fmla="*/ 1003 w 1321"/>
                    <a:gd name="T95" fmla="*/ 86 h 712"/>
                    <a:gd name="T96" fmla="*/ 1064 w 1321"/>
                    <a:gd name="T97" fmla="*/ 122 h 712"/>
                    <a:gd name="T98" fmla="*/ 1119 w 1321"/>
                    <a:gd name="T99" fmla="*/ 161 h 712"/>
                    <a:gd name="T100" fmla="*/ 1166 w 1321"/>
                    <a:gd name="T101" fmla="*/ 204 h 712"/>
                    <a:gd name="T102" fmla="*/ 1205 w 1321"/>
                    <a:gd name="T103" fmla="*/ 252 h 712"/>
                    <a:gd name="T104" fmla="*/ 1205 w 1321"/>
                    <a:gd name="T105" fmla="*/ 25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56B0CC"/>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grpSp>
          <p:sp>
            <p:nvSpPr>
              <p:cNvPr id="28" name="Text Box 59"/>
              <p:cNvSpPr txBox="1">
                <a:spLocks noChangeArrowheads="1"/>
              </p:cNvSpPr>
              <p:nvPr/>
            </p:nvSpPr>
            <p:spPr bwMode="gray">
              <a:xfrm>
                <a:off x="3693" y="3360"/>
                <a:ext cx="177" cy="191"/>
              </a:xfrm>
              <a:prstGeom prst="rect">
                <a:avLst/>
              </a:prstGeom>
              <a:noFill/>
              <a:ln>
                <a:noFill/>
              </a:ln>
              <a:effectLst/>
              <a:extLst/>
            </p:spPr>
            <p:txBody>
              <a:bodyPr wrap="none">
                <a:spAutoFit/>
              </a:bodyPr>
              <a:lstStyle/>
              <a:p>
                <a:pPr algn="ctr">
                  <a:defRPr/>
                </a:pPr>
                <a:r>
                  <a:rPr lang="en-US" sz="2400" b="1">
                    <a:solidFill>
                      <a:srgbClr val="000000"/>
                    </a:solidFill>
                    <a:effectLst>
                      <a:outerShdw blurRad="38100" dist="38100" dir="2700000" algn="tl">
                        <a:srgbClr val="C0C0C0"/>
                      </a:outerShdw>
                    </a:effectLst>
                    <a:latin typeface="Verdana" panose="020B0604030504040204" pitchFamily="34" charset="0"/>
                  </a:rPr>
                  <a:t>C</a:t>
                </a:r>
              </a:p>
            </p:txBody>
          </p:sp>
        </p:grpSp>
      </p:grpSp>
      <p:grpSp>
        <p:nvGrpSpPr>
          <p:cNvPr id="13" name="Group 60"/>
          <p:cNvGrpSpPr>
            <a:grpSpLocks/>
          </p:cNvGrpSpPr>
          <p:nvPr/>
        </p:nvGrpSpPr>
        <p:grpSpPr bwMode="auto">
          <a:xfrm>
            <a:off x="5731099" y="1606034"/>
            <a:ext cx="4110038" cy="931863"/>
            <a:chOff x="1" y="862"/>
            <a:chExt cx="3554" cy="802"/>
          </a:xfrm>
        </p:grpSpPr>
        <p:sp>
          <p:nvSpPr>
            <p:cNvPr id="19" name="Rectangle 61"/>
            <p:cNvSpPr>
              <a:spLocks noChangeArrowheads="1"/>
            </p:cNvSpPr>
            <p:nvPr/>
          </p:nvSpPr>
          <p:spPr bwMode="gray">
            <a:xfrm>
              <a:off x="1" y="1084"/>
              <a:ext cx="3148" cy="576"/>
            </a:xfrm>
            <a:prstGeom prst="rect">
              <a:avLst/>
            </a:prstGeom>
            <a:gradFill rotWithShape="1">
              <a:gsLst>
                <a:gs pos="0">
                  <a:srgbClr val="FFFFFF"/>
                </a:gs>
                <a:gs pos="100000">
                  <a:srgbClr val="E98931"/>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nvGrpSpPr>
            <p:cNvPr id="20" name="Group 62"/>
            <p:cNvGrpSpPr>
              <a:grpSpLocks/>
            </p:cNvGrpSpPr>
            <p:nvPr/>
          </p:nvGrpSpPr>
          <p:grpSpPr bwMode="auto">
            <a:xfrm>
              <a:off x="2736" y="862"/>
              <a:ext cx="819" cy="802"/>
              <a:chOff x="1489" y="1968"/>
              <a:chExt cx="432" cy="432"/>
            </a:xfrm>
          </p:grpSpPr>
          <p:grpSp>
            <p:nvGrpSpPr>
              <p:cNvPr id="21" name="Group 63"/>
              <p:cNvGrpSpPr>
                <a:grpSpLocks/>
              </p:cNvGrpSpPr>
              <p:nvPr/>
            </p:nvGrpSpPr>
            <p:grpSpPr bwMode="auto">
              <a:xfrm>
                <a:off x="1489" y="1968"/>
                <a:ext cx="432" cy="432"/>
                <a:chOff x="2019" y="1920"/>
                <a:chExt cx="1681" cy="1678"/>
              </a:xfrm>
            </p:grpSpPr>
            <p:sp>
              <p:nvSpPr>
                <p:cNvPr id="23" name="Oval 64"/>
                <p:cNvSpPr>
                  <a:spLocks noChangeArrowheads="1"/>
                </p:cNvSpPr>
                <p:nvPr/>
              </p:nvSpPr>
              <p:spPr bwMode="gray">
                <a:xfrm>
                  <a:off x="2019" y="1920"/>
                  <a:ext cx="1681" cy="1678"/>
                </a:xfrm>
                <a:prstGeom prst="ellipse">
                  <a:avLst/>
                </a:prstGeom>
                <a:gradFill rotWithShape="1">
                  <a:gsLst>
                    <a:gs pos="0">
                      <a:srgbClr val="FF9900"/>
                    </a:gs>
                    <a:gs pos="100000">
                      <a:srgbClr val="643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4" name="Freeform 65"/>
                <p:cNvSpPr>
                  <a:spLocks/>
                </p:cNvSpPr>
                <p:nvPr/>
              </p:nvSpPr>
              <p:spPr bwMode="gray">
                <a:xfrm>
                  <a:off x="2209" y="1951"/>
                  <a:ext cx="1296" cy="634"/>
                </a:xfrm>
                <a:custGeom>
                  <a:avLst/>
                  <a:gdLst>
                    <a:gd name="T0" fmla="*/ 1205 w 1321"/>
                    <a:gd name="T1" fmla="*/ 252 h 712"/>
                    <a:gd name="T2" fmla="*/ 1220 w 1321"/>
                    <a:gd name="T3" fmla="*/ 279 h 712"/>
                    <a:gd name="T4" fmla="*/ 1223 w 1321"/>
                    <a:gd name="T5" fmla="*/ 302 h 712"/>
                    <a:gd name="T6" fmla="*/ 1218 w 1321"/>
                    <a:gd name="T7" fmla="*/ 324 h 712"/>
                    <a:gd name="T8" fmla="*/ 1202 w 1321"/>
                    <a:gd name="T9" fmla="*/ 345 h 712"/>
                    <a:gd name="T10" fmla="*/ 1178 w 1321"/>
                    <a:gd name="T11" fmla="*/ 364 h 712"/>
                    <a:gd name="T12" fmla="*/ 1148 w 1321"/>
                    <a:gd name="T13" fmla="*/ 380 h 712"/>
                    <a:gd name="T14" fmla="*/ 1108 w 1321"/>
                    <a:gd name="T15" fmla="*/ 394 h 712"/>
                    <a:gd name="T16" fmla="*/ 1063 w 1321"/>
                    <a:gd name="T17" fmla="*/ 409 h 712"/>
                    <a:gd name="T18" fmla="*/ 1011 w 1321"/>
                    <a:gd name="T19" fmla="*/ 419 h 712"/>
                    <a:gd name="T20" fmla="*/ 955 w 1321"/>
                    <a:gd name="T21" fmla="*/ 429 h 712"/>
                    <a:gd name="T22" fmla="*/ 896 w 1321"/>
                    <a:gd name="T23" fmla="*/ 436 h 712"/>
                    <a:gd name="T24" fmla="*/ 830 w 1321"/>
                    <a:gd name="T25" fmla="*/ 443 h 712"/>
                    <a:gd name="T26" fmla="*/ 763 w 1321"/>
                    <a:gd name="T27" fmla="*/ 446 h 712"/>
                    <a:gd name="T28" fmla="*/ 737 w 1321"/>
                    <a:gd name="T29" fmla="*/ 448 h 712"/>
                    <a:gd name="T30" fmla="*/ 441 w 1321"/>
                    <a:gd name="T31" fmla="*/ 448 h 712"/>
                    <a:gd name="T32" fmla="*/ 437 w 1321"/>
                    <a:gd name="T33" fmla="*/ 448 h 712"/>
                    <a:gd name="T34" fmla="*/ 379 w 1321"/>
                    <a:gd name="T35" fmla="*/ 445 h 712"/>
                    <a:gd name="T36" fmla="*/ 323 w 1321"/>
                    <a:gd name="T37" fmla="*/ 443 h 712"/>
                    <a:gd name="T38" fmla="*/ 270 w 1321"/>
                    <a:gd name="T39" fmla="*/ 438 h 712"/>
                    <a:gd name="T40" fmla="*/ 219 w 1321"/>
                    <a:gd name="T41" fmla="*/ 434 h 712"/>
                    <a:gd name="T42" fmla="*/ 173 w 1321"/>
                    <a:gd name="T43" fmla="*/ 426 h 712"/>
                    <a:gd name="T44" fmla="*/ 130 w 1321"/>
                    <a:gd name="T45" fmla="*/ 416 h 712"/>
                    <a:gd name="T46" fmla="*/ 94 w 1321"/>
                    <a:gd name="T47" fmla="*/ 408 h 712"/>
                    <a:gd name="T48" fmla="*/ 63 w 1321"/>
                    <a:gd name="T49" fmla="*/ 396 h 712"/>
                    <a:gd name="T50" fmla="*/ 35 w 1321"/>
                    <a:gd name="T51" fmla="*/ 382 h 712"/>
                    <a:gd name="T52" fmla="*/ 18 w 1321"/>
                    <a:gd name="T53" fmla="*/ 366 h 712"/>
                    <a:gd name="T54" fmla="*/ 6 w 1321"/>
                    <a:gd name="T55" fmla="*/ 348 h 712"/>
                    <a:gd name="T56" fmla="*/ 0 w 1321"/>
                    <a:gd name="T57" fmla="*/ 329 h 712"/>
                    <a:gd name="T58" fmla="*/ 0 w 1321"/>
                    <a:gd name="T59" fmla="*/ 327 h 712"/>
                    <a:gd name="T60" fmla="*/ 4 w 1321"/>
                    <a:gd name="T61" fmla="*/ 306 h 712"/>
                    <a:gd name="T62" fmla="*/ 16 w 1321"/>
                    <a:gd name="T63" fmla="*/ 280 h 712"/>
                    <a:gd name="T64" fmla="*/ 47 w 1321"/>
                    <a:gd name="T65" fmla="*/ 232 h 712"/>
                    <a:gd name="T66" fmla="*/ 86 w 1321"/>
                    <a:gd name="T67" fmla="*/ 188 h 712"/>
                    <a:gd name="T68" fmla="*/ 135 w 1321"/>
                    <a:gd name="T69" fmla="*/ 148 h 712"/>
                    <a:gd name="T70" fmla="*/ 188 w 1321"/>
                    <a:gd name="T71" fmla="*/ 111 h 712"/>
                    <a:gd name="T72" fmla="*/ 250 w 1321"/>
                    <a:gd name="T73" fmla="*/ 78 h 712"/>
                    <a:gd name="T74" fmla="*/ 317 w 1321"/>
                    <a:gd name="T75" fmla="*/ 52 h 712"/>
                    <a:gd name="T76" fmla="*/ 384 w 1321"/>
                    <a:gd name="T77" fmla="*/ 29 h 712"/>
                    <a:gd name="T78" fmla="*/ 461 w 1321"/>
                    <a:gd name="T79" fmla="*/ 13 h 712"/>
                    <a:gd name="T80" fmla="*/ 538 w 1321"/>
                    <a:gd name="T81" fmla="*/ 4 h 712"/>
                    <a:gd name="T82" fmla="*/ 618 w 1321"/>
                    <a:gd name="T83" fmla="*/ 0 h 712"/>
                    <a:gd name="T84" fmla="*/ 618 w 1321"/>
                    <a:gd name="T85" fmla="*/ 0 h 712"/>
                    <a:gd name="T86" fmla="*/ 703 w 1321"/>
                    <a:gd name="T87" fmla="*/ 4 h 712"/>
                    <a:gd name="T88" fmla="*/ 785 w 1321"/>
                    <a:gd name="T89" fmla="*/ 14 h 712"/>
                    <a:gd name="T90" fmla="*/ 863 w 1321"/>
                    <a:gd name="T91" fmla="*/ 33 h 712"/>
                    <a:gd name="T92" fmla="*/ 936 w 1321"/>
                    <a:gd name="T93" fmla="*/ 56 h 712"/>
                    <a:gd name="T94" fmla="*/ 1003 w 1321"/>
                    <a:gd name="T95" fmla="*/ 86 h 712"/>
                    <a:gd name="T96" fmla="*/ 1064 w 1321"/>
                    <a:gd name="T97" fmla="*/ 122 h 712"/>
                    <a:gd name="T98" fmla="*/ 1119 w 1321"/>
                    <a:gd name="T99" fmla="*/ 161 h 712"/>
                    <a:gd name="T100" fmla="*/ 1166 w 1321"/>
                    <a:gd name="T101" fmla="*/ 204 h 712"/>
                    <a:gd name="T102" fmla="*/ 1205 w 1321"/>
                    <a:gd name="T103" fmla="*/ 252 h 712"/>
                    <a:gd name="T104" fmla="*/ 1205 w 1321"/>
                    <a:gd name="T105" fmla="*/ 25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grpSp>
          <p:sp>
            <p:nvSpPr>
              <p:cNvPr id="22" name="Text Box 66"/>
              <p:cNvSpPr txBox="1">
                <a:spLocks noChangeArrowheads="1"/>
              </p:cNvSpPr>
              <p:nvPr/>
            </p:nvSpPr>
            <p:spPr bwMode="gray">
              <a:xfrm>
                <a:off x="1619" y="2020"/>
                <a:ext cx="192" cy="212"/>
              </a:xfrm>
              <a:prstGeom prst="rect">
                <a:avLst/>
              </a:prstGeom>
              <a:noFill/>
              <a:ln>
                <a:noFill/>
              </a:ln>
              <a:effectLst/>
              <a:extLst/>
            </p:spPr>
            <p:txBody>
              <a:bodyPr wrap="none">
                <a:spAutoFit/>
              </a:bodyPr>
              <a:lstStyle/>
              <a:p>
                <a:pPr algn="ctr">
                  <a:defRPr/>
                </a:pPr>
                <a:r>
                  <a:rPr lang="en-US" sz="2400" b="1">
                    <a:solidFill>
                      <a:srgbClr val="000000"/>
                    </a:solidFill>
                    <a:effectLst>
                      <a:outerShdw blurRad="38100" dist="38100" dir="2700000" algn="tl">
                        <a:srgbClr val="C0C0C0"/>
                      </a:outerShdw>
                    </a:effectLst>
                    <a:latin typeface="Verdana" panose="020B0604030504040204" pitchFamily="34" charset="0"/>
                  </a:rPr>
                  <a:t>A</a:t>
                </a:r>
              </a:p>
            </p:txBody>
          </p:sp>
        </p:grpSp>
      </p:grpSp>
      <p:sp>
        <p:nvSpPr>
          <p:cNvPr id="14" name="Text Box 67"/>
          <p:cNvSpPr txBox="1">
            <a:spLocks noChangeArrowheads="1"/>
          </p:cNvSpPr>
          <p:nvPr/>
        </p:nvSpPr>
        <p:spPr bwMode="gray">
          <a:xfrm>
            <a:off x="6091462" y="1907659"/>
            <a:ext cx="2679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Ẩn</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dụ</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a:p>
            <a:pPr algn="r"/>
            <a:endParaRPr lang="en-US" sz="3200" b="1" dirty="0">
              <a:solidFill>
                <a:srgbClr val="7030A0"/>
              </a:solidFill>
            </a:endParaRPr>
          </a:p>
        </p:txBody>
      </p:sp>
      <p:sp>
        <p:nvSpPr>
          <p:cNvPr id="15" name="Text Box 68"/>
          <p:cNvSpPr txBox="1">
            <a:spLocks noChangeArrowheads="1"/>
          </p:cNvSpPr>
          <p:nvPr/>
        </p:nvSpPr>
        <p:spPr bwMode="gray">
          <a:xfrm>
            <a:off x="7151912" y="2702997"/>
            <a:ext cx="267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Nhân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hóa</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6" name="Text Box 69"/>
          <p:cNvSpPr txBox="1">
            <a:spLocks noChangeArrowheads="1"/>
          </p:cNvSpPr>
          <p:nvPr/>
        </p:nvSpPr>
        <p:spPr bwMode="gray">
          <a:xfrm>
            <a:off x="7223349" y="3579297"/>
            <a:ext cx="3105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err="1" smtClean="0">
                <a:solidFill>
                  <a:schemeClr val="accent5">
                    <a:lumMod val="75000"/>
                  </a:schemeClr>
                </a:solidFill>
                <a:latin typeface="Times New Roman" panose="02020603050405020304" pitchFamily="18" charset="0"/>
                <a:cs typeface="Times New Roman" panose="02020603050405020304" pitchFamily="18" charset="0"/>
              </a:rPr>
              <a:t>Đối</a:t>
            </a:r>
            <a:r>
              <a:rPr lang="en-US" sz="4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solidFill>
                  <a:schemeClr val="accent5">
                    <a:lumMod val="75000"/>
                  </a:schemeClr>
                </a:solidFill>
                <a:latin typeface="Times New Roman" panose="02020603050405020304" pitchFamily="18" charset="0"/>
                <a:cs typeface="Times New Roman" panose="02020603050405020304" pitchFamily="18" charset="0"/>
              </a:rPr>
              <a:t>lập</a:t>
            </a:r>
            <a:endParaRPr lang="en-US" sz="4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7" name="Text Box 70"/>
          <p:cNvSpPr txBox="1">
            <a:spLocks noChangeArrowheads="1"/>
          </p:cNvSpPr>
          <p:nvPr/>
        </p:nvSpPr>
        <p:spPr bwMode="gray">
          <a:xfrm>
            <a:off x="8396512" y="4480997"/>
            <a:ext cx="267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smtClean="0">
                <a:solidFill>
                  <a:srgbClr val="002060"/>
                </a:solidFill>
                <a:latin typeface="Times New Roman" panose="02020603050405020304" pitchFamily="18" charset="0"/>
                <a:cs typeface="Times New Roman" panose="02020603050405020304" pitchFamily="18" charset="0"/>
              </a:rPr>
              <a:t>So </a:t>
            </a:r>
            <a:r>
              <a:rPr lang="en-US" sz="4000" b="1" dirty="0" err="1" smtClean="0">
                <a:solidFill>
                  <a:srgbClr val="002060"/>
                </a:solidFill>
                <a:latin typeface="Times New Roman" panose="02020603050405020304" pitchFamily="18" charset="0"/>
                <a:cs typeface="Times New Roman" panose="02020603050405020304" pitchFamily="18" charset="0"/>
              </a:rPr>
              <a:t>sánh</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42" name="Picture 41" descr="LIGHTBLB"/>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410184" y="5713775"/>
            <a:ext cx="1045128" cy="1144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 name="Picture 43" descr="LIGHTBLB"/>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532734" y="5713775"/>
            <a:ext cx="1045128" cy="1144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 name="Picture 44" descr="LIGHTBLB"/>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581016" y="5727583"/>
            <a:ext cx="1045128" cy="1144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 name="38798819_correct-answer-bell-and-applause-02">
            <a:hlinkClick r:id="" action="ppaction://media"/>
          </p:cNvPr>
          <p:cNvPicPr>
            <a:picLocks noChangeAspect="1"/>
          </p:cNvPicPr>
          <p:nvPr>
            <a:audioFile r:link="rId1"/>
            <p:extLst>
              <p:ext uri="{DAA4B4D4-6D71-4841-9C94-3DE7FCFB9230}">
                <p14:media xmlns:p14="http://schemas.microsoft.com/office/powerpoint/2010/main" r:embed="rId2">
                  <p14:trim end="0.575"/>
                </p14:media>
              </p:ext>
            </p:extLst>
          </p:nvPr>
        </p:nvPicPr>
        <p:blipFill>
          <a:blip r:embed="rId8"/>
          <a:stretch>
            <a:fillRect/>
          </a:stretch>
        </p:blipFill>
        <p:spPr>
          <a:xfrm>
            <a:off x="11582400" y="6198832"/>
            <a:ext cx="609600" cy="609600"/>
          </a:xfrm>
          <a:prstGeom prst="rect">
            <a:avLst/>
          </a:prstGeom>
        </p:spPr>
      </p:pic>
      <p:pic>
        <p:nvPicPr>
          <p:cNvPr id="46"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77862" y="5539665"/>
            <a:ext cx="609600" cy="609600"/>
          </a:xfrm>
          <a:prstGeom prst="rect">
            <a:avLst/>
          </a:prstGeom>
        </p:spPr>
      </p:pic>
      <p:pic>
        <p:nvPicPr>
          <p:cNvPr id="47"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70707" y="4880498"/>
            <a:ext cx="609600" cy="609600"/>
          </a:xfrm>
          <a:prstGeom prst="rect">
            <a:avLst/>
          </a:prstGeom>
        </p:spPr>
      </p:pic>
      <p:pic>
        <p:nvPicPr>
          <p:cNvPr id="48"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68215" y="4159060"/>
            <a:ext cx="609600" cy="609600"/>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9462" y="4729441"/>
            <a:ext cx="2857500" cy="2038350"/>
          </a:xfrm>
          <a:prstGeom prst="rect">
            <a:avLst/>
          </a:prstGeom>
        </p:spPr>
      </p:pic>
      <p:sp>
        <p:nvSpPr>
          <p:cNvPr id="50" name="Title 5"/>
          <p:cNvSpPr>
            <a:spLocks noGrp="1"/>
          </p:cNvSpPr>
          <p:nvPr>
            <p:ph type="title" idx="4294967295"/>
          </p:nvPr>
        </p:nvSpPr>
        <p:spPr>
          <a:xfrm>
            <a:off x="0" y="0"/>
            <a:ext cx="12192000" cy="1143000"/>
          </a:xfrm>
          <a:prstGeom prst="homePlate">
            <a:avLst/>
          </a:prstGeom>
          <a:solidFill>
            <a:schemeClr val="accent1">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err="1">
                <a:latin typeface="Times New Roman" pitchFamily="18" charset="0"/>
                <a:cs typeface="Times New Roman" pitchFamily="18" charset="0"/>
              </a:rPr>
              <a:t>Câu</a:t>
            </a:r>
            <a:r>
              <a:rPr lang="en-US" sz="2400" b="1" i="1" dirty="0">
                <a:latin typeface="Times New Roman" pitchFamily="18" charset="0"/>
                <a:cs typeface="Times New Roman" pitchFamily="18" charset="0"/>
              </a:rPr>
              <a:t> 2: Biện </a:t>
            </a:r>
            <a:r>
              <a:rPr lang="en-US" sz="2400" b="1" i="1" dirty="0" err="1">
                <a:latin typeface="Times New Roman" pitchFamily="18" charset="0"/>
                <a:cs typeface="Times New Roman" pitchFamily="18" charset="0"/>
              </a:rPr>
              <a:t>pháp</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nghệ</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thuật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chủ</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yếu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trong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phẩm</a:t>
            </a:r>
            <a:r>
              <a:rPr lang="en-US" sz="2400" b="1" i="1" dirty="0">
                <a:latin typeface="Times New Roman" pitchFamily="18" charset="0"/>
                <a:cs typeface="Times New Roman" pitchFamily="18" charset="0"/>
              </a:rPr>
              <a:t> “Hai </a:t>
            </a:r>
            <a:r>
              <a:rPr lang="vi-VN" sz="2400" b="1" i="1" dirty="0">
                <a:latin typeface="Times New Roman" pitchFamily="18" charset="0"/>
                <a:cs typeface="Times New Roman" pitchFamily="18" charset="0"/>
              </a:rPr>
              <a:t>đứa trẻ” và “Chữ người tử tù” là gì?</a:t>
            </a:r>
          </a:p>
        </p:txBody>
      </p:sp>
      <p:sp>
        <p:nvSpPr>
          <p:cNvPr id="3" name="Action Button: Back or Previous 2">
            <a:hlinkClick r:id="" action="ppaction://hlinkshowjump?jump=firstslide" highlightClick="1"/>
          </p:cNvPr>
          <p:cNvSpPr/>
          <p:nvPr/>
        </p:nvSpPr>
        <p:spPr>
          <a:xfrm>
            <a:off x="614200" y="5854532"/>
            <a:ext cx="693544" cy="6626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52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audio>
              <p:cMediaNode vol="100000" showWhenStopped="0">
                <p:cTn id="2" fill="hold" display="0">
                  <p:stCondLst>
                    <p:cond delay="indefinite"/>
                  </p:stCondLst>
                  <p:endCondLst>
                    <p:cond evt="onStopAudio" delay="0">
                      <p:tgtEl>
                        <p:sldTgt/>
                      </p:tgtEl>
                    </p:cond>
                  </p:endCondLst>
                </p:cTn>
                <p:tgtEl>
                  <p:spTgt spid="43"/>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9123" fill="hold"/>
                                        <p:tgtEl>
                                          <p:spTgt spid="43"/>
                                        </p:tgtEl>
                                      </p:cBhvr>
                                    </p:cmd>
                                  </p:child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500" tmFilter="0, 0; .2, .5; .8, .5; 1, 0"/>
                                        <p:tgtEl>
                                          <p:spTgt spid="16"/>
                                        </p:tgtEl>
                                      </p:cBhvr>
                                    </p:animEffect>
                                    <p:animScale>
                                      <p:cBhvr>
                                        <p:cTn id="13" dur="250" autoRev="1" fill="hold"/>
                                        <p:tgtEl>
                                          <p:spTgt spid="16"/>
                                        </p:tgtEl>
                                      </p:cBhvr>
                                      <p:by x="105000" y="105000"/>
                                    </p:animScale>
                                  </p:childTnLst>
                                </p:cTn>
                              </p:par>
                              <p:par>
                                <p:cTn id="14" presetID="26"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80">
                                          <p:stCondLst>
                                            <p:cond delay="0"/>
                                          </p:stCondLst>
                                        </p:cTn>
                                        <p:tgtEl>
                                          <p:spTgt spid="49"/>
                                        </p:tgtEl>
                                      </p:cBhvr>
                                    </p:animEffect>
                                    <p:anim calcmode="lin" valueType="num">
                                      <p:cBhvr>
                                        <p:cTn id="17"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2" dur="26">
                                          <p:stCondLst>
                                            <p:cond delay="650"/>
                                          </p:stCondLst>
                                        </p:cTn>
                                        <p:tgtEl>
                                          <p:spTgt spid="49"/>
                                        </p:tgtEl>
                                      </p:cBhvr>
                                      <p:to x="100000" y="60000"/>
                                    </p:animScale>
                                    <p:animScale>
                                      <p:cBhvr>
                                        <p:cTn id="23" dur="166" decel="50000">
                                          <p:stCondLst>
                                            <p:cond delay="676"/>
                                          </p:stCondLst>
                                        </p:cTn>
                                        <p:tgtEl>
                                          <p:spTgt spid="49"/>
                                        </p:tgtEl>
                                      </p:cBhvr>
                                      <p:to x="100000" y="100000"/>
                                    </p:animScale>
                                    <p:animScale>
                                      <p:cBhvr>
                                        <p:cTn id="24" dur="26">
                                          <p:stCondLst>
                                            <p:cond delay="1312"/>
                                          </p:stCondLst>
                                        </p:cTn>
                                        <p:tgtEl>
                                          <p:spTgt spid="49"/>
                                        </p:tgtEl>
                                      </p:cBhvr>
                                      <p:to x="100000" y="80000"/>
                                    </p:animScale>
                                    <p:animScale>
                                      <p:cBhvr>
                                        <p:cTn id="25" dur="166" decel="50000">
                                          <p:stCondLst>
                                            <p:cond delay="1338"/>
                                          </p:stCondLst>
                                        </p:cTn>
                                        <p:tgtEl>
                                          <p:spTgt spid="49"/>
                                        </p:tgtEl>
                                      </p:cBhvr>
                                      <p:to x="100000" y="100000"/>
                                    </p:animScale>
                                    <p:animScale>
                                      <p:cBhvr>
                                        <p:cTn id="26" dur="26">
                                          <p:stCondLst>
                                            <p:cond delay="1642"/>
                                          </p:stCondLst>
                                        </p:cTn>
                                        <p:tgtEl>
                                          <p:spTgt spid="49"/>
                                        </p:tgtEl>
                                      </p:cBhvr>
                                      <p:to x="100000" y="90000"/>
                                    </p:animScale>
                                    <p:animScale>
                                      <p:cBhvr>
                                        <p:cTn id="27" dur="166" decel="50000">
                                          <p:stCondLst>
                                            <p:cond delay="1668"/>
                                          </p:stCondLst>
                                        </p:cTn>
                                        <p:tgtEl>
                                          <p:spTgt spid="49"/>
                                        </p:tgtEl>
                                      </p:cBhvr>
                                      <p:to x="100000" y="100000"/>
                                    </p:animScale>
                                    <p:animScale>
                                      <p:cBhvr>
                                        <p:cTn id="28" dur="26">
                                          <p:stCondLst>
                                            <p:cond delay="1808"/>
                                          </p:stCondLst>
                                        </p:cTn>
                                        <p:tgtEl>
                                          <p:spTgt spid="49"/>
                                        </p:tgtEl>
                                      </p:cBhvr>
                                      <p:to x="100000" y="95000"/>
                                    </p:animScale>
                                    <p:animScale>
                                      <p:cBhvr>
                                        <p:cTn id="29" dur="166" decel="50000">
                                          <p:stCondLst>
                                            <p:cond delay="1834"/>
                                          </p:stCondLst>
                                        </p:cTn>
                                        <p:tgtEl>
                                          <p:spTgt spid="49"/>
                                        </p:tgtEl>
                                      </p:cBhvr>
                                      <p:to x="100000" y="100000"/>
                                    </p:animScale>
                                  </p:childTnLst>
                                </p:cTn>
                              </p:par>
                              <p:par>
                                <p:cTn id="30" presetID="37" presetClass="path" presetSubtype="0" accel="50000" decel="50000" fill="hold" nodeType="withEffect">
                                  <p:stCondLst>
                                    <p:cond delay="0"/>
                                  </p:stCondLst>
                                  <p:childTnLst>
                                    <p:animMotion origin="layout" path="M -3.95833E-6 -4.44444E-6 L 0.09141 0.04005 C 0.11042 0.04908 0.13907 0.05394 0.16901 0.05394 C 0.20313 0.05394 0.23047 0.04908 0.24948 0.04005 L 0.34102 -4.44444E-6 " pathEditMode="relative" rAng="0" ptsTypes="AAAAA">
                                      <p:cBhvr>
                                        <p:cTn id="31" dur="2000" fill="hold"/>
                                        <p:tgtEl>
                                          <p:spTgt spid="49"/>
                                        </p:tgtEl>
                                        <p:attrNameLst>
                                          <p:attrName>ppt_x</p:attrName>
                                          <p:attrName>ppt_y</p:attrName>
                                        </p:attrNameLst>
                                      </p:cBhvr>
                                      <p:rCtr x="17044" y="2685"/>
                                    </p:animMotion>
                                  </p:childTnLst>
                                </p:cTn>
                              </p:par>
                            </p:childTnLst>
                          </p:cTn>
                        </p:par>
                      </p:childTnLst>
                    </p:cTn>
                  </p:par>
                </p:childTnLst>
              </p:cTn>
              <p:nextCondLst>
                <p:cond evt="onClick" delay="0">
                  <p:tgtEl>
                    <p:spTgt spid="16"/>
                  </p:tgtEl>
                </p:cond>
              </p:nextCondLst>
            </p:seq>
            <p:audio>
              <p:cMediaNode vol="100000" showWhenStopped="0">
                <p:cTn id="32" fill="hold" display="0">
                  <p:stCondLst>
                    <p:cond delay="indefinite"/>
                  </p:stCondLst>
                  <p:endCondLst>
                    <p:cond evt="onStopAudio" delay="0">
                      <p:tgtEl>
                        <p:sldTgt/>
                      </p:tgtEl>
                    </p:cond>
                  </p:endCondLst>
                </p:cTn>
                <p:tgtEl>
                  <p:spTgt spid="46"/>
                </p:tgtEl>
              </p:cMediaNode>
            </p:audio>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704" fill="hold"/>
                                        <p:tgtEl>
                                          <p:spTgt spid="46"/>
                                        </p:tgtEl>
                                      </p:cBhvr>
                                    </p:cmd>
                                  </p:childTnLst>
                                </p:cTn>
                              </p:par>
                            </p:childTnLst>
                          </p:cTn>
                        </p:par>
                      </p:childTnLst>
                    </p:cTn>
                  </p:par>
                </p:childTnLst>
              </p:cTn>
              <p:nextCondLst>
                <p:cond evt="onClick" delay="0">
                  <p:tgtEl>
                    <p:spTgt spid="14"/>
                  </p:tgtEl>
                </p:cond>
              </p:nextCondLst>
            </p:seq>
            <p:audio>
              <p:cMediaNode vol="100000" showWhenStopped="0">
                <p:cTn id="38" fill="hold" display="0">
                  <p:stCondLst>
                    <p:cond delay="indefinite"/>
                  </p:stCondLst>
                  <p:endCondLst>
                    <p:cond evt="onStopAudio" delay="0">
                      <p:tgtEl>
                        <p:sldTgt/>
                      </p:tgtEl>
                    </p:cond>
                  </p:endCondLst>
                </p:cTn>
                <p:tgtEl>
                  <p:spTgt spid="47"/>
                </p:tgtEl>
              </p:cMediaNode>
            </p:audi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704" fill="hold"/>
                                        <p:tgtEl>
                                          <p:spTgt spid="47"/>
                                        </p:tgtEl>
                                      </p:cBhvr>
                                    </p:cmd>
                                  </p:childTnLst>
                                </p:cTn>
                              </p:par>
                            </p:childTnLst>
                          </p:cTn>
                        </p:par>
                      </p:childTnLst>
                    </p:cTn>
                  </p:par>
                </p:childTnLst>
              </p:cTn>
              <p:nextCondLst>
                <p:cond evt="onClick" delay="0">
                  <p:tgtEl>
                    <p:spTgt spid="15"/>
                  </p:tgtEl>
                </p:cond>
              </p:nextCondLst>
            </p:seq>
            <p:audio>
              <p:cMediaNode vol="100000" showWhenStopped="0">
                <p:cTn id="44" fill="hold" display="0">
                  <p:stCondLst>
                    <p:cond delay="indefinite"/>
                  </p:stCondLst>
                  <p:endCondLst>
                    <p:cond evt="onStopAudio" delay="0">
                      <p:tgtEl>
                        <p:sldTgt/>
                      </p:tgtEl>
                    </p:cond>
                  </p:endCondLst>
                </p:cTn>
                <p:tgtEl>
                  <p:spTgt spid="48"/>
                </p:tgtEl>
              </p:cMediaNode>
            </p:audio>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704" fill="hold"/>
                                        <p:tgtEl>
                                          <p:spTgt spid="48"/>
                                        </p:tgtEl>
                                      </p:cBhvr>
                                    </p:cmd>
                                  </p:childTnLst>
                                </p:cTn>
                              </p:par>
                            </p:childTnLst>
                          </p:cTn>
                        </p:par>
                      </p:childTnLst>
                    </p:cTn>
                  </p:par>
                </p:childTnLst>
              </p:cTn>
              <p:nextCondLst>
                <p:cond evt="onClick" delay="0">
                  <p:tgtEl>
                    <p:spTgt spid="17"/>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rot="16200000">
            <a:off x="1778794" y="4196556"/>
            <a:ext cx="4157662" cy="152400"/>
            <a:chOff x="0" y="1824"/>
            <a:chExt cx="5760" cy="90"/>
          </a:xfrm>
        </p:grpSpPr>
        <p:sp>
          <p:nvSpPr>
            <p:cNvPr id="43" name="Rectangle 42"/>
            <p:cNvSpPr>
              <a:spLocks noChangeArrowheads="1"/>
            </p:cNvSpPr>
            <p:nvPr/>
          </p:nvSpPr>
          <p:spPr bwMode="gray">
            <a:xfrm>
              <a:off x="0" y="1824"/>
              <a:ext cx="5760" cy="90"/>
            </a:xfrm>
            <a:prstGeom prst="rect">
              <a:avLst/>
            </a:prstGeom>
            <a:gradFill rotWithShape="1">
              <a:gsLst>
                <a:gs pos="0">
                  <a:srgbClr val="5F5F5F"/>
                </a:gs>
                <a:gs pos="50000">
                  <a:srgbClr val="5F5F5F">
                    <a:gamma/>
                    <a:tint val="45490"/>
                    <a:invGamma/>
                  </a:srgbClr>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4" name="Rectangle 43"/>
            <p:cNvSpPr>
              <a:spLocks noChangeArrowheads="1"/>
            </p:cNvSpPr>
            <p:nvPr/>
          </p:nvSpPr>
          <p:spPr bwMode="gray">
            <a:xfrm>
              <a:off x="0" y="1872"/>
              <a:ext cx="5760" cy="34"/>
            </a:xfrm>
            <a:prstGeom prst="rect">
              <a:avLst/>
            </a:prstGeom>
            <a:gradFill rotWithShape="1">
              <a:gsLst>
                <a:gs pos="0">
                  <a:srgbClr val="808080">
                    <a:gamma/>
                    <a:tint val="30196"/>
                    <a:invGamma/>
                  </a:srgbClr>
                </a:gs>
                <a:gs pos="100000">
                  <a:srgbClr val="808080"/>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nvGrpSpPr>
          <p:cNvPr id="6" name="Group 5"/>
          <p:cNvGrpSpPr>
            <a:grpSpLocks/>
          </p:cNvGrpSpPr>
          <p:nvPr/>
        </p:nvGrpSpPr>
        <p:grpSpPr bwMode="auto">
          <a:xfrm>
            <a:off x="3429000" y="5378457"/>
            <a:ext cx="5105401" cy="685801"/>
            <a:chOff x="1296" y="2736"/>
            <a:chExt cx="2928" cy="432"/>
          </a:xfrm>
        </p:grpSpPr>
        <p:sp>
          <p:nvSpPr>
            <p:cNvPr id="38" name="AutoShape 6"/>
            <p:cNvSpPr>
              <a:spLocks noChangeArrowheads="1"/>
            </p:cNvSpPr>
            <p:nvPr/>
          </p:nvSpPr>
          <p:spPr bwMode="gray">
            <a:xfrm>
              <a:off x="1511" y="2765"/>
              <a:ext cx="2713"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9" name="Text Box 7"/>
            <p:cNvSpPr txBox="1">
              <a:spLocks noChangeArrowheads="1"/>
            </p:cNvSpPr>
            <p:nvPr/>
          </p:nvSpPr>
          <p:spPr bwMode="auto">
            <a:xfrm>
              <a:off x="1776" y="2784"/>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400" b="1" dirty="0" err="1" smtClean="0">
                  <a:solidFill>
                    <a:srgbClr val="000000"/>
                  </a:solidFill>
                  <a:latin typeface="Times New Roman" panose="02020603050405020304" pitchFamily="18" charset="0"/>
                  <a:cs typeface="Times New Roman" panose="02020603050405020304" pitchFamily="18" charset="0"/>
                </a:rPr>
                <a:t>Bác</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phở</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Siêu</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40" name="Oval 39"/>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1" name="Oval 40"/>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2" name="Text Box 10"/>
            <p:cNvSpPr txBox="1">
              <a:spLocks noChangeArrowheads="1"/>
            </p:cNvSpPr>
            <p:nvPr/>
          </p:nvSpPr>
          <p:spPr bwMode="gray">
            <a:xfrm>
              <a:off x="1427" y="2746"/>
              <a:ext cx="28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D</a:t>
              </a:r>
            </a:p>
          </p:txBody>
        </p:sp>
      </p:grpSp>
      <p:grpSp>
        <p:nvGrpSpPr>
          <p:cNvPr id="7" name="Group 6"/>
          <p:cNvGrpSpPr>
            <a:grpSpLocks/>
          </p:cNvGrpSpPr>
          <p:nvPr/>
        </p:nvGrpSpPr>
        <p:grpSpPr bwMode="auto">
          <a:xfrm>
            <a:off x="3428999" y="2940053"/>
            <a:ext cx="5105399" cy="685801"/>
            <a:chOff x="1296" y="1200"/>
            <a:chExt cx="2928" cy="432"/>
          </a:xfrm>
        </p:grpSpPr>
        <p:sp>
          <p:nvSpPr>
            <p:cNvPr id="33" name="AutoShape 12"/>
            <p:cNvSpPr>
              <a:spLocks noChangeArrowheads="1"/>
            </p:cNvSpPr>
            <p:nvPr/>
          </p:nvSpPr>
          <p:spPr bwMode="gray">
            <a:xfrm>
              <a:off x="1510" y="122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4" name="Text Box 13"/>
            <p:cNvSpPr txBox="1">
              <a:spLocks noChangeArrowheads="1"/>
            </p:cNvSpPr>
            <p:nvPr/>
          </p:nvSpPr>
          <p:spPr bwMode="gray">
            <a:xfrm>
              <a:off x="1776" y="124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400" b="1" dirty="0" err="1" smtClean="0">
                  <a:solidFill>
                    <a:srgbClr val="000000"/>
                  </a:solidFill>
                  <a:latin typeface="Times New Roman" panose="02020603050405020304" pitchFamily="18" charset="0"/>
                  <a:cs typeface="Times New Roman" panose="02020603050405020304" pitchFamily="18" charset="0"/>
                </a:rPr>
                <a:t>Liên</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35" name="Oval 34"/>
            <p:cNvSpPr>
              <a:spLocks noChangeArrowheads="1"/>
            </p:cNvSpPr>
            <p:nvPr/>
          </p:nvSpPr>
          <p:spPr bwMode="gray">
            <a:xfrm rot="1758052">
              <a:off x="1310" y="121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6" name="Oval 35"/>
            <p:cNvSpPr>
              <a:spLocks noChangeArrowheads="1"/>
            </p:cNvSpPr>
            <p:nvPr/>
          </p:nvSpPr>
          <p:spPr bwMode="gray">
            <a:xfrm rot="1758052">
              <a:off x="1296" y="120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7" name="Text Box 16"/>
            <p:cNvSpPr txBox="1">
              <a:spLocks noChangeArrowheads="1"/>
            </p:cNvSpPr>
            <p:nvPr/>
          </p:nvSpPr>
          <p:spPr bwMode="gray">
            <a:xfrm>
              <a:off x="1431" y="1210"/>
              <a:ext cx="2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A</a:t>
              </a:r>
            </a:p>
          </p:txBody>
        </p:sp>
      </p:grpSp>
      <p:grpSp>
        <p:nvGrpSpPr>
          <p:cNvPr id="8" name="Group 7"/>
          <p:cNvGrpSpPr>
            <a:grpSpLocks/>
          </p:cNvGrpSpPr>
          <p:nvPr/>
        </p:nvGrpSpPr>
        <p:grpSpPr bwMode="auto">
          <a:xfrm>
            <a:off x="3428999" y="3702054"/>
            <a:ext cx="5105399" cy="685801"/>
            <a:chOff x="1296" y="1680"/>
            <a:chExt cx="2928" cy="432"/>
          </a:xfrm>
        </p:grpSpPr>
        <p:sp>
          <p:nvSpPr>
            <p:cNvPr id="28" name="AutoShape 18"/>
            <p:cNvSpPr>
              <a:spLocks noChangeArrowheads="1"/>
            </p:cNvSpPr>
            <p:nvPr/>
          </p:nvSpPr>
          <p:spPr bwMode="gray">
            <a:xfrm>
              <a:off x="1510" y="170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9" name="Text Box 19"/>
            <p:cNvSpPr txBox="1">
              <a:spLocks noChangeArrowheads="1"/>
            </p:cNvSpPr>
            <p:nvPr/>
          </p:nvSpPr>
          <p:spPr bwMode="gray">
            <a:xfrm>
              <a:off x="1776" y="172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400" b="1" dirty="0" smtClean="0">
                  <a:solidFill>
                    <a:srgbClr val="000000"/>
                  </a:solidFill>
                  <a:latin typeface="Times New Roman" panose="02020603050405020304" pitchFamily="18" charset="0"/>
                  <a:cs typeface="Times New Roman" panose="02020603050405020304" pitchFamily="18" charset="0"/>
                </a:rPr>
                <a:t>An</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30" name="Oval 29"/>
            <p:cNvSpPr>
              <a:spLocks noChangeArrowheads="1"/>
            </p:cNvSpPr>
            <p:nvPr/>
          </p:nvSpPr>
          <p:spPr bwMode="gray">
            <a:xfrm rot="1758052">
              <a:off x="1310" y="1695"/>
              <a:ext cx="514"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1" name="Oval 30"/>
            <p:cNvSpPr>
              <a:spLocks noChangeArrowheads="1"/>
            </p:cNvSpPr>
            <p:nvPr/>
          </p:nvSpPr>
          <p:spPr bwMode="gray">
            <a:xfrm rot="1758052">
              <a:off x="1296" y="1680"/>
              <a:ext cx="514"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2" name="Text Box 22"/>
            <p:cNvSpPr txBox="1">
              <a:spLocks noChangeArrowheads="1"/>
            </p:cNvSpPr>
            <p:nvPr/>
          </p:nvSpPr>
          <p:spPr bwMode="gray">
            <a:xfrm>
              <a:off x="1434" y="1690"/>
              <a:ext cx="26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B</a:t>
              </a:r>
            </a:p>
          </p:txBody>
        </p:sp>
      </p:grpSp>
      <p:grpSp>
        <p:nvGrpSpPr>
          <p:cNvPr id="9" name="Group 8"/>
          <p:cNvGrpSpPr>
            <a:grpSpLocks/>
          </p:cNvGrpSpPr>
          <p:nvPr/>
        </p:nvGrpSpPr>
        <p:grpSpPr bwMode="auto">
          <a:xfrm>
            <a:off x="3428999" y="4540255"/>
            <a:ext cx="5105399" cy="685801"/>
            <a:chOff x="1296" y="2208"/>
            <a:chExt cx="2928" cy="432"/>
          </a:xfrm>
        </p:grpSpPr>
        <p:sp>
          <p:nvSpPr>
            <p:cNvPr id="23" name="AutoShape 24"/>
            <p:cNvSpPr>
              <a:spLocks noChangeArrowheads="1"/>
            </p:cNvSpPr>
            <p:nvPr/>
          </p:nvSpPr>
          <p:spPr bwMode="gray">
            <a:xfrm>
              <a:off x="1510" y="2237"/>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4" name="Text Box 25"/>
            <p:cNvSpPr txBox="1">
              <a:spLocks noChangeArrowheads="1"/>
            </p:cNvSpPr>
            <p:nvPr/>
          </p:nvSpPr>
          <p:spPr bwMode="gray">
            <a:xfrm>
              <a:off x="1776" y="2256"/>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400" b="1" dirty="0" err="1" smtClean="0">
                  <a:solidFill>
                    <a:srgbClr val="000000"/>
                  </a:solidFill>
                  <a:latin typeface="Times New Roman" panose="02020603050405020304" pitchFamily="18" charset="0"/>
                  <a:cs typeface="Times New Roman" panose="02020603050405020304" pitchFamily="18" charset="0"/>
                </a:rPr>
                <a:t>Chị</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Tí</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25" name="Oval 24"/>
            <p:cNvSpPr>
              <a:spLocks noChangeArrowheads="1"/>
            </p:cNvSpPr>
            <p:nvPr/>
          </p:nvSpPr>
          <p:spPr bwMode="gray">
            <a:xfrm rot="1758052">
              <a:off x="1310" y="2223"/>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6" name="Oval 25"/>
            <p:cNvSpPr>
              <a:spLocks noChangeArrowheads="1"/>
            </p:cNvSpPr>
            <p:nvPr/>
          </p:nvSpPr>
          <p:spPr bwMode="gray">
            <a:xfrm rot="1758052">
              <a:off x="1296" y="2208"/>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7" name="Text Box 28"/>
            <p:cNvSpPr txBox="1">
              <a:spLocks noChangeArrowheads="1"/>
            </p:cNvSpPr>
            <p:nvPr/>
          </p:nvSpPr>
          <p:spPr bwMode="gray">
            <a:xfrm>
              <a:off x="1430" y="2218"/>
              <a:ext cx="27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C</a:t>
              </a:r>
            </a:p>
          </p:txBody>
        </p:sp>
      </p:grpSp>
      <p:grpSp>
        <p:nvGrpSpPr>
          <p:cNvPr id="10" name="Group 9"/>
          <p:cNvGrpSpPr>
            <a:grpSpLocks/>
          </p:cNvGrpSpPr>
          <p:nvPr/>
        </p:nvGrpSpPr>
        <p:grpSpPr bwMode="auto">
          <a:xfrm>
            <a:off x="1676401" y="188915"/>
            <a:ext cx="9336156" cy="2514601"/>
            <a:chOff x="1296" y="1200"/>
            <a:chExt cx="2928" cy="432"/>
          </a:xfrm>
        </p:grpSpPr>
        <p:sp>
          <p:nvSpPr>
            <p:cNvPr id="18" name="AutoShape 30"/>
            <p:cNvSpPr>
              <a:spLocks noChangeArrowheads="1"/>
            </p:cNvSpPr>
            <p:nvPr/>
          </p:nvSpPr>
          <p:spPr bwMode="gray">
            <a:xfrm>
              <a:off x="1510" y="122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9" name="Text Box 31"/>
            <p:cNvSpPr txBox="1">
              <a:spLocks noChangeArrowheads="1"/>
            </p:cNvSpPr>
            <p:nvPr/>
          </p:nvSpPr>
          <p:spPr bwMode="gray">
            <a:xfrm>
              <a:off x="1927" y="1277"/>
              <a:ext cx="2060"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400" b="1" dirty="0" err="1" smtClean="0">
                  <a:solidFill>
                    <a:srgbClr val="000000"/>
                  </a:solidFill>
                  <a:latin typeface="Times New Roman" panose="02020603050405020304" pitchFamily="18" charset="0"/>
                  <a:cs typeface="Times New Roman" panose="02020603050405020304" pitchFamily="18" charset="0"/>
                </a:rPr>
                <a:t>Nhân</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vật</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trung</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tâm</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của</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truyện</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ngắn</a:t>
              </a:r>
              <a:r>
                <a:rPr lang="en-US" sz="2400" b="1" dirty="0" smtClean="0">
                  <a:solidFill>
                    <a:srgbClr val="000000"/>
                  </a:solidFill>
                  <a:latin typeface="Times New Roman" panose="02020603050405020304" pitchFamily="18" charset="0"/>
                  <a:cs typeface="Times New Roman" panose="02020603050405020304" pitchFamily="18" charset="0"/>
                </a:rPr>
                <a:t> “Hai </a:t>
              </a:r>
              <a:r>
                <a:rPr lang="en-US" sz="2400" b="1" dirty="0" err="1" smtClean="0">
                  <a:solidFill>
                    <a:srgbClr val="000000"/>
                  </a:solidFill>
                  <a:latin typeface="Times New Roman" panose="02020603050405020304" pitchFamily="18" charset="0"/>
                  <a:cs typeface="Times New Roman" panose="02020603050405020304" pitchFamily="18" charset="0"/>
                </a:rPr>
                <a:t>đứa</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trẻ</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là</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ai</a:t>
              </a:r>
              <a:r>
                <a:rPr lang="en-US" sz="2400" b="1" dirty="0" smtClean="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20" name="Oval 19"/>
            <p:cNvSpPr>
              <a:spLocks noChangeArrowheads="1"/>
            </p:cNvSpPr>
            <p:nvPr/>
          </p:nvSpPr>
          <p:spPr bwMode="gray">
            <a:xfrm rot="1758052">
              <a:off x="1310" y="121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1" name="Oval 20"/>
            <p:cNvSpPr>
              <a:spLocks noChangeArrowheads="1"/>
            </p:cNvSpPr>
            <p:nvPr/>
          </p:nvSpPr>
          <p:spPr bwMode="gray">
            <a:xfrm rot="1758052">
              <a:off x="1296" y="120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4400" b="1" dirty="0" err="1" smtClean="0">
                  <a:solidFill>
                    <a:srgbClr val="FFFF00"/>
                  </a:solidFill>
                  <a:latin typeface="Times New Roman" pitchFamily="18" charset="0"/>
                  <a:cs typeface="Times New Roman" pitchFamily="18" charset="0"/>
                </a:rPr>
                <a:t>Câu</a:t>
              </a:r>
              <a:r>
                <a:rPr lang="en-US" sz="4400" b="1" dirty="0" smtClean="0">
                  <a:solidFill>
                    <a:srgbClr val="FFFF00"/>
                  </a:solidFill>
                  <a:latin typeface="Times New Roman" pitchFamily="18" charset="0"/>
                  <a:cs typeface="Times New Roman" pitchFamily="18" charset="0"/>
                </a:rPr>
                <a:t> </a:t>
              </a:r>
              <a:r>
                <a:rPr lang="en-US" sz="4400" b="1" dirty="0">
                  <a:solidFill>
                    <a:srgbClr val="FFFF00"/>
                  </a:solidFill>
                  <a:latin typeface="Times New Roman" pitchFamily="18" charset="0"/>
                  <a:cs typeface="Times New Roman" pitchFamily="18" charset="0"/>
                </a:rPr>
                <a:t>3</a:t>
              </a:r>
            </a:p>
          </p:txBody>
        </p:sp>
        <p:sp>
          <p:nvSpPr>
            <p:cNvPr id="22" name="Text Box 34"/>
            <p:cNvSpPr txBox="1">
              <a:spLocks noChangeArrowheads="1"/>
            </p:cNvSpPr>
            <p:nvPr/>
          </p:nvSpPr>
          <p:spPr bwMode="gray">
            <a:xfrm>
              <a:off x="1538" y="1218"/>
              <a:ext cx="63" cy="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endParaRPr lang="en-US" sz="3200" b="1">
                <a:solidFill>
                  <a:srgbClr val="FFFFFF"/>
                </a:solidFill>
              </a:endParaRPr>
            </a:p>
          </p:txBody>
        </p:sp>
      </p:grpSp>
      <p:pic>
        <p:nvPicPr>
          <p:cNvPr id="11" name="Picture 10" descr="LIGHTBLB"/>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6953" y="5283207"/>
            <a:ext cx="1255712"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 name="Group 11"/>
          <p:cNvGrpSpPr>
            <a:grpSpLocks/>
          </p:cNvGrpSpPr>
          <p:nvPr/>
        </p:nvGrpSpPr>
        <p:grpSpPr bwMode="auto">
          <a:xfrm>
            <a:off x="3429000" y="5370519"/>
            <a:ext cx="920646" cy="685801"/>
            <a:chOff x="1296" y="2736"/>
            <a:chExt cx="528" cy="432"/>
          </a:xfrm>
        </p:grpSpPr>
        <p:sp>
          <p:nvSpPr>
            <p:cNvPr id="15" name="Oval 14"/>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accent4">
                    <a:lumMod val="20000"/>
                    <a:lumOff val="80000"/>
                  </a:schemeClr>
                </a:solidFill>
              </a:endParaRPr>
            </a:p>
          </p:txBody>
        </p:sp>
        <p:sp>
          <p:nvSpPr>
            <p:cNvPr id="16" name="Oval 15"/>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accent4">
                    <a:lumMod val="20000"/>
                    <a:lumOff val="80000"/>
                  </a:schemeClr>
                </a:solidFill>
              </a:endParaRPr>
            </a:p>
          </p:txBody>
        </p:sp>
        <p:sp>
          <p:nvSpPr>
            <p:cNvPr id="17" name="Text Box 41"/>
            <p:cNvSpPr txBox="1">
              <a:spLocks noChangeArrowheads="1"/>
            </p:cNvSpPr>
            <p:nvPr/>
          </p:nvSpPr>
          <p:spPr bwMode="gray">
            <a:xfrm>
              <a:off x="1426" y="2746"/>
              <a:ext cx="28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chemeClr val="accent4">
                      <a:lumMod val="20000"/>
                      <a:lumOff val="80000"/>
                    </a:schemeClr>
                  </a:solidFill>
                  <a:latin typeface="VNI-Times" pitchFamily="2" charset="0"/>
                </a:rPr>
                <a:t>D</a:t>
              </a:r>
            </a:p>
          </p:txBody>
        </p:sp>
      </p:grpSp>
      <p:pic>
        <p:nvPicPr>
          <p:cNvPr id="2" name="38806196_wrong-answer-buzzer-fall-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189036"/>
            <a:ext cx="609600" cy="609600"/>
          </a:xfrm>
          <a:prstGeom prst="rect">
            <a:avLst/>
          </a:prstGeom>
        </p:spPr>
      </p:pic>
      <p:pic>
        <p:nvPicPr>
          <p:cNvPr id="3" name="38806196_wrong-answer-buzzer-fall-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4720278"/>
            <a:ext cx="609600" cy="609600"/>
          </a:xfrm>
          <a:prstGeom prst="rect">
            <a:avLst/>
          </a:prstGeom>
        </p:spPr>
      </p:pic>
      <p:pic>
        <p:nvPicPr>
          <p:cNvPr id="4" name="38806196_wrong-answer-buzzer-fall-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5454657"/>
            <a:ext cx="609600" cy="609600"/>
          </a:xfrm>
          <a:prstGeom prst="rect">
            <a:avLst/>
          </a:prstGeom>
        </p:spPr>
      </p:pic>
      <p:pic>
        <p:nvPicPr>
          <p:cNvPr id="13" name="38798819_correct-answer-bell-and-applause-02">
            <a:hlinkClick r:id="" action="ppaction://media"/>
          </p:cNvPr>
          <p:cNvPicPr>
            <a:picLocks noChangeAspect="1"/>
          </p:cNvPicPr>
          <p:nvPr>
            <a:audioFile r:link="rId3"/>
            <p:extLst>
              <p:ext uri="{DAA4B4D4-6D71-4841-9C94-3DE7FCFB9230}">
                <p14:media xmlns:p14="http://schemas.microsoft.com/office/powerpoint/2010/main" r:embed="rId4">
                  <p14:trim end="0.575"/>
                </p14:media>
              </p:ext>
            </p:extLst>
          </p:nvPr>
        </p:nvPicPr>
        <p:blipFill>
          <a:blip r:embed="rId7"/>
          <a:stretch>
            <a:fillRect/>
          </a:stretch>
        </p:blipFill>
        <p:spPr>
          <a:xfrm>
            <a:off x="11564201" y="3997437"/>
            <a:ext cx="609600" cy="60960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244" y="2681928"/>
            <a:ext cx="2857500" cy="2038350"/>
          </a:xfrm>
          <a:prstGeom prst="rect">
            <a:avLst/>
          </a:prstGeom>
        </p:spPr>
      </p:pic>
      <p:sp>
        <p:nvSpPr>
          <p:cNvPr id="14" name="Action Button: Back or Previous 13">
            <a:hlinkClick r:id="" action="ppaction://hlinkshowjump?jump=firstslide" highlightClick="1"/>
          </p:cNvPr>
          <p:cNvSpPr/>
          <p:nvPr/>
        </p:nvSpPr>
        <p:spPr>
          <a:xfrm>
            <a:off x="1632615" y="5901046"/>
            <a:ext cx="702365" cy="57597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742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audio>
              <p:cMediaNode vol="100000" showWhenStopped="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04" fill="hold"/>
                                        <p:tgtEl>
                                          <p:spTgt spid="2"/>
                                        </p:tgtEl>
                                      </p:cBhvr>
                                    </p:cmd>
                                  </p:childTnLst>
                                </p:cTn>
                              </p:par>
                            </p:childTnLst>
                          </p:cTn>
                        </p:par>
                      </p:childTnLst>
                    </p:cTn>
                  </p:par>
                </p:childTnLst>
              </p:cTn>
              <p:nextCondLst>
                <p:cond evt="onClick" delay="0">
                  <p:tgtEl>
                    <p:spTgt spid="6"/>
                  </p:tgtEl>
                </p:cond>
              </p:nextCondLst>
            </p:seq>
            <p:audio>
              <p:cMediaNode vol="100000" showWhenStopped="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704" fill="hold"/>
                                        <p:tgtEl>
                                          <p:spTgt spid="3"/>
                                        </p:tgtEl>
                                      </p:cBhvr>
                                    </p:cmd>
                                  </p:childTnLst>
                                </p:cTn>
                              </p:par>
                            </p:childTnLst>
                          </p:cTn>
                        </p:par>
                      </p:childTnLst>
                    </p:cTn>
                  </p:par>
                </p:childTnLst>
              </p:cTn>
              <p:nextCondLst>
                <p:cond evt="onClick" delay="0">
                  <p:tgtEl>
                    <p:spTgt spid="8"/>
                  </p:tgtEl>
                </p:cond>
              </p:nextCondLst>
            </p:seq>
            <p:audio>
              <p:cMediaNode vol="100000" showWhenStopped="0">
                <p:cTn id="14"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704" fill="hold"/>
                                        <p:tgtEl>
                                          <p:spTgt spid="4"/>
                                        </p:tgtEl>
                                      </p:cBhvr>
                                    </p:cmd>
                                  </p:childTnLst>
                                </p:cTn>
                              </p:par>
                            </p:childTnLst>
                          </p:cTn>
                        </p:par>
                      </p:childTnLst>
                    </p:cTn>
                  </p:par>
                </p:childTnLst>
              </p:cTn>
              <p:nextCondLst>
                <p:cond evt="onClick" delay="0">
                  <p:tgtEl>
                    <p:spTgt spid="9"/>
                  </p:tgtEl>
                </p:cond>
              </p:nextCondLst>
            </p:seq>
            <p:audio>
              <p:cMediaNode vol="100000" showWhenStopped="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9123" fill="hold"/>
                                        <p:tgtEl>
                                          <p:spTgt spid="13"/>
                                        </p:tgtEl>
                                      </p:cBhvr>
                                    </p:cmd>
                                  </p:childTnLst>
                                </p:cTn>
                              </p:par>
                              <p:par>
                                <p:cTn id="26" presetID="26" presetClass="emph" presetSubtype="0" repeatCount="indefinite" fill="hold" nodeType="with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par>
                                <p:cTn id="29" presetID="53" presetClass="entr" presetSubtype="16"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3000" fill="hold"/>
                                        <p:tgtEl>
                                          <p:spTgt spid="45"/>
                                        </p:tgtEl>
                                        <p:attrNameLst>
                                          <p:attrName>ppt_w</p:attrName>
                                        </p:attrNameLst>
                                      </p:cBhvr>
                                      <p:tavLst>
                                        <p:tav tm="0">
                                          <p:val>
                                            <p:fltVal val="0"/>
                                          </p:val>
                                        </p:tav>
                                        <p:tav tm="100000">
                                          <p:val>
                                            <p:strVal val="#ppt_w"/>
                                          </p:val>
                                        </p:tav>
                                      </p:tavLst>
                                    </p:anim>
                                    <p:anim calcmode="lin" valueType="num">
                                      <p:cBhvr>
                                        <p:cTn id="32" dur="3000" fill="hold"/>
                                        <p:tgtEl>
                                          <p:spTgt spid="45"/>
                                        </p:tgtEl>
                                        <p:attrNameLst>
                                          <p:attrName>ppt_h</p:attrName>
                                        </p:attrNameLst>
                                      </p:cBhvr>
                                      <p:tavLst>
                                        <p:tav tm="0">
                                          <p:val>
                                            <p:fltVal val="0"/>
                                          </p:val>
                                        </p:tav>
                                        <p:tav tm="100000">
                                          <p:val>
                                            <p:strVal val="#ppt_h"/>
                                          </p:val>
                                        </p:tav>
                                      </p:tavLst>
                                    </p:anim>
                                    <p:animEffect transition="in" filter="fade">
                                      <p:cBhvr>
                                        <p:cTn id="33" dur="3000"/>
                                        <p:tgtEl>
                                          <p:spTgt spid="45"/>
                                        </p:tgtEl>
                                      </p:cBhvr>
                                    </p:animEffect>
                                  </p:childTnLst>
                                </p:cTn>
                              </p:par>
                              <p:par>
                                <p:cTn id="34" presetID="26" presetClass="exit" presetSubtype="0" fill="hold" nodeType="withEffect">
                                  <p:stCondLst>
                                    <p:cond delay="3000"/>
                                  </p:stCondLst>
                                  <p:childTnLst>
                                    <p:animEffect transition="out" filter="wipe(down)">
                                      <p:cBhvr>
                                        <p:cTn id="35" dur="180" accel="50000">
                                          <p:stCondLst>
                                            <p:cond delay="1820"/>
                                          </p:stCondLst>
                                        </p:cTn>
                                        <p:tgtEl>
                                          <p:spTgt spid="45"/>
                                        </p:tgtEl>
                                      </p:cBhvr>
                                    </p:animEffect>
                                    <p:anim calcmode="lin" valueType="num">
                                      <p:cBhvr>
                                        <p:cTn id="36" dur="1822" tmFilter="0,0; 0.14,0.31; 0.43,0.73; 0.71,0.91; 1.0,1.0">
                                          <p:stCondLst>
                                            <p:cond delay="0"/>
                                          </p:stCondLst>
                                        </p:cTn>
                                        <p:tgtEl>
                                          <p:spTgt spid="45"/>
                                        </p:tgtEl>
                                        <p:attrNameLst>
                                          <p:attrName>ppt_x</p:attrName>
                                        </p:attrNameLst>
                                      </p:cBhvr>
                                      <p:tavLst>
                                        <p:tav tm="0">
                                          <p:val>
                                            <p:strVal val="ppt_x"/>
                                          </p:val>
                                        </p:tav>
                                        <p:tav tm="100000">
                                          <p:val>
                                            <p:strVal val="#ppt_x+0.25"/>
                                          </p:val>
                                        </p:tav>
                                      </p:tavLst>
                                    </p:anim>
                                    <p:anim calcmode="lin" valueType="num">
                                      <p:cBhvr>
                                        <p:cTn id="37" dur="178">
                                          <p:stCondLst>
                                            <p:cond delay="1822"/>
                                          </p:stCondLst>
                                        </p:cTn>
                                        <p:tgtEl>
                                          <p:spTgt spid="45"/>
                                        </p:tgtEl>
                                        <p:attrNameLst>
                                          <p:attrName>ppt_x</p:attrName>
                                        </p:attrNameLst>
                                      </p:cBhvr>
                                      <p:tavLst>
                                        <p:tav tm="0">
                                          <p:val>
                                            <p:strVal val="ppt_x"/>
                                          </p:val>
                                        </p:tav>
                                        <p:tav tm="100000">
                                          <p:val>
                                            <p:strVal val="ppt_x"/>
                                          </p:val>
                                        </p:tav>
                                      </p:tavLst>
                                    </p:anim>
                                    <p:anim calcmode="lin" valueType="num">
                                      <p:cBhvr>
                                        <p:cTn id="38" dur="664" tmFilter="0.0,0.0;0.25,0.07;0.50,0.2;0.75,0.467;1.0,1.0">
                                          <p:stCondLst>
                                            <p:cond delay="0"/>
                                          </p:stCondLst>
                                        </p:cTn>
                                        <p:tgtEl>
                                          <p:spTgt spid="4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9" dur="664" tmFilter="0, 0; 0.125,0.2665; 0.25,0.4; 0.375,0.465; 0.5,0.5;  0.625,0.535; 0.75,0.6; 0.875,0.7335; 1,1">
                                          <p:stCondLst>
                                            <p:cond delay="664"/>
                                          </p:stCondLst>
                                        </p:cTn>
                                        <p:tgtEl>
                                          <p:spTgt spid="4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0" dur="332" tmFilter="0, 0; 0.125,0.2665; 0.25,0.4; 0.375,0.465; 0.5,0.5;  0.625,0.535; 0.75,0.6; 0.875,0.7335; 1,1">
                                          <p:stCondLst>
                                            <p:cond delay="1324"/>
                                          </p:stCondLst>
                                        </p:cTn>
                                        <p:tgtEl>
                                          <p:spTgt spid="4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1" dur="164" tmFilter="0, 0; 0.125,0.2665; 0.25,0.4; 0.375,0.465; 0.5,0.5;  0.625,0.535; 0.75,0.6; 0.875,0.7335; 1,1">
                                          <p:stCondLst>
                                            <p:cond delay="1656"/>
                                          </p:stCondLst>
                                        </p:cTn>
                                        <p:tgtEl>
                                          <p:spTgt spid="4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2" dur="180" accel="50000">
                                          <p:stCondLst>
                                            <p:cond delay="1820"/>
                                          </p:stCondLst>
                                        </p:cTn>
                                        <p:tgtEl>
                                          <p:spTgt spid="45"/>
                                        </p:tgtEl>
                                        <p:attrNameLst>
                                          <p:attrName>ppt_y</p:attrName>
                                        </p:attrNameLst>
                                      </p:cBhvr>
                                      <p:tavLst>
                                        <p:tav tm="0">
                                          <p:val>
                                            <p:strVal val="ppt_y"/>
                                          </p:val>
                                        </p:tav>
                                        <p:tav tm="100000">
                                          <p:val>
                                            <p:strVal val="ppt_y+ppt_h"/>
                                          </p:val>
                                        </p:tav>
                                      </p:tavLst>
                                    </p:anim>
                                    <p:animScale>
                                      <p:cBhvr>
                                        <p:cTn id="43" dur="26">
                                          <p:stCondLst>
                                            <p:cond delay="620"/>
                                          </p:stCondLst>
                                        </p:cTn>
                                        <p:tgtEl>
                                          <p:spTgt spid="45"/>
                                        </p:tgtEl>
                                      </p:cBhvr>
                                      <p:to x="100000" y="60000"/>
                                    </p:animScale>
                                    <p:animScale>
                                      <p:cBhvr>
                                        <p:cTn id="44" dur="166" decel="50000">
                                          <p:stCondLst>
                                            <p:cond delay="646"/>
                                          </p:stCondLst>
                                        </p:cTn>
                                        <p:tgtEl>
                                          <p:spTgt spid="45"/>
                                        </p:tgtEl>
                                      </p:cBhvr>
                                      <p:to x="100000" y="100000"/>
                                    </p:animScale>
                                    <p:animScale>
                                      <p:cBhvr>
                                        <p:cTn id="45" dur="26">
                                          <p:stCondLst>
                                            <p:cond delay="1312"/>
                                          </p:stCondLst>
                                        </p:cTn>
                                        <p:tgtEl>
                                          <p:spTgt spid="45"/>
                                        </p:tgtEl>
                                      </p:cBhvr>
                                      <p:to x="100000" y="80000"/>
                                    </p:animScale>
                                    <p:animScale>
                                      <p:cBhvr>
                                        <p:cTn id="46" dur="166" decel="50000">
                                          <p:stCondLst>
                                            <p:cond delay="1338"/>
                                          </p:stCondLst>
                                        </p:cTn>
                                        <p:tgtEl>
                                          <p:spTgt spid="45"/>
                                        </p:tgtEl>
                                      </p:cBhvr>
                                      <p:to x="100000" y="100000"/>
                                    </p:animScale>
                                    <p:animScale>
                                      <p:cBhvr>
                                        <p:cTn id="47" dur="26">
                                          <p:stCondLst>
                                            <p:cond delay="1642"/>
                                          </p:stCondLst>
                                        </p:cTn>
                                        <p:tgtEl>
                                          <p:spTgt spid="45"/>
                                        </p:tgtEl>
                                      </p:cBhvr>
                                      <p:to x="100000" y="90000"/>
                                    </p:animScale>
                                    <p:animScale>
                                      <p:cBhvr>
                                        <p:cTn id="48" dur="166" decel="50000">
                                          <p:stCondLst>
                                            <p:cond delay="1668"/>
                                          </p:stCondLst>
                                        </p:cTn>
                                        <p:tgtEl>
                                          <p:spTgt spid="45"/>
                                        </p:tgtEl>
                                      </p:cBhvr>
                                      <p:to x="100000" y="100000"/>
                                    </p:animScale>
                                    <p:animScale>
                                      <p:cBhvr>
                                        <p:cTn id="49" dur="26">
                                          <p:stCondLst>
                                            <p:cond delay="1808"/>
                                          </p:stCondLst>
                                        </p:cTn>
                                        <p:tgtEl>
                                          <p:spTgt spid="45"/>
                                        </p:tgtEl>
                                      </p:cBhvr>
                                      <p:to x="100000" y="95000"/>
                                    </p:animScale>
                                    <p:animScale>
                                      <p:cBhvr>
                                        <p:cTn id="50" dur="166" decel="50000">
                                          <p:stCondLst>
                                            <p:cond delay="1834"/>
                                          </p:stCondLst>
                                        </p:cTn>
                                        <p:tgtEl>
                                          <p:spTgt spid="45"/>
                                        </p:tgtEl>
                                      </p:cBhvr>
                                      <p:to x="100000" y="100000"/>
                                    </p:animScale>
                                    <p:set>
                                      <p:cBhvr>
                                        <p:cTn id="51" dur="1" fill="hold">
                                          <p:stCondLst>
                                            <p:cond delay="1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rot="16200000">
            <a:off x="967425" y="4196556"/>
            <a:ext cx="4157662" cy="152400"/>
            <a:chOff x="0" y="1824"/>
            <a:chExt cx="5760" cy="90"/>
          </a:xfrm>
        </p:grpSpPr>
        <p:sp>
          <p:nvSpPr>
            <p:cNvPr id="5" name="Rectangle 4"/>
            <p:cNvSpPr>
              <a:spLocks noChangeArrowheads="1"/>
            </p:cNvSpPr>
            <p:nvPr/>
          </p:nvSpPr>
          <p:spPr bwMode="gray">
            <a:xfrm>
              <a:off x="0" y="1824"/>
              <a:ext cx="5760" cy="90"/>
            </a:xfrm>
            <a:prstGeom prst="rect">
              <a:avLst/>
            </a:prstGeom>
            <a:gradFill rotWithShape="1">
              <a:gsLst>
                <a:gs pos="0">
                  <a:srgbClr val="5F5F5F"/>
                </a:gs>
                <a:gs pos="50000">
                  <a:srgbClr val="5F5F5F">
                    <a:gamma/>
                    <a:tint val="45490"/>
                    <a:invGamma/>
                  </a:srgbClr>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 name="Rectangle 5"/>
            <p:cNvSpPr>
              <a:spLocks noChangeArrowheads="1"/>
            </p:cNvSpPr>
            <p:nvPr/>
          </p:nvSpPr>
          <p:spPr bwMode="gray">
            <a:xfrm>
              <a:off x="0" y="1872"/>
              <a:ext cx="5760" cy="34"/>
            </a:xfrm>
            <a:prstGeom prst="rect">
              <a:avLst/>
            </a:prstGeom>
            <a:gradFill rotWithShape="1">
              <a:gsLst>
                <a:gs pos="0">
                  <a:srgbClr val="808080">
                    <a:gamma/>
                    <a:tint val="30196"/>
                    <a:invGamma/>
                  </a:srgbClr>
                </a:gs>
                <a:gs pos="100000">
                  <a:srgbClr val="808080"/>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nvGrpSpPr>
          <p:cNvPr id="7" name="Group 6"/>
          <p:cNvGrpSpPr>
            <a:grpSpLocks/>
          </p:cNvGrpSpPr>
          <p:nvPr/>
        </p:nvGrpSpPr>
        <p:grpSpPr bwMode="auto">
          <a:xfrm>
            <a:off x="2617631" y="5378457"/>
            <a:ext cx="5105401" cy="685801"/>
            <a:chOff x="1296" y="2736"/>
            <a:chExt cx="2928" cy="432"/>
          </a:xfrm>
        </p:grpSpPr>
        <p:sp>
          <p:nvSpPr>
            <p:cNvPr id="8" name="AutoShape 6"/>
            <p:cNvSpPr>
              <a:spLocks noChangeArrowheads="1"/>
            </p:cNvSpPr>
            <p:nvPr/>
          </p:nvSpPr>
          <p:spPr bwMode="gray">
            <a:xfrm>
              <a:off x="1511" y="2765"/>
              <a:ext cx="2713"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9" name="Text Box 7"/>
            <p:cNvSpPr txBox="1">
              <a:spLocks noChangeArrowheads="1"/>
            </p:cNvSpPr>
            <p:nvPr/>
          </p:nvSpPr>
          <p:spPr bwMode="auto">
            <a:xfrm>
              <a:off x="1776" y="2784"/>
              <a:ext cx="216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800" b="1" dirty="0" err="1" smtClean="0">
                  <a:solidFill>
                    <a:srgbClr val="000000"/>
                  </a:solidFill>
                  <a:latin typeface="Times New Roman" panose="02020603050405020304" pitchFamily="18" charset="0"/>
                  <a:cs typeface="Times New Roman" panose="02020603050405020304" pitchFamily="18" charset="0"/>
                </a:rPr>
                <a:t>Công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khai</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10" name="Oval 9"/>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1" name="Oval 10"/>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2" name="Text Box 10"/>
            <p:cNvSpPr txBox="1">
              <a:spLocks noChangeArrowheads="1"/>
            </p:cNvSpPr>
            <p:nvPr/>
          </p:nvSpPr>
          <p:spPr bwMode="gray">
            <a:xfrm>
              <a:off x="1427" y="2746"/>
              <a:ext cx="28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D</a:t>
              </a:r>
            </a:p>
          </p:txBody>
        </p:sp>
      </p:grpSp>
      <p:grpSp>
        <p:nvGrpSpPr>
          <p:cNvPr id="2" name="Group 1"/>
          <p:cNvGrpSpPr/>
          <p:nvPr/>
        </p:nvGrpSpPr>
        <p:grpSpPr>
          <a:xfrm>
            <a:off x="2617630" y="2940053"/>
            <a:ext cx="5105399" cy="685801"/>
            <a:chOff x="2617630" y="2940053"/>
            <a:chExt cx="5105399" cy="685801"/>
          </a:xfrm>
        </p:grpSpPr>
        <p:sp>
          <p:nvSpPr>
            <p:cNvPr id="14" name="AutoShape 12"/>
            <p:cNvSpPr>
              <a:spLocks noChangeArrowheads="1"/>
            </p:cNvSpPr>
            <p:nvPr/>
          </p:nvSpPr>
          <p:spPr bwMode="gray">
            <a:xfrm>
              <a:off x="2990771" y="2986091"/>
              <a:ext cx="4732258" cy="547688"/>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5" name="Text Box 13"/>
            <p:cNvSpPr txBox="1">
              <a:spLocks noChangeArrowheads="1"/>
            </p:cNvSpPr>
            <p:nvPr/>
          </p:nvSpPr>
          <p:spPr bwMode="gray">
            <a:xfrm>
              <a:off x="3454581" y="3016253"/>
              <a:ext cx="37662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800" b="1" dirty="0" err="1" smtClean="0">
                  <a:solidFill>
                    <a:srgbClr val="000000"/>
                  </a:solidFill>
                  <a:latin typeface="Times New Roman" panose="02020603050405020304" pitchFamily="18" charset="0"/>
                  <a:cs typeface="Times New Roman" panose="02020603050405020304" pitchFamily="18" charset="0"/>
                </a:rPr>
                <a:t>Hiện</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thực</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16" name="Oval 15"/>
            <p:cNvSpPr>
              <a:spLocks noChangeArrowheads="1"/>
            </p:cNvSpPr>
            <p:nvPr/>
          </p:nvSpPr>
          <p:spPr bwMode="gray">
            <a:xfrm rot="1758052">
              <a:off x="2642041" y="2963866"/>
              <a:ext cx="896235" cy="661988"/>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7" name="Oval 16"/>
            <p:cNvSpPr>
              <a:spLocks noChangeArrowheads="1"/>
            </p:cNvSpPr>
            <p:nvPr/>
          </p:nvSpPr>
          <p:spPr bwMode="gray">
            <a:xfrm rot="1758052">
              <a:off x="2617630" y="2940053"/>
              <a:ext cx="896235" cy="661988"/>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8" name="Text Box 16"/>
            <p:cNvSpPr txBox="1">
              <a:spLocks noChangeArrowheads="1"/>
            </p:cNvSpPr>
            <p:nvPr/>
          </p:nvSpPr>
          <p:spPr bwMode="gray">
            <a:xfrm>
              <a:off x="2853022" y="2955928"/>
              <a:ext cx="48124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A</a:t>
              </a:r>
            </a:p>
          </p:txBody>
        </p:sp>
      </p:grpSp>
      <p:grpSp>
        <p:nvGrpSpPr>
          <p:cNvPr id="19" name="Group 18"/>
          <p:cNvGrpSpPr>
            <a:grpSpLocks/>
          </p:cNvGrpSpPr>
          <p:nvPr/>
        </p:nvGrpSpPr>
        <p:grpSpPr bwMode="auto">
          <a:xfrm>
            <a:off x="2617630" y="3702054"/>
            <a:ext cx="5105399" cy="1030289"/>
            <a:chOff x="1296" y="1680"/>
            <a:chExt cx="2928" cy="649"/>
          </a:xfrm>
        </p:grpSpPr>
        <p:sp>
          <p:nvSpPr>
            <p:cNvPr id="20" name="AutoShape 18"/>
            <p:cNvSpPr>
              <a:spLocks noChangeArrowheads="1"/>
            </p:cNvSpPr>
            <p:nvPr/>
          </p:nvSpPr>
          <p:spPr bwMode="gray">
            <a:xfrm>
              <a:off x="1510" y="170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1" name="Text Box 19"/>
            <p:cNvSpPr txBox="1">
              <a:spLocks noChangeArrowheads="1"/>
            </p:cNvSpPr>
            <p:nvPr/>
          </p:nvSpPr>
          <p:spPr bwMode="gray">
            <a:xfrm>
              <a:off x="1776" y="1728"/>
              <a:ext cx="2160"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800" b="1" dirty="0" err="1" smtClean="0">
                  <a:solidFill>
                    <a:srgbClr val="000000"/>
                  </a:solidFill>
                  <a:latin typeface="Times New Roman" panose="02020603050405020304" pitchFamily="18" charset="0"/>
                  <a:cs typeface="Times New Roman" panose="02020603050405020304" pitchFamily="18" charset="0"/>
                </a:rPr>
                <a:t>Lãng</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mạn</a:t>
              </a:r>
              <a:endParaRPr lang="en-US" sz="2800" b="1" dirty="0">
                <a:solidFill>
                  <a:srgbClr val="000000"/>
                </a:solidFill>
                <a:latin typeface="Times New Roman" panose="02020603050405020304" pitchFamily="18" charset="0"/>
                <a:cs typeface="Times New Roman" panose="02020603050405020304" pitchFamily="18" charset="0"/>
              </a:endParaRPr>
            </a:p>
            <a:p>
              <a:pPr algn="ctr" eaLnBrk="0" hangingPunct="0"/>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2" name="Oval 21"/>
            <p:cNvSpPr>
              <a:spLocks noChangeArrowheads="1"/>
            </p:cNvSpPr>
            <p:nvPr/>
          </p:nvSpPr>
          <p:spPr bwMode="gray">
            <a:xfrm rot="1758052">
              <a:off x="1310" y="1695"/>
              <a:ext cx="514"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3" name="Oval 22"/>
            <p:cNvSpPr>
              <a:spLocks noChangeArrowheads="1"/>
            </p:cNvSpPr>
            <p:nvPr/>
          </p:nvSpPr>
          <p:spPr bwMode="gray">
            <a:xfrm rot="1758052">
              <a:off x="1296" y="1680"/>
              <a:ext cx="514"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4" name="Text Box 22"/>
            <p:cNvSpPr txBox="1">
              <a:spLocks noChangeArrowheads="1"/>
            </p:cNvSpPr>
            <p:nvPr/>
          </p:nvSpPr>
          <p:spPr bwMode="gray">
            <a:xfrm>
              <a:off x="1434" y="1690"/>
              <a:ext cx="26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B</a:t>
              </a:r>
            </a:p>
          </p:txBody>
        </p:sp>
      </p:grpSp>
      <p:grpSp>
        <p:nvGrpSpPr>
          <p:cNvPr id="25" name="Group 24"/>
          <p:cNvGrpSpPr>
            <a:grpSpLocks/>
          </p:cNvGrpSpPr>
          <p:nvPr/>
        </p:nvGrpSpPr>
        <p:grpSpPr bwMode="auto">
          <a:xfrm>
            <a:off x="2617630" y="4540255"/>
            <a:ext cx="5105399" cy="685801"/>
            <a:chOff x="1296" y="2208"/>
            <a:chExt cx="2928" cy="432"/>
          </a:xfrm>
        </p:grpSpPr>
        <p:sp>
          <p:nvSpPr>
            <p:cNvPr id="26" name="AutoShape 24"/>
            <p:cNvSpPr>
              <a:spLocks noChangeArrowheads="1"/>
            </p:cNvSpPr>
            <p:nvPr/>
          </p:nvSpPr>
          <p:spPr bwMode="gray">
            <a:xfrm>
              <a:off x="1510" y="2237"/>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7" name="Text Box 25"/>
            <p:cNvSpPr txBox="1">
              <a:spLocks noChangeArrowheads="1"/>
            </p:cNvSpPr>
            <p:nvPr/>
          </p:nvSpPr>
          <p:spPr bwMode="gray">
            <a:xfrm>
              <a:off x="1776" y="2256"/>
              <a:ext cx="216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800" b="1" dirty="0" err="1" smtClean="0">
                  <a:solidFill>
                    <a:srgbClr val="000000"/>
                  </a:solidFill>
                  <a:latin typeface="Times New Roman" panose="02020603050405020304" pitchFamily="18" charset="0"/>
                  <a:cs typeface="Times New Roman" panose="02020603050405020304" pitchFamily="18" charset="0"/>
                </a:rPr>
                <a:t>Cách</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mạng</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8" name="Oval 27"/>
            <p:cNvSpPr>
              <a:spLocks noChangeArrowheads="1"/>
            </p:cNvSpPr>
            <p:nvPr/>
          </p:nvSpPr>
          <p:spPr bwMode="gray">
            <a:xfrm rot="1758052">
              <a:off x="1310" y="2223"/>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9" name="Oval 28"/>
            <p:cNvSpPr>
              <a:spLocks noChangeArrowheads="1"/>
            </p:cNvSpPr>
            <p:nvPr/>
          </p:nvSpPr>
          <p:spPr bwMode="gray">
            <a:xfrm rot="1758052">
              <a:off x="1296" y="2208"/>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0" name="Text Box 28"/>
            <p:cNvSpPr txBox="1">
              <a:spLocks noChangeArrowheads="1"/>
            </p:cNvSpPr>
            <p:nvPr/>
          </p:nvSpPr>
          <p:spPr bwMode="gray">
            <a:xfrm>
              <a:off x="1430" y="2218"/>
              <a:ext cx="27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C</a:t>
              </a:r>
            </a:p>
          </p:txBody>
        </p:sp>
      </p:grpSp>
      <p:grpSp>
        <p:nvGrpSpPr>
          <p:cNvPr id="31" name="Group 30"/>
          <p:cNvGrpSpPr>
            <a:grpSpLocks/>
          </p:cNvGrpSpPr>
          <p:nvPr/>
        </p:nvGrpSpPr>
        <p:grpSpPr bwMode="auto">
          <a:xfrm>
            <a:off x="865032" y="188915"/>
            <a:ext cx="8616014" cy="2514601"/>
            <a:chOff x="1296" y="1200"/>
            <a:chExt cx="2956" cy="432"/>
          </a:xfrm>
        </p:grpSpPr>
        <p:sp>
          <p:nvSpPr>
            <p:cNvPr id="32" name="AutoShape 30"/>
            <p:cNvSpPr>
              <a:spLocks noChangeArrowheads="1"/>
            </p:cNvSpPr>
            <p:nvPr/>
          </p:nvSpPr>
          <p:spPr bwMode="gray">
            <a:xfrm>
              <a:off x="1510" y="122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3" name="Text Box 31"/>
            <p:cNvSpPr txBox="1">
              <a:spLocks noChangeArrowheads="1"/>
            </p:cNvSpPr>
            <p:nvPr/>
          </p:nvSpPr>
          <p:spPr bwMode="gray">
            <a:xfrm>
              <a:off x="1861" y="1277"/>
              <a:ext cx="2391" cy="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endParaRPr lang="en-US" sz="3600" b="1" dirty="0">
                <a:solidFill>
                  <a:srgbClr val="000000"/>
                </a:solidFill>
                <a:latin typeface="VNI-Times" pitchFamily="2" charset="0"/>
              </a:endParaRPr>
            </a:p>
          </p:txBody>
        </p:sp>
        <p:sp>
          <p:nvSpPr>
            <p:cNvPr id="34" name="Oval 33"/>
            <p:cNvSpPr>
              <a:spLocks noChangeArrowheads="1"/>
            </p:cNvSpPr>
            <p:nvPr/>
          </p:nvSpPr>
          <p:spPr bwMode="gray">
            <a:xfrm rot="1758052">
              <a:off x="1310" y="121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5" name="Oval 34"/>
            <p:cNvSpPr>
              <a:spLocks noChangeArrowheads="1"/>
            </p:cNvSpPr>
            <p:nvPr/>
          </p:nvSpPr>
          <p:spPr bwMode="gray">
            <a:xfrm rot="1758052">
              <a:off x="1296" y="120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4000" b="1" dirty="0" err="1" smtClean="0">
                  <a:solidFill>
                    <a:srgbClr val="FFFF00"/>
                  </a:solidFill>
                  <a:latin typeface="Times New Roman" pitchFamily="18" charset="0"/>
                  <a:cs typeface="Times New Roman" pitchFamily="18" charset="0"/>
                </a:rPr>
                <a:t>Câu</a:t>
              </a:r>
              <a:r>
                <a:rPr lang="en-US" sz="4000" b="1" dirty="0" smtClean="0">
                  <a:solidFill>
                    <a:srgbClr val="FFFF00"/>
                  </a:solidFill>
                  <a:latin typeface="Times New Roman" pitchFamily="18" charset="0"/>
                  <a:cs typeface="Times New Roman" pitchFamily="18" charset="0"/>
                </a:rPr>
                <a:t> </a:t>
              </a:r>
              <a:r>
                <a:rPr lang="en-US" sz="4000" b="1" dirty="0">
                  <a:solidFill>
                    <a:srgbClr val="FFFF00"/>
                  </a:solidFill>
                  <a:latin typeface="Times New Roman" pitchFamily="18" charset="0"/>
                  <a:cs typeface="Times New Roman" pitchFamily="18" charset="0"/>
                </a:rPr>
                <a:t>4</a:t>
              </a:r>
            </a:p>
          </p:txBody>
        </p:sp>
        <p:sp>
          <p:nvSpPr>
            <p:cNvPr id="36" name="Text Box 34"/>
            <p:cNvSpPr txBox="1">
              <a:spLocks noChangeArrowheads="1"/>
            </p:cNvSpPr>
            <p:nvPr/>
          </p:nvSpPr>
          <p:spPr bwMode="gray">
            <a:xfrm>
              <a:off x="1538" y="1218"/>
              <a:ext cx="63" cy="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endParaRPr lang="en-US" sz="3200" b="1">
                <a:solidFill>
                  <a:srgbClr val="FFFFFF"/>
                </a:solidFill>
              </a:endParaRPr>
            </a:p>
          </p:txBody>
        </p:sp>
      </p:grpSp>
      <p:grpSp>
        <p:nvGrpSpPr>
          <p:cNvPr id="37" name="Group 36"/>
          <p:cNvGrpSpPr>
            <a:grpSpLocks/>
          </p:cNvGrpSpPr>
          <p:nvPr/>
        </p:nvGrpSpPr>
        <p:grpSpPr bwMode="auto">
          <a:xfrm>
            <a:off x="2617631" y="5370519"/>
            <a:ext cx="920646" cy="685801"/>
            <a:chOff x="1296" y="2736"/>
            <a:chExt cx="528" cy="432"/>
          </a:xfrm>
        </p:grpSpPr>
        <p:sp>
          <p:nvSpPr>
            <p:cNvPr id="38" name="Oval 37"/>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accent4">
                    <a:lumMod val="20000"/>
                    <a:lumOff val="80000"/>
                  </a:schemeClr>
                </a:solidFill>
              </a:endParaRPr>
            </a:p>
          </p:txBody>
        </p:sp>
        <p:sp>
          <p:nvSpPr>
            <p:cNvPr id="39" name="Oval 38"/>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accent4">
                    <a:lumMod val="20000"/>
                    <a:lumOff val="80000"/>
                  </a:schemeClr>
                </a:solidFill>
              </a:endParaRPr>
            </a:p>
          </p:txBody>
        </p:sp>
        <p:sp>
          <p:nvSpPr>
            <p:cNvPr id="40" name="Text Box 41"/>
            <p:cNvSpPr txBox="1">
              <a:spLocks noChangeArrowheads="1"/>
            </p:cNvSpPr>
            <p:nvPr/>
          </p:nvSpPr>
          <p:spPr bwMode="gray">
            <a:xfrm>
              <a:off x="1426" y="2746"/>
              <a:ext cx="28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chemeClr val="accent4">
                      <a:lumMod val="20000"/>
                      <a:lumOff val="80000"/>
                    </a:schemeClr>
                  </a:solidFill>
                  <a:latin typeface="VNI-Times" pitchFamily="2" charset="0"/>
                </a:rPr>
                <a:t>D</a:t>
              </a:r>
            </a:p>
          </p:txBody>
        </p:sp>
      </p:grpSp>
      <p:pic>
        <p:nvPicPr>
          <p:cNvPr id="43" name="38798819_correct-answer-bell-and-applause-02">
            <a:hlinkClick r:id="" action="ppaction://media"/>
          </p:cNvPr>
          <p:cNvPicPr>
            <a:picLocks noChangeAspect="1"/>
          </p:cNvPicPr>
          <p:nvPr>
            <a:audioFile r:link="rId1"/>
            <p:extLst>
              <p:ext uri="{DAA4B4D4-6D71-4841-9C94-3DE7FCFB9230}">
                <p14:media xmlns:p14="http://schemas.microsoft.com/office/powerpoint/2010/main" r:embed="rId2">
                  <p14:trim end="0.575"/>
                </p14:media>
              </p:ext>
            </p:extLst>
          </p:nvPr>
        </p:nvPicPr>
        <p:blipFill>
          <a:blip r:embed="rId6"/>
          <a:stretch>
            <a:fillRect/>
          </a:stretch>
        </p:blipFill>
        <p:spPr>
          <a:xfrm>
            <a:off x="11582400" y="6248400"/>
            <a:ext cx="609600" cy="609600"/>
          </a:xfrm>
          <a:prstGeom prst="rect">
            <a:avLst/>
          </a:prstGeom>
        </p:spPr>
      </p:pic>
      <p:pic>
        <p:nvPicPr>
          <p:cNvPr id="44"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77862" y="5539665"/>
            <a:ext cx="609600" cy="609600"/>
          </a:xfrm>
          <a:prstGeom prst="rect">
            <a:avLst/>
          </a:prstGeom>
        </p:spPr>
      </p:pic>
      <p:pic>
        <p:nvPicPr>
          <p:cNvPr id="45"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82400" y="4909703"/>
            <a:ext cx="609600" cy="609600"/>
          </a:xfrm>
          <a:prstGeom prst="rect">
            <a:avLst/>
          </a:prstGeom>
        </p:spPr>
      </p:pic>
      <p:pic>
        <p:nvPicPr>
          <p:cNvPr id="46"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47948" y="4200968"/>
            <a:ext cx="609600" cy="609600"/>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9962" y="68185"/>
            <a:ext cx="2857500" cy="2038350"/>
          </a:xfrm>
          <a:prstGeom prst="rect">
            <a:avLst/>
          </a:prstGeom>
        </p:spPr>
      </p:pic>
      <p:sp>
        <p:nvSpPr>
          <p:cNvPr id="49" name="Pentagon 48"/>
          <p:cNvSpPr/>
          <p:nvPr/>
        </p:nvSpPr>
        <p:spPr>
          <a:xfrm>
            <a:off x="2537385" y="356131"/>
            <a:ext cx="6643734" cy="2000054"/>
          </a:xfrm>
          <a:prstGeom prst="homePlate">
            <a:avLst/>
          </a:prstGeom>
          <a:solidFill>
            <a:schemeClr val="accent1">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latin typeface="Times New Roman" pitchFamily="18" charset="0"/>
                <a:cs typeface="Times New Roman" pitchFamily="18" charset="0"/>
              </a:rPr>
              <a:t> </a:t>
            </a:r>
            <a:r>
              <a:rPr lang="en-US" sz="2400" b="1" i="1" dirty="0" err="1">
                <a:latin typeface="Times New Roman" pitchFamily="18" charset="0"/>
                <a:cs typeface="Times New Roman" pitchFamily="18" charset="0"/>
              </a:rPr>
              <a:t>Tác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phẩm</a:t>
            </a:r>
            <a:r>
              <a:rPr lang="en-US" sz="2400" b="1" i="1" dirty="0">
                <a:latin typeface="Times New Roman" pitchFamily="18" charset="0"/>
                <a:cs typeface="Times New Roman" pitchFamily="18" charset="0"/>
              </a:rPr>
              <a:t> “Hai </a:t>
            </a:r>
            <a:r>
              <a:rPr lang="vi-VN" sz="2400" b="1" i="1" dirty="0">
                <a:latin typeface="Times New Roman" pitchFamily="18" charset="0"/>
                <a:cs typeface="Times New Roman" pitchFamily="18" charset="0"/>
              </a:rPr>
              <a:t>đứa trẻ” và “Chữ người tử tù” thuộc xu hướng văn học nào?</a:t>
            </a:r>
          </a:p>
        </p:txBody>
      </p:sp>
      <p:sp>
        <p:nvSpPr>
          <p:cNvPr id="3" name="Action Button: Back or Previous 2">
            <a:hlinkClick r:id="" action="ppaction://hlinkshowjump?jump=firstslide" highlightClick="1"/>
          </p:cNvPr>
          <p:cNvSpPr/>
          <p:nvPr/>
        </p:nvSpPr>
        <p:spPr>
          <a:xfrm>
            <a:off x="636104" y="6149265"/>
            <a:ext cx="852685" cy="50332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166934"/>
      </p:ext>
    </p:extLst>
  </p:cSld>
  <p:clrMapOvr>
    <a:masterClrMapping/>
  </p:clrMapOvr>
  <p:transition spd="slow">
    <p:wipe/>
  </p:transition>
  <p:timing>
    <p:tnLst>
      <p:par>
        <p:cTn id="1" dur="indefinite" restart="never" nodeType="tmRoot">
          <p:childTnLst>
            <p:audio>
              <p:cMediaNode vol="100000" showWhenStopped="0">
                <p:cTn id="2" fill="hold" display="0">
                  <p:stCondLst>
                    <p:cond delay="indefinite"/>
                  </p:stCondLst>
                  <p:endCondLst>
                    <p:cond evt="onStopAudio" delay="0">
                      <p:tgtEl>
                        <p:sldTgt/>
                      </p:tgtEl>
                    </p:cond>
                  </p:endCondLst>
                </p:cTn>
                <p:tgtEl>
                  <p:spTgt spid="43"/>
                </p:tgtEl>
              </p:cMediaNode>
            </p:audi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9123" fill="hold"/>
                                        <p:tgtEl>
                                          <p:spTgt spid="43"/>
                                        </p:tgtEl>
                                      </p:cBhvr>
                                    </p:cmd>
                                  </p:childTnLst>
                                </p:cTn>
                              </p:par>
                              <p:par>
                                <p:cTn id="8" presetID="26" presetClass="emph" presetSubtype="0" repeatCount="indefinite" fill="hold" nodeType="withEffect">
                                  <p:stCondLst>
                                    <p:cond delay="0"/>
                                  </p:stCondLst>
                                  <p:childTnLst>
                                    <p:animEffect transition="out" filter="fade">
                                      <p:cBhvr>
                                        <p:cTn id="9" dur="500" tmFilter="0, 0; .2, .5; .8, .5; 1, 0"/>
                                        <p:tgtEl>
                                          <p:spTgt spid="19"/>
                                        </p:tgtEl>
                                      </p:cBhvr>
                                    </p:animEffect>
                                    <p:animScale>
                                      <p:cBhvr>
                                        <p:cTn id="10" dur="250" autoRev="1" fill="hold"/>
                                        <p:tgtEl>
                                          <p:spTgt spid="19"/>
                                        </p:tgtEl>
                                      </p:cBhvr>
                                      <p:by x="105000" y="105000"/>
                                    </p:animScale>
                                  </p:childTnLst>
                                </p:cTn>
                              </p:par>
                              <p:par>
                                <p:cTn id="11" presetID="6"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circle(in)">
                                      <p:cBhvr>
                                        <p:cTn id="13" dur="1000"/>
                                        <p:tgtEl>
                                          <p:spTgt spid="47"/>
                                        </p:tgtEl>
                                      </p:cBhvr>
                                    </p:animEffect>
                                  </p:childTnLst>
                                </p:cTn>
                              </p:par>
                              <p:par>
                                <p:cTn id="14" presetID="42" presetClass="path" presetSubtype="0" accel="50000" decel="50000" fill="hold" nodeType="withEffect">
                                  <p:stCondLst>
                                    <p:cond delay="1000"/>
                                  </p:stCondLst>
                                  <p:childTnLst>
                                    <p:animMotion origin="layout" path="M -1.875E-6 -4.81481E-6 L 0.00065 0.64931 " pathEditMode="relative" rAng="0" ptsTypes="AA">
                                      <p:cBhvr>
                                        <p:cTn id="15" dur="2000" fill="hold"/>
                                        <p:tgtEl>
                                          <p:spTgt spid="47"/>
                                        </p:tgtEl>
                                        <p:attrNameLst>
                                          <p:attrName>ppt_x</p:attrName>
                                          <p:attrName>ppt_y</p:attrName>
                                        </p:attrNameLst>
                                      </p:cBhvr>
                                      <p:rCtr x="26" y="32454"/>
                                    </p:animMotion>
                                  </p:childTnLst>
                                </p:cTn>
                              </p:par>
                            </p:childTnLst>
                          </p:cTn>
                        </p:par>
                      </p:childTnLst>
                    </p:cTn>
                  </p:par>
                </p:childTnLst>
              </p:cTn>
              <p:nextCondLst>
                <p:cond evt="onClick" delay="0">
                  <p:tgtEl>
                    <p:spTgt spid="19"/>
                  </p:tgtEl>
                </p:cond>
              </p:nextCondLst>
            </p:seq>
            <p:audio>
              <p:cMediaNode vol="100000" showWhenStopped="0">
                <p:cTn id="16" fill="hold" display="0">
                  <p:stCondLst>
                    <p:cond delay="indefinite"/>
                  </p:stCondLst>
                  <p:endCondLst>
                    <p:cond evt="onStopAudio" delay="0">
                      <p:tgtEl>
                        <p:sldTgt/>
                      </p:tgtEl>
                    </p:cond>
                  </p:endCondLst>
                </p:cTn>
                <p:tgtEl>
                  <p:spTgt spid="44"/>
                </p:tgtEl>
              </p:cMediaNode>
            </p:audi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04" fill="hold"/>
                                        <p:tgtEl>
                                          <p:spTgt spid="44"/>
                                        </p:tgtEl>
                                      </p:cBhvr>
                                    </p:cmd>
                                  </p:childTnLst>
                                </p:cTn>
                              </p:par>
                            </p:childTnLst>
                          </p:cTn>
                        </p:par>
                      </p:childTnLst>
                    </p:cTn>
                  </p:par>
                </p:childTnLst>
              </p:cTn>
              <p:nextCondLst>
                <p:cond evt="onClick" delay="0">
                  <p:tgtEl>
                    <p:spTgt spid="2"/>
                  </p:tgtEl>
                </p:cond>
              </p:nextCondLst>
            </p:seq>
            <p:audio>
              <p:cMediaNode vol="100000" showWhenStopped="0">
                <p:cTn id="22" fill="hold" display="0">
                  <p:stCondLst>
                    <p:cond delay="indefinite"/>
                  </p:stCondLst>
                  <p:endCondLst>
                    <p:cond evt="onStopAudio" delay="0">
                      <p:tgtEl>
                        <p:sldTgt/>
                      </p:tgtEl>
                    </p:cond>
                  </p:endCondLst>
                </p:cTn>
                <p:tgtEl>
                  <p:spTgt spid="45"/>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704" fill="hold"/>
                                        <p:tgtEl>
                                          <p:spTgt spid="45"/>
                                        </p:tgtEl>
                                      </p:cBhvr>
                                    </p:cmd>
                                  </p:childTnLst>
                                </p:cTn>
                              </p:par>
                            </p:childTnLst>
                          </p:cTn>
                        </p:par>
                      </p:childTnLst>
                    </p:cTn>
                  </p:par>
                </p:childTnLst>
              </p:cTn>
              <p:nextCondLst>
                <p:cond evt="onClick" delay="0">
                  <p:tgtEl>
                    <p:spTgt spid="25"/>
                  </p:tgtEl>
                </p:cond>
              </p:nextCondLst>
            </p:seq>
            <p:audio>
              <p:cMediaNode vol="100000" showWhenStopped="0">
                <p:cTn id="28" fill="hold" display="0">
                  <p:stCondLst>
                    <p:cond delay="indefinite"/>
                  </p:stCondLst>
                  <p:endCondLst>
                    <p:cond evt="onStopAudio" delay="0">
                      <p:tgtEl>
                        <p:sldTgt/>
                      </p:tgtEl>
                    </p:cond>
                  </p:endCondLst>
                </p:cTn>
                <p:tgtEl>
                  <p:spTgt spid="46"/>
                </p:tgtEl>
              </p:cMediaNode>
            </p:audio>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704" fill="hold"/>
                                        <p:tgtEl>
                                          <p:spTgt spid="46"/>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style>
          <a:lnRef idx="1">
            <a:schemeClr val="accent3"/>
          </a:lnRef>
          <a:fillRef idx="3">
            <a:schemeClr val="accent3"/>
          </a:fillRef>
          <a:effectRef idx="2">
            <a:schemeClr val="accent3"/>
          </a:effectRef>
          <a:fontRef idx="minor">
            <a:schemeClr val="lt1"/>
          </a:fontRef>
        </p:style>
      </p:pic>
      <p:sp>
        <p:nvSpPr>
          <p:cNvPr id="6" name="Rounded Rectangle 5"/>
          <p:cNvSpPr/>
          <p:nvPr/>
        </p:nvSpPr>
        <p:spPr>
          <a:xfrm>
            <a:off x="-1" y="-1"/>
            <a:ext cx="12192001" cy="122349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37" name="Rounded Rectangle 36"/>
          <p:cNvSpPr/>
          <p:nvPr/>
        </p:nvSpPr>
        <p:spPr>
          <a:xfrm>
            <a:off x="0" y="1558549"/>
            <a:ext cx="3790122" cy="669701"/>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A.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Nhạc</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2444908"/>
            <a:ext cx="3790122" cy="669701"/>
          </a:xfrm>
          <a:prstGeom prst="round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B.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Họa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0" y="3236831"/>
            <a:ext cx="3790122" cy="669701"/>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C.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Văn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0" y="4217626"/>
            <a:ext cx="3790122" cy="669701"/>
          </a:xfrm>
          <a:prstGeom prst="roundRect">
            <a:avLst/>
          </a:prstGeom>
          <a:solidFill>
            <a:schemeClr val="accent3">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a:solidFill>
                  <a:schemeClr val="accent6">
                    <a:lumMod val="50000"/>
                  </a:schemeClr>
                </a:solidFill>
                <a:latin typeface="Times New Roman" panose="02020603050405020304" pitchFamily="18" charset="0"/>
                <a:cs typeface="Times New Roman" panose="02020603050405020304" pitchFamily="18" charset="0"/>
              </a:rPr>
              <a:t>D</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Thơ</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8" name="38798819_correct-answer-bell-and-applause-02">
            <a:hlinkClick r:id="" action="ppaction://media"/>
          </p:cNvPr>
          <p:cNvPicPr>
            <a:picLocks noChangeAspect="1"/>
          </p:cNvPicPr>
          <p:nvPr>
            <a:audioFile r:link="rId1"/>
            <p:extLst>
              <p:ext uri="{DAA4B4D4-6D71-4841-9C94-3DE7FCFB9230}">
                <p14:media xmlns:p14="http://schemas.microsoft.com/office/powerpoint/2010/main" r:embed="rId2">
                  <p14:trim end="0.575"/>
                </p14:media>
              </p:ext>
            </p:extLst>
          </p:nvPr>
        </p:nvPicPr>
        <p:blipFill>
          <a:blip r:embed="rId7"/>
          <a:stretch>
            <a:fillRect/>
          </a:stretch>
        </p:blipFill>
        <p:spPr>
          <a:xfrm>
            <a:off x="11582400" y="6248400"/>
            <a:ext cx="609600" cy="609600"/>
          </a:xfrm>
          <a:prstGeom prst="rect">
            <a:avLst/>
          </a:prstGeom>
        </p:spPr>
      </p:pic>
      <p:pic>
        <p:nvPicPr>
          <p:cNvPr id="9"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77862" y="5539665"/>
            <a:ext cx="609600" cy="609600"/>
          </a:xfrm>
          <a:prstGeom prst="rect">
            <a:avLst/>
          </a:prstGeom>
        </p:spPr>
      </p:pic>
      <p:pic>
        <p:nvPicPr>
          <p:cNvPr id="10"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84669" y="4930065"/>
            <a:ext cx="609600" cy="609600"/>
          </a:xfrm>
          <a:prstGeom prst="rect">
            <a:avLst/>
          </a:prstGeom>
        </p:spPr>
      </p:pic>
      <p:pic>
        <p:nvPicPr>
          <p:cNvPr id="11"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84669" y="4291235"/>
            <a:ext cx="609600" cy="6096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2812" y="539374"/>
            <a:ext cx="2857500" cy="2038350"/>
          </a:xfrm>
          <a:prstGeom prst="rect">
            <a:avLst/>
          </a:prstGeom>
        </p:spPr>
      </p:pic>
      <p:sp>
        <p:nvSpPr>
          <p:cNvPr id="13" name="Pentagon 12"/>
          <p:cNvSpPr/>
          <p:nvPr/>
        </p:nvSpPr>
        <p:spPr>
          <a:xfrm>
            <a:off x="0" y="19852"/>
            <a:ext cx="10454640" cy="1203640"/>
          </a:xfrm>
          <a:prstGeom prst="homePlate">
            <a:avLst/>
          </a:prstGeom>
          <a:solidFill>
            <a:schemeClr val="accent1">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itchFamily="18" charset="0"/>
                <a:cs typeface="Times New Roman" pitchFamily="18" charset="0"/>
              </a:rPr>
              <a:t>Câu</a:t>
            </a:r>
            <a:r>
              <a:rPr lang="en-US" sz="2400" b="1" i="1" dirty="0">
                <a:latin typeface="Times New Roman" pitchFamily="18" charset="0"/>
                <a:cs typeface="Times New Roman" pitchFamily="18" charset="0"/>
              </a:rPr>
              <a:t> 5: </a:t>
            </a:r>
            <a:r>
              <a:rPr lang="en-US" sz="2400" b="1" i="1" dirty="0" err="1">
                <a:latin typeface="Times New Roman" pitchFamily="18" charset="0"/>
                <a:cs typeface="Times New Roman" pitchFamily="18" charset="0"/>
              </a:rPr>
              <a:t>Tác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phẩm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Hai</a:t>
            </a:r>
            <a:r>
              <a:rPr lang="en-US" sz="2400" b="1" i="1" dirty="0">
                <a:latin typeface="Times New Roman" pitchFamily="18" charset="0"/>
                <a:cs typeface="Times New Roman" pitchFamily="18" charset="0"/>
              </a:rPr>
              <a:t> </a:t>
            </a:r>
            <a:r>
              <a:rPr lang="vi-VN" sz="2400" b="1" i="1" dirty="0">
                <a:latin typeface="Times New Roman" pitchFamily="18" charset="0"/>
                <a:cs typeface="Times New Roman" pitchFamily="18" charset="0"/>
              </a:rPr>
              <a:t>đứa trẻ” của Thạch Lam </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có</a:t>
            </a:r>
            <a:r>
              <a:rPr lang="en-US" sz="2400" b="1" i="1" dirty="0" smtClean="0">
                <a:latin typeface="Times New Roman" pitchFamily="18" charset="0"/>
                <a:cs typeface="Times New Roman" pitchFamily="18" charset="0"/>
              </a:rPr>
              <a:t> </a:t>
            </a:r>
            <a:r>
              <a:rPr lang="vi-VN" sz="2400" b="1" i="1" dirty="0" smtClean="0">
                <a:latin typeface="Times New Roman" pitchFamily="18" charset="0"/>
                <a:cs typeface="Times New Roman" pitchFamily="18" charset="0"/>
              </a:rPr>
              <a:t>truyện </a:t>
            </a:r>
            <a:r>
              <a:rPr lang="vi-VN" sz="2400" b="1" i="1" dirty="0">
                <a:latin typeface="Times New Roman" pitchFamily="18" charset="0"/>
                <a:cs typeface="Times New Roman" pitchFamily="18" charset="0"/>
              </a:rPr>
              <a:t>mà như không có chuyện với giọng điệu tâm </a:t>
            </a:r>
            <a:r>
              <a:rPr lang="vi-VN" sz="2400" b="1" i="1" dirty="0" smtClean="0">
                <a:latin typeface="Times New Roman" pitchFamily="18" charset="0"/>
                <a:cs typeface="Times New Roman" pitchFamily="18" charset="0"/>
              </a:rPr>
              <a:t>tình</a:t>
            </a:r>
            <a:r>
              <a:rPr lang="en-US" sz="2400" b="1" i="1" dirty="0" smtClean="0">
                <a:latin typeface="Times New Roman" pitchFamily="18" charset="0"/>
                <a:cs typeface="Times New Roman" pitchFamily="18" charset="0"/>
              </a:rPr>
              <a:t>, </a:t>
            </a:r>
            <a:r>
              <a:rPr lang="vi-VN" sz="2400" b="1" i="1" dirty="0" smtClean="0">
                <a:latin typeface="Times New Roman" pitchFamily="18" charset="0"/>
                <a:cs typeface="Times New Roman" pitchFamily="18" charset="0"/>
              </a:rPr>
              <a:t> </a:t>
            </a:r>
            <a:r>
              <a:rPr lang="vi-VN" sz="2400" b="1" i="1" dirty="0">
                <a:latin typeface="Times New Roman" pitchFamily="18" charset="0"/>
                <a:cs typeface="Times New Roman" pitchFamily="18" charset="0"/>
              </a:rPr>
              <a:t>giàu chất </a:t>
            </a:r>
            <a:r>
              <a:rPr lang="en-US" sz="2400" b="1" i="1" dirty="0" smtClean="0">
                <a:latin typeface="Times New Roman" pitchFamily="18" charset="0"/>
                <a:cs typeface="Times New Roman" pitchFamily="18" charset="0"/>
              </a:rPr>
              <a:t>…..</a:t>
            </a:r>
            <a:endParaRPr lang="vi-VN" sz="2400" b="1" i="1" dirty="0">
              <a:latin typeface="Times New Roman" pitchFamily="18" charset="0"/>
              <a:cs typeface="Times New Roman" pitchFamily="18" charset="0"/>
            </a:endParaRPr>
          </a:p>
        </p:txBody>
      </p:sp>
      <p:sp>
        <p:nvSpPr>
          <p:cNvPr id="2" name="Action Button: Back or Previous 1">
            <a:hlinkClick r:id="" action="ppaction://hlinkshowjump?jump=firstslide" highlightClick="1"/>
          </p:cNvPr>
          <p:cNvSpPr/>
          <p:nvPr/>
        </p:nvSpPr>
        <p:spPr>
          <a:xfrm>
            <a:off x="424070" y="5923722"/>
            <a:ext cx="914400" cy="78187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489146"/>
      </p:ext>
    </p:extLst>
  </p:cSld>
  <p:clrMapOvr>
    <a:masterClrMapping/>
  </p:clrMapOvr>
  <p:transition spd="slow">
    <p:randomBar dir="vert"/>
  </p:transition>
  <p:timing>
    <p:tnLst>
      <p:par>
        <p:cTn id="1" dur="indefinite" restart="never" nodeType="tmRoot">
          <p:childTnLst>
            <p:audio>
              <p:cMediaNode vol="100000" showWhenStopped="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4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9123" fill="hold"/>
                                        <p:tgtEl>
                                          <p:spTgt spid="8"/>
                                        </p:tgtEl>
                                      </p:cBhvr>
                                    </p:cmd>
                                  </p:childTnLst>
                                </p:cTn>
                              </p:par>
                              <p:par>
                                <p:cTn id="8" presetID="1" presetClass="emph" presetSubtype="10" repeatCount="indefinite" fill="hold" nodeType="withEffect">
                                  <p:stCondLst>
                                    <p:cond delay="0"/>
                                  </p:stCondLst>
                                  <p:childTnLst>
                                    <p:animClr clrSpc="hsl" dir="ccw">
                                      <p:cBhvr>
                                        <p:cTn id="9" dur="500" fill="hold"/>
                                        <p:tgtEl>
                                          <p:spTgt spid="40"/>
                                        </p:tgtEl>
                                        <p:attrNameLst>
                                          <p:attrName>fillcolor</p:attrName>
                                        </p:attrNameLst>
                                      </p:cBhvr>
                                      <p:to>
                                        <a:schemeClr val="accent2"/>
                                      </p:to>
                                    </p:animClr>
                                    <p:set>
                                      <p:cBhvr>
                                        <p:cTn id="10" dur="500" fill="hold"/>
                                        <p:tgtEl>
                                          <p:spTgt spid="40"/>
                                        </p:tgtEl>
                                        <p:attrNameLst>
                                          <p:attrName>fill.type</p:attrName>
                                        </p:attrNameLst>
                                      </p:cBhvr>
                                      <p:to>
                                        <p:strVal val="solid"/>
                                      </p:to>
                                    </p:set>
                                    <p:set>
                                      <p:cBhvr>
                                        <p:cTn id="11" dur="500" fill="hold"/>
                                        <p:tgtEl>
                                          <p:spTgt spid="40"/>
                                        </p:tgtEl>
                                        <p:attrNameLst>
                                          <p:attrName>fill.on</p:attrName>
                                        </p:attrNameLst>
                                      </p:cBhvr>
                                      <p:to>
                                        <p:strVal val="true"/>
                                      </p:to>
                                    </p:se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par>
                                <p:cTn id="1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16" dur="2000" fill="hold"/>
                                        <p:tgtEl>
                                          <p:spTgt spid="12"/>
                                        </p:tgtEl>
                                        <p:attrNameLst>
                                          <p:attrName>ppt_x</p:attrName>
                                          <p:attrName>ppt_y</p:attrName>
                                        </p:attrNameLst>
                                      </p:cBhvr>
                                    </p:animMotion>
                                  </p:childTnLst>
                                </p:cTn>
                              </p:par>
                            </p:childTnLst>
                          </p:cTn>
                        </p:par>
                      </p:childTnLst>
                    </p:cTn>
                  </p:par>
                </p:childTnLst>
              </p:cTn>
              <p:nextCondLst>
                <p:cond evt="onClick" delay="0">
                  <p:tgtEl>
                    <p:spTgt spid="40"/>
                  </p:tgtEl>
                </p:cond>
              </p:nextCondLst>
            </p:seq>
            <p:audio>
              <p:cMediaNode vol="100000" showWhenStopped="0">
                <p:cTn id="17" fill="hold" display="0">
                  <p:stCondLst>
                    <p:cond delay="indefinite"/>
                  </p:stCondLst>
                  <p:endCondLst>
                    <p:cond evt="onStopAudio" delay="0">
                      <p:tgtEl>
                        <p:sldTgt/>
                      </p:tgtEl>
                    </p:cond>
                  </p:endCondLst>
                </p:cTn>
                <p:tgtEl>
                  <p:spTgt spid="9"/>
                </p:tgtEl>
              </p:cMediaNode>
            </p:audio>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04" fill="hold"/>
                                        <p:tgtEl>
                                          <p:spTgt spid="9"/>
                                        </p:tgtEl>
                                      </p:cBhvr>
                                    </p:cmd>
                                  </p:childTnLst>
                                </p:cTn>
                              </p:par>
                            </p:childTnLst>
                          </p:cTn>
                        </p:par>
                      </p:childTnLst>
                    </p:cTn>
                  </p:par>
                </p:childTnLst>
              </p:cTn>
              <p:nextCondLst>
                <p:cond evt="onClick" delay="0">
                  <p:tgtEl>
                    <p:spTgt spid="37"/>
                  </p:tgtEl>
                </p:cond>
              </p:nextCondLst>
            </p:seq>
            <p:audio>
              <p:cMediaNode vol="100000" showWhenStopped="0">
                <p:cTn id="23" fill="hold" display="0">
                  <p:stCondLst>
                    <p:cond delay="indefinite"/>
                  </p:stCondLst>
                  <p:endCondLst>
                    <p:cond evt="onStopAudio" delay="0">
                      <p:tgtEl>
                        <p:sldTgt/>
                      </p:tgtEl>
                    </p:cond>
                  </p:endCondLst>
                </p:cTn>
                <p:tgtEl>
                  <p:spTgt spid="10"/>
                </p:tgtEl>
              </p:cMediaNode>
            </p:audio>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671" fill="hold"/>
                                        <p:tgtEl>
                                          <p:spTgt spid="10"/>
                                        </p:tgtEl>
                                      </p:cBhvr>
                                    </p:cmd>
                                  </p:childTnLst>
                                </p:cTn>
                              </p:par>
                            </p:childTnLst>
                          </p:cTn>
                        </p:par>
                      </p:childTnLst>
                    </p:cTn>
                  </p:par>
                </p:childTnLst>
              </p:cTn>
              <p:nextCondLst>
                <p:cond evt="onClick" delay="0">
                  <p:tgtEl>
                    <p:spTgt spid="38"/>
                  </p:tgtEl>
                </p:cond>
              </p:nextCondLst>
            </p:seq>
            <p:audio>
              <p:cMediaNode vol="100000" showWhenStopped="0">
                <p:cTn id="29" fill="hold" display="0">
                  <p:stCondLst>
                    <p:cond delay="indefinite"/>
                  </p:stCondLst>
                  <p:endCondLst>
                    <p:cond evt="onStopAudio" delay="0">
                      <p:tgtEl>
                        <p:sldTgt/>
                      </p:tgtEl>
                    </p:cond>
                  </p:endCondLst>
                </p:cTn>
                <p:tgtEl>
                  <p:spTgt spid="11"/>
                </p:tgtEl>
              </p:cMediaNode>
            </p:audio>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71" fill="hold"/>
                                        <p:tgtEl>
                                          <p:spTgt spid="11"/>
                                        </p:tgtEl>
                                      </p:cBhvr>
                                    </p:cmd>
                                  </p:childTnLst>
                                </p:cTn>
                              </p:par>
                            </p:childTnLst>
                          </p:cTn>
                        </p:par>
                      </p:childTnLst>
                    </p:cTn>
                  </p:par>
                </p:childTnLst>
              </p:cTn>
              <p:nextCondLst>
                <p:cond evt="onClick" delay="0">
                  <p:tgtEl>
                    <p:spTgt spid="3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0"/>
          <p:cNvGrpSpPr>
            <a:grpSpLocks/>
          </p:cNvGrpSpPr>
          <p:nvPr/>
        </p:nvGrpSpPr>
        <p:grpSpPr bwMode="auto">
          <a:xfrm>
            <a:off x="5731099" y="4255572"/>
            <a:ext cx="5846763" cy="947738"/>
            <a:chOff x="0" y="3198"/>
            <a:chExt cx="5056" cy="816"/>
          </a:xfrm>
        </p:grpSpPr>
        <p:sp>
          <p:nvSpPr>
            <p:cNvPr id="37" name="Rectangle 41"/>
            <p:cNvSpPr>
              <a:spLocks noChangeArrowheads="1"/>
            </p:cNvSpPr>
            <p:nvPr/>
          </p:nvSpPr>
          <p:spPr bwMode="gray">
            <a:xfrm>
              <a:off x="0" y="3408"/>
              <a:ext cx="4766" cy="576"/>
            </a:xfrm>
            <a:prstGeom prst="rect">
              <a:avLst/>
            </a:prstGeom>
            <a:gradFill rotWithShape="1">
              <a:gsLst>
                <a:gs pos="0">
                  <a:srgbClr val="FFFFFF"/>
                </a:gs>
                <a:gs pos="100000">
                  <a:srgbClr val="00CC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nvGrpSpPr>
            <p:cNvPr id="38" name="Group 42"/>
            <p:cNvGrpSpPr>
              <a:grpSpLocks/>
            </p:cNvGrpSpPr>
            <p:nvPr/>
          </p:nvGrpSpPr>
          <p:grpSpPr bwMode="auto">
            <a:xfrm>
              <a:off x="4233" y="3198"/>
              <a:ext cx="823" cy="816"/>
              <a:chOff x="2016" y="1920"/>
              <a:chExt cx="1680" cy="1680"/>
            </a:xfrm>
          </p:grpSpPr>
          <p:sp>
            <p:nvSpPr>
              <p:cNvPr id="40" name="Oval 43"/>
              <p:cNvSpPr>
                <a:spLocks noChangeArrowheads="1"/>
              </p:cNvSpPr>
              <p:nvPr/>
            </p:nvSpPr>
            <p:spPr bwMode="gray">
              <a:xfrm>
                <a:off x="2016" y="1920"/>
                <a:ext cx="1680" cy="1680"/>
              </a:xfrm>
              <a:prstGeom prst="ellipse">
                <a:avLst/>
              </a:prstGeom>
              <a:gradFill rotWithShape="1">
                <a:gsLst>
                  <a:gs pos="0">
                    <a:srgbClr val="00CC99"/>
                  </a:gs>
                  <a:gs pos="100000">
                    <a:srgbClr val="0032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 name="Freeform 44"/>
              <p:cNvSpPr>
                <a:spLocks/>
              </p:cNvSpPr>
              <p:nvPr/>
            </p:nvSpPr>
            <p:spPr bwMode="gray">
              <a:xfrm>
                <a:off x="2208" y="1948"/>
                <a:ext cx="1296" cy="634"/>
              </a:xfrm>
              <a:custGeom>
                <a:avLst/>
                <a:gdLst>
                  <a:gd name="T0" fmla="*/ 1205 w 1321"/>
                  <a:gd name="T1" fmla="*/ 252 h 712"/>
                  <a:gd name="T2" fmla="*/ 1220 w 1321"/>
                  <a:gd name="T3" fmla="*/ 279 h 712"/>
                  <a:gd name="T4" fmla="*/ 1223 w 1321"/>
                  <a:gd name="T5" fmla="*/ 302 h 712"/>
                  <a:gd name="T6" fmla="*/ 1218 w 1321"/>
                  <a:gd name="T7" fmla="*/ 324 h 712"/>
                  <a:gd name="T8" fmla="*/ 1202 w 1321"/>
                  <a:gd name="T9" fmla="*/ 345 h 712"/>
                  <a:gd name="T10" fmla="*/ 1178 w 1321"/>
                  <a:gd name="T11" fmla="*/ 364 h 712"/>
                  <a:gd name="T12" fmla="*/ 1148 w 1321"/>
                  <a:gd name="T13" fmla="*/ 380 h 712"/>
                  <a:gd name="T14" fmla="*/ 1108 w 1321"/>
                  <a:gd name="T15" fmla="*/ 394 h 712"/>
                  <a:gd name="T16" fmla="*/ 1063 w 1321"/>
                  <a:gd name="T17" fmla="*/ 409 h 712"/>
                  <a:gd name="T18" fmla="*/ 1011 w 1321"/>
                  <a:gd name="T19" fmla="*/ 419 h 712"/>
                  <a:gd name="T20" fmla="*/ 955 w 1321"/>
                  <a:gd name="T21" fmla="*/ 429 h 712"/>
                  <a:gd name="T22" fmla="*/ 896 w 1321"/>
                  <a:gd name="T23" fmla="*/ 436 h 712"/>
                  <a:gd name="T24" fmla="*/ 830 w 1321"/>
                  <a:gd name="T25" fmla="*/ 443 h 712"/>
                  <a:gd name="T26" fmla="*/ 763 w 1321"/>
                  <a:gd name="T27" fmla="*/ 446 h 712"/>
                  <a:gd name="T28" fmla="*/ 737 w 1321"/>
                  <a:gd name="T29" fmla="*/ 448 h 712"/>
                  <a:gd name="T30" fmla="*/ 441 w 1321"/>
                  <a:gd name="T31" fmla="*/ 448 h 712"/>
                  <a:gd name="T32" fmla="*/ 437 w 1321"/>
                  <a:gd name="T33" fmla="*/ 448 h 712"/>
                  <a:gd name="T34" fmla="*/ 379 w 1321"/>
                  <a:gd name="T35" fmla="*/ 445 h 712"/>
                  <a:gd name="T36" fmla="*/ 323 w 1321"/>
                  <a:gd name="T37" fmla="*/ 443 h 712"/>
                  <a:gd name="T38" fmla="*/ 270 w 1321"/>
                  <a:gd name="T39" fmla="*/ 438 h 712"/>
                  <a:gd name="T40" fmla="*/ 219 w 1321"/>
                  <a:gd name="T41" fmla="*/ 434 h 712"/>
                  <a:gd name="T42" fmla="*/ 173 w 1321"/>
                  <a:gd name="T43" fmla="*/ 426 h 712"/>
                  <a:gd name="T44" fmla="*/ 130 w 1321"/>
                  <a:gd name="T45" fmla="*/ 416 h 712"/>
                  <a:gd name="T46" fmla="*/ 94 w 1321"/>
                  <a:gd name="T47" fmla="*/ 408 h 712"/>
                  <a:gd name="T48" fmla="*/ 63 w 1321"/>
                  <a:gd name="T49" fmla="*/ 396 h 712"/>
                  <a:gd name="T50" fmla="*/ 35 w 1321"/>
                  <a:gd name="T51" fmla="*/ 382 h 712"/>
                  <a:gd name="T52" fmla="*/ 18 w 1321"/>
                  <a:gd name="T53" fmla="*/ 366 h 712"/>
                  <a:gd name="T54" fmla="*/ 6 w 1321"/>
                  <a:gd name="T55" fmla="*/ 348 h 712"/>
                  <a:gd name="T56" fmla="*/ 0 w 1321"/>
                  <a:gd name="T57" fmla="*/ 329 h 712"/>
                  <a:gd name="T58" fmla="*/ 0 w 1321"/>
                  <a:gd name="T59" fmla="*/ 327 h 712"/>
                  <a:gd name="T60" fmla="*/ 4 w 1321"/>
                  <a:gd name="T61" fmla="*/ 306 h 712"/>
                  <a:gd name="T62" fmla="*/ 16 w 1321"/>
                  <a:gd name="T63" fmla="*/ 280 h 712"/>
                  <a:gd name="T64" fmla="*/ 47 w 1321"/>
                  <a:gd name="T65" fmla="*/ 232 h 712"/>
                  <a:gd name="T66" fmla="*/ 86 w 1321"/>
                  <a:gd name="T67" fmla="*/ 188 h 712"/>
                  <a:gd name="T68" fmla="*/ 135 w 1321"/>
                  <a:gd name="T69" fmla="*/ 148 h 712"/>
                  <a:gd name="T70" fmla="*/ 188 w 1321"/>
                  <a:gd name="T71" fmla="*/ 111 h 712"/>
                  <a:gd name="T72" fmla="*/ 250 w 1321"/>
                  <a:gd name="T73" fmla="*/ 78 h 712"/>
                  <a:gd name="T74" fmla="*/ 317 w 1321"/>
                  <a:gd name="T75" fmla="*/ 52 h 712"/>
                  <a:gd name="T76" fmla="*/ 384 w 1321"/>
                  <a:gd name="T77" fmla="*/ 29 h 712"/>
                  <a:gd name="T78" fmla="*/ 461 w 1321"/>
                  <a:gd name="T79" fmla="*/ 13 h 712"/>
                  <a:gd name="T80" fmla="*/ 538 w 1321"/>
                  <a:gd name="T81" fmla="*/ 4 h 712"/>
                  <a:gd name="T82" fmla="*/ 618 w 1321"/>
                  <a:gd name="T83" fmla="*/ 0 h 712"/>
                  <a:gd name="T84" fmla="*/ 618 w 1321"/>
                  <a:gd name="T85" fmla="*/ 0 h 712"/>
                  <a:gd name="T86" fmla="*/ 703 w 1321"/>
                  <a:gd name="T87" fmla="*/ 4 h 712"/>
                  <a:gd name="T88" fmla="*/ 785 w 1321"/>
                  <a:gd name="T89" fmla="*/ 14 h 712"/>
                  <a:gd name="T90" fmla="*/ 863 w 1321"/>
                  <a:gd name="T91" fmla="*/ 33 h 712"/>
                  <a:gd name="T92" fmla="*/ 936 w 1321"/>
                  <a:gd name="T93" fmla="*/ 56 h 712"/>
                  <a:gd name="T94" fmla="*/ 1003 w 1321"/>
                  <a:gd name="T95" fmla="*/ 86 h 712"/>
                  <a:gd name="T96" fmla="*/ 1064 w 1321"/>
                  <a:gd name="T97" fmla="*/ 122 h 712"/>
                  <a:gd name="T98" fmla="*/ 1119 w 1321"/>
                  <a:gd name="T99" fmla="*/ 161 h 712"/>
                  <a:gd name="T100" fmla="*/ 1166 w 1321"/>
                  <a:gd name="T101" fmla="*/ 204 h 712"/>
                  <a:gd name="T102" fmla="*/ 1205 w 1321"/>
                  <a:gd name="T103" fmla="*/ 252 h 712"/>
                  <a:gd name="T104" fmla="*/ 1205 w 1321"/>
                  <a:gd name="T105" fmla="*/ 25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00CC99"/>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grpSp>
        <p:sp>
          <p:nvSpPr>
            <p:cNvPr id="39" name="Text Box 45"/>
            <p:cNvSpPr txBox="1">
              <a:spLocks noChangeArrowheads="1"/>
            </p:cNvSpPr>
            <p:nvPr/>
          </p:nvSpPr>
          <p:spPr bwMode="gray">
            <a:xfrm>
              <a:off x="4533" y="3251"/>
              <a:ext cx="378" cy="394"/>
            </a:xfrm>
            <a:prstGeom prst="rect">
              <a:avLst/>
            </a:prstGeom>
            <a:noFill/>
            <a:ln>
              <a:noFill/>
            </a:ln>
            <a:effectLst/>
            <a:extLst/>
          </p:spPr>
          <p:txBody>
            <a:bodyPr wrap="none">
              <a:spAutoFit/>
            </a:bodyPr>
            <a:lstStyle/>
            <a:p>
              <a:pPr algn="ctr">
                <a:defRPr/>
              </a:pPr>
              <a:r>
                <a:rPr lang="en-US" sz="2400" b="1">
                  <a:solidFill>
                    <a:srgbClr val="000000"/>
                  </a:solidFill>
                  <a:effectLst>
                    <a:outerShdw blurRad="38100" dist="38100" dir="2700000" algn="tl">
                      <a:srgbClr val="C0C0C0"/>
                    </a:outerShdw>
                  </a:effectLst>
                  <a:latin typeface="Verdana" panose="020B0604030504040204" pitchFamily="34" charset="0"/>
                </a:rPr>
                <a:t>D</a:t>
              </a:r>
            </a:p>
          </p:txBody>
        </p:sp>
      </p:grpSp>
      <p:grpSp>
        <p:nvGrpSpPr>
          <p:cNvPr id="11" name="Group 46"/>
          <p:cNvGrpSpPr>
            <a:grpSpLocks/>
          </p:cNvGrpSpPr>
          <p:nvPr/>
        </p:nvGrpSpPr>
        <p:grpSpPr bwMode="auto">
          <a:xfrm>
            <a:off x="5731099" y="2483922"/>
            <a:ext cx="4657725" cy="936625"/>
            <a:chOff x="0" y="1666"/>
            <a:chExt cx="4028" cy="806"/>
          </a:xfrm>
        </p:grpSpPr>
        <p:sp>
          <p:nvSpPr>
            <p:cNvPr id="31" name="Rectangle 47"/>
            <p:cNvSpPr>
              <a:spLocks noChangeArrowheads="1"/>
            </p:cNvSpPr>
            <p:nvPr/>
          </p:nvSpPr>
          <p:spPr bwMode="gray">
            <a:xfrm>
              <a:off x="0" y="1868"/>
              <a:ext cx="3478" cy="576"/>
            </a:xfrm>
            <a:prstGeom prst="rect">
              <a:avLst/>
            </a:prstGeom>
            <a:gradFill rotWithShape="1">
              <a:gsLst>
                <a:gs pos="0">
                  <a:srgbClr val="FFFFFF"/>
                </a:gs>
                <a:gs pos="100000">
                  <a:srgbClr val="418AEB"/>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nvGrpSpPr>
            <p:cNvPr id="32" name="Group 48"/>
            <p:cNvGrpSpPr>
              <a:grpSpLocks/>
            </p:cNvGrpSpPr>
            <p:nvPr/>
          </p:nvGrpSpPr>
          <p:grpSpPr bwMode="auto">
            <a:xfrm>
              <a:off x="3217" y="1666"/>
              <a:ext cx="811" cy="806"/>
              <a:chOff x="3938" y="1968"/>
              <a:chExt cx="430" cy="437"/>
            </a:xfrm>
          </p:grpSpPr>
          <p:grpSp>
            <p:nvGrpSpPr>
              <p:cNvPr id="33" name="Group 49"/>
              <p:cNvGrpSpPr>
                <a:grpSpLocks/>
              </p:cNvGrpSpPr>
              <p:nvPr/>
            </p:nvGrpSpPr>
            <p:grpSpPr bwMode="auto">
              <a:xfrm>
                <a:off x="3938" y="1968"/>
                <a:ext cx="430" cy="437"/>
                <a:chOff x="2016" y="1920"/>
                <a:chExt cx="1680" cy="1680"/>
              </a:xfrm>
            </p:grpSpPr>
            <p:sp>
              <p:nvSpPr>
                <p:cNvPr id="35" name="Oval 50"/>
                <p:cNvSpPr>
                  <a:spLocks noChangeArrowheads="1"/>
                </p:cNvSpPr>
                <p:nvPr/>
              </p:nvSpPr>
              <p:spPr bwMode="gray">
                <a:xfrm>
                  <a:off x="2016" y="1920"/>
                  <a:ext cx="1680" cy="1680"/>
                </a:xfrm>
                <a:prstGeom prst="ellipse">
                  <a:avLst/>
                </a:prstGeom>
                <a:gradFill rotWithShape="1">
                  <a:gsLst>
                    <a:gs pos="0">
                      <a:srgbClr val="4996E3"/>
                    </a:gs>
                    <a:gs pos="100000">
                      <a:srgbClr val="162D4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6" name="Freeform 51"/>
                <p:cNvSpPr>
                  <a:spLocks/>
                </p:cNvSpPr>
                <p:nvPr/>
              </p:nvSpPr>
              <p:spPr bwMode="gray">
                <a:xfrm>
                  <a:off x="2208" y="1948"/>
                  <a:ext cx="1296" cy="634"/>
                </a:xfrm>
                <a:custGeom>
                  <a:avLst/>
                  <a:gdLst>
                    <a:gd name="T0" fmla="*/ 1205 w 1321"/>
                    <a:gd name="T1" fmla="*/ 252 h 712"/>
                    <a:gd name="T2" fmla="*/ 1220 w 1321"/>
                    <a:gd name="T3" fmla="*/ 279 h 712"/>
                    <a:gd name="T4" fmla="*/ 1223 w 1321"/>
                    <a:gd name="T5" fmla="*/ 302 h 712"/>
                    <a:gd name="T6" fmla="*/ 1218 w 1321"/>
                    <a:gd name="T7" fmla="*/ 324 h 712"/>
                    <a:gd name="T8" fmla="*/ 1202 w 1321"/>
                    <a:gd name="T9" fmla="*/ 345 h 712"/>
                    <a:gd name="T10" fmla="*/ 1178 w 1321"/>
                    <a:gd name="T11" fmla="*/ 364 h 712"/>
                    <a:gd name="T12" fmla="*/ 1148 w 1321"/>
                    <a:gd name="T13" fmla="*/ 380 h 712"/>
                    <a:gd name="T14" fmla="*/ 1108 w 1321"/>
                    <a:gd name="T15" fmla="*/ 394 h 712"/>
                    <a:gd name="T16" fmla="*/ 1063 w 1321"/>
                    <a:gd name="T17" fmla="*/ 409 h 712"/>
                    <a:gd name="T18" fmla="*/ 1011 w 1321"/>
                    <a:gd name="T19" fmla="*/ 419 h 712"/>
                    <a:gd name="T20" fmla="*/ 955 w 1321"/>
                    <a:gd name="T21" fmla="*/ 429 h 712"/>
                    <a:gd name="T22" fmla="*/ 896 w 1321"/>
                    <a:gd name="T23" fmla="*/ 436 h 712"/>
                    <a:gd name="T24" fmla="*/ 830 w 1321"/>
                    <a:gd name="T25" fmla="*/ 443 h 712"/>
                    <a:gd name="T26" fmla="*/ 763 w 1321"/>
                    <a:gd name="T27" fmla="*/ 446 h 712"/>
                    <a:gd name="T28" fmla="*/ 737 w 1321"/>
                    <a:gd name="T29" fmla="*/ 448 h 712"/>
                    <a:gd name="T30" fmla="*/ 441 w 1321"/>
                    <a:gd name="T31" fmla="*/ 448 h 712"/>
                    <a:gd name="T32" fmla="*/ 437 w 1321"/>
                    <a:gd name="T33" fmla="*/ 448 h 712"/>
                    <a:gd name="T34" fmla="*/ 379 w 1321"/>
                    <a:gd name="T35" fmla="*/ 445 h 712"/>
                    <a:gd name="T36" fmla="*/ 323 w 1321"/>
                    <a:gd name="T37" fmla="*/ 443 h 712"/>
                    <a:gd name="T38" fmla="*/ 270 w 1321"/>
                    <a:gd name="T39" fmla="*/ 438 h 712"/>
                    <a:gd name="T40" fmla="*/ 219 w 1321"/>
                    <a:gd name="T41" fmla="*/ 434 h 712"/>
                    <a:gd name="T42" fmla="*/ 173 w 1321"/>
                    <a:gd name="T43" fmla="*/ 426 h 712"/>
                    <a:gd name="T44" fmla="*/ 130 w 1321"/>
                    <a:gd name="T45" fmla="*/ 416 h 712"/>
                    <a:gd name="T46" fmla="*/ 94 w 1321"/>
                    <a:gd name="T47" fmla="*/ 408 h 712"/>
                    <a:gd name="T48" fmla="*/ 63 w 1321"/>
                    <a:gd name="T49" fmla="*/ 396 h 712"/>
                    <a:gd name="T50" fmla="*/ 35 w 1321"/>
                    <a:gd name="T51" fmla="*/ 382 h 712"/>
                    <a:gd name="T52" fmla="*/ 18 w 1321"/>
                    <a:gd name="T53" fmla="*/ 366 h 712"/>
                    <a:gd name="T54" fmla="*/ 6 w 1321"/>
                    <a:gd name="T55" fmla="*/ 348 h 712"/>
                    <a:gd name="T56" fmla="*/ 0 w 1321"/>
                    <a:gd name="T57" fmla="*/ 329 h 712"/>
                    <a:gd name="T58" fmla="*/ 0 w 1321"/>
                    <a:gd name="T59" fmla="*/ 327 h 712"/>
                    <a:gd name="T60" fmla="*/ 4 w 1321"/>
                    <a:gd name="T61" fmla="*/ 306 h 712"/>
                    <a:gd name="T62" fmla="*/ 16 w 1321"/>
                    <a:gd name="T63" fmla="*/ 280 h 712"/>
                    <a:gd name="T64" fmla="*/ 47 w 1321"/>
                    <a:gd name="T65" fmla="*/ 232 h 712"/>
                    <a:gd name="T66" fmla="*/ 86 w 1321"/>
                    <a:gd name="T67" fmla="*/ 188 h 712"/>
                    <a:gd name="T68" fmla="*/ 135 w 1321"/>
                    <a:gd name="T69" fmla="*/ 148 h 712"/>
                    <a:gd name="T70" fmla="*/ 188 w 1321"/>
                    <a:gd name="T71" fmla="*/ 111 h 712"/>
                    <a:gd name="T72" fmla="*/ 250 w 1321"/>
                    <a:gd name="T73" fmla="*/ 78 h 712"/>
                    <a:gd name="T74" fmla="*/ 317 w 1321"/>
                    <a:gd name="T75" fmla="*/ 52 h 712"/>
                    <a:gd name="T76" fmla="*/ 384 w 1321"/>
                    <a:gd name="T77" fmla="*/ 29 h 712"/>
                    <a:gd name="T78" fmla="*/ 461 w 1321"/>
                    <a:gd name="T79" fmla="*/ 13 h 712"/>
                    <a:gd name="T80" fmla="*/ 538 w 1321"/>
                    <a:gd name="T81" fmla="*/ 4 h 712"/>
                    <a:gd name="T82" fmla="*/ 618 w 1321"/>
                    <a:gd name="T83" fmla="*/ 0 h 712"/>
                    <a:gd name="T84" fmla="*/ 618 w 1321"/>
                    <a:gd name="T85" fmla="*/ 0 h 712"/>
                    <a:gd name="T86" fmla="*/ 703 w 1321"/>
                    <a:gd name="T87" fmla="*/ 4 h 712"/>
                    <a:gd name="T88" fmla="*/ 785 w 1321"/>
                    <a:gd name="T89" fmla="*/ 14 h 712"/>
                    <a:gd name="T90" fmla="*/ 863 w 1321"/>
                    <a:gd name="T91" fmla="*/ 33 h 712"/>
                    <a:gd name="T92" fmla="*/ 936 w 1321"/>
                    <a:gd name="T93" fmla="*/ 56 h 712"/>
                    <a:gd name="T94" fmla="*/ 1003 w 1321"/>
                    <a:gd name="T95" fmla="*/ 86 h 712"/>
                    <a:gd name="T96" fmla="*/ 1064 w 1321"/>
                    <a:gd name="T97" fmla="*/ 122 h 712"/>
                    <a:gd name="T98" fmla="*/ 1119 w 1321"/>
                    <a:gd name="T99" fmla="*/ 161 h 712"/>
                    <a:gd name="T100" fmla="*/ 1166 w 1321"/>
                    <a:gd name="T101" fmla="*/ 204 h 712"/>
                    <a:gd name="T102" fmla="*/ 1205 w 1321"/>
                    <a:gd name="T103" fmla="*/ 252 h 712"/>
                    <a:gd name="T104" fmla="*/ 1205 w 1321"/>
                    <a:gd name="T105" fmla="*/ 25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grpSp>
          <p:sp>
            <p:nvSpPr>
              <p:cNvPr id="34" name="Text Box 52"/>
              <p:cNvSpPr txBox="1">
                <a:spLocks noChangeArrowheads="1"/>
              </p:cNvSpPr>
              <p:nvPr/>
            </p:nvSpPr>
            <p:spPr bwMode="gray">
              <a:xfrm>
                <a:off x="4054" y="2028"/>
                <a:ext cx="191" cy="213"/>
              </a:xfrm>
              <a:prstGeom prst="rect">
                <a:avLst/>
              </a:prstGeom>
              <a:noFill/>
              <a:ln>
                <a:noFill/>
              </a:ln>
              <a:effectLst/>
              <a:extLst/>
            </p:spPr>
            <p:txBody>
              <a:bodyPr wrap="none">
                <a:spAutoFit/>
              </a:bodyPr>
              <a:lstStyle/>
              <a:p>
                <a:pPr algn="ctr">
                  <a:defRPr/>
                </a:pPr>
                <a:r>
                  <a:rPr lang="en-US" sz="2400" b="1">
                    <a:solidFill>
                      <a:srgbClr val="000000"/>
                    </a:solidFill>
                    <a:effectLst>
                      <a:outerShdw blurRad="38100" dist="38100" dir="2700000" algn="tl">
                        <a:srgbClr val="C0C0C0"/>
                      </a:outerShdw>
                    </a:effectLst>
                    <a:latin typeface="Verdana" panose="020B0604030504040204" pitchFamily="34" charset="0"/>
                  </a:rPr>
                  <a:t>B</a:t>
                </a:r>
              </a:p>
            </p:txBody>
          </p:sp>
        </p:grpSp>
      </p:grpSp>
      <p:grpSp>
        <p:nvGrpSpPr>
          <p:cNvPr id="12" name="Group 53"/>
          <p:cNvGrpSpPr>
            <a:grpSpLocks/>
          </p:cNvGrpSpPr>
          <p:nvPr/>
        </p:nvGrpSpPr>
        <p:grpSpPr bwMode="auto">
          <a:xfrm>
            <a:off x="5731099" y="3334822"/>
            <a:ext cx="5275263" cy="941388"/>
            <a:chOff x="0" y="2426"/>
            <a:chExt cx="4563" cy="811"/>
          </a:xfrm>
        </p:grpSpPr>
        <p:sp>
          <p:nvSpPr>
            <p:cNvPr id="25" name="Rectangle 54"/>
            <p:cNvSpPr>
              <a:spLocks noChangeArrowheads="1"/>
            </p:cNvSpPr>
            <p:nvPr/>
          </p:nvSpPr>
          <p:spPr bwMode="gray">
            <a:xfrm>
              <a:off x="0" y="2651"/>
              <a:ext cx="4240" cy="577"/>
            </a:xfrm>
            <a:prstGeom prst="rect">
              <a:avLst/>
            </a:prstGeom>
            <a:gradFill rotWithShape="1">
              <a:gsLst>
                <a:gs pos="0">
                  <a:srgbClr val="FFFFFF"/>
                </a:gs>
                <a:gs pos="100000">
                  <a:srgbClr val="56B0CC"/>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dirty="0" err="1" smtClean="0">
                  <a:latin typeface="Times New Roman" panose="02020603050405020304" pitchFamily="18" charset="0"/>
                  <a:cs typeface="Times New Roman" panose="02020603050405020304" pitchFamily="18" charset="0"/>
                </a:rPr>
                <a:t>Quản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ngục</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grpSp>
          <p:nvGrpSpPr>
            <p:cNvPr id="26" name="Group 55"/>
            <p:cNvGrpSpPr>
              <a:grpSpLocks/>
            </p:cNvGrpSpPr>
            <p:nvPr/>
          </p:nvGrpSpPr>
          <p:grpSpPr bwMode="auto">
            <a:xfrm>
              <a:off x="3744" y="2426"/>
              <a:ext cx="819" cy="811"/>
              <a:chOff x="3552" y="3339"/>
              <a:chExt cx="412" cy="392"/>
            </a:xfrm>
          </p:grpSpPr>
          <p:grpSp>
            <p:nvGrpSpPr>
              <p:cNvPr id="27" name="Group 56"/>
              <p:cNvGrpSpPr>
                <a:grpSpLocks/>
              </p:cNvGrpSpPr>
              <p:nvPr/>
            </p:nvGrpSpPr>
            <p:grpSpPr bwMode="auto">
              <a:xfrm>
                <a:off x="3552" y="3339"/>
                <a:ext cx="412" cy="392"/>
                <a:chOff x="2016" y="1920"/>
                <a:chExt cx="1680" cy="1680"/>
              </a:xfrm>
            </p:grpSpPr>
            <p:sp>
              <p:nvSpPr>
                <p:cNvPr id="29" name="Oval 57"/>
                <p:cNvSpPr>
                  <a:spLocks noChangeArrowheads="1"/>
                </p:cNvSpPr>
                <p:nvPr/>
              </p:nvSpPr>
              <p:spPr bwMode="gray">
                <a:xfrm>
                  <a:off x="2016" y="1920"/>
                  <a:ext cx="1680" cy="1680"/>
                </a:xfrm>
                <a:prstGeom prst="ellipse">
                  <a:avLst/>
                </a:prstGeom>
                <a:gradFill rotWithShape="1">
                  <a:gsLst>
                    <a:gs pos="0">
                      <a:srgbClr val="56B0CC"/>
                    </a:gs>
                    <a:gs pos="100000">
                      <a:srgbClr val="152B3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0" name="Freeform 58"/>
                <p:cNvSpPr>
                  <a:spLocks/>
                </p:cNvSpPr>
                <p:nvPr/>
              </p:nvSpPr>
              <p:spPr bwMode="gray">
                <a:xfrm>
                  <a:off x="2208" y="1948"/>
                  <a:ext cx="1296" cy="634"/>
                </a:xfrm>
                <a:custGeom>
                  <a:avLst/>
                  <a:gdLst>
                    <a:gd name="T0" fmla="*/ 1205 w 1321"/>
                    <a:gd name="T1" fmla="*/ 252 h 712"/>
                    <a:gd name="T2" fmla="*/ 1220 w 1321"/>
                    <a:gd name="T3" fmla="*/ 279 h 712"/>
                    <a:gd name="T4" fmla="*/ 1223 w 1321"/>
                    <a:gd name="T5" fmla="*/ 302 h 712"/>
                    <a:gd name="T6" fmla="*/ 1218 w 1321"/>
                    <a:gd name="T7" fmla="*/ 324 h 712"/>
                    <a:gd name="T8" fmla="*/ 1202 w 1321"/>
                    <a:gd name="T9" fmla="*/ 345 h 712"/>
                    <a:gd name="T10" fmla="*/ 1178 w 1321"/>
                    <a:gd name="T11" fmla="*/ 364 h 712"/>
                    <a:gd name="T12" fmla="*/ 1148 w 1321"/>
                    <a:gd name="T13" fmla="*/ 380 h 712"/>
                    <a:gd name="T14" fmla="*/ 1108 w 1321"/>
                    <a:gd name="T15" fmla="*/ 394 h 712"/>
                    <a:gd name="T16" fmla="*/ 1063 w 1321"/>
                    <a:gd name="T17" fmla="*/ 409 h 712"/>
                    <a:gd name="T18" fmla="*/ 1011 w 1321"/>
                    <a:gd name="T19" fmla="*/ 419 h 712"/>
                    <a:gd name="T20" fmla="*/ 955 w 1321"/>
                    <a:gd name="T21" fmla="*/ 429 h 712"/>
                    <a:gd name="T22" fmla="*/ 896 w 1321"/>
                    <a:gd name="T23" fmla="*/ 436 h 712"/>
                    <a:gd name="T24" fmla="*/ 830 w 1321"/>
                    <a:gd name="T25" fmla="*/ 443 h 712"/>
                    <a:gd name="T26" fmla="*/ 763 w 1321"/>
                    <a:gd name="T27" fmla="*/ 446 h 712"/>
                    <a:gd name="T28" fmla="*/ 737 w 1321"/>
                    <a:gd name="T29" fmla="*/ 448 h 712"/>
                    <a:gd name="T30" fmla="*/ 441 w 1321"/>
                    <a:gd name="T31" fmla="*/ 448 h 712"/>
                    <a:gd name="T32" fmla="*/ 437 w 1321"/>
                    <a:gd name="T33" fmla="*/ 448 h 712"/>
                    <a:gd name="T34" fmla="*/ 379 w 1321"/>
                    <a:gd name="T35" fmla="*/ 445 h 712"/>
                    <a:gd name="T36" fmla="*/ 323 w 1321"/>
                    <a:gd name="T37" fmla="*/ 443 h 712"/>
                    <a:gd name="T38" fmla="*/ 270 w 1321"/>
                    <a:gd name="T39" fmla="*/ 438 h 712"/>
                    <a:gd name="T40" fmla="*/ 219 w 1321"/>
                    <a:gd name="T41" fmla="*/ 434 h 712"/>
                    <a:gd name="T42" fmla="*/ 173 w 1321"/>
                    <a:gd name="T43" fmla="*/ 426 h 712"/>
                    <a:gd name="T44" fmla="*/ 130 w 1321"/>
                    <a:gd name="T45" fmla="*/ 416 h 712"/>
                    <a:gd name="T46" fmla="*/ 94 w 1321"/>
                    <a:gd name="T47" fmla="*/ 408 h 712"/>
                    <a:gd name="T48" fmla="*/ 63 w 1321"/>
                    <a:gd name="T49" fmla="*/ 396 h 712"/>
                    <a:gd name="T50" fmla="*/ 35 w 1321"/>
                    <a:gd name="T51" fmla="*/ 382 h 712"/>
                    <a:gd name="T52" fmla="*/ 18 w 1321"/>
                    <a:gd name="T53" fmla="*/ 366 h 712"/>
                    <a:gd name="T54" fmla="*/ 6 w 1321"/>
                    <a:gd name="T55" fmla="*/ 348 h 712"/>
                    <a:gd name="T56" fmla="*/ 0 w 1321"/>
                    <a:gd name="T57" fmla="*/ 329 h 712"/>
                    <a:gd name="T58" fmla="*/ 0 w 1321"/>
                    <a:gd name="T59" fmla="*/ 327 h 712"/>
                    <a:gd name="T60" fmla="*/ 4 w 1321"/>
                    <a:gd name="T61" fmla="*/ 306 h 712"/>
                    <a:gd name="T62" fmla="*/ 16 w 1321"/>
                    <a:gd name="T63" fmla="*/ 280 h 712"/>
                    <a:gd name="T64" fmla="*/ 47 w 1321"/>
                    <a:gd name="T65" fmla="*/ 232 h 712"/>
                    <a:gd name="T66" fmla="*/ 86 w 1321"/>
                    <a:gd name="T67" fmla="*/ 188 h 712"/>
                    <a:gd name="T68" fmla="*/ 135 w 1321"/>
                    <a:gd name="T69" fmla="*/ 148 h 712"/>
                    <a:gd name="T70" fmla="*/ 188 w 1321"/>
                    <a:gd name="T71" fmla="*/ 111 h 712"/>
                    <a:gd name="T72" fmla="*/ 250 w 1321"/>
                    <a:gd name="T73" fmla="*/ 78 h 712"/>
                    <a:gd name="T74" fmla="*/ 317 w 1321"/>
                    <a:gd name="T75" fmla="*/ 52 h 712"/>
                    <a:gd name="T76" fmla="*/ 384 w 1321"/>
                    <a:gd name="T77" fmla="*/ 29 h 712"/>
                    <a:gd name="T78" fmla="*/ 461 w 1321"/>
                    <a:gd name="T79" fmla="*/ 13 h 712"/>
                    <a:gd name="T80" fmla="*/ 538 w 1321"/>
                    <a:gd name="T81" fmla="*/ 4 h 712"/>
                    <a:gd name="T82" fmla="*/ 618 w 1321"/>
                    <a:gd name="T83" fmla="*/ 0 h 712"/>
                    <a:gd name="T84" fmla="*/ 618 w 1321"/>
                    <a:gd name="T85" fmla="*/ 0 h 712"/>
                    <a:gd name="T86" fmla="*/ 703 w 1321"/>
                    <a:gd name="T87" fmla="*/ 4 h 712"/>
                    <a:gd name="T88" fmla="*/ 785 w 1321"/>
                    <a:gd name="T89" fmla="*/ 14 h 712"/>
                    <a:gd name="T90" fmla="*/ 863 w 1321"/>
                    <a:gd name="T91" fmla="*/ 33 h 712"/>
                    <a:gd name="T92" fmla="*/ 936 w 1321"/>
                    <a:gd name="T93" fmla="*/ 56 h 712"/>
                    <a:gd name="T94" fmla="*/ 1003 w 1321"/>
                    <a:gd name="T95" fmla="*/ 86 h 712"/>
                    <a:gd name="T96" fmla="*/ 1064 w 1321"/>
                    <a:gd name="T97" fmla="*/ 122 h 712"/>
                    <a:gd name="T98" fmla="*/ 1119 w 1321"/>
                    <a:gd name="T99" fmla="*/ 161 h 712"/>
                    <a:gd name="T100" fmla="*/ 1166 w 1321"/>
                    <a:gd name="T101" fmla="*/ 204 h 712"/>
                    <a:gd name="T102" fmla="*/ 1205 w 1321"/>
                    <a:gd name="T103" fmla="*/ 252 h 712"/>
                    <a:gd name="T104" fmla="*/ 1205 w 1321"/>
                    <a:gd name="T105" fmla="*/ 25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56B0CC"/>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grpSp>
          <p:sp>
            <p:nvSpPr>
              <p:cNvPr id="28" name="Text Box 59"/>
              <p:cNvSpPr txBox="1">
                <a:spLocks noChangeArrowheads="1"/>
              </p:cNvSpPr>
              <p:nvPr/>
            </p:nvSpPr>
            <p:spPr bwMode="gray">
              <a:xfrm>
                <a:off x="3693" y="3360"/>
                <a:ext cx="177" cy="191"/>
              </a:xfrm>
              <a:prstGeom prst="rect">
                <a:avLst/>
              </a:prstGeom>
              <a:noFill/>
              <a:ln>
                <a:noFill/>
              </a:ln>
              <a:effectLst/>
              <a:extLst/>
            </p:spPr>
            <p:txBody>
              <a:bodyPr wrap="none">
                <a:spAutoFit/>
              </a:bodyPr>
              <a:lstStyle/>
              <a:p>
                <a:pPr algn="ctr">
                  <a:defRPr/>
                </a:pPr>
                <a:r>
                  <a:rPr lang="en-US" sz="2400" b="1">
                    <a:solidFill>
                      <a:srgbClr val="000000"/>
                    </a:solidFill>
                    <a:effectLst>
                      <a:outerShdw blurRad="38100" dist="38100" dir="2700000" algn="tl">
                        <a:srgbClr val="C0C0C0"/>
                      </a:outerShdw>
                    </a:effectLst>
                    <a:latin typeface="Verdana" panose="020B0604030504040204" pitchFamily="34" charset="0"/>
                  </a:rPr>
                  <a:t>C</a:t>
                </a:r>
              </a:p>
            </p:txBody>
          </p:sp>
        </p:grpSp>
      </p:grpSp>
      <p:grpSp>
        <p:nvGrpSpPr>
          <p:cNvPr id="13" name="Group 60"/>
          <p:cNvGrpSpPr>
            <a:grpSpLocks/>
          </p:cNvGrpSpPr>
          <p:nvPr/>
        </p:nvGrpSpPr>
        <p:grpSpPr bwMode="auto">
          <a:xfrm>
            <a:off x="5731099" y="1606034"/>
            <a:ext cx="4110038" cy="931863"/>
            <a:chOff x="1" y="862"/>
            <a:chExt cx="3554" cy="802"/>
          </a:xfrm>
        </p:grpSpPr>
        <p:sp>
          <p:nvSpPr>
            <p:cNvPr id="19" name="Rectangle 61"/>
            <p:cNvSpPr>
              <a:spLocks noChangeArrowheads="1"/>
            </p:cNvSpPr>
            <p:nvPr/>
          </p:nvSpPr>
          <p:spPr bwMode="gray">
            <a:xfrm>
              <a:off x="1" y="1084"/>
              <a:ext cx="3148" cy="576"/>
            </a:xfrm>
            <a:prstGeom prst="rect">
              <a:avLst/>
            </a:prstGeom>
            <a:gradFill rotWithShape="1">
              <a:gsLst>
                <a:gs pos="0">
                  <a:srgbClr val="FFFFFF"/>
                </a:gs>
                <a:gs pos="100000">
                  <a:srgbClr val="E98931"/>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nvGrpSpPr>
            <p:cNvPr id="20" name="Group 62"/>
            <p:cNvGrpSpPr>
              <a:grpSpLocks/>
            </p:cNvGrpSpPr>
            <p:nvPr/>
          </p:nvGrpSpPr>
          <p:grpSpPr bwMode="auto">
            <a:xfrm>
              <a:off x="2736" y="862"/>
              <a:ext cx="819" cy="802"/>
              <a:chOff x="1489" y="1968"/>
              <a:chExt cx="432" cy="432"/>
            </a:xfrm>
          </p:grpSpPr>
          <p:grpSp>
            <p:nvGrpSpPr>
              <p:cNvPr id="21" name="Group 63"/>
              <p:cNvGrpSpPr>
                <a:grpSpLocks/>
              </p:cNvGrpSpPr>
              <p:nvPr/>
            </p:nvGrpSpPr>
            <p:grpSpPr bwMode="auto">
              <a:xfrm>
                <a:off x="1489" y="1968"/>
                <a:ext cx="432" cy="432"/>
                <a:chOff x="2019" y="1920"/>
                <a:chExt cx="1681" cy="1678"/>
              </a:xfrm>
            </p:grpSpPr>
            <p:sp>
              <p:nvSpPr>
                <p:cNvPr id="23" name="Oval 64"/>
                <p:cNvSpPr>
                  <a:spLocks noChangeArrowheads="1"/>
                </p:cNvSpPr>
                <p:nvPr/>
              </p:nvSpPr>
              <p:spPr bwMode="gray">
                <a:xfrm>
                  <a:off x="2019" y="1920"/>
                  <a:ext cx="1681" cy="1678"/>
                </a:xfrm>
                <a:prstGeom prst="ellipse">
                  <a:avLst/>
                </a:prstGeom>
                <a:gradFill rotWithShape="1">
                  <a:gsLst>
                    <a:gs pos="0">
                      <a:srgbClr val="FF9900"/>
                    </a:gs>
                    <a:gs pos="100000">
                      <a:srgbClr val="643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4" name="Freeform 65"/>
                <p:cNvSpPr>
                  <a:spLocks/>
                </p:cNvSpPr>
                <p:nvPr/>
              </p:nvSpPr>
              <p:spPr bwMode="gray">
                <a:xfrm>
                  <a:off x="2209" y="1951"/>
                  <a:ext cx="1296" cy="634"/>
                </a:xfrm>
                <a:custGeom>
                  <a:avLst/>
                  <a:gdLst>
                    <a:gd name="T0" fmla="*/ 1205 w 1321"/>
                    <a:gd name="T1" fmla="*/ 252 h 712"/>
                    <a:gd name="T2" fmla="*/ 1220 w 1321"/>
                    <a:gd name="T3" fmla="*/ 279 h 712"/>
                    <a:gd name="T4" fmla="*/ 1223 w 1321"/>
                    <a:gd name="T5" fmla="*/ 302 h 712"/>
                    <a:gd name="T6" fmla="*/ 1218 w 1321"/>
                    <a:gd name="T7" fmla="*/ 324 h 712"/>
                    <a:gd name="T8" fmla="*/ 1202 w 1321"/>
                    <a:gd name="T9" fmla="*/ 345 h 712"/>
                    <a:gd name="T10" fmla="*/ 1178 w 1321"/>
                    <a:gd name="T11" fmla="*/ 364 h 712"/>
                    <a:gd name="T12" fmla="*/ 1148 w 1321"/>
                    <a:gd name="T13" fmla="*/ 380 h 712"/>
                    <a:gd name="T14" fmla="*/ 1108 w 1321"/>
                    <a:gd name="T15" fmla="*/ 394 h 712"/>
                    <a:gd name="T16" fmla="*/ 1063 w 1321"/>
                    <a:gd name="T17" fmla="*/ 409 h 712"/>
                    <a:gd name="T18" fmla="*/ 1011 w 1321"/>
                    <a:gd name="T19" fmla="*/ 419 h 712"/>
                    <a:gd name="T20" fmla="*/ 955 w 1321"/>
                    <a:gd name="T21" fmla="*/ 429 h 712"/>
                    <a:gd name="T22" fmla="*/ 896 w 1321"/>
                    <a:gd name="T23" fmla="*/ 436 h 712"/>
                    <a:gd name="T24" fmla="*/ 830 w 1321"/>
                    <a:gd name="T25" fmla="*/ 443 h 712"/>
                    <a:gd name="T26" fmla="*/ 763 w 1321"/>
                    <a:gd name="T27" fmla="*/ 446 h 712"/>
                    <a:gd name="T28" fmla="*/ 737 w 1321"/>
                    <a:gd name="T29" fmla="*/ 448 h 712"/>
                    <a:gd name="T30" fmla="*/ 441 w 1321"/>
                    <a:gd name="T31" fmla="*/ 448 h 712"/>
                    <a:gd name="T32" fmla="*/ 437 w 1321"/>
                    <a:gd name="T33" fmla="*/ 448 h 712"/>
                    <a:gd name="T34" fmla="*/ 379 w 1321"/>
                    <a:gd name="T35" fmla="*/ 445 h 712"/>
                    <a:gd name="T36" fmla="*/ 323 w 1321"/>
                    <a:gd name="T37" fmla="*/ 443 h 712"/>
                    <a:gd name="T38" fmla="*/ 270 w 1321"/>
                    <a:gd name="T39" fmla="*/ 438 h 712"/>
                    <a:gd name="T40" fmla="*/ 219 w 1321"/>
                    <a:gd name="T41" fmla="*/ 434 h 712"/>
                    <a:gd name="T42" fmla="*/ 173 w 1321"/>
                    <a:gd name="T43" fmla="*/ 426 h 712"/>
                    <a:gd name="T44" fmla="*/ 130 w 1321"/>
                    <a:gd name="T45" fmla="*/ 416 h 712"/>
                    <a:gd name="T46" fmla="*/ 94 w 1321"/>
                    <a:gd name="T47" fmla="*/ 408 h 712"/>
                    <a:gd name="T48" fmla="*/ 63 w 1321"/>
                    <a:gd name="T49" fmla="*/ 396 h 712"/>
                    <a:gd name="T50" fmla="*/ 35 w 1321"/>
                    <a:gd name="T51" fmla="*/ 382 h 712"/>
                    <a:gd name="T52" fmla="*/ 18 w 1321"/>
                    <a:gd name="T53" fmla="*/ 366 h 712"/>
                    <a:gd name="T54" fmla="*/ 6 w 1321"/>
                    <a:gd name="T55" fmla="*/ 348 h 712"/>
                    <a:gd name="T56" fmla="*/ 0 w 1321"/>
                    <a:gd name="T57" fmla="*/ 329 h 712"/>
                    <a:gd name="T58" fmla="*/ 0 w 1321"/>
                    <a:gd name="T59" fmla="*/ 327 h 712"/>
                    <a:gd name="T60" fmla="*/ 4 w 1321"/>
                    <a:gd name="T61" fmla="*/ 306 h 712"/>
                    <a:gd name="T62" fmla="*/ 16 w 1321"/>
                    <a:gd name="T63" fmla="*/ 280 h 712"/>
                    <a:gd name="T64" fmla="*/ 47 w 1321"/>
                    <a:gd name="T65" fmla="*/ 232 h 712"/>
                    <a:gd name="T66" fmla="*/ 86 w 1321"/>
                    <a:gd name="T67" fmla="*/ 188 h 712"/>
                    <a:gd name="T68" fmla="*/ 135 w 1321"/>
                    <a:gd name="T69" fmla="*/ 148 h 712"/>
                    <a:gd name="T70" fmla="*/ 188 w 1321"/>
                    <a:gd name="T71" fmla="*/ 111 h 712"/>
                    <a:gd name="T72" fmla="*/ 250 w 1321"/>
                    <a:gd name="T73" fmla="*/ 78 h 712"/>
                    <a:gd name="T74" fmla="*/ 317 w 1321"/>
                    <a:gd name="T75" fmla="*/ 52 h 712"/>
                    <a:gd name="T76" fmla="*/ 384 w 1321"/>
                    <a:gd name="T77" fmla="*/ 29 h 712"/>
                    <a:gd name="T78" fmla="*/ 461 w 1321"/>
                    <a:gd name="T79" fmla="*/ 13 h 712"/>
                    <a:gd name="T80" fmla="*/ 538 w 1321"/>
                    <a:gd name="T81" fmla="*/ 4 h 712"/>
                    <a:gd name="T82" fmla="*/ 618 w 1321"/>
                    <a:gd name="T83" fmla="*/ 0 h 712"/>
                    <a:gd name="T84" fmla="*/ 618 w 1321"/>
                    <a:gd name="T85" fmla="*/ 0 h 712"/>
                    <a:gd name="T86" fmla="*/ 703 w 1321"/>
                    <a:gd name="T87" fmla="*/ 4 h 712"/>
                    <a:gd name="T88" fmla="*/ 785 w 1321"/>
                    <a:gd name="T89" fmla="*/ 14 h 712"/>
                    <a:gd name="T90" fmla="*/ 863 w 1321"/>
                    <a:gd name="T91" fmla="*/ 33 h 712"/>
                    <a:gd name="T92" fmla="*/ 936 w 1321"/>
                    <a:gd name="T93" fmla="*/ 56 h 712"/>
                    <a:gd name="T94" fmla="*/ 1003 w 1321"/>
                    <a:gd name="T95" fmla="*/ 86 h 712"/>
                    <a:gd name="T96" fmla="*/ 1064 w 1321"/>
                    <a:gd name="T97" fmla="*/ 122 h 712"/>
                    <a:gd name="T98" fmla="*/ 1119 w 1321"/>
                    <a:gd name="T99" fmla="*/ 161 h 712"/>
                    <a:gd name="T100" fmla="*/ 1166 w 1321"/>
                    <a:gd name="T101" fmla="*/ 204 h 712"/>
                    <a:gd name="T102" fmla="*/ 1205 w 1321"/>
                    <a:gd name="T103" fmla="*/ 252 h 712"/>
                    <a:gd name="T104" fmla="*/ 1205 w 1321"/>
                    <a:gd name="T105" fmla="*/ 25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grpSp>
          <p:sp>
            <p:nvSpPr>
              <p:cNvPr id="22" name="Text Box 66"/>
              <p:cNvSpPr txBox="1">
                <a:spLocks noChangeArrowheads="1"/>
              </p:cNvSpPr>
              <p:nvPr/>
            </p:nvSpPr>
            <p:spPr bwMode="gray">
              <a:xfrm>
                <a:off x="1619" y="2020"/>
                <a:ext cx="192" cy="212"/>
              </a:xfrm>
              <a:prstGeom prst="rect">
                <a:avLst/>
              </a:prstGeom>
              <a:noFill/>
              <a:ln>
                <a:noFill/>
              </a:ln>
              <a:effectLst/>
              <a:extLst/>
            </p:spPr>
            <p:txBody>
              <a:bodyPr wrap="none">
                <a:spAutoFit/>
              </a:bodyPr>
              <a:lstStyle/>
              <a:p>
                <a:pPr algn="ctr">
                  <a:defRPr/>
                </a:pPr>
                <a:r>
                  <a:rPr lang="en-US" sz="2400" b="1">
                    <a:solidFill>
                      <a:srgbClr val="000000"/>
                    </a:solidFill>
                    <a:effectLst>
                      <a:outerShdw blurRad="38100" dist="38100" dir="2700000" algn="tl">
                        <a:srgbClr val="C0C0C0"/>
                      </a:outerShdw>
                    </a:effectLst>
                    <a:latin typeface="Verdana" panose="020B0604030504040204" pitchFamily="34" charset="0"/>
                  </a:rPr>
                  <a:t>A</a:t>
                </a:r>
              </a:p>
            </p:txBody>
          </p:sp>
        </p:grpSp>
      </p:grpSp>
      <p:sp>
        <p:nvSpPr>
          <p:cNvPr id="14" name="Text Box 67"/>
          <p:cNvSpPr txBox="1">
            <a:spLocks noChangeArrowheads="1"/>
          </p:cNvSpPr>
          <p:nvPr/>
        </p:nvSpPr>
        <p:spPr bwMode="gray">
          <a:xfrm>
            <a:off x="6091462" y="1907659"/>
            <a:ext cx="2679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Bà</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cụ</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Thi</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a:p>
            <a:pPr algn="r"/>
            <a:endParaRPr lang="en-US" sz="3200" b="1" dirty="0">
              <a:solidFill>
                <a:srgbClr val="7030A0"/>
              </a:solidFill>
            </a:endParaRPr>
          </a:p>
        </p:txBody>
      </p:sp>
      <p:sp>
        <p:nvSpPr>
          <p:cNvPr id="15" name="Text Box 68"/>
          <p:cNvSpPr txBox="1">
            <a:spLocks noChangeArrowheads="1"/>
          </p:cNvSpPr>
          <p:nvPr/>
        </p:nvSpPr>
        <p:spPr bwMode="gray">
          <a:xfrm>
            <a:off x="6679096" y="2702997"/>
            <a:ext cx="31525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Huấn</a:t>
            </a:r>
            <a:r>
              <a:rPr lang="en-US" sz="2800" b="1" dirty="0" smtClean="0">
                <a:solidFill>
                  <a:srgbClr val="FF0000"/>
                </a:solidFill>
                <a:latin typeface="Times New Roman" panose="02020603050405020304" pitchFamily="18" charset="0"/>
                <a:cs typeface="Times New Roman" panose="02020603050405020304" pitchFamily="18" charset="0"/>
              </a:rPr>
              <a:t> 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Text Box 70"/>
          <p:cNvSpPr txBox="1">
            <a:spLocks noChangeArrowheads="1"/>
          </p:cNvSpPr>
          <p:nvPr/>
        </p:nvSpPr>
        <p:spPr bwMode="gray">
          <a:xfrm>
            <a:off x="8396512" y="4480997"/>
            <a:ext cx="267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err="1" smtClean="0">
                <a:solidFill>
                  <a:srgbClr val="002060"/>
                </a:solidFill>
                <a:latin typeface="Times New Roman" panose="02020603050405020304" pitchFamily="18" charset="0"/>
                <a:cs typeface="Times New Roman" panose="02020603050405020304" pitchFamily="18" charset="0"/>
              </a:rPr>
              <a:t>Liên</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42" name="Picture 41" descr="LIGHTBLB"/>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410184" y="5713775"/>
            <a:ext cx="1045128" cy="1144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 name="Picture 43" descr="LIGHTBLB"/>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532734" y="5713775"/>
            <a:ext cx="1045128" cy="1144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 name="Picture 44" descr="LIGHTBLB"/>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81016" y="5727583"/>
            <a:ext cx="1045128" cy="1144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 name="38798819_correct-answer-bell-and-applause-02">
            <a:hlinkClick r:id="" action="ppaction://media"/>
          </p:cNvPr>
          <p:cNvPicPr>
            <a:picLocks noChangeAspect="1"/>
          </p:cNvPicPr>
          <p:nvPr>
            <a:audioFile r:link="rId1"/>
            <p:extLst>
              <p:ext uri="{DAA4B4D4-6D71-4841-9C94-3DE7FCFB9230}">
                <p14:media xmlns:p14="http://schemas.microsoft.com/office/powerpoint/2010/main" r:embed="rId2">
                  <p14:trim end="0.575"/>
                </p14:media>
              </p:ext>
            </p:extLst>
          </p:nvPr>
        </p:nvPicPr>
        <p:blipFill>
          <a:blip r:embed="rId7"/>
          <a:stretch>
            <a:fillRect/>
          </a:stretch>
        </p:blipFill>
        <p:spPr>
          <a:xfrm>
            <a:off x="11582400" y="6198832"/>
            <a:ext cx="609600" cy="609600"/>
          </a:xfrm>
          <a:prstGeom prst="rect">
            <a:avLst/>
          </a:prstGeom>
        </p:spPr>
      </p:pic>
      <p:pic>
        <p:nvPicPr>
          <p:cNvPr id="46"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77862" y="5539665"/>
            <a:ext cx="609600" cy="609600"/>
          </a:xfrm>
          <a:prstGeom prst="rect">
            <a:avLst/>
          </a:prstGeom>
        </p:spPr>
      </p:pic>
      <p:pic>
        <p:nvPicPr>
          <p:cNvPr id="47"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70707" y="4880498"/>
            <a:ext cx="609600" cy="609600"/>
          </a:xfrm>
          <a:prstGeom prst="rect">
            <a:avLst/>
          </a:prstGeom>
        </p:spPr>
      </p:pic>
      <p:pic>
        <p:nvPicPr>
          <p:cNvPr id="48"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68215" y="4159060"/>
            <a:ext cx="609600" cy="609600"/>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462" y="4729441"/>
            <a:ext cx="2857500" cy="2038350"/>
          </a:xfrm>
          <a:prstGeom prst="rect">
            <a:avLst/>
          </a:prstGeom>
        </p:spPr>
      </p:pic>
      <p:sp>
        <p:nvSpPr>
          <p:cNvPr id="51" name="Pentagon 50"/>
          <p:cNvSpPr/>
          <p:nvPr/>
        </p:nvSpPr>
        <p:spPr>
          <a:xfrm>
            <a:off x="1245704" y="76786"/>
            <a:ext cx="7525457" cy="1662597"/>
          </a:xfrm>
          <a:prstGeom prst="homePlate">
            <a:avLst/>
          </a:prstGeom>
          <a:solidFill>
            <a:srgbClr val="00B05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itchFamily="18" charset="0"/>
                <a:cs typeface="Times New Roman" pitchFamily="18" charset="0"/>
              </a:rPr>
              <a:t>Câu</a:t>
            </a:r>
            <a:r>
              <a:rPr lang="en-US" sz="2400" b="1" i="1" dirty="0">
                <a:latin typeface="Times New Roman" pitchFamily="18" charset="0"/>
                <a:cs typeface="Times New Roman" pitchFamily="18" charset="0"/>
              </a:rPr>
              <a:t> 6: </a:t>
            </a:r>
            <a:r>
              <a:rPr lang="en-US" sz="2400" b="1" i="1" dirty="0" err="1">
                <a:latin typeface="Times New Roman" pitchFamily="18" charset="0"/>
                <a:cs typeface="Times New Roman" pitchFamily="18" charset="0"/>
              </a:rPr>
              <a:t>Nhân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vật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nào</a:t>
            </a:r>
            <a:r>
              <a:rPr lang="en-US" sz="2400" b="1" i="1" dirty="0">
                <a:latin typeface="Times New Roman" pitchFamily="18" charset="0"/>
                <a:cs typeface="Times New Roman" pitchFamily="18" charset="0"/>
              </a:rPr>
              <a:t> </a:t>
            </a:r>
            <a:r>
              <a:rPr lang="vi-VN" sz="2400" b="1" i="1" dirty="0">
                <a:latin typeface="Times New Roman" pitchFamily="18" charset="0"/>
                <a:cs typeface="Times New Roman" pitchFamily="18" charset="0"/>
              </a:rPr>
              <a:t>được đánh giá là “thanh âm trong trẻo chen vào giữa một bản đàn mà nhạc luật đều hỗn loạn, xô bồ”?</a:t>
            </a:r>
          </a:p>
        </p:txBody>
      </p:sp>
      <p:sp>
        <p:nvSpPr>
          <p:cNvPr id="3" name="Action Button: Back or Previous 2">
            <a:hlinkClick r:id="" action="ppaction://hlinkshowjump?jump=firstslide" highlightClick="1"/>
          </p:cNvPr>
          <p:cNvSpPr/>
          <p:nvPr/>
        </p:nvSpPr>
        <p:spPr>
          <a:xfrm>
            <a:off x="503583" y="5713775"/>
            <a:ext cx="1126434" cy="48505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0088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3" fill="hold"/>
                                        <p:tgtEl>
                                          <p:spTgt spid="4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12"/>
                                        </p:tgtEl>
                                      </p:cBhvr>
                                    </p:animEffect>
                                    <p:animScale>
                                      <p:cBhvr>
                                        <p:cTn id="9" dur="250" autoRev="1" fill="hold"/>
                                        <p:tgtEl>
                                          <p:spTgt spid="12"/>
                                        </p:tgtEl>
                                      </p:cBhvr>
                                      <p:by x="105000" y="105000"/>
                                    </p:animScale>
                                  </p:childTnLst>
                                </p:cTn>
                              </p:par>
                              <p:par>
                                <p:cTn id="10" presetID="26"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37" presetClass="path" presetSubtype="0" accel="50000" decel="50000" fill="hold" nodeType="withEffect">
                                  <p:stCondLst>
                                    <p:cond delay="0"/>
                                  </p:stCondLst>
                                  <p:childTnLst>
                                    <p:animMotion origin="layout" path="M -3.95833E-6 -4.44444E-6 L 0.09141 0.04005 C 0.11042 0.04908 0.13907 0.05394 0.16901 0.05394 C 0.20313 0.05394 0.23047 0.04908 0.24948 0.04005 L 0.34102 -4.44444E-6 " pathEditMode="relative" rAng="0" ptsTypes="AAAAA">
                                      <p:cBhvr>
                                        <p:cTn id="27" dur="2000" fill="hold"/>
                                        <p:tgtEl>
                                          <p:spTgt spid="49"/>
                                        </p:tgtEl>
                                        <p:attrNameLst>
                                          <p:attrName>ppt_x</p:attrName>
                                          <p:attrName>ppt_y</p:attrName>
                                        </p:attrNameLst>
                                      </p:cBhvr>
                                      <p:rCtr x="17044" y="2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8" fill="hold" display="0">
                  <p:stCondLst>
                    <p:cond delay="indefinite"/>
                  </p:stCondLst>
                  <p:endCondLst>
                    <p:cond evt="onStopAudio" delay="0">
                      <p:tgtEl>
                        <p:sldTgt/>
                      </p:tgtEl>
                    </p:cond>
                  </p:endCondLst>
                </p:cTn>
                <p:tgtEl>
                  <p:spTgt spid="43"/>
                </p:tgtEl>
              </p:cMediaNode>
            </p:audio>
            <p:audio>
              <p:cMediaNode vol="100000" showWhenStopped="0">
                <p:cTn id="29" fill="hold" display="0">
                  <p:stCondLst>
                    <p:cond delay="indefinite"/>
                  </p:stCondLst>
                  <p:endCondLst>
                    <p:cond evt="onStopAudio" delay="0">
                      <p:tgtEl>
                        <p:sldTgt/>
                      </p:tgtEl>
                    </p:cond>
                  </p:endCondLst>
                </p:cTn>
                <p:tgtEl>
                  <p:spTgt spid="46"/>
                </p:tgtEl>
              </p:cMediaNode>
            </p:audio>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704" fill="hold"/>
                                        <p:tgtEl>
                                          <p:spTgt spid="46"/>
                                        </p:tgtEl>
                                      </p:cBhvr>
                                    </p:cmd>
                                  </p:childTnLst>
                                </p:cTn>
                              </p:par>
                            </p:childTnLst>
                          </p:cTn>
                        </p:par>
                      </p:childTnLst>
                    </p:cTn>
                  </p:par>
                </p:childTnLst>
              </p:cTn>
              <p:nextCondLst>
                <p:cond evt="onClick" delay="0">
                  <p:tgtEl>
                    <p:spTgt spid="14"/>
                  </p:tgtEl>
                </p:cond>
              </p:nextCondLst>
            </p:seq>
            <p:audio>
              <p:cMediaNode vol="100000" showWhenStopped="0">
                <p:cTn id="35" fill="hold" display="0">
                  <p:stCondLst>
                    <p:cond delay="indefinite"/>
                  </p:stCondLst>
                  <p:endCondLst>
                    <p:cond evt="onStopAudio" delay="0">
                      <p:tgtEl>
                        <p:sldTgt/>
                      </p:tgtEl>
                    </p:cond>
                  </p:endCondLst>
                </p:cTn>
                <p:tgtEl>
                  <p:spTgt spid="47"/>
                </p:tgtEl>
              </p:cMediaNode>
            </p:audio>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704" fill="hold"/>
                                        <p:tgtEl>
                                          <p:spTgt spid="47"/>
                                        </p:tgtEl>
                                      </p:cBhvr>
                                    </p:cmd>
                                  </p:childTnLst>
                                </p:cTn>
                              </p:par>
                            </p:childTnLst>
                          </p:cTn>
                        </p:par>
                      </p:childTnLst>
                    </p:cTn>
                  </p:par>
                </p:childTnLst>
              </p:cTn>
              <p:nextCondLst>
                <p:cond evt="onClick" delay="0">
                  <p:tgtEl>
                    <p:spTgt spid="15"/>
                  </p:tgtEl>
                </p:cond>
              </p:nextCondLst>
            </p:seq>
            <p:audio>
              <p:cMediaNode vol="100000" showWhenStopped="0">
                <p:cTn id="41" fill="hold" display="0">
                  <p:stCondLst>
                    <p:cond delay="indefinite"/>
                  </p:stCondLst>
                  <p:endCondLst>
                    <p:cond evt="onStopAudio" delay="0">
                      <p:tgtEl>
                        <p:sldTgt/>
                      </p:tgtEl>
                    </p:cond>
                  </p:endCondLst>
                </p:cTn>
                <p:tgtEl>
                  <p:spTgt spid="48"/>
                </p:tgtEl>
              </p:cMediaNode>
            </p:audio>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704" fill="hold"/>
                                        <p:tgtEl>
                                          <p:spTgt spid="48"/>
                                        </p:tgtEl>
                                      </p:cBhvr>
                                    </p:cmd>
                                  </p:child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rot="16200000">
            <a:off x="967425" y="4196556"/>
            <a:ext cx="4157662" cy="152400"/>
            <a:chOff x="0" y="1824"/>
            <a:chExt cx="5760" cy="90"/>
          </a:xfrm>
        </p:grpSpPr>
        <p:sp>
          <p:nvSpPr>
            <p:cNvPr id="5" name="Rectangle 4"/>
            <p:cNvSpPr>
              <a:spLocks noChangeArrowheads="1"/>
            </p:cNvSpPr>
            <p:nvPr/>
          </p:nvSpPr>
          <p:spPr bwMode="gray">
            <a:xfrm>
              <a:off x="0" y="1824"/>
              <a:ext cx="5760" cy="90"/>
            </a:xfrm>
            <a:prstGeom prst="rect">
              <a:avLst/>
            </a:prstGeom>
            <a:gradFill rotWithShape="1">
              <a:gsLst>
                <a:gs pos="0">
                  <a:srgbClr val="5F5F5F"/>
                </a:gs>
                <a:gs pos="50000">
                  <a:srgbClr val="5F5F5F">
                    <a:gamma/>
                    <a:tint val="45490"/>
                    <a:invGamma/>
                  </a:srgbClr>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 name="Rectangle 5"/>
            <p:cNvSpPr>
              <a:spLocks noChangeArrowheads="1"/>
            </p:cNvSpPr>
            <p:nvPr/>
          </p:nvSpPr>
          <p:spPr bwMode="gray">
            <a:xfrm>
              <a:off x="0" y="1872"/>
              <a:ext cx="5760" cy="34"/>
            </a:xfrm>
            <a:prstGeom prst="rect">
              <a:avLst/>
            </a:prstGeom>
            <a:gradFill rotWithShape="1">
              <a:gsLst>
                <a:gs pos="0">
                  <a:srgbClr val="808080">
                    <a:gamma/>
                    <a:tint val="30196"/>
                    <a:invGamma/>
                  </a:srgbClr>
                </a:gs>
                <a:gs pos="100000">
                  <a:srgbClr val="808080"/>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nvGrpSpPr>
          <p:cNvPr id="7" name="Group 6"/>
          <p:cNvGrpSpPr>
            <a:grpSpLocks/>
          </p:cNvGrpSpPr>
          <p:nvPr/>
        </p:nvGrpSpPr>
        <p:grpSpPr bwMode="auto">
          <a:xfrm>
            <a:off x="2617631" y="5378457"/>
            <a:ext cx="5105401" cy="685801"/>
            <a:chOff x="1296" y="2736"/>
            <a:chExt cx="2928" cy="432"/>
          </a:xfrm>
        </p:grpSpPr>
        <p:sp>
          <p:nvSpPr>
            <p:cNvPr id="8" name="AutoShape 6"/>
            <p:cNvSpPr>
              <a:spLocks noChangeArrowheads="1"/>
            </p:cNvSpPr>
            <p:nvPr/>
          </p:nvSpPr>
          <p:spPr bwMode="gray">
            <a:xfrm>
              <a:off x="1511" y="2765"/>
              <a:ext cx="2713"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9" name="Text Box 7"/>
            <p:cNvSpPr txBox="1">
              <a:spLocks noChangeArrowheads="1"/>
            </p:cNvSpPr>
            <p:nvPr/>
          </p:nvSpPr>
          <p:spPr bwMode="auto">
            <a:xfrm>
              <a:off x="1776" y="2784"/>
              <a:ext cx="216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800" b="1" dirty="0" err="1" smtClean="0">
                  <a:solidFill>
                    <a:srgbClr val="000000"/>
                  </a:solidFill>
                  <a:latin typeface="Times New Roman" panose="02020603050405020304" pitchFamily="18" charset="0"/>
                  <a:cs typeface="Times New Roman" panose="02020603050405020304" pitchFamily="18" charset="0"/>
                </a:rPr>
                <a:t>Cảnh</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nhận</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chữ</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10" name="Oval 9"/>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1" name="Oval 10"/>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2" name="Text Box 10"/>
            <p:cNvSpPr txBox="1">
              <a:spLocks noChangeArrowheads="1"/>
            </p:cNvSpPr>
            <p:nvPr/>
          </p:nvSpPr>
          <p:spPr bwMode="gray">
            <a:xfrm>
              <a:off x="1427" y="2746"/>
              <a:ext cx="28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D</a:t>
              </a:r>
            </a:p>
          </p:txBody>
        </p:sp>
      </p:grpSp>
      <p:grpSp>
        <p:nvGrpSpPr>
          <p:cNvPr id="2" name="Group 1"/>
          <p:cNvGrpSpPr/>
          <p:nvPr/>
        </p:nvGrpSpPr>
        <p:grpSpPr>
          <a:xfrm>
            <a:off x="2617630" y="2940053"/>
            <a:ext cx="5105399" cy="685801"/>
            <a:chOff x="2617630" y="2940053"/>
            <a:chExt cx="5105399" cy="685801"/>
          </a:xfrm>
        </p:grpSpPr>
        <p:sp>
          <p:nvSpPr>
            <p:cNvPr id="14" name="AutoShape 12"/>
            <p:cNvSpPr>
              <a:spLocks noChangeArrowheads="1"/>
            </p:cNvSpPr>
            <p:nvPr/>
          </p:nvSpPr>
          <p:spPr bwMode="gray">
            <a:xfrm>
              <a:off x="2990771" y="2986091"/>
              <a:ext cx="4732258" cy="547688"/>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5" name="Text Box 13"/>
            <p:cNvSpPr txBox="1">
              <a:spLocks noChangeArrowheads="1"/>
            </p:cNvSpPr>
            <p:nvPr/>
          </p:nvSpPr>
          <p:spPr bwMode="gray">
            <a:xfrm>
              <a:off x="3454581" y="3016253"/>
              <a:ext cx="37662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800" b="1" dirty="0" err="1" smtClean="0">
                  <a:solidFill>
                    <a:srgbClr val="000000"/>
                  </a:solidFill>
                  <a:latin typeface="Times New Roman" panose="02020603050405020304" pitchFamily="18" charset="0"/>
                  <a:cs typeface="Times New Roman" panose="02020603050405020304" pitchFamily="18" charset="0"/>
                </a:rPr>
                <a:t>Cảnh</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nhận</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tù</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16" name="Oval 15"/>
            <p:cNvSpPr>
              <a:spLocks noChangeArrowheads="1"/>
            </p:cNvSpPr>
            <p:nvPr/>
          </p:nvSpPr>
          <p:spPr bwMode="gray">
            <a:xfrm rot="1758052">
              <a:off x="2642041" y="2963866"/>
              <a:ext cx="896235" cy="661988"/>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7" name="Oval 16"/>
            <p:cNvSpPr>
              <a:spLocks noChangeArrowheads="1"/>
            </p:cNvSpPr>
            <p:nvPr/>
          </p:nvSpPr>
          <p:spPr bwMode="gray">
            <a:xfrm rot="1758052">
              <a:off x="2617630" y="2940053"/>
              <a:ext cx="896235" cy="661988"/>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8" name="Text Box 16"/>
            <p:cNvSpPr txBox="1">
              <a:spLocks noChangeArrowheads="1"/>
            </p:cNvSpPr>
            <p:nvPr/>
          </p:nvSpPr>
          <p:spPr bwMode="gray">
            <a:xfrm>
              <a:off x="2853022" y="2955928"/>
              <a:ext cx="48124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A</a:t>
              </a:r>
            </a:p>
          </p:txBody>
        </p:sp>
      </p:grpSp>
      <p:grpSp>
        <p:nvGrpSpPr>
          <p:cNvPr id="19" name="Group 18"/>
          <p:cNvGrpSpPr>
            <a:grpSpLocks/>
          </p:cNvGrpSpPr>
          <p:nvPr/>
        </p:nvGrpSpPr>
        <p:grpSpPr bwMode="auto">
          <a:xfrm>
            <a:off x="2617630" y="3702054"/>
            <a:ext cx="5105399" cy="1030289"/>
            <a:chOff x="1296" y="1680"/>
            <a:chExt cx="2928" cy="649"/>
          </a:xfrm>
        </p:grpSpPr>
        <p:sp>
          <p:nvSpPr>
            <p:cNvPr id="20" name="AutoShape 18"/>
            <p:cNvSpPr>
              <a:spLocks noChangeArrowheads="1"/>
            </p:cNvSpPr>
            <p:nvPr/>
          </p:nvSpPr>
          <p:spPr bwMode="gray">
            <a:xfrm>
              <a:off x="1510" y="170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1" name="Text Box 19"/>
            <p:cNvSpPr txBox="1">
              <a:spLocks noChangeArrowheads="1"/>
            </p:cNvSpPr>
            <p:nvPr/>
          </p:nvSpPr>
          <p:spPr bwMode="gray">
            <a:xfrm>
              <a:off x="1776" y="1728"/>
              <a:ext cx="2160"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800" b="1" dirty="0" err="1" smtClean="0">
                  <a:solidFill>
                    <a:srgbClr val="000000"/>
                  </a:solidFill>
                  <a:latin typeface="Times New Roman" panose="02020603050405020304" pitchFamily="18" charset="0"/>
                  <a:cs typeface="Times New Roman" panose="02020603050405020304" pitchFamily="18" charset="0"/>
                </a:rPr>
                <a:t>Cảnh</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cho</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chữ</a:t>
              </a:r>
              <a:endParaRPr lang="en-US" sz="2800" b="1" dirty="0">
                <a:solidFill>
                  <a:srgbClr val="000000"/>
                </a:solidFill>
                <a:latin typeface="Times New Roman" panose="02020603050405020304" pitchFamily="18" charset="0"/>
                <a:cs typeface="Times New Roman" panose="02020603050405020304" pitchFamily="18" charset="0"/>
              </a:endParaRPr>
            </a:p>
            <a:p>
              <a:pPr algn="ctr" eaLnBrk="0" hangingPunct="0"/>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2" name="Oval 21"/>
            <p:cNvSpPr>
              <a:spLocks noChangeArrowheads="1"/>
            </p:cNvSpPr>
            <p:nvPr/>
          </p:nvSpPr>
          <p:spPr bwMode="gray">
            <a:xfrm rot="1758052">
              <a:off x="1310" y="1695"/>
              <a:ext cx="514"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3" name="Oval 22"/>
            <p:cNvSpPr>
              <a:spLocks noChangeArrowheads="1"/>
            </p:cNvSpPr>
            <p:nvPr/>
          </p:nvSpPr>
          <p:spPr bwMode="gray">
            <a:xfrm rot="1758052">
              <a:off x="1296" y="1680"/>
              <a:ext cx="514"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4" name="Text Box 22"/>
            <p:cNvSpPr txBox="1">
              <a:spLocks noChangeArrowheads="1"/>
            </p:cNvSpPr>
            <p:nvPr/>
          </p:nvSpPr>
          <p:spPr bwMode="gray">
            <a:xfrm>
              <a:off x="1434" y="1690"/>
              <a:ext cx="26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B</a:t>
              </a:r>
            </a:p>
          </p:txBody>
        </p:sp>
      </p:grpSp>
      <p:grpSp>
        <p:nvGrpSpPr>
          <p:cNvPr id="25" name="Group 24"/>
          <p:cNvGrpSpPr>
            <a:grpSpLocks/>
          </p:cNvGrpSpPr>
          <p:nvPr/>
        </p:nvGrpSpPr>
        <p:grpSpPr bwMode="auto">
          <a:xfrm>
            <a:off x="2617630" y="4540255"/>
            <a:ext cx="5105399" cy="685801"/>
            <a:chOff x="1296" y="2208"/>
            <a:chExt cx="2928" cy="432"/>
          </a:xfrm>
        </p:grpSpPr>
        <p:sp>
          <p:nvSpPr>
            <p:cNvPr id="26" name="AutoShape 24"/>
            <p:cNvSpPr>
              <a:spLocks noChangeArrowheads="1"/>
            </p:cNvSpPr>
            <p:nvPr/>
          </p:nvSpPr>
          <p:spPr bwMode="gray">
            <a:xfrm>
              <a:off x="1510" y="2237"/>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7" name="Text Box 25"/>
            <p:cNvSpPr txBox="1">
              <a:spLocks noChangeArrowheads="1"/>
            </p:cNvSpPr>
            <p:nvPr/>
          </p:nvSpPr>
          <p:spPr bwMode="gray">
            <a:xfrm>
              <a:off x="1776" y="2256"/>
              <a:ext cx="216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2800" b="1" dirty="0" err="1" smtClean="0">
                  <a:solidFill>
                    <a:srgbClr val="000000"/>
                  </a:solidFill>
                  <a:latin typeface="Times New Roman" panose="02020603050405020304" pitchFamily="18" charset="0"/>
                  <a:cs typeface="Times New Roman" panose="02020603050405020304" pitchFamily="18" charset="0"/>
                </a:rPr>
                <a:t>Cảnh</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xử</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án</a:t>
              </a:r>
              <a:r>
                <a:rPr lang="en-US" sz="2800" b="1" dirty="0" smtClean="0">
                  <a:solidFill>
                    <a:srgbClr val="000000"/>
                  </a:solidFill>
                  <a:latin typeface="Times New Roman" panose="02020603050405020304" pitchFamily="18" charset="0"/>
                  <a:cs typeface="Times New Roman" panose="02020603050405020304" pitchFamily="18" charset="0"/>
                </a:rPr>
                <a:t> </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8" name="Oval 27"/>
            <p:cNvSpPr>
              <a:spLocks noChangeArrowheads="1"/>
            </p:cNvSpPr>
            <p:nvPr/>
          </p:nvSpPr>
          <p:spPr bwMode="gray">
            <a:xfrm rot="1758052">
              <a:off x="1310" y="2223"/>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9" name="Oval 28"/>
            <p:cNvSpPr>
              <a:spLocks noChangeArrowheads="1"/>
            </p:cNvSpPr>
            <p:nvPr/>
          </p:nvSpPr>
          <p:spPr bwMode="gray">
            <a:xfrm rot="1758052">
              <a:off x="1296" y="2208"/>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0" name="Text Box 28"/>
            <p:cNvSpPr txBox="1">
              <a:spLocks noChangeArrowheads="1"/>
            </p:cNvSpPr>
            <p:nvPr/>
          </p:nvSpPr>
          <p:spPr bwMode="gray">
            <a:xfrm>
              <a:off x="1430" y="2218"/>
              <a:ext cx="27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rgbClr val="FFFFFF"/>
                  </a:solidFill>
                  <a:latin typeface="VNI-Times" pitchFamily="2" charset="0"/>
                </a:rPr>
                <a:t>C</a:t>
              </a:r>
            </a:p>
          </p:txBody>
        </p:sp>
      </p:grpSp>
      <p:grpSp>
        <p:nvGrpSpPr>
          <p:cNvPr id="37" name="Group 36"/>
          <p:cNvGrpSpPr>
            <a:grpSpLocks/>
          </p:cNvGrpSpPr>
          <p:nvPr/>
        </p:nvGrpSpPr>
        <p:grpSpPr bwMode="auto">
          <a:xfrm>
            <a:off x="2617631" y="5370519"/>
            <a:ext cx="920646" cy="685801"/>
            <a:chOff x="1296" y="2736"/>
            <a:chExt cx="528" cy="432"/>
          </a:xfrm>
        </p:grpSpPr>
        <p:sp>
          <p:nvSpPr>
            <p:cNvPr id="38" name="Oval 37"/>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accent4">
                    <a:lumMod val="20000"/>
                    <a:lumOff val="80000"/>
                  </a:schemeClr>
                </a:solidFill>
              </a:endParaRPr>
            </a:p>
          </p:txBody>
        </p:sp>
        <p:sp>
          <p:nvSpPr>
            <p:cNvPr id="39" name="Oval 38"/>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solidFill>
                  <a:schemeClr val="accent4">
                    <a:lumMod val="20000"/>
                    <a:lumOff val="80000"/>
                  </a:schemeClr>
                </a:solidFill>
              </a:endParaRPr>
            </a:p>
          </p:txBody>
        </p:sp>
        <p:sp>
          <p:nvSpPr>
            <p:cNvPr id="40" name="Text Box 41"/>
            <p:cNvSpPr txBox="1">
              <a:spLocks noChangeArrowheads="1"/>
            </p:cNvSpPr>
            <p:nvPr/>
          </p:nvSpPr>
          <p:spPr bwMode="gray">
            <a:xfrm>
              <a:off x="1426" y="2746"/>
              <a:ext cx="28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sz="3200" b="1">
                  <a:solidFill>
                    <a:schemeClr val="accent4">
                      <a:lumMod val="20000"/>
                      <a:lumOff val="80000"/>
                    </a:schemeClr>
                  </a:solidFill>
                  <a:latin typeface="VNI-Times" pitchFamily="2" charset="0"/>
                </a:rPr>
                <a:t>D</a:t>
              </a:r>
            </a:p>
          </p:txBody>
        </p:sp>
      </p:grpSp>
      <p:pic>
        <p:nvPicPr>
          <p:cNvPr id="43" name="38798819_correct-answer-bell-and-applause-02">
            <a:hlinkClick r:id="" action="ppaction://media"/>
          </p:cNvPr>
          <p:cNvPicPr>
            <a:picLocks noChangeAspect="1"/>
          </p:cNvPicPr>
          <p:nvPr>
            <a:audioFile r:link="rId1"/>
            <p:extLst>
              <p:ext uri="{DAA4B4D4-6D71-4841-9C94-3DE7FCFB9230}">
                <p14:media xmlns:p14="http://schemas.microsoft.com/office/powerpoint/2010/main" r:embed="rId2">
                  <p14:trim end="0.575"/>
                </p14:media>
              </p:ext>
            </p:extLst>
          </p:nvPr>
        </p:nvPicPr>
        <p:blipFill>
          <a:blip r:embed="rId6"/>
          <a:stretch>
            <a:fillRect/>
          </a:stretch>
        </p:blipFill>
        <p:spPr>
          <a:xfrm>
            <a:off x="11582400" y="6248400"/>
            <a:ext cx="609600" cy="609600"/>
          </a:xfrm>
          <a:prstGeom prst="rect">
            <a:avLst/>
          </a:prstGeom>
        </p:spPr>
      </p:pic>
      <p:pic>
        <p:nvPicPr>
          <p:cNvPr id="44"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77862" y="5539665"/>
            <a:ext cx="609600" cy="609600"/>
          </a:xfrm>
          <a:prstGeom prst="rect">
            <a:avLst/>
          </a:prstGeom>
        </p:spPr>
      </p:pic>
      <p:pic>
        <p:nvPicPr>
          <p:cNvPr id="45"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82400" y="4909703"/>
            <a:ext cx="609600" cy="609600"/>
          </a:xfrm>
          <a:prstGeom prst="rect">
            <a:avLst/>
          </a:prstGeom>
        </p:spPr>
      </p:pic>
      <p:pic>
        <p:nvPicPr>
          <p:cNvPr id="46" name="38806196_wrong-answer-buzzer-fall-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47948" y="4200968"/>
            <a:ext cx="609600" cy="609600"/>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9962" y="68185"/>
            <a:ext cx="2857500" cy="2038350"/>
          </a:xfrm>
          <a:prstGeom prst="rect">
            <a:avLst/>
          </a:prstGeom>
        </p:spPr>
      </p:pic>
      <p:sp>
        <p:nvSpPr>
          <p:cNvPr id="49" name="Pentagon 48"/>
          <p:cNvSpPr/>
          <p:nvPr/>
        </p:nvSpPr>
        <p:spPr>
          <a:xfrm>
            <a:off x="2537385" y="356131"/>
            <a:ext cx="6643734" cy="2000054"/>
          </a:xfrm>
          <a:prstGeom prst="homePlate">
            <a:avLst/>
          </a:prstGeom>
          <a:solidFill>
            <a:schemeClr val="accent6">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Câu</a:t>
            </a:r>
            <a:r>
              <a:rPr lang="en-US" sz="2400" b="1" i="1" dirty="0" smtClean="0">
                <a:latin typeface="Times New Roman" pitchFamily="18" charset="0"/>
                <a:cs typeface="Times New Roman" pitchFamily="18" charset="0"/>
              </a:rPr>
              <a:t> 7: </a:t>
            </a:r>
            <a:r>
              <a:rPr lang="en-US" sz="2400" b="1" i="1" dirty="0" err="1" smtClean="0">
                <a:latin typeface="Times New Roman" pitchFamily="18" charset="0"/>
                <a:cs typeface="Times New Roman" pitchFamily="18" charset="0"/>
              </a:rPr>
              <a:t>Cảnh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tượng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xưa</a:t>
            </a:r>
            <a:r>
              <a:rPr lang="en-US" sz="2400" b="1" i="1" dirty="0" smtClean="0">
                <a:latin typeface="Times New Roman" pitchFamily="18" charset="0"/>
                <a:cs typeface="Times New Roman" pitchFamily="18" charset="0"/>
              </a:rPr>
              <a:t> nay </a:t>
            </a:r>
            <a:r>
              <a:rPr lang="en-US" sz="2400" b="1" i="1" dirty="0" err="1" smtClean="0">
                <a:latin typeface="Times New Roman" pitchFamily="18" charset="0"/>
                <a:cs typeface="Times New Roman" pitchFamily="18" charset="0"/>
              </a:rPr>
              <a:t>chưa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từng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có</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được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nói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đến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trong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truyện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Chữ</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người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tử</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tù</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cảnh</a:t>
            </a:r>
            <a:r>
              <a:rPr lang="en-US" sz="2400" b="1" i="1" dirty="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gì</a:t>
            </a:r>
            <a:r>
              <a:rPr lang="en-US" sz="2400" b="1" i="1" dirty="0" smtClean="0">
                <a:latin typeface="Times New Roman" pitchFamily="18" charset="0"/>
                <a:cs typeface="Times New Roman" pitchFamily="18" charset="0"/>
              </a:rPr>
              <a:t>? </a:t>
            </a:r>
            <a:endParaRPr lang="vi-VN" sz="2400" b="1" i="1" dirty="0">
              <a:latin typeface="Times New Roman" pitchFamily="18" charset="0"/>
              <a:cs typeface="Times New Roman" pitchFamily="18" charset="0"/>
            </a:endParaRPr>
          </a:p>
        </p:txBody>
      </p:sp>
      <p:sp>
        <p:nvSpPr>
          <p:cNvPr id="3" name="Action Button: Back or Previous 2">
            <a:hlinkClick r:id="" action="ppaction://hlinkshowjump?jump=firstslide" highlightClick="1"/>
          </p:cNvPr>
          <p:cNvSpPr/>
          <p:nvPr/>
        </p:nvSpPr>
        <p:spPr>
          <a:xfrm>
            <a:off x="1351722" y="5970595"/>
            <a:ext cx="967408" cy="3809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811656"/>
      </p:ext>
    </p:extLst>
  </p:cSld>
  <p:clrMapOvr>
    <a:masterClrMapping/>
  </p:clrMapOvr>
  <p:transition spd="slow">
    <p:wipe/>
  </p:transition>
  <p:timing>
    <p:tnLst>
      <p:par>
        <p:cTn id="1" dur="indefinite" restart="never" nodeType="tmRoot">
          <p:childTnLst>
            <p:audio>
              <p:cMediaNode vol="100000" showWhenStopped="0">
                <p:cTn id="2" fill="hold" display="0">
                  <p:stCondLst>
                    <p:cond delay="indefinite"/>
                  </p:stCondLst>
                  <p:endCondLst>
                    <p:cond evt="onStopAudio" delay="0">
                      <p:tgtEl>
                        <p:sldTgt/>
                      </p:tgtEl>
                    </p:cond>
                  </p:endCondLst>
                </p:cTn>
                <p:tgtEl>
                  <p:spTgt spid="43"/>
                </p:tgtEl>
              </p:cMediaNode>
            </p:audi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9123" fill="hold"/>
                                        <p:tgtEl>
                                          <p:spTgt spid="43"/>
                                        </p:tgtEl>
                                      </p:cBhvr>
                                    </p:cmd>
                                  </p:childTnLst>
                                </p:cTn>
                              </p:par>
                              <p:par>
                                <p:cTn id="8" presetID="26" presetClass="emph" presetSubtype="0" repeatCount="indefinite" fill="hold" nodeType="withEffect">
                                  <p:stCondLst>
                                    <p:cond delay="0"/>
                                  </p:stCondLst>
                                  <p:childTnLst>
                                    <p:animEffect transition="out" filter="fade">
                                      <p:cBhvr>
                                        <p:cTn id="9" dur="500" tmFilter="0, 0; .2, .5; .8, .5; 1, 0"/>
                                        <p:tgtEl>
                                          <p:spTgt spid="19"/>
                                        </p:tgtEl>
                                      </p:cBhvr>
                                    </p:animEffect>
                                    <p:animScale>
                                      <p:cBhvr>
                                        <p:cTn id="10" dur="250" autoRev="1" fill="hold"/>
                                        <p:tgtEl>
                                          <p:spTgt spid="19"/>
                                        </p:tgtEl>
                                      </p:cBhvr>
                                      <p:by x="105000" y="105000"/>
                                    </p:animScale>
                                  </p:childTnLst>
                                </p:cTn>
                              </p:par>
                              <p:par>
                                <p:cTn id="11" presetID="6"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circle(in)">
                                      <p:cBhvr>
                                        <p:cTn id="13" dur="1000"/>
                                        <p:tgtEl>
                                          <p:spTgt spid="47"/>
                                        </p:tgtEl>
                                      </p:cBhvr>
                                    </p:animEffect>
                                  </p:childTnLst>
                                </p:cTn>
                              </p:par>
                              <p:par>
                                <p:cTn id="14" presetID="42" presetClass="path" presetSubtype="0" accel="50000" decel="50000" fill="hold" nodeType="withEffect">
                                  <p:stCondLst>
                                    <p:cond delay="1000"/>
                                  </p:stCondLst>
                                  <p:childTnLst>
                                    <p:animMotion origin="layout" path="M -1.875E-6 -4.81481E-6 L 0.00065 0.64931 " pathEditMode="relative" rAng="0" ptsTypes="AA">
                                      <p:cBhvr>
                                        <p:cTn id="15" dur="2000" fill="hold"/>
                                        <p:tgtEl>
                                          <p:spTgt spid="47"/>
                                        </p:tgtEl>
                                        <p:attrNameLst>
                                          <p:attrName>ppt_x</p:attrName>
                                          <p:attrName>ppt_y</p:attrName>
                                        </p:attrNameLst>
                                      </p:cBhvr>
                                      <p:rCtr x="26" y="32454"/>
                                    </p:animMotion>
                                  </p:childTnLst>
                                </p:cTn>
                              </p:par>
                            </p:childTnLst>
                          </p:cTn>
                        </p:par>
                      </p:childTnLst>
                    </p:cTn>
                  </p:par>
                </p:childTnLst>
              </p:cTn>
              <p:nextCondLst>
                <p:cond evt="onClick" delay="0">
                  <p:tgtEl>
                    <p:spTgt spid="19"/>
                  </p:tgtEl>
                </p:cond>
              </p:nextCondLst>
            </p:seq>
            <p:audio>
              <p:cMediaNode vol="100000" showWhenStopped="0">
                <p:cTn id="16" fill="hold" display="0">
                  <p:stCondLst>
                    <p:cond delay="indefinite"/>
                  </p:stCondLst>
                  <p:endCondLst>
                    <p:cond evt="onStopAudio" delay="0">
                      <p:tgtEl>
                        <p:sldTgt/>
                      </p:tgtEl>
                    </p:cond>
                  </p:endCondLst>
                </p:cTn>
                <p:tgtEl>
                  <p:spTgt spid="44"/>
                </p:tgtEl>
              </p:cMediaNode>
            </p:audi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04" fill="hold"/>
                                        <p:tgtEl>
                                          <p:spTgt spid="44"/>
                                        </p:tgtEl>
                                      </p:cBhvr>
                                    </p:cmd>
                                  </p:childTnLst>
                                </p:cTn>
                              </p:par>
                            </p:childTnLst>
                          </p:cTn>
                        </p:par>
                      </p:childTnLst>
                    </p:cTn>
                  </p:par>
                </p:childTnLst>
              </p:cTn>
              <p:nextCondLst>
                <p:cond evt="onClick" delay="0">
                  <p:tgtEl>
                    <p:spTgt spid="2"/>
                  </p:tgtEl>
                </p:cond>
              </p:nextCondLst>
            </p:seq>
            <p:audio>
              <p:cMediaNode vol="100000" showWhenStopped="0">
                <p:cTn id="22" fill="hold" display="0">
                  <p:stCondLst>
                    <p:cond delay="indefinite"/>
                  </p:stCondLst>
                  <p:endCondLst>
                    <p:cond evt="onStopAudio" delay="0">
                      <p:tgtEl>
                        <p:sldTgt/>
                      </p:tgtEl>
                    </p:cond>
                  </p:endCondLst>
                </p:cTn>
                <p:tgtEl>
                  <p:spTgt spid="45"/>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704" fill="hold"/>
                                        <p:tgtEl>
                                          <p:spTgt spid="45"/>
                                        </p:tgtEl>
                                      </p:cBhvr>
                                    </p:cmd>
                                  </p:childTnLst>
                                </p:cTn>
                              </p:par>
                            </p:childTnLst>
                          </p:cTn>
                        </p:par>
                      </p:childTnLst>
                    </p:cTn>
                  </p:par>
                </p:childTnLst>
              </p:cTn>
              <p:nextCondLst>
                <p:cond evt="onClick" delay="0">
                  <p:tgtEl>
                    <p:spTgt spid="25"/>
                  </p:tgtEl>
                </p:cond>
              </p:nextCondLst>
            </p:seq>
            <p:audio>
              <p:cMediaNode vol="100000" showWhenStopped="0">
                <p:cTn id="28" fill="hold" display="0">
                  <p:stCondLst>
                    <p:cond delay="indefinite"/>
                  </p:stCondLst>
                  <p:endCondLst>
                    <p:cond evt="onStopAudio" delay="0">
                      <p:tgtEl>
                        <p:sldTgt/>
                      </p:tgtEl>
                    </p:cond>
                  </p:endCondLst>
                </p:cTn>
                <p:tgtEl>
                  <p:spTgt spid="46"/>
                </p:tgtEl>
              </p:cMediaNode>
            </p:audio>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704" fill="hold"/>
                                        <p:tgtEl>
                                          <p:spTgt spid="46"/>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200" y="-41228"/>
            <a:ext cx="12571363" cy="707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57" name="Freeform 51"/>
          <p:cNvSpPr>
            <a:spLocks/>
          </p:cNvSpPr>
          <p:nvPr/>
        </p:nvSpPr>
        <p:spPr bwMode="auto">
          <a:xfrm>
            <a:off x="-9485" y="446"/>
            <a:ext cx="4867396" cy="6857901"/>
          </a:xfrm>
          <a:custGeom>
            <a:avLst/>
            <a:gdLst>
              <a:gd name="T0" fmla="*/ 3066 w 3066"/>
              <a:gd name="T1" fmla="*/ 0 h 4320"/>
              <a:gd name="T2" fmla="*/ 3054 w 3066"/>
              <a:gd name="T3" fmla="*/ 0 h 4320"/>
              <a:gd name="T4" fmla="*/ 2984 w 3066"/>
              <a:gd name="T5" fmla="*/ 0 h 4320"/>
              <a:gd name="T6" fmla="*/ 2729 w 3066"/>
              <a:gd name="T7" fmla="*/ 0 h 4320"/>
              <a:gd name="T8" fmla="*/ 0 w 3066"/>
              <a:gd name="T9" fmla="*/ 0 h 4320"/>
              <a:gd name="T10" fmla="*/ 0 w 3066"/>
              <a:gd name="T11" fmla="*/ 4320 h 4320"/>
              <a:gd name="T12" fmla="*/ 1787 w 3066"/>
              <a:gd name="T13" fmla="*/ 4320 h 4320"/>
              <a:gd name="T14" fmla="*/ 1857 w 3066"/>
              <a:gd name="T15" fmla="*/ 4320 h 4320"/>
              <a:gd name="T16" fmla="*/ 2072 w 3066"/>
              <a:gd name="T17" fmla="*/ 4320 h 4320"/>
              <a:gd name="T18" fmla="*/ 1824 w 3066"/>
              <a:gd name="T19" fmla="*/ 2776 h 4320"/>
              <a:gd name="T20" fmla="*/ 1891 w 3066"/>
              <a:gd name="T21" fmla="*/ 1962 h 4320"/>
              <a:gd name="T22" fmla="*/ 1891 w 3066"/>
              <a:gd name="T23" fmla="*/ 1962 h 4320"/>
              <a:gd name="T24" fmla="*/ 1891 w 3066"/>
              <a:gd name="T25" fmla="*/ 1962 h 4320"/>
              <a:gd name="T26" fmla="*/ 3066 w 3066"/>
              <a:gd name="T2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6" h="4320">
                <a:moveTo>
                  <a:pt x="3066" y="0"/>
                </a:moveTo>
                <a:cubicBezTo>
                  <a:pt x="3054" y="0"/>
                  <a:pt x="3054" y="0"/>
                  <a:pt x="3054" y="0"/>
                </a:cubicBezTo>
                <a:cubicBezTo>
                  <a:pt x="2984" y="0"/>
                  <a:pt x="2984" y="0"/>
                  <a:pt x="2984" y="0"/>
                </a:cubicBezTo>
                <a:cubicBezTo>
                  <a:pt x="2729" y="0"/>
                  <a:pt x="2729" y="0"/>
                  <a:pt x="2729" y="0"/>
                </a:cubicBezTo>
                <a:cubicBezTo>
                  <a:pt x="0" y="0"/>
                  <a:pt x="0" y="0"/>
                  <a:pt x="0" y="0"/>
                </a:cubicBezTo>
                <a:cubicBezTo>
                  <a:pt x="0" y="4320"/>
                  <a:pt x="0" y="4320"/>
                  <a:pt x="0" y="4320"/>
                </a:cubicBezTo>
                <a:cubicBezTo>
                  <a:pt x="1787" y="4320"/>
                  <a:pt x="1787" y="4320"/>
                  <a:pt x="1787" y="4320"/>
                </a:cubicBezTo>
                <a:cubicBezTo>
                  <a:pt x="1857" y="4320"/>
                  <a:pt x="1857" y="4320"/>
                  <a:pt x="1857" y="4320"/>
                </a:cubicBezTo>
                <a:cubicBezTo>
                  <a:pt x="2072" y="4320"/>
                  <a:pt x="2072" y="4320"/>
                  <a:pt x="2072" y="4320"/>
                </a:cubicBezTo>
                <a:cubicBezTo>
                  <a:pt x="1913" y="3847"/>
                  <a:pt x="1824" y="3325"/>
                  <a:pt x="1824" y="2776"/>
                </a:cubicBezTo>
                <a:cubicBezTo>
                  <a:pt x="1824" y="2497"/>
                  <a:pt x="1847" y="2224"/>
                  <a:pt x="1891" y="1962"/>
                </a:cubicBezTo>
                <a:cubicBezTo>
                  <a:pt x="1891" y="1962"/>
                  <a:pt x="1891" y="1962"/>
                  <a:pt x="1891" y="1962"/>
                </a:cubicBezTo>
                <a:cubicBezTo>
                  <a:pt x="1891" y="1962"/>
                  <a:pt x="1891" y="1962"/>
                  <a:pt x="1891" y="1962"/>
                </a:cubicBezTo>
                <a:cubicBezTo>
                  <a:pt x="2115" y="1154"/>
                  <a:pt x="2538" y="468"/>
                  <a:pt x="3066" y="0"/>
                </a:cubicBezTo>
                <a:close/>
              </a:path>
            </a:pathLst>
          </a:custGeom>
          <a:solidFill>
            <a:srgbClr val="FFFFFF"/>
          </a:solidFill>
          <a:ln>
            <a:noFill/>
          </a:ln>
          <a:effectLst>
            <a:outerShdw blurRad="635000" dist="38100" algn="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3" name="Rectangle 2"/>
          <p:cNvSpPr/>
          <p:nvPr/>
        </p:nvSpPr>
        <p:spPr>
          <a:xfrm>
            <a:off x="5084473" y="2543483"/>
            <a:ext cx="5598924" cy="1323183"/>
          </a:xfrm>
          <a:prstGeom prst="rect">
            <a:avLst/>
          </a:prstGeom>
        </p:spPr>
        <p:txBody>
          <a:bodyPr wrap="square">
            <a:spAutoFit/>
          </a:bodyPr>
          <a:lstStyle/>
          <a:p>
            <a:pPr algn="ctr"/>
            <a:r>
              <a:rPr lang="en-US" sz="3999" b="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HẠNH PHÚC CỦA MỘT TANG GIA</a:t>
            </a:r>
            <a:endParaRPr lang="vi-VN" sz="3999"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8605205" y="3881191"/>
            <a:ext cx="2712645" cy="461665"/>
          </a:xfrm>
          <a:prstGeom prst="rect">
            <a:avLst/>
          </a:prstGeom>
          <a:noFill/>
        </p:spPr>
        <p:txBody>
          <a:bodyPr wrap="square" rtlCol="0">
            <a:spAutoFit/>
          </a:bodyPr>
          <a:lstStyle/>
          <a:p>
            <a:r>
              <a:rPr lang="en-US" sz="2400" b="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Vũ Trọng Phụng</a:t>
            </a:r>
            <a:endParaRPr lang="en-US" sz="2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069" y="4530946"/>
            <a:ext cx="1403366" cy="1970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08921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6,1509509872,E:\E-LEARNING\E-LEARNING NOP SO GD\NHOM VAN - HOAI\Hoài Ele\E-learning-Hoai\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6,1509509872,E:\E-LEARNING\E-LEARNING NOP SO GD\NHOM VAN - HOAI\Hoài Ele\E-learning-Hoai\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6,1509509872,E:\E-LEARNING\E-LEARNING NOP SO GD\NHOM VAN - HOAI\Hoài Ele\E-learning-Hoai\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6,1509509872,E:\E-LEARNING\E-LEARNING NOP SO GD\NHOM VAN - HOAI\Hoài Ele\E-learning-Hoai\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6,1509509872,E:\E-LEARNING\E-LEARNING NOP SO GD\NHOM VAN - HOAI\Hoài Ele\E-learning-Hoai\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6,1509509872,E:\E-LEARNING\E-LEARNING NOP SO GD\NHOM VAN - HOAI\Hoài Ele\E-learning-Hoai\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1605</Words>
  <Application>Microsoft Office PowerPoint</Application>
  <PresentationFormat>Widescreen</PresentationFormat>
  <Paragraphs>204</Paragraphs>
  <Slides>22</Slides>
  <Notes>6</Notes>
  <HiddenSlides>0</HiddenSlides>
  <MMClips>30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Tahoma</vt:lpstr>
      <vt:lpstr>Times New Roman</vt:lpstr>
      <vt:lpstr>Verdana</vt:lpstr>
      <vt:lpstr>VNI-Times</vt:lpstr>
      <vt:lpstr>Wingdings</vt:lpstr>
      <vt:lpstr>Office Theme</vt:lpstr>
      <vt:lpstr>PowerPoint Presentation</vt:lpstr>
      <vt:lpstr>PowerPoint Presentation</vt:lpstr>
      <vt:lpstr>Câu 2: Biện pháp nghệ thuật chủ yếu trong tác phẩm “Hai đứa trẻ” và “Chữ người tử tù”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33</cp:revision>
  <dcterms:created xsi:type="dcterms:W3CDTF">2020-11-09T11:05:57Z</dcterms:created>
  <dcterms:modified xsi:type="dcterms:W3CDTF">2020-11-10T01:52:20Z</dcterms:modified>
</cp:coreProperties>
</file>