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9" r:id="rId3"/>
    <p:sldId id="292" r:id="rId4"/>
    <p:sldId id="281" r:id="rId5"/>
    <p:sldId id="282" r:id="rId6"/>
    <p:sldId id="284" r:id="rId7"/>
    <p:sldId id="285" r:id="rId8"/>
    <p:sldId id="286" r:id="rId9"/>
    <p:sldId id="287" r:id="rId10"/>
    <p:sldId id="289" r:id="rId11"/>
    <p:sldId id="290" r:id="rId12"/>
    <p:sldId id="291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48872" cy="106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7686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80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5721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67912"/>
            <a:ext cx="59912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632848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66008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6941194" cy="302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8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154"/>
            <a:ext cx="8064896" cy="582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Cả Nhà Thương Nhau ♫ Ba Thương Con Vì Con Giống Mẹ ♫ Candy Ngọc Hà ♫ Nhạc Thiếu Nhi_maPjEZjdX38_720pFH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04664"/>
            <a:ext cx="8045450" cy="5721499"/>
          </a:xfrm>
        </p:spPr>
      </p:pic>
    </p:spTree>
    <p:extLst>
      <p:ext uri="{BB962C8B-B14F-4D97-AF65-F5344CB8AC3E}">
        <p14:creationId xmlns:p14="http://schemas.microsoft.com/office/powerpoint/2010/main" val="7092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9"/>
            <a:ext cx="820891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06489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6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0"/>
            <a:ext cx="8010525" cy="793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9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7"/>
            <a:ext cx="820891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08911" cy="46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6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620689"/>
            <a:ext cx="7667625" cy="52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2276871"/>
            <a:ext cx="6981825" cy="21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8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0</Words>
  <Application>Microsoft Office PowerPoint</Application>
  <PresentationFormat>On-screen Show (4:3)</PresentationFormat>
  <Paragraphs>0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42</cp:revision>
  <dcterms:created xsi:type="dcterms:W3CDTF">2020-08-13T15:29:03Z</dcterms:created>
  <dcterms:modified xsi:type="dcterms:W3CDTF">2020-09-16T15:51:07Z</dcterms:modified>
</cp:coreProperties>
</file>