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A3.NotoSans-San" panose="020B0604020202020204" charset="0"/>
      <p:regular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3.ArchivoBold-San" panose="020B0604020202020204" charset="0"/>
      <p:bold r:id="rId22"/>
    </p:embeddedFont>
    <p:embeddedFont>
      <p:font typeface="A3.BoosterNextFYBlackRegular-Sa" panose="020B0604020202020204" charset="0"/>
      <p:regular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7D31"/>
    <a:srgbClr val="C55A1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9A6C-A5B4-4DD7-B25B-84751EBD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FA50B-29BD-4CA5-82B7-1ECDBF3C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AE56-2AFC-436E-B3F8-FC2D542E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FAC20-9CAE-45CF-84D0-A713356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4DAD2-AF2B-4822-BF15-E0FB11FE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48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700E-1EEB-4F64-BF20-02430BB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940FC-C049-4741-AD1B-6CAA421B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AD059-8BC0-4DDC-94A0-055DF695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AB2E-27B0-4A86-BAFA-91937903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D4F72-128B-4D69-BB05-6BB9C45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873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5115B-A530-4BEF-B35D-C04E7BDF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E0BB3-5D9B-44EA-AE3D-80AB5E69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5C36-3CB1-4227-AA0A-2C2332F9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0D5A-B012-4A0F-8C6C-0053EB3D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65205-17BC-421B-B01F-C5F2E41B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036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035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9540-78F0-4598-8014-F0F09EBA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A4B83-D15B-4744-878F-86D623BDC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C32E6-68BF-4175-BA70-1B3554B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B5C57-6309-4A19-B7FD-950F296F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6AEE5-14BA-423C-99FA-A42097B9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05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4143-1427-4266-B56E-7A870CB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2EE16-AE11-47B7-AA07-3AC239EB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7955-7ECA-4B30-8C85-2D54346C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AADB6-CD5C-494E-BABB-B2FB02D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9FA93-6832-4BE4-9F8B-3A85389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8A328-D634-440F-89B7-39ABCFD1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6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7556-8E08-4FE3-8782-224A7F9D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C1ED1-A640-4BF6-89FA-A12B37CA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6A501-DF94-4B84-9035-07778FF1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62503-0ACE-4C53-8B94-8BBBA8B9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3BB4B8-5FA3-4628-BEA2-7F6CB441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CE156-A705-48A6-87BF-DFE201A4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5C225-A8DF-41F9-8234-DB834B83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5240AF-AAB2-4C20-98EB-360CB4E0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28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9C9E-D3B5-4C85-AC65-D0D94B9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8C6B-D697-4EFE-853C-DDDDBB4C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3FED8-CC09-43CE-B12B-448EFBF0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4DC13-94AC-41B6-9DDD-8A9AF18F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69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1C244-1C02-480C-BDB7-AB2F4A1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5378-39F3-4F36-B6D4-D3680822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EA5C5-EAB4-4E5B-A59E-7B46D3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06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4E76-3C49-4DFA-9FD2-F23DADCD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3DA5-A8E2-474C-A2FF-20C784B2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7707D-E764-463B-92C8-EDCAF297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DDE61-CB8E-4DFB-8A47-06A69DC3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1C57E-6588-4B71-9369-7037849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2AF08-BAB0-460A-AB2C-95AB5BB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39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CB84-14A4-4CD0-A1E7-6DE30538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D023F-591C-4A6E-9B11-4EB53CE1A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95F94-D8C8-4792-AAAD-924C4903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96EDF-F6E6-4AFE-BFBA-A0ED30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BB562-951E-42E7-AC64-BC96B4E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11E05-9B75-4CE7-A9D1-F4DE27F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20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1CDF8-3E97-476D-AD0E-BF5CA73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6F84B-363F-4B34-A20E-DB00BFDA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AB359-6A07-4F0C-86E7-F605C032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4EE4-0155-48B6-885B-995119B0241B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60661-517E-481E-BE5C-CE464E6CE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A4104-E23F-4A20-909A-04CCB63E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alarm-clock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ck-hourglass-time-2029613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4gxq85-R4Vc&amp;ab_channel=Xwatch.vn-XChanne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street.org/2016/01/15/the-split-screen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foto.com/preview/11-22-1/Sun-Dia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scargandolamemoria.com/2010_04_01_archive.html" TargetMode="External"/><Relationship Id="rId5" Type="http://schemas.openxmlformats.org/officeDocument/2006/relationships/image" Target="../media/image10.jpg"/><Relationship Id="rId10" Type="http://schemas.openxmlformats.org/officeDocument/2006/relationships/hyperlink" Target="http://www.flickr.com/photos/curiousexpeditions/962395582/" TargetMode="External"/><Relationship Id="rId4" Type="http://schemas.openxmlformats.org/officeDocument/2006/relationships/hyperlink" Target="https://pixabay.com/en/clock-hourglass-time-2029613/" TargetMode="External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mathleadership.org/1683-2/" TargetMode="External"/><Relationship Id="rId7" Type="http://schemas.openxmlformats.org/officeDocument/2006/relationships/image" Target="../media/image16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alarm-clock-p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athleadership.org/1683-2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D9335D-655C-4572-9322-23EAAD7EFB60}"/>
              </a:ext>
            </a:extLst>
          </p:cNvPr>
          <p:cNvSpPr/>
          <p:nvPr/>
        </p:nvSpPr>
        <p:spPr>
          <a:xfrm>
            <a:off x="330919" y="492033"/>
            <a:ext cx="5782492" cy="569105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t="152" b="-1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EEF1F-4E73-4732-80BB-75A81D2A1CC6}"/>
              </a:ext>
            </a:extLst>
          </p:cNvPr>
          <p:cNvSpPr/>
          <p:nvPr/>
        </p:nvSpPr>
        <p:spPr>
          <a:xfrm>
            <a:off x="6113411" y="391887"/>
            <a:ext cx="5782492" cy="5974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5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E20D8B-1EE2-4476-9694-EC14BBF752F6}"/>
              </a:ext>
            </a:extLst>
          </p:cNvPr>
          <p:cNvSpPr/>
          <p:nvPr/>
        </p:nvSpPr>
        <p:spPr>
          <a:xfrm>
            <a:off x="444137" y="309152"/>
            <a:ext cx="11512732" cy="6344197"/>
          </a:xfrm>
          <a:prstGeom prst="roundRect">
            <a:avLst>
              <a:gd name="adj" fmla="val 6372"/>
            </a:avLst>
          </a:prstGeom>
          <a:gradFill flip="none" rotWithShape="0">
            <a:gsLst>
              <a:gs pos="57000">
                <a:srgbClr val="B5C3D3">
                  <a:alpha val="73000"/>
                </a:srgbClr>
              </a:gs>
              <a:gs pos="98000">
                <a:schemeClr val="accent5">
                  <a:alpha val="80000"/>
                  <a:lumMod val="80000"/>
                  <a:lumOff val="20000"/>
                </a:schemeClr>
              </a:gs>
              <a:gs pos="2000">
                <a:schemeClr val="accent2">
                  <a:lumMod val="27000"/>
                  <a:lumOff val="73000"/>
                  <a:alpha val="8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2">
                    <a:lumMod val="30000"/>
                    <a:lumOff val="70000"/>
                  </a:schemeClr>
                </a:gs>
                <a:gs pos="58000">
                  <a:schemeClr val="accent5">
                    <a:lumMod val="90000"/>
                  </a:schemeClr>
                </a:gs>
                <a:gs pos="100000">
                  <a:schemeClr val="accent5">
                    <a:alpha val="98000"/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710D74-083E-4D3B-A1A2-A7DFB26BBCC3}"/>
              </a:ext>
            </a:extLst>
          </p:cNvPr>
          <p:cNvSpPr/>
          <p:nvPr/>
        </p:nvSpPr>
        <p:spPr>
          <a:xfrm>
            <a:off x="-667690" y="2815937"/>
            <a:ext cx="1226127" cy="1226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751133" y="1292443"/>
            <a:ext cx="111099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3.ArchivoBold-San" panose="020B0803020202020B04" pitchFamily="34" charset="0"/>
              </a:rPr>
              <a:t>BÀI 6</a:t>
            </a:r>
          </a:p>
          <a:p>
            <a:pPr algn="ctr"/>
            <a:r>
              <a:rPr lang="en-US" sz="9600" dirty="0">
                <a:latin typeface="A3.ArchivoBold-San" panose="020B0803020202020B04" pitchFamily="34" charset="0"/>
              </a:rPr>
              <a:t>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78" y="894594"/>
            <a:ext cx="7936638" cy="506881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Khi đo thời gian của một hoạt động, ta cần: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vi-VN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Ư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ớc lượng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khoảng thời gian cần đo.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Chọn đồng hồ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 phù hợp.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Hiệu chỉnh đồng hồ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đúng cách trước khi đo (nếu có).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 hiện đo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 gian bằng đồng hồ.</a:t>
            </a:r>
          </a:p>
          <a:p>
            <a:pPr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Đọc và ghi kết quả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đo đúng cách theo vạch chia gần nhất và theo ĐCNN.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CÁC BƯỚC ĐO THỜI GIAN BẰNG ĐỒNG HỒ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477C17-57DC-46E8-B220-F85D446D6B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504659" y="1531395"/>
            <a:ext cx="3422344" cy="342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535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506227"/>
            <a:ext cx="7847859" cy="43196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theo nhóm 4.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 dung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Đo thời gian học sinh di chuyển từ cuối lớp đến bục giảng.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thực hành và hoàn thiện bước 3 trong PHT bài 6: ĐO THỜI GIAN.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 cáo kết quả thực hành.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THỰC HÀNH ĐO THỜI GIAN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609" y="4292296"/>
            <a:ext cx="2663453" cy="146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04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135867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Viết 3 nội dung con ấn tượng nhất trong giờ học vào mục con đã học được trong PHT KWL.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2.2. Tóm tắt nội dung bài học dưới dạng sơ đồ tư duy.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CỦNG CỐ</a:t>
            </a:r>
          </a:p>
        </p:txBody>
      </p:sp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081" b="6081"/>
          <a:stretch/>
        </p:blipFill>
        <p:spPr>
          <a:xfrm>
            <a:off x="449065" y="4395092"/>
            <a:ext cx="2755773" cy="13605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522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896645"/>
            <a:ext cx="7847859" cy="541537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CHẾ TẠO ĐỒNG HỒ MẶT TRỜI.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Yêu cầu sản phẩm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có thể xác định được thời điểm từ 8h sáng đến 15h chiều vào ngày nắng (sự chênh thời gian so với đồng hồ điện tử là &lt;15 phút)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Link tham khảo: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vi-VN" sz="35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Hướng dẫn làm đồng hồ mặt trời - Xchannel – YouTube</a:t>
            </a:r>
            <a:r>
              <a:rPr lang="en-US" sz="35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5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7099" y="1664563"/>
            <a:ext cx="3244788" cy="3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215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66" y="656180"/>
            <a:ext cx="11299534" cy="552078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BoosterNextFYBlackRegular-Sa" panose="02000A03000000020004" pitchFamily="2" charset="0"/>
              </a:rPr>
              <a:t>LUẬT CHƠI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1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HS viết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nội dung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đã biết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nội dung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muốn biết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về thời gian và cách đo thời gian vào PHT KWL.</a:t>
            </a: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32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2.1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Gọi HS theo hình thức ngẫu nhiên,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HS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chỉ trình bày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nội dung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trình bày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không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với người trình bày trước.</a:t>
            </a:r>
          </a:p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Các HS còn lại dùng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 màu đỏ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đánh dấu </a:t>
            </a:r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 dung trùng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và </a:t>
            </a:r>
            <a:r>
              <a:rPr lang="en-US" sz="320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 màu xanh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bổ sung nội dung </a:t>
            </a:r>
            <a:r>
              <a:rPr lang="en-US" sz="3200">
                <a:solidFill>
                  <a:srgbClr val="4472C4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chưa có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 PHT KWL.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54CEA-CF79-4B3C-ADC0-8F8E82FD2796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AI NHANH HƠN?</a:t>
            </a:r>
          </a:p>
        </p:txBody>
      </p:sp>
      <p:pic>
        <p:nvPicPr>
          <p:cNvPr id="9" name="Graphic 8" descr="Microscope">
            <a:extLst>
              <a:ext uri="{FF2B5EF4-FFF2-40B4-BE49-F238E27FC236}">
                <a16:creationId xmlns:a16="http://schemas.microsoft.com/office/drawing/2014/main" id="{5B3379B0-1E9A-405B-B4FF-18A89BF4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66269" y="18876"/>
            <a:ext cx="1322066" cy="1322066"/>
          </a:xfrm>
          <a:prstGeom prst="rect">
            <a:avLst/>
          </a:prstGeom>
        </p:spPr>
      </p:pic>
      <p:pic>
        <p:nvPicPr>
          <p:cNvPr id="10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0948" y="5504155"/>
            <a:ext cx="2391052" cy="1343997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17812235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C0C2C-6133-4ABF-B7FF-5362E85855FE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QUẢ TẠ/ LÔNG CHIM CHẠM SÀN TRƯỚC?</a:t>
            </a:r>
          </a:p>
        </p:txBody>
      </p:sp>
      <p:pic>
        <p:nvPicPr>
          <p:cNvPr id="2" name="Brian Cox visits the world's biggest vacuum _ Human Universe - BB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8FB1E6A-DADB-4E5C-BCE2-92F1B18E4A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18" b="2618"/>
          <a:stretch/>
        </p:blipFill>
        <p:spPr>
          <a:xfrm>
            <a:off x="431800" y="719091"/>
            <a:ext cx="11315700" cy="6031746"/>
          </a:xfrm>
        </p:spPr>
      </p:pic>
    </p:spTree>
    <p:extLst>
      <p:ext uri="{BB962C8B-B14F-4D97-AF65-F5344CB8AC3E}">
        <p14:creationId xmlns:p14="http://schemas.microsoft.com/office/powerpoint/2010/main" val="368385608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9"/>
            <a:ext cx="7420621" cy="4844152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en-US" sz="32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Hoạt động cặp đôi</a:t>
            </a:r>
          </a:p>
          <a:p>
            <a:pPr marL="514350" indent="-514350" algn="just">
              <a:buAutoNum type="arabicPeriod"/>
            </a:pPr>
            <a:r>
              <a:rPr lang="en-US" sz="32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 gian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3 phút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Trả lời các câu hỏi sau</a:t>
            </a:r>
          </a:p>
          <a:p>
            <a:pPr marL="0" indent="0" algn="just">
              <a:buNone/>
            </a:pPr>
            <a:r>
              <a:rPr lang="en-US" sz="3200" b="1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H1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Kể tên một số đơn vị dùng để đo thời gian mà em biết.</a:t>
            </a:r>
          </a:p>
          <a:p>
            <a:pPr marL="0" indent="0" algn="just">
              <a:buNone/>
            </a:pPr>
            <a:r>
              <a:rPr lang="en-US" sz="3200" b="1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Gọi tên dụng cụ dùng đo thời gian. </a:t>
            </a:r>
          </a:p>
          <a:p>
            <a:pPr marL="0" indent="0" algn="just">
              <a:buNone/>
            </a:pPr>
            <a:r>
              <a:rPr lang="en-US" sz="3200" b="1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H3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Kể tên một số dụng cụ dùng đo thời gian mà em biết.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ĐƠN VỊ &amp; DỤNG CỤ ĐO THỜI GIAN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403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44CFF5-9761-4BC7-8910-EEEAF3A7624C}"/>
              </a:ext>
            </a:extLst>
          </p:cNvPr>
          <p:cNvSpPr/>
          <p:nvPr/>
        </p:nvSpPr>
        <p:spPr>
          <a:xfrm>
            <a:off x="0" y="82800"/>
            <a:ext cx="12118019" cy="6714012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 l="-13162" r="-13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7EEEC-93A4-479C-B4F8-179113B45E59}"/>
              </a:ext>
            </a:extLst>
          </p:cNvPr>
          <p:cNvSpPr txBox="1"/>
          <p:nvPr/>
        </p:nvSpPr>
        <p:spPr>
          <a:xfrm>
            <a:off x="73981" y="928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3.BoosterNextFYBlackRegular-Sa" panose="02000A03000000020004" pitchFamily="2" charset="0"/>
              </a:rPr>
              <a:t>ĐƠN VỊ ĐO THỜI GIAN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A5D292-9417-462E-960B-BD2A367889A4}"/>
              </a:ext>
            </a:extLst>
          </p:cNvPr>
          <p:cNvSpPr txBox="1"/>
          <p:nvPr/>
        </p:nvSpPr>
        <p:spPr>
          <a:xfrm>
            <a:off x="6329779" y="1154835"/>
            <a:ext cx="57838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 b="1" i="1" u="sng">
                <a:solidFill>
                  <a:srgbClr val="FFFFFF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giây (s)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phút (min) = 60s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giờ (h) = 60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ngày đêm = 24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Tháng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dương lịch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Thập niên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Thế kỉ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96FF1-A47B-41C2-AFE5-90BE6BABB71B}"/>
              </a:ext>
            </a:extLst>
          </p:cNvPr>
          <p:cNvSpPr txBox="1"/>
          <p:nvPr/>
        </p:nvSpPr>
        <p:spPr>
          <a:xfrm>
            <a:off x="431799" y="1154835"/>
            <a:ext cx="56272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phân = 15s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khắc = 15 phút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 canh = 2 giờ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Tuần trăng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Năm âm lịch</a:t>
            </a:r>
          </a:p>
          <a:p>
            <a:pPr algn="just"/>
            <a:r>
              <a:rPr lang="en-US" sz="3200">
                <a:solidFill>
                  <a:schemeClr val="bg1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……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3200">
              <a:solidFill>
                <a:schemeClr val="bg1"/>
              </a:solidFill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40235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2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40678" y="727358"/>
            <a:ext cx="3387437" cy="249381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181" t="-362" r="-3787" b="36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DEAFEC-A287-41D7-8A41-049CDC5F625C}"/>
              </a:ext>
            </a:extLst>
          </p:cNvPr>
          <p:cNvSpPr/>
          <p:nvPr/>
        </p:nvSpPr>
        <p:spPr>
          <a:xfrm>
            <a:off x="6593546" y="727359"/>
            <a:ext cx="2355535" cy="48657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4"/>
                </a:ext>
              </a:extLst>
            </a:blip>
            <a:srcRect/>
            <a:stretch>
              <a:fillRect t="1560" b="16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60AC67-D465-40AD-B5F5-2262748C58EB}"/>
              </a:ext>
            </a:extLst>
          </p:cNvPr>
          <p:cNvSpPr/>
          <p:nvPr/>
        </p:nvSpPr>
        <p:spPr>
          <a:xfrm>
            <a:off x="9032209" y="727358"/>
            <a:ext cx="2732416" cy="486575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 l="-15469" r="-1546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40678" y="3840705"/>
            <a:ext cx="3387437" cy="2493819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8"/>
                </a:ext>
              </a:extLst>
            </a:blip>
            <a:srcRect/>
            <a:stretch>
              <a:fillRect l="-5215" r="-521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96B8E-93AC-4988-AB14-80961B740A25}"/>
              </a:ext>
            </a:extLst>
          </p:cNvPr>
          <p:cNvSpPr/>
          <p:nvPr/>
        </p:nvSpPr>
        <p:spPr>
          <a:xfrm>
            <a:off x="4011207" y="718324"/>
            <a:ext cx="2355535" cy="4874788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10"/>
                </a:ext>
              </a:extLst>
            </a:blip>
            <a:srcRect/>
            <a:stretch>
              <a:fillRect t="-848" b="148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1843089" y="322040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1843089" y="629606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4897667" y="5599367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E54761-8129-4274-B8FE-D98D06F73E53}"/>
              </a:ext>
            </a:extLst>
          </p:cNvPr>
          <p:cNvSpPr/>
          <p:nvPr/>
        </p:nvSpPr>
        <p:spPr>
          <a:xfrm>
            <a:off x="7480006" y="560214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107110" y="556819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8102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DỤNG CỤ ĐO THỜI GIAN CỔ</a:t>
            </a:r>
          </a:p>
        </p:txBody>
      </p:sp>
    </p:spTree>
    <p:extLst>
      <p:ext uri="{BB962C8B-B14F-4D97-AF65-F5344CB8AC3E}">
        <p14:creationId xmlns:p14="http://schemas.microsoft.com/office/powerpoint/2010/main" val="7319799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4C627-23EA-4037-B86A-24BB662C2FEF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DỤNG CỤ ĐO THỜI GIAN HIỆN ĐẠI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AAD66-1429-4A55-B9EA-E1DB51BA9C77}"/>
              </a:ext>
            </a:extLst>
          </p:cNvPr>
          <p:cNvSpPr/>
          <p:nvPr/>
        </p:nvSpPr>
        <p:spPr>
          <a:xfrm>
            <a:off x="436652" y="727358"/>
            <a:ext cx="3387437" cy="2493819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l="5148" t="-10924" r="5148" b="-109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F0FA-E90B-41F9-A669-24089031EA36}"/>
              </a:ext>
            </a:extLst>
          </p:cNvPr>
          <p:cNvSpPr/>
          <p:nvPr/>
        </p:nvSpPr>
        <p:spPr>
          <a:xfrm>
            <a:off x="436652" y="3629686"/>
            <a:ext cx="3387437" cy="28263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3878" t="91" r="23878" b="-25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01E460-BBB3-4645-A371-A0C02A359E5C}"/>
              </a:ext>
            </a:extLst>
          </p:cNvPr>
          <p:cNvSpPr/>
          <p:nvPr/>
        </p:nvSpPr>
        <p:spPr>
          <a:xfrm>
            <a:off x="3135986" y="2638562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8EE805-792C-457C-B806-93A147C558D6}"/>
              </a:ext>
            </a:extLst>
          </p:cNvPr>
          <p:cNvSpPr/>
          <p:nvPr/>
        </p:nvSpPr>
        <p:spPr>
          <a:xfrm>
            <a:off x="3143721" y="5869949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BF1A79-87EE-4CE0-9EA0-692C0CF6C1F9}"/>
              </a:ext>
            </a:extLst>
          </p:cNvPr>
          <p:cNvSpPr/>
          <p:nvPr/>
        </p:nvSpPr>
        <p:spPr>
          <a:xfrm>
            <a:off x="7330137" y="2593796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1D75B3-DBB7-468B-B21F-3D48F738350E}"/>
              </a:ext>
            </a:extLst>
          </p:cNvPr>
          <p:cNvSpPr/>
          <p:nvPr/>
        </p:nvSpPr>
        <p:spPr>
          <a:xfrm>
            <a:off x="10862639" y="2811553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C40DF0-C896-46E8-A88D-CA1D2691E9AE}"/>
              </a:ext>
            </a:extLst>
          </p:cNvPr>
          <p:cNvSpPr/>
          <p:nvPr/>
        </p:nvSpPr>
        <p:spPr>
          <a:xfrm>
            <a:off x="4525315" y="739658"/>
            <a:ext cx="3387437" cy="2493819"/>
          </a:xfrm>
          <a:prstGeom prst="rect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 l="12119" t="-1455" r="12119" b="-14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6EC9B5-B73E-4716-8BFD-C3CCD9156AE9}"/>
              </a:ext>
            </a:extLst>
          </p:cNvPr>
          <p:cNvSpPr/>
          <p:nvPr/>
        </p:nvSpPr>
        <p:spPr>
          <a:xfrm>
            <a:off x="4531000" y="3624524"/>
            <a:ext cx="3381752" cy="2826321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485" t="-2783" r="4485" b="-63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719951-719A-42C6-931F-798969D280A2}"/>
              </a:ext>
            </a:extLst>
          </p:cNvPr>
          <p:cNvSpPr/>
          <p:nvPr/>
        </p:nvSpPr>
        <p:spPr>
          <a:xfrm>
            <a:off x="7008015" y="5886380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A2C150-8E07-4AC0-91A0-44C245E06EF8}"/>
              </a:ext>
            </a:extLst>
          </p:cNvPr>
          <p:cNvSpPr/>
          <p:nvPr/>
        </p:nvSpPr>
        <p:spPr>
          <a:xfrm>
            <a:off x="8429456" y="591616"/>
            <a:ext cx="3387437" cy="282632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4643" t="1629" r="14643" b="29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4E6AE7-8D04-4669-9FDA-431851973CDD}"/>
              </a:ext>
            </a:extLst>
          </p:cNvPr>
          <p:cNvSpPr/>
          <p:nvPr/>
        </p:nvSpPr>
        <p:spPr>
          <a:xfrm>
            <a:off x="7941079" y="3611997"/>
            <a:ext cx="3387437" cy="288270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5683" t="-4746" r="15683" b="-27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C1DA94-D56B-4F9F-9018-E53835BA74B5}"/>
              </a:ext>
            </a:extLst>
          </p:cNvPr>
          <p:cNvSpPr/>
          <p:nvPr/>
        </p:nvSpPr>
        <p:spPr>
          <a:xfrm>
            <a:off x="10374261" y="578117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32420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7C422-3E40-4A14-AB93-F8EE66628D2D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ĐCNN CỦA DỤNG CỤ ĐO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7D9B75-5D84-430F-9143-A3D1E698A6A3}"/>
              </a:ext>
            </a:extLst>
          </p:cNvPr>
          <p:cNvSpPr/>
          <p:nvPr/>
        </p:nvSpPr>
        <p:spPr>
          <a:xfrm>
            <a:off x="431800" y="860370"/>
            <a:ext cx="4148922" cy="406437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l="-4912" t="-6095" r="-1582" b="-26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635570-1162-4BD8-A47D-9F81B545BB6C}"/>
              </a:ext>
            </a:extLst>
          </p:cNvPr>
          <p:cNvSpPr/>
          <p:nvPr/>
        </p:nvSpPr>
        <p:spPr>
          <a:xfrm>
            <a:off x="3715888" y="4198174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7BB6B-1C0F-41A0-AEBF-F77F108993E0}"/>
              </a:ext>
            </a:extLst>
          </p:cNvPr>
          <p:cNvSpPr/>
          <p:nvPr/>
        </p:nvSpPr>
        <p:spPr>
          <a:xfrm>
            <a:off x="4709365" y="733662"/>
            <a:ext cx="3135653" cy="4191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6" b="-4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4BD09-B6A6-4A2D-A67A-811B65C11CF7}"/>
              </a:ext>
            </a:extLst>
          </p:cNvPr>
          <p:cNvSpPr/>
          <p:nvPr/>
        </p:nvSpPr>
        <p:spPr>
          <a:xfrm>
            <a:off x="8168384" y="733662"/>
            <a:ext cx="3870218" cy="419108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92" t="-2923" r="-6462" b="-318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D00402-2B9A-4204-B9ED-3C35A7274A2F}"/>
              </a:ext>
            </a:extLst>
          </p:cNvPr>
          <p:cNvSpPr/>
          <p:nvPr/>
        </p:nvSpPr>
        <p:spPr>
          <a:xfrm>
            <a:off x="7339102" y="4326698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06B8F8-8824-4A1D-B351-0E6EFC2D18C7}"/>
              </a:ext>
            </a:extLst>
          </p:cNvPr>
          <p:cNvSpPr/>
          <p:nvPr/>
        </p:nvSpPr>
        <p:spPr>
          <a:xfrm>
            <a:off x="11382934" y="4317821"/>
            <a:ext cx="582615" cy="582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AB0EF3-3342-46D5-B1CF-059FBB91C81E}"/>
              </a:ext>
            </a:extLst>
          </p:cNvPr>
          <p:cNvSpPr txBox="1"/>
          <p:nvPr/>
        </p:nvSpPr>
        <p:spPr>
          <a:xfrm>
            <a:off x="559293" y="5290473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1s</a:t>
            </a:r>
            <a:endParaRPr lang="en-US" sz="3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8D7BE-81A8-48F4-99A7-A77F7E1B7449}"/>
              </a:ext>
            </a:extLst>
          </p:cNvPr>
          <p:cNvSpPr txBox="1"/>
          <p:nvPr/>
        </p:nvSpPr>
        <p:spPr>
          <a:xfrm>
            <a:off x="4457935" y="5346462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0,2s</a:t>
            </a:r>
            <a:endParaRPr lang="en-US" sz="3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8708C-4838-4471-8400-71FB47A4F6CE}"/>
              </a:ext>
            </a:extLst>
          </p:cNvPr>
          <p:cNvSpPr txBox="1"/>
          <p:nvPr/>
        </p:nvSpPr>
        <p:spPr>
          <a:xfrm>
            <a:off x="8165218" y="5346461"/>
            <a:ext cx="37072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0,01s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6720036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37078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1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Trả lời các câu H1, H2, H3, H4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 nhân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phần bước 1 trong PHT bài 6: ĐO THỜI GIAN.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2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Hoàn thiện bước 2 trong PHT bài 6: ĐO THỜI GIAN theo nhóm 4 HS.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TÌM HIỂU CÁC BƯỚC ĐO THỜI GIAN</a:t>
            </a: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58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None&quot;,&quot;HeaderHeight&quot;:0.0,&quot;FooterHeight&quot;:0.4,&quot;SideMargin&quot;:0.0,&quot;TopMargin&quot;:0.0,&quot;BottomMargin&quot;:0.0,&quot;IntervalMargin&quot;:0.0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448</Words>
  <PresentationFormat>Widescreen</PresentationFormat>
  <Paragraphs>82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A3.NotoSans-San</vt:lpstr>
      <vt:lpstr>Calibri Light</vt:lpstr>
      <vt:lpstr>Calibri</vt:lpstr>
      <vt:lpstr>Wingdings</vt:lpstr>
      <vt:lpstr>A3.ArchivoBold-San</vt:lpstr>
      <vt:lpstr>A3.BoosterNextFYBlackRegular-Sa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2021-02-05T08:18:09Z</dcterms:created>
  <dcterms:modified xsi:type="dcterms:W3CDTF">2021-06-20T01:34:23Z</dcterms:modified>
</cp:coreProperties>
</file>