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59" r:id="rId4"/>
    <p:sldId id="267" r:id="rId5"/>
    <p:sldId id="268" r:id="rId6"/>
    <p:sldId id="269" r:id="rId7"/>
    <p:sldId id="265" r:id="rId8"/>
    <p:sldId id="270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67C98C"/>
    <a:srgbClr val="F7FBDD"/>
    <a:srgbClr val="DCF117"/>
    <a:srgbClr val="D5E226"/>
    <a:srgbClr val="66FF33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1667" autoAdjust="0"/>
  </p:normalViewPr>
  <p:slideViewPr>
    <p:cSldViewPr snapToGrid="0">
      <p:cViewPr varScale="1">
        <p:scale>
          <a:sx n="78" d="100"/>
          <a:sy n="78" d="100"/>
        </p:scale>
        <p:origin x="432" y="84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CHỦ ĐỀ 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7</a:t>
            </a:r>
            <a:endParaRPr lang="vi-VN" sz="36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GẮN KẾT GIA 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ĐÌNH - 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QUÝ TRỌNG PHỤ NỮ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7</a:t>
            </a:r>
          </a:p>
          <a:p>
            <a:pPr algn="ctr"/>
            <a:r>
              <a:rPr lang="en-US" sz="3200" b="1" dirty="0" smtClean="0">
                <a:latin typeface="+mj-lt"/>
              </a:rPr>
              <a:t>CHÀO MỪNG NGÀY QUỐC TẾ PHỤ NỮ </a:t>
            </a:r>
            <a:r>
              <a:rPr lang="en-US" sz="3200" b="1" dirty="0" smtClean="0">
                <a:latin typeface="+mj-lt"/>
              </a:rPr>
              <a:t>8.3 (</a:t>
            </a:r>
            <a:r>
              <a:rPr lang="en-US" sz="3200" b="1" dirty="0" err="1" smtClean="0">
                <a:latin typeface="+mj-lt"/>
              </a:rPr>
              <a:t>tuần</a:t>
            </a:r>
            <a:r>
              <a:rPr lang="en-US" sz="3200" b="1" dirty="0" smtClean="0">
                <a:latin typeface="+mj-lt"/>
              </a:rPr>
              <a:t> 24)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2550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7654"/>
            <a:ext cx="12192000" cy="64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13270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24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25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24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25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24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5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147454" y="2201243"/>
            <a:ext cx="7869382" cy="188884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6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Alternate Process 8"/>
          <p:cNvSpPr/>
          <p:nvPr/>
        </p:nvSpPr>
        <p:spPr>
          <a:xfrm>
            <a:off x="0" y="0"/>
            <a:ext cx="12192000" cy="1023609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818" y="1123930"/>
            <a:ext cx="11523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1" y="2694309"/>
            <a:ext cx="5362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285750" indent="-285750" algn="just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1023609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chọn ban cán sự lớp và trao đổi về một số quy định khi tham gia giao thông đường bộ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062" y="1192280"/>
            <a:ext cx="9026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59" y="2038359"/>
            <a:ext cx="8251081" cy="481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5413</TotalTime>
  <Words>307</Words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2023-02-08T07:22:24Z</dcterms:modified>
</cp:coreProperties>
</file>