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672" y="-72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  <a:endParaRPr lang="en-US" sz="24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2648952" y="1524000"/>
            <a:ext cx="960416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 đọc bảng số liệu và trả lời câu hỏi sau: </a:t>
            </a:r>
            <a:endParaRPr lang="en-US" sz="3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8177533"/>
              </p:ext>
            </p:extLst>
          </p:nvPr>
        </p:nvGraphicFramePr>
        <p:xfrm>
          <a:off x="2704730" y="2362200"/>
          <a:ext cx="9497637" cy="31242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165879"/>
                <a:gridCol w="3165879"/>
                <a:gridCol w="3165879"/>
              </a:tblGrid>
              <a:tr h="990600">
                <a:tc>
                  <a:txBody>
                    <a:bodyPr/>
                    <a:lstStyle/>
                    <a:p>
                      <a:pPr algn="r"/>
                      <a:r>
                        <a:rPr lang="en-US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lượng</a:t>
                      </a:r>
                    </a:p>
                    <a:p>
                      <a:pPr algn="l"/>
                      <a:r>
                        <a:rPr lang="en-US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Lớp</a:t>
                      </a:r>
                      <a:r>
                        <a:rPr lang="en-US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Học</a:t>
                      </a:r>
                      <a:r>
                        <a:rPr lang="en-US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sinh nam</a:t>
                      </a:r>
                      <a:endParaRPr lang="en-US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Học</a:t>
                      </a:r>
                      <a:r>
                        <a:rPr lang="en-US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sinh nữ</a:t>
                      </a:r>
                      <a:endParaRPr lang="en-US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algn="ctr"/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3A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algn="ctr"/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3B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algn="ctr"/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3C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648952" y="5769808"/>
            <a:ext cx="10668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 nào có số học sinh nữ nhiều nhất?</a:t>
            </a:r>
            <a:endParaRPr lang="en-US" sz="3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23552" y="6696908"/>
            <a:ext cx="10668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Lớp 3B có số học sinh nữ nhiều nhất (21 em)</a:t>
            </a:r>
            <a:endParaRPr lang="en-US" sz="3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0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914</TotalTime>
  <Words>62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149</cp:revision>
  <dcterms:created xsi:type="dcterms:W3CDTF">2022-07-10T01:37:20Z</dcterms:created>
  <dcterms:modified xsi:type="dcterms:W3CDTF">2022-08-06T06:32:51Z</dcterms:modified>
</cp:coreProperties>
</file>