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9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629CD-435B-438B-BD13-C40EEAE10B5A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33D04-5173-415E-A591-1DAAB0736C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42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5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94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6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2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8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25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6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31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88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dministrator\Desktop\Swamp_Stomp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s://gioithieu.azota.v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5.xml"/><Relationship Id="rId18" Type="http://schemas.openxmlformats.org/officeDocument/2006/relationships/slide" Target="slide12.xml"/><Relationship Id="rId3" Type="http://schemas.openxmlformats.org/officeDocument/2006/relationships/image" Target="../media/image6.png"/><Relationship Id="rId21" Type="http://schemas.openxmlformats.org/officeDocument/2006/relationships/image" Target="../media/image11.png"/><Relationship Id="rId7" Type="http://schemas.openxmlformats.org/officeDocument/2006/relationships/slide" Target="slide3.xml"/><Relationship Id="rId12" Type="http://schemas.openxmlformats.org/officeDocument/2006/relationships/slide" Target="slide4.xml"/><Relationship Id="rId17" Type="http://schemas.openxmlformats.org/officeDocument/2006/relationships/slide" Target="slide10.xml"/><Relationship Id="rId2" Type="http://schemas.openxmlformats.org/officeDocument/2006/relationships/image" Target="../media/image5.png"/><Relationship Id="rId16" Type="http://schemas.openxmlformats.org/officeDocument/2006/relationships/slide" Target="slide9.xml"/><Relationship Id="rId20" Type="http://schemas.openxmlformats.org/officeDocument/2006/relationships/slide" Target="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0.png"/><Relationship Id="rId5" Type="http://schemas.openxmlformats.org/officeDocument/2006/relationships/image" Target="../media/image8.png"/><Relationship Id="rId15" Type="http://schemas.openxmlformats.org/officeDocument/2006/relationships/slide" Target="slide8.xml"/><Relationship Id="rId10" Type="http://schemas.openxmlformats.org/officeDocument/2006/relationships/slide" Target="slide2.xml"/><Relationship Id="rId19" Type="http://schemas.openxmlformats.org/officeDocument/2006/relationships/slide" Target="slide13.xml"/><Relationship Id="rId4" Type="http://schemas.openxmlformats.org/officeDocument/2006/relationships/image" Target="../media/image7.png"/><Relationship Id="rId9" Type="http://schemas.openxmlformats.org/officeDocument/2006/relationships/slide" Target="slide11.xml"/><Relationship Id="rId1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7800" y="352425"/>
            <a:ext cx="62357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800" dirty="0" err="1">
                <a:solidFill>
                  <a:srgbClr val="FF0000"/>
                </a:solidFill>
              </a:rPr>
              <a:t>Trò</a:t>
            </a:r>
            <a:r>
              <a:rPr lang="en-US" sz="4800" dirty="0">
                <a:solidFill>
                  <a:srgbClr val="FF0000"/>
                </a:solidFill>
              </a:rPr>
              <a:t> </a:t>
            </a:r>
            <a:r>
              <a:rPr lang="en-US" sz="4800" dirty="0" err="1">
                <a:solidFill>
                  <a:srgbClr val="FF0000"/>
                </a:solidFill>
              </a:rPr>
              <a:t>Chơi</a:t>
            </a:r>
            <a:r>
              <a:rPr lang="en-US" sz="4800" dirty="0">
                <a:solidFill>
                  <a:srgbClr val="FF0000"/>
                </a:solidFill>
              </a:rPr>
              <a:t> ‘’ </a:t>
            </a:r>
            <a:r>
              <a:rPr lang="en-US" sz="4800" dirty="0" err="1">
                <a:solidFill>
                  <a:srgbClr val="FF0000"/>
                </a:solidFill>
              </a:rPr>
              <a:t>Đua</a:t>
            </a:r>
            <a:r>
              <a:rPr lang="en-US" sz="4800" dirty="0">
                <a:solidFill>
                  <a:srgbClr val="FF0000"/>
                </a:solidFill>
              </a:rPr>
              <a:t> </a:t>
            </a:r>
            <a:r>
              <a:rPr lang="en-US" sz="4800" dirty="0" err="1">
                <a:solidFill>
                  <a:srgbClr val="FF0000"/>
                </a:solidFill>
              </a:rPr>
              <a:t>xe</a:t>
            </a:r>
            <a:r>
              <a:rPr lang="en-US" sz="4800" dirty="0">
                <a:solidFill>
                  <a:srgbClr val="FF0000"/>
                </a:solidFill>
              </a:rPr>
              <a:t> ’’</a:t>
            </a:r>
          </a:p>
        </p:txBody>
      </p:sp>
      <p:pic>
        <p:nvPicPr>
          <p:cNvPr id="6" name="Content Placeholder 5" descr="2e74a5589f751cdaac3d07d5c8239e10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413247" y="1663700"/>
            <a:ext cx="4425705" cy="4130811"/>
          </a:xfrm>
        </p:spPr>
      </p:pic>
      <p:sp>
        <p:nvSpPr>
          <p:cNvPr id="7" name="Rectangle 6"/>
          <p:cNvSpPr/>
          <p:nvPr/>
        </p:nvSpPr>
        <p:spPr>
          <a:xfrm>
            <a:off x="5232400" y="4711700"/>
            <a:ext cx="1219200" cy="1193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3860800" y="5892800"/>
            <a:ext cx="1460500" cy="965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" name="Rectangle 8"/>
          <p:cNvSpPr/>
          <p:nvPr/>
        </p:nvSpPr>
        <p:spPr>
          <a:xfrm>
            <a:off x="6362700" y="5892800"/>
            <a:ext cx="1460500" cy="965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3</a:t>
            </a:r>
          </a:p>
        </p:txBody>
      </p:sp>
      <p:pic>
        <p:nvPicPr>
          <p:cNvPr id="10" name="Picture 9" descr="3a5cd02abf0e5cda3bdc3b8850337a3f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89066" y="4051300"/>
            <a:ext cx="3463234" cy="3463234"/>
          </a:xfrm>
          <a:prstGeom prst="rect">
            <a:avLst/>
          </a:prstGeom>
        </p:spPr>
      </p:pic>
      <p:pic>
        <p:nvPicPr>
          <p:cNvPr id="11" name="Swamp_Stomp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0" y="0"/>
            <a:ext cx="863600" cy="81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500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5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28447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3245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3581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47366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2745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596602" y="2689410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0778" y="2729752"/>
            <a:ext cx="4921624" cy="7933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06952" y="4677821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50777" y="4706469"/>
            <a:ext cx="4894727" cy="7261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03219" y="5768789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5728447"/>
            <a:ext cx="4867838" cy="8068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928639" cy="7261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4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103084" y="4834585"/>
            <a:ext cx="3809516" cy="2023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2724365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204151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237756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4616262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154167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475578" y="5876363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18013" y="5782234"/>
            <a:ext cx="4921624" cy="7933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06952" y="4677821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50777" y="4706469"/>
            <a:ext cx="4894727" cy="7261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476325" y="258183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6" y="2608729"/>
            <a:ext cx="4867838" cy="8068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5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584091" y="4762762"/>
            <a:ext cx="4126984" cy="2095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60521" y="2737617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9321" y="2217403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26715" y="4251008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139162" y="4629514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73983" y="4167419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396065" y="4776433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1752" y="4695556"/>
            <a:ext cx="4921624" cy="7933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347926" y="5810882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97768" y="5933075"/>
            <a:ext cx="4894727" cy="7261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476325" y="258183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6" y="2608729"/>
            <a:ext cx="4867838" cy="8068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5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09378" y="4762762"/>
            <a:ext cx="4126984" cy="2095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34017" y="2803878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2817" y="2283664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00211" y="4317269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112658" y="4695775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47479" y="4233680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356308" y="3756016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25248" y="3754651"/>
            <a:ext cx="4921624" cy="7933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347926" y="5810882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97768" y="5933075"/>
            <a:ext cx="4894727" cy="7261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476325" y="258183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6" y="2608729"/>
            <a:ext cx="4867838" cy="8068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70875" y="4836068"/>
            <a:ext cx="4854387" cy="7261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362120" y="4800405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5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09378" y="4762762"/>
            <a:ext cx="4126984" cy="2095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2883391"/>
            <a:ext cx="1137635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3304" y="2416187"/>
            <a:ext cx="1866641" cy="1705240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396782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4775288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313193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356308" y="2656086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45736" y="2667972"/>
            <a:ext cx="4921624" cy="7933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347926" y="5810882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97769" y="5933075"/>
            <a:ext cx="4808980" cy="7261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83560" y="365526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44560" y="3708659"/>
            <a:ext cx="4867838" cy="8068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70875" y="4836068"/>
            <a:ext cx="4854387" cy="7261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362120" y="4800405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5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09378" y="4762762"/>
            <a:ext cx="4126984" cy="2095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0A36419-68EE-4B59-844A-5B0FAE164433}"/>
              </a:ext>
            </a:extLst>
          </p:cNvPr>
          <p:cNvSpPr>
            <a:spLocks noGrp="1"/>
          </p:cNvSpPr>
          <p:nvPr/>
        </p:nvSpPr>
        <p:spPr bwMode="auto">
          <a:xfrm>
            <a:off x="2209800" y="1441664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38100" dist="35921" dir="2700000" algn="ctr" rotWithShape="0">
              <a:schemeClr val="bg2">
                <a:alpha val="99962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>
                <a:hlinkClick r:id="rId2"/>
              </a:rPr>
              <a:t>gioithieu.azota.vn</a:t>
            </a:r>
            <a:endParaRPr lang="en-US" sz="60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EAC6ED-9620-4036-B977-7C843807EE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813265"/>
            <a:ext cx="4511288" cy="260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030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8700" y="0"/>
            <a:ext cx="11684000" cy="2692400"/>
          </a:xfrm>
          <a:prstGeom prst="rect">
            <a:avLst/>
          </a:prstGeom>
        </p:spPr>
      </p:pic>
      <p:pic>
        <p:nvPicPr>
          <p:cNvPr id="5" name="Picture 4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2171700"/>
            <a:ext cx="11620500" cy="2336800"/>
          </a:xfrm>
          <a:prstGeom prst="rect">
            <a:avLst/>
          </a:prstGeom>
        </p:spPr>
      </p:pic>
      <p:pic>
        <p:nvPicPr>
          <p:cNvPr id="6" name="Picture 5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7600" y="4216400"/>
            <a:ext cx="11709400" cy="2425700"/>
          </a:xfrm>
          <a:prstGeom prst="rect">
            <a:avLst/>
          </a:prstGeom>
        </p:spPr>
      </p:pic>
      <p:pic>
        <p:nvPicPr>
          <p:cNvPr id="7" name="Picture 6" descr="2e74a5589f751cdaac3d07d5c8239e1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860613" y="0"/>
            <a:ext cx="2501900" cy="2362200"/>
          </a:xfrm>
          <a:prstGeom prst="rect">
            <a:avLst/>
          </a:prstGeom>
        </p:spPr>
      </p:pic>
      <p:pic>
        <p:nvPicPr>
          <p:cNvPr id="8" name="Picture 7" descr="2e74a5589f751cdaac3d07d5c8239e1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558800" y="1993900"/>
            <a:ext cx="2438400" cy="2362200"/>
          </a:xfrm>
          <a:prstGeom prst="rect">
            <a:avLst/>
          </a:prstGeom>
        </p:spPr>
      </p:pic>
      <p:pic>
        <p:nvPicPr>
          <p:cNvPr id="9" name="Picture 8" descr="2e74a5589f751cdaac3d07d5c8239e1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546100" y="4000500"/>
            <a:ext cx="2438400" cy="2362200"/>
          </a:xfrm>
          <a:prstGeom prst="rect">
            <a:avLst/>
          </a:prstGeom>
        </p:spPr>
      </p:pic>
      <p:pic>
        <p:nvPicPr>
          <p:cNvPr id="11" name="Picture 10" descr="2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549315" y="2624515"/>
            <a:ext cx="2014331" cy="1210789"/>
          </a:xfrm>
          <a:prstGeom prst="rect">
            <a:avLst/>
          </a:prstGeom>
        </p:spPr>
      </p:pic>
      <p:pic>
        <p:nvPicPr>
          <p:cNvPr id="12" name="Picture 11" descr="25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388536" y="4638456"/>
            <a:ext cx="2173355" cy="1247313"/>
          </a:xfrm>
          <a:prstGeom prst="rect">
            <a:avLst/>
          </a:prstGeom>
        </p:spPr>
      </p:pic>
      <p:sp>
        <p:nvSpPr>
          <p:cNvPr id="13" name="Rectangle 12">
            <a:hlinkClick r:id="rId7" action="ppaction://hlinksldjump"/>
          </p:cNvPr>
          <p:cNvSpPr/>
          <p:nvPr/>
        </p:nvSpPr>
        <p:spPr>
          <a:xfrm>
            <a:off x="9518116" y="779929"/>
            <a:ext cx="1022884" cy="9958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1</a:t>
            </a:r>
          </a:p>
        </p:txBody>
      </p:sp>
      <p:sp>
        <p:nvSpPr>
          <p:cNvPr id="16" name="Rectangle 15">
            <a:hlinkClick r:id="rId8" action="ppaction://hlinksldjump"/>
          </p:cNvPr>
          <p:cNvSpPr/>
          <p:nvPr/>
        </p:nvSpPr>
        <p:spPr>
          <a:xfrm>
            <a:off x="9603282" y="2829339"/>
            <a:ext cx="959678" cy="92765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1</a:t>
            </a:r>
          </a:p>
        </p:txBody>
      </p:sp>
      <p:sp>
        <p:nvSpPr>
          <p:cNvPr id="17" name="Rectangle 16">
            <a:hlinkClick r:id="rId9" action="ppaction://hlinksldjump"/>
          </p:cNvPr>
          <p:cNvSpPr/>
          <p:nvPr/>
        </p:nvSpPr>
        <p:spPr>
          <a:xfrm>
            <a:off x="9630175" y="4927079"/>
            <a:ext cx="999726" cy="92765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1</a:t>
            </a:r>
          </a:p>
        </p:txBody>
      </p:sp>
      <p:pic>
        <p:nvPicPr>
          <p:cNvPr id="10" name="Picture 9" descr="23.png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0461812" y="611161"/>
            <a:ext cx="2014330" cy="1319459"/>
          </a:xfrm>
          <a:prstGeom prst="rect">
            <a:avLst/>
          </a:prstGeom>
        </p:spPr>
      </p:pic>
      <p:sp>
        <p:nvSpPr>
          <p:cNvPr id="18" name="Rectangle 17">
            <a:hlinkClick r:id="rId12" action="ppaction://hlinksldjump"/>
          </p:cNvPr>
          <p:cNvSpPr/>
          <p:nvPr/>
        </p:nvSpPr>
        <p:spPr>
          <a:xfrm>
            <a:off x="6349092" y="811306"/>
            <a:ext cx="959678" cy="9958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2</a:t>
            </a:r>
          </a:p>
        </p:txBody>
      </p:sp>
      <p:sp>
        <p:nvSpPr>
          <p:cNvPr id="19" name="Rectangle 18">
            <a:hlinkClick r:id="rId13" action="ppaction://hlinksldjump"/>
          </p:cNvPr>
          <p:cNvSpPr/>
          <p:nvPr/>
        </p:nvSpPr>
        <p:spPr>
          <a:xfrm>
            <a:off x="3812080" y="815788"/>
            <a:ext cx="959678" cy="9958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3</a:t>
            </a:r>
          </a:p>
        </p:txBody>
      </p:sp>
      <p:sp>
        <p:nvSpPr>
          <p:cNvPr id="20" name="Rectangle 19">
            <a:hlinkClick r:id="rId14" action="ppaction://hlinksldjump"/>
          </p:cNvPr>
          <p:cNvSpPr/>
          <p:nvPr/>
        </p:nvSpPr>
        <p:spPr>
          <a:xfrm>
            <a:off x="1301963" y="793376"/>
            <a:ext cx="959678" cy="9958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4</a:t>
            </a:r>
          </a:p>
        </p:txBody>
      </p:sp>
      <p:sp>
        <p:nvSpPr>
          <p:cNvPr id="21" name="Rectangle 20">
            <a:hlinkClick r:id="rId15" action="ppaction://hlinksldjump"/>
          </p:cNvPr>
          <p:cNvSpPr/>
          <p:nvPr/>
        </p:nvSpPr>
        <p:spPr>
          <a:xfrm>
            <a:off x="6447705" y="2847268"/>
            <a:ext cx="959678" cy="92765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2</a:t>
            </a:r>
          </a:p>
        </p:txBody>
      </p:sp>
      <p:sp>
        <p:nvSpPr>
          <p:cNvPr id="22" name="Rectangle 21">
            <a:hlinkClick r:id="rId16" action="ppaction://hlinksldjump"/>
          </p:cNvPr>
          <p:cNvSpPr/>
          <p:nvPr/>
        </p:nvSpPr>
        <p:spPr>
          <a:xfrm>
            <a:off x="3924140" y="2851750"/>
            <a:ext cx="959678" cy="92765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3</a:t>
            </a:r>
          </a:p>
        </p:txBody>
      </p:sp>
      <p:sp>
        <p:nvSpPr>
          <p:cNvPr id="23" name="Rectangle 22">
            <a:hlinkClick r:id="rId17" action="ppaction://hlinksldjump"/>
          </p:cNvPr>
          <p:cNvSpPr/>
          <p:nvPr/>
        </p:nvSpPr>
        <p:spPr>
          <a:xfrm>
            <a:off x="1358153" y="2810435"/>
            <a:ext cx="965947" cy="96000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4</a:t>
            </a:r>
          </a:p>
        </p:txBody>
      </p:sp>
      <p:sp>
        <p:nvSpPr>
          <p:cNvPr id="24" name="Rectangle 23">
            <a:hlinkClick r:id="rId18" action="ppaction://hlinksldjump"/>
          </p:cNvPr>
          <p:cNvSpPr/>
          <p:nvPr/>
        </p:nvSpPr>
        <p:spPr>
          <a:xfrm>
            <a:off x="6456279" y="4960210"/>
            <a:ext cx="959678" cy="92765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2</a:t>
            </a:r>
          </a:p>
        </p:txBody>
      </p:sp>
      <p:sp>
        <p:nvSpPr>
          <p:cNvPr id="25" name="Rectangle 24">
            <a:hlinkClick r:id="rId19" action="ppaction://hlinksldjump"/>
          </p:cNvPr>
          <p:cNvSpPr/>
          <p:nvPr/>
        </p:nvSpPr>
        <p:spPr>
          <a:xfrm>
            <a:off x="3918488" y="4927079"/>
            <a:ext cx="959678" cy="92765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3</a:t>
            </a:r>
          </a:p>
        </p:txBody>
      </p:sp>
      <p:sp>
        <p:nvSpPr>
          <p:cNvPr id="26" name="Rectangle 25">
            <a:hlinkClick r:id="rId20" action="ppaction://hlinksldjump"/>
          </p:cNvPr>
          <p:cNvSpPr/>
          <p:nvPr/>
        </p:nvSpPr>
        <p:spPr>
          <a:xfrm>
            <a:off x="1327688" y="4920453"/>
            <a:ext cx="1034512" cy="92765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4</a:t>
            </a:r>
          </a:p>
        </p:txBody>
      </p:sp>
      <p:pic>
        <p:nvPicPr>
          <p:cNvPr id="27" name="Picture 26" descr="0e7b6cd971922a529ded25d8968bcc08.pn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-2352087" y="-212035"/>
            <a:ext cx="1397931" cy="1003300"/>
          </a:xfrm>
          <a:prstGeom prst="rect">
            <a:avLst/>
          </a:prstGeom>
        </p:spPr>
      </p:pic>
      <p:pic>
        <p:nvPicPr>
          <p:cNvPr id="28" name="Picture 27" descr="0e7b6cd971922a529ded25d8968bcc08.pn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-2279200" y="1716157"/>
            <a:ext cx="1397931" cy="1003300"/>
          </a:xfrm>
          <a:prstGeom prst="rect">
            <a:avLst/>
          </a:prstGeom>
        </p:spPr>
      </p:pic>
      <p:pic>
        <p:nvPicPr>
          <p:cNvPr id="29" name="Picture 28" descr="0e7b6cd971922a529ded25d8968bcc08.pn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-2325582" y="3790123"/>
            <a:ext cx="1397931" cy="1003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03 4.81481E-6 L -0.47247 0.0060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" y="3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7247 0.00601 L -0.67955 4.81481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955 4.81481E-6 L -0.8921 0.00208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1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72 0.00185 L 0.24128 0.00185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04 -3.33333E-6 L -0.46597 0.0018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" y="1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597 0.00186 L -0.6763 -3.33333E-6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" y="-1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63 -3.33333E-6 L -0.92412 0.00209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" y="1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72 0.00185 L 0.24128 0.00185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 -1.24884E-6 L -0.46198 0.00208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1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198 0.00208 L -0.67058 0.00995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4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058 0.00995 L -0.92058 0.01781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4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72 0.00185 L 0.24128 0.00185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1" animBg="1"/>
      <p:bldP spid="25" grpId="1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76259" y="2677398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75059" y="2157184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42453" y="4190789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354900" y="4569295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589721" y="4107200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610047" y="2514599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23883" y="2528048"/>
            <a:ext cx="4921624" cy="7933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668316" y="3534821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26871" y="3576169"/>
            <a:ext cx="4894727" cy="7261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664583" y="4598894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67957" y="4531659"/>
            <a:ext cx="4773708" cy="8068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71801" y="5661212"/>
            <a:ext cx="4733364" cy="7261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642171" y="5665694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1 </a:t>
            </a:r>
          </a:p>
        </p:txBody>
      </p:sp>
      <p:pic>
        <p:nvPicPr>
          <p:cNvPr id="21" name="Picture 20" descr="23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56495" y="4840941"/>
            <a:ext cx="3336693" cy="2017059"/>
          </a:xfrm>
          <a:prstGeom prst="rect">
            <a:avLst/>
          </a:prstGeom>
        </p:spPr>
      </p:pic>
      <p:pic>
        <p:nvPicPr>
          <p:cNvPr id="23" name="Picture 22" descr="3a5cd02abf0e5cda3bdc3b8850337a3f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31749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6547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6883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50668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6047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448682" y="3657598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0436" y="3590365"/>
            <a:ext cx="4921624" cy="7933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74187" y="2512845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83541" y="2595280"/>
            <a:ext cx="4894727" cy="7261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664583" y="4598894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4558553"/>
            <a:ext cx="4867838" cy="8068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71801" y="5661212"/>
            <a:ext cx="4733364" cy="7261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642171" y="5665694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50777" y="927847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đây2 </a:t>
            </a:r>
          </a:p>
        </p:txBody>
      </p:sp>
      <p:pic>
        <p:nvPicPr>
          <p:cNvPr id="17" name="Picture 16" descr="23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02706" y="5029199"/>
            <a:ext cx="3336693" cy="2017059"/>
          </a:xfrm>
          <a:prstGeom prst="rect">
            <a:avLst/>
          </a:prstGeom>
        </p:spPr>
      </p:pic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31749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6547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6883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50668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6047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515918" y="5728445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18012" y="5661212"/>
            <a:ext cx="4921624" cy="7933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74187" y="2512845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23882" y="2595280"/>
            <a:ext cx="4894727" cy="7261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30113" y="458544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77669" y="4531659"/>
            <a:ext cx="4867838" cy="8068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đây3 </a:t>
            </a:r>
          </a:p>
        </p:txBody>
      </p:sp>
      <p:pic>
        <p:nvPicPr>
          <p:cNvPr id="17" name="Picture 16" descr="23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02706" y="5029199"/>
            <a:ext cx="3336693" cy="2017059"/>
          </a:xfrm>
          <a:prstGeom prst="rect">
            <a:avLst/>
          </a:prstGeom>
        </p:spPr>
      </p:pic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31749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6547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6883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50668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6047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515918" y="5728445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0436" y="5661212"/>
            <a:ext cx="4921624" cy="7933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74187" y="2512845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64224" y="2608727"/>
            <a:ext cx="4894727" cy="7261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30113" y="458544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4558553"/>
            <a:ext cx="4867838" cy="8068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  <p:pic>
        <p:nvPicPr>
          <p:cNvPr id="17" name="Picture 16" descr="23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02706" y="5029199"/>
            <a:ext cx="3336693" cy="2017059"/>
          </a:xfrm>
          <a:prstGeom prst="rect">
            <a:avLst/>
          </a:prstGeom>
        </p:spPr>
      </p:pic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82665" y="29336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81465" y="24134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48859" y="44470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61306" y="48255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96127" y="43634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515918" y="5728445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0436" y="5661212"/>
            <a:ext cx="4921624" cy="7933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74187" y="2512845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64224" y="2608727"/>
            <a:ext cx="4894727" cy="7261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30113" y="458544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4558553"/>
            <a:ext cx="4867838" cy="8068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4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318984" y="4991357"/>
            <a:ext cx="3873016" cy="20571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31749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6547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6883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50668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6047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448683" y="4693022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0436" y="4598894"/>
            <a:ext cx="4921624" cy="7933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74187" y="2512845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64224" y="2608727"/>
            <a:ext cx="4894727" cy="7261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03219" y="5768789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5728447"/>
            <a:ext cx="4867838" cy="8068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4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166584" y="5037785"/>
            <a:ext cx="3809516" cy="2023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28955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3753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4089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47874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3253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596602" y="2689410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0778" y="2729752"/>
            <a:ext cx="4921624" cy="7933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06952" y="4677821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50777" y="4706469"/>
            <a:ext cx="4894727" cy="7261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03219" y="5768789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5728447"/>
            <a:ext cx="4867838" cy="8068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3 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4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052284" y="5088585"/>
            <a:ext cx="3809516" cy="2023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312</Words>
  <PresentationFormat>Widescreen</PresentationFormat>
  <Paragraphs>125</Paragraphs>
  <Slides>15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Rounded MT Bold</vt:lpstr>
      <vt:lpstr>Calibri</vt:lpstr>
      <vt:lpstr>Calibri Light</vt:lpstr>
      <vt:lpstr>Times New Roman</vt:lpstr>
      <vt:lpstr>Office Theme</vt:lpstr>
      <vt:lpstr>Trò Chơi ‘’ Đua xe ’’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2017-02-20T05:40:09Z</dcterms:created>
  <dcterms:modified xsi:type="dcterms:W3CDTF">2021-01-21T08:31:25Z</dcterms:modified>
</cp:coreProperties>
</file>