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425" r:id="rId12"/>
  </p:sldIdLst>
  <p:sldSz cx="9906000" cy="65833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sFNJhAuMhPiejawF4s1pi+jei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32" y="78"/>
      </p:cViewPr>
      <p:guideLst>
        <p:guide orient="horz" pos="2016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_OBJECTS" type="fourObj">
  <p:cSld name="FOUR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495300" y="263640"/>
            <a:ext cx="89154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495300" y="1536118"/>
            <a:ext cx="4375200" cy="20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body" idx="2"/>
          </p:nvPr>
        </p:nvSpPr>
        <p:spPr>
          <a:xfrm>
            <a:off x="5035550" y="1536118"/>
            <a:ext cx="4375200" cy="20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3"/>
          </p:nvPr>
        </p:nvSpPr>
        <p:spPr>
          <a:xfrm>
            <a:off x="495300" y="3780863"/>
            <a:ext cx="4375200" cy="21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4"/>
          </p:nvPr>
        </p:nvSpPr>
        <p:spPr>
          <a:xfrm>
            <a:off x="5035550" y="3780863"/>
            <a:ext cx="4375200" cy="21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dt" idx="10"/>
          </p:nvPr>
        </p:nvSpPr>
        <p:spPr>
          <a:xfrm>
            <a:off x="681038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ftr" idx="11"/>
          </p:nvPr>
        </p:nvSpPr>
        <p:spPr>
          <a:xfrm>
            <a:off x="3281363" y="6101804"/>
            <a:ext cx="3343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6996113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>
            <a:spLocks noGrp="1"/>
          </p:cNvSpPr>
          <p:nvPr>
            <p:ph type="title"/>
          </p:nvPr>
        </p:nvSpPr>
        <p:spPr>
          <a:xfrm>
            <a:off x="682328" y="438891"/>
            <a:ext cx="3195000" cy="1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72"/>
              <a:buFont typeface="Calibri"/>
              <a:buNone/>
              <a:defRPr sz="307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4211340" y="947884"/>
            <a:ext cx="5014800" cy="46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23672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072"/>
              <a:buChar char="•"/>
              <a:defRPr sz="3072"/>
            </a:lvl1pPr>
            <a:lvl2pPr marL="914400" lvl="1" indent="-399287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688"/>
              <a:buChar char="•"/>
              <a:defRPr sz="2688"/>
            </a:lvl2pPr>
            <a:lvl3pPr marL="1371600" lvl="2" indent="-374904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4"/>
              <a:buChar char="•"/>
              <a:defRPr sz="2304"/>
            </a:lvl3pPr>
            <a:lvl4pPr marL="1828800" lvl="3" indent="-35051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4pPr>
            <a:lvl5pPr marL="2286000" lvl="4" indent="-35052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5pPr>
            <a:lvl6pPr marL="2743200" lvl="5" indent="-35052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6pPr>
            <a:lvl7pPr marL="3200400" lvl="6" indent="-35052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7pPr>
            <a:lvl8pPr marL="3657600" lvl="7" indent="-35052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8pPr>
            <a:lvl9pPr marL="4114800" lvl="8" indent="-35052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2"/>
          </p:nvPr>
        </p:nvSpPr>
        <p:spPr>
          <a:xfrm>
            <a:off x="682328" y="1975009"/>
            <a:ext cx="31950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/>
            </a:lvl1pPr>
            <a:lvl2pPr marL="914400" lvl="1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344"/>
              <a:buNone/>
              <a:defRPr sz="1344"/>
            </a:lvl2pPr>
            <a:lvl3pPr marL="1371600" lvl="2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52"/>
              <a:buNone/>
              <a:defRPr sz="1152"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5pPr>
            <a:lvl6pPr marL="2743200" lvl="5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6pPr>
            <a:lvl7pPr marL="3200400" lvl="6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7pPr>
            <a:lvl8pPr marL="3657600" lvl="7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8pPr>
            <a:lvl9pPr marL="4114800" lvl="8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dt" idx="10"/>
          </p:nvPr>
        </p:nvSpPr>
        <p:spPr>
          <a:xfrm>
            <a:off x="681038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ftr" idx="11"/>
          </p:nvPr>
        </p:nvSpPr>
        <p:spPr>
          <a:xfrm>
            <a:off x="3281363" y="6101804"/>
            <a:ext cx="3343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ldNum" idx="12"/>
          </p:nvPr>
        </p:nvSpPr>
        <p:spPr>
          <a:xfrm>
            <a:off x="6996113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title"/>
          </p:nvPr>
        </p:nvSpPr>
        <p:spPr>
          <a:xfrm>
            <a:off x="682328" y="438891"/>
            <a:ext cx="3195000" cy="1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72"/>
              <a:buFont typeface="Calibri"/>
              <a:buNone/>
              <a:defRPr sz="307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>
            <a:spLocks noGrp="1"/>
          </p:cNvSpPr>
          <p:nvPr>
            <p:ph type="pic" idx="2"/>
          </p:nvPr>
        </p:nvSpPr>
        <p:spPr>
          <a:xfrm>
            <a:off x="4211340" y="947884"/>
            <a:ext cx="5014800" cy="46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072"/>
              <a:buFont typeface="Arial"/>
              <a:buNone/>
              <a:defRPr sz="30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688"/>
              <a:buFont typeface="Arial"/>
              <a:buNone/>
              <a:defRPr sz="26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4"/>
              <a:buFont typeface="Arial"/>
              <a:buNone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682328" y="1975009"/>
            <a:ext cx="31950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/>
            </a:lvl1pPr>
            <a:lvl2pPr marL="914400" lvl="1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344"/>
              <a:buNone/>
              <a:defRPr sz="1344"/>
            </a:lvl2pPr>
            <a:lvl3pPr marL="1371600" lvl="2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52"/>
              <a:buNone/>
              <a:defRPr sz="1152"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5pPr>
            <a:lvl6pPr marL="2743200" lvl="5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6pPr>
            <a:lvl7pPr marL="3200400" lvl="6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7pPr>
            <a:lvl8pPr marL="3657600" lvl="7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8pPr>
            <a:lvl9pPr marL="4114800" lvl="8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81038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281363" y="6101804"/>
            <a:ext cx="3343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996113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681038" y="350505"/>
            <a:ext cx="85440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2864363" y="-430884"/>
            <a:ext cx="4177200" cy="85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81038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3281363" y="6101804"/>
            <a:ext cx="3343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6996113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 rot="5400000">
            <a:off x="5367413" y="2072052"/>
            <a:ext cx="5579100" cy="2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 rot="5400000">
            <a:off x="1033558" y="-1997"/>
            <a:ext cx="5579100" cy="6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dt" idx="10"/>
          </p:nvPr>
        </p:nvSpPr>
        <p:spPr>
          <a:xfrm>
            <a:off x="681038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ftr" idx="11"/>
          </p:nvPr>
        </p:nvSpPr>
        <p:spPr>
          <a:xfrm>
            <a:off x="3281363" y="6101804"/>
            <a:ext cx="3343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sldNum" idx="12"/>
          </p:nvPr>
        </p:nvSpPr>
        <p:spPr>
          <a:xfrm>
            <a:off x="6996113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077416"/>
            <a:ext cx="7429500" cy="2291986"/>
          </a:xfrm>
        </p:spPr>
        <p:txBody>
          <a:bodyPr anchor="b"/>
          <a:lstStyle>
            <a:lvl1pPr algn="ctr">
              <a:defRPr sz="432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457790"/>
            <a:ext cx="7429500" cy="1589455"/>
          </a:xfrm>
        </p:spPr>
        <p:txBody>
          <a:bodyPr/>
          <a:lstStyle>
            <a:lvl1pPr marL="0" indent="0" algn="ctr">
              <a:buNone/>
              <a:defRPr sz="1728"/>
            </a:lvl1pPr>
            <a:lvl2pPr marL="329184" indent="0" algn="ctr">
              <a:buNone/>
              <a:defRPr sz="1440"/>
            </a:lvl2pPr>
            <a:lvl3pPr marL="658368" indent="0" algn="ctr">
              <a:buNone/>
              <a:defRPr sz="1296"/>
            </a:lvl3pPr>
            <a:lvl4pPr marL="987552" indent="0" algn="ctr">
              <a:buNone/>
              <a:defRPr sz="1152"/>
            </a:lvl4pPr>
            <a:lvl5pPr marL="1316736" indent="0" algn="ctr">
              <a:buNone/>
              <a:defRPr sz="1152"/>
            </a:lvl5pPr>
            <a:lvl6pPr marL="1645920" indent="0" algn="ctr">
              <a:buNone/>
              <a:defRPr sz="1152"/>
            </a:lvl6pPr>
            <a:lvl7pPr marL="1975104" indent="0" algn="ctr">
              <a:buNone/>
              <a:defRPr sz="1152"/>
            </a:lvl7pPr>
            <a:lvl8pPr marL="2304288" indent="0" algn="ctr">
              <a:buNone/>
              <a:defRPr sz="1152"/>
            </a:lvl8pPr>
            <a:lvl9pPr marL="2633472" indent="0" algn="ctr">
              <a:buNone/>
              <a:defRPr sz="1152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669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9081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1641271"/>
            <a:ext cx="8543925" cy="2738496"/>
          </a:xfrm>
        </p:spPr>
        <p:txBody>
          <a:bodyPr anchor="b"/>
          <a:lstStyle>
            <a:lvl1pPr>
              <a:defRPr sz="432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9" y="4405674"/>
            <a:ext cx="8543925" cy="1440110"/>
          </a:xfrm>
        </p:spPr>
        <p:txBody>
          <a:bodyPr/>
          <a:lstStyle>
            <a:lvl1pPr marL="0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1pPr>
            <a:lvl2pPr marL="329184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65836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3pPr>
            <a:lvl4pPr marL="987552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4pPr>
            <a:lvl5pPr marL="1316736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5pPr>
            <a:lvl6pPr marL="164592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6pPr>
            <a:lvl7pPr marL="1975104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7pPr>
            <a:lvl8pPr marL="2304288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8pPr>
            <a:lvl9pPr marL="2633472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415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752516"/>
            <a:ext cx="4210050" cy="41770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752516"/>
            <a:ext cx="4210050" cy="41770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5091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50505"/>
            <a:ext cx="8543925" cy="127247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9" y="1613839"/>
            <a:ext cx="4190702" cy="790917"/>
          </a:xfrm>
        </p:spPr>
        <p:txBody>
          <a:bodyPr anchor="b"/>
          <a:lstStyle>
            <a:lvl1pPr marL="0" indent="0">
              <a:buNone/>
              <a:defRPr sz="1728" b="1"/>
            </a:lvl1pPr>
            <a:lvl2pPr marL="329184" indent="0">
              <a:buNone/>
              <a:defRPr sz="1440" b="1"/>
            </a:lvl2pPr>
            <a:lvl3pPr marL="658368" indent="0">
              <a:buNone/>
              <a:defRPr sz="1296" b="1"/>
            </a:lvl3pPr>
            <a:lvl4pPr marL="987552" indent="0">
              <a:buNone/>
              <a:defRPr sz="1152" b="1"/>
            </a:lvl4pPr>
            <a:lvl5pPr marL="1316736" indent="0">
              <a:buNone/>
              <a:defRPr sz="1152" b="1"/>
            </a:lvl5pPr>
            <a:lvl6pPr marL="1645920" indent="0">
              <a:buNone/>
              <a:defRPr sz="1152" b="1"/>
            </a:lvl6pPr>
            <a:lvl7pPr marL="1975104" indent="0">
              <a:buNone/>
              <a:defRPr sz="1152" b="1"/>
            </a:lvl7pPr>
            <a:lvl8pPr marL="2304288" indent="0">
              <a:buNone/>
              <a:defRPr sz="1152" b="1"/>
            </a:lvl8pPr>
            <a:lvl9pPr marL="2633472" indent="0">
              <a:buNone/>
              <a:defRPr sz="115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2404756"/>
            <a:ext cx="4190702" cy="35370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13839"/>
            <a:ext cx="4211340" cy="790917"/>
          </a:xfrm>
        </p:spPr>
        <p:txBody>
          <a:bodyPr anchor="b"/>
          <a:lstStyle>
            <a:lvl1pPr marL="0" indent="0">
              <a:buNone/>
              <a:defRPr sz="1728" b="1"/>
            </a:lvl1pPr>
            <a:lvl2pPr marL="329184" indent="0">
              <a:buNone/>
              <a:defRPr sz="1440" b="1"/>
            </a:lvl2pPr>
            <a:lvl3pPr marL="658368" indent="0">
              <a:buNone/>
              <a:defRPr sz="1296" b="1"/>
            </a:lvl3pPr>
            <a:lvl4pPr marL="987552" indent="0">
              <a:buNone/>
              <a:defRPr sz="1152" b="1"/>
            </a:lvl4pPr>
            <a:lvl5pPr marL="1316736" indent="0">
              <a:buNone/>
              <a:defRPr sz="1152" b="1"/>
            </a:lvl5pPr>
            <a:lvl6pPr marL="1645920" indent="0">
              <a:buNone/>
              <a:defRPr sz="1152" b="1"/>
            </a:lvl6pPr>
            <a:lvl7pPr marL="1975104" indent="0">
              <a:buNone/>
              <a:defRPr sz="1152" b="1"/>
            </a:lvl7pPr>
            <a:lvl8pPr marL="2304288" indent="0">
              <a:buNone/>
              <a:defRPr sz="1152" b="1"/>
            </a:lvl8pPr>
            <a:lvl9pPr marL="2633472" indent="0">
              <a:buNone/>
              <a:defRPr sz="115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404756"/>
            <a:ext cx="4211340" cy="35370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9719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007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681038" y="350505"/>
            <a:ext cx="85440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681038" y="1752516"/>
            <a:ext cx="85440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dt" idx="10"/>
          </p:nvPr>
        </p:nvSpPr>
        <p:spPr>
          <a:xfrm>
            <a:off x="681038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3281363" y="6101804"/>
            <a:ext cx="3343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6996113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0681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38891"/>
            <a:ext cx="3194943" cy="1536118"/>
          </a:xfrm>
        </p:spPr>
        <p:txBody>
          <a:bodyPr anchor="b"/>
          <a:lstStyle>
            <a:lvl1pPr>
              <a:defRPr sz="2304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47884"/>
            <a:ext cx="5014913" cy="4678455"/>
          </a:xfrm>
        </p:spPr>
        <p:txBody>
          <a:bodyPr/>
          <a:lstStyle>
            <a:lvl1pPr>
              <a:defRPr sz="2304"/>
            </a:lvl1pPr>
            <a:lvl2pPr>
              <a:defRPr sz="2016"/>
            </a:lvl2pPr>
            <a:lvl3pPr>
              <a:defRPr sz="1728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1975009"/>
            <a:ext cx="3194943" cy="3658948"/>
          </a:xfrm>
        </p:spPr>
        <p:txBody>
          <a:bodyPr/>
          <a:lstStyle>
            <a:lvl1pPr marL="0" indent="0">
              <a:buNone/>
              <a:defRPr sz="1152"/>
            </a:lvl1pPr>
            <a:lvl2pPr marL="329184" indent="0">
              <a:buNone/>
              <a:defRPr sz="1008"/>
            </a:lvl2pPr>
            <a:lvl3pPr marL="658368" indent="0">
              <a:buNone/>
              <a:defRPr sz="864"/>
            </a:lvl3pPr>
            <a:lvl4pPr marL="987552" indent="0">
              <a:buNone/>
              <a:defRPr sz="720"/>
            </a:lvl4pPr>
            <a:lvl5pPr marL="1316736" indent="0">
              <a:buNone/>
              <a:defRPr sz="720"/>
            </a:lvl5pPr>
            <a:lvl6pPr marL="1645920" indent="0">
              <a:buNone/>
              <a:defRPr sz="720"/>
            </a:lvl6pPr>
            <a:lvl7pPr marL="1975104" indent="0">
              <a:buNone/>
              <a:defRPr sz="720"/>
            </a:lvl7pPr>
            <a:lvl8pPr marL="2304288" indent="0">
              <a:buNone/>
              <a:defRPr sz="720"/>
            </a:lvl8pPr>
            <a:lvl9pPr marL="2633472" indent="0">
              <a:buNone/>
              <a:defRPr sz="7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494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38891"/>
            <a:ext cx="3194943" cy="1536118"/>
          </a:xfrm>
        </p:spPr>
        <p:txBody>
          <a:bodyPr anchor="b"/>
          <a:lstStyle>
            <a:lvl1pPr>
              <a:defRPr sz="2304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47884"/>
            <a:ext cx="5014913" cy="4678455"/>
          </a:xfrm>
        </p:spPr>
        <p:txBody>
          <a:bodyPr/>
          <a:lstStyle>
            <a:lvl1pPr marL="0" indent="0">
              <a:buNone/>
              <a:defRPr sz="2304"/>
            </a:lvl1pPr>
            <a:lvl2pPr marL="329184" indent="0">
              <a:buNone/>
              <a:defRPr sz="2016"/>
            </a:lvl2pPr>
            <a:lvl3pPr marL="658368" indent="0">
              <a:buNone/>
              <a:defRPr sz="1728"/>
            </a:lvl3pPr>
            <a:lvl4pPr marL="987552" indent="0">
              <a:buNone/>
              <a:defRPr sz="1440"/>
            </a:lvl4pPr>
            <a:lvl5pPr marL="1316736" indent="0">
              <a:buNone/>
              <a:defRPr sz="1440"/>
            </a:lvl5pPr>
            <a:lvl6pPr marL="1645920" indent="0">
              <a:buNone/>
              <a:defRPr sz="1440"/>
            </a:lvl6pPr>
            <a:lvl7pPr marL="1975104" indent="0">
              <a:buNone/>
              <a:defRPr sz="1440"/>
            </a:lvl7pPr>
            <a:lvl8pPr marL="2304288" indent="0">
              <a:buNone/>
              <a:defRPr sz="1440"/>
            </a:lvl8pPr>
            <a:lvl9pPr marL="2633472" indent="0">
              <a:buNone/>
              <a:defRPr sz="144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1975009"/>
            <a:ext cx="3194943" cy="3658948"/>
          </a:xfrm>
        </p:spPr>
        <p:txBody>
          <a:bodyPr/>
          <a:lstStyle>
            <a:lvl1pPr marL="0" indent="0">
              <a:buNone/>
              <a:defRPr sz="1152"/>
            </a:lvl1pPr>
            <a:lvl2pPr marL="329184" indent="0">
              <a:buNone/>
              <a:defRPr sz="1008"/>
            </a:lvl2pPr>
            <a:lvl3pPr marL="658368" indent="0">
              <a:buNone/>
              <a:defRPr sz="864"/>
            </a:lvl3pPr>
            <a:lvl4pPr marL="987552" indent="0">
              <a:buNone/>
              <a:defRPr sz="720"/>
            </a:lvl4pPr>
            <a:lvl5pPr marL="1316736" indent="0">
              <a:buNone/>
              <a:defRPr sz="720"/>
            </a:lvl5pPr>
            <a:lvl6pPr marL="1645920" indent="0">
              <a:buNone/>
              <a:defRPr sz="720"/>
            </a:lvl6pPr>
            <a:lvl7pPr marL="1975104" indent="0">
              <a:buNone/>
              <a:defRPr sz="720"/>
            </a:lvl7pPr>
            <a:lvl8pPr marL="2304288" indent="0">
              <a:buNone/>
              <a:defRPr sz="720"/>
            </a:lvl8pPr>
            <a:lvl9pPr marL="2633472" indent="0">
              <a:buNone/>
              <a:defRPr sz="7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6519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1117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50503"/>
            <a:ext cx="2135981" cy="557909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50503"/>
            <a:ext cx="6284119" cy="557909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101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OLAYOUT">
  <p:cSld name="AUTOLAYOUT">
    <p:bg>
      <p:bgPr>
        <a:solidFill>
          <a:srgbClr val="FFFF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/>
          <p:nvPr/>
        </p:nvSpPr>
        <p:spPr>
          <a:xfrm>
            <a:off x="0" y="0"/>
            <a:ext cx="9906000" cy="658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05025" tIns="105025" rIns="105025" bIns="105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9178496" y="5968618"/>
            <a:ext cx="594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ctrTitle"/>
          </p:nvPr>
        </p:nvSpPr>
        <p:spPr>
          <a:xfrm>
            <a:off x="742950" y="1077416"/>
            <a:ext cx="8420100" cy="22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Calibri"/>
              <a:buNone/>
              <a:defRPr sz="57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ubTitle" idx="1"/>
          </p:nvPr>
        </p:nvSpPr>
        <p:spPr>
          <a:xfrm>
            <a:off x="1238250" y="3457790"/>
            <a:ext cx="7429500" cy="15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304"/>
              <a:buNone/>
              <a:defRPr sz="2304"/>
            </a:lvl1pPr>
            <a:lvl2pPr lvl="1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28"/>
              <a:buNone/>
              <a:defRPr sz="1728"/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/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/>
            </a:lvl5pPr>
            <a:lvl6pPr lvl="5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/>
            </a:lvl6pPr>
            <a:lvl7pPr lvl="6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/>
            </a:lvl7pPr>
            <a:lvl8pPr lvl="7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/>
            </a:lvl8pPr>
            <a:lvl9pPr lvl="8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dt" idx="10"/>
          </p:nvPr>
        </p:nvSpPr>
        <p:spPr>
          <a:xfrm>
            <a:off x="681038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>
            <a:off x="3281363" y="6101804"/>
            <a:ext cx="3343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6996113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675879" y="1641271"/>
            <a:ext cx="8544000" cy="2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Calibri"/>
              <a:buNone/>
              <a:defRPr sz="57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675879" y="4405674"/>
            <a:ext cx="8544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304"/>
              <a:buNone/>
              <a:defRPr sz="230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192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728"/>
              <a:buNone/>
              <a:defRPr sz="172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536"/>
              <a:buNone/>
              <a:defRPr sz="1536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536"/>
              <a:buNone/>
              <a:defRPr sz="1536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536"/>
              <a:buNone/>
              <a:defRPr sz="1536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536"/>
              <a:buNone/>
              <a:defRPr sz="1536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536"/>
              <a:buNone/>
              <a:defRPr sz="1536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536"/>
              <a:buNone/>
              <a:defRPr sz="1536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dt" idx="10"/>
          </p:nvPr>
        </p:nvSpPr>
        <p:spPr>
          <a:xfrm>
            <a:off x="681038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ftr" idx="11"/>
          </p:nvPr>
        </p:nvSpPr>
        <p:spPr>
          <a:xfrm>
            <a:off x="3281363" y="6101804"/>
            <a:ext cx="3343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6996113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681038" y="350505"/>
            <a:ext cx="85440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681038" y="1752516"/>
            <a:ext cx="42099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2"/>
          </p:nvPr>
        </p:nvSpPr>
        <p:spPr>
          <a:xfrm>
            <a:off x="5014913" y="1752516"/>
            <a:ext cx="42099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dt" idx="10"/>
          </p:nvPr>
        </p:nvSpPr>
        <p:spPr>
          <a:xfrm>
            <a:off x="681038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ftr" idx="11"/>
          </p:nvPr>
        </p:nvSpPr>
        <p:spPr>
          <a:xfrm>
            <a:off x="3281363" y="6101804"/>
            <a:ext cx="3343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6996113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682328" y="350505"/>
            <a:ext cx="85440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1"/>
          </p:nvPr>
        </p:nvSpPr>
        <p:spPr>
          <a:xfrm>
            <a:off x="682329" y="1613839"/>
            <a:ext cx="41907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304"/>
              <a:buNone/>
              <a:defRPr sz="2304" b="1"/>
            </a:lvl1pPr>
            <a:lvl2pPr marL="914400" lvl="1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2pPr>
            <a:lvl3pPr marL="1371600" lvl="2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28"/>
              <a:buNone/>
              <a:defRPr sz="1728" b="1"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 b="1"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 b="1"/>
            </a:lvl5pPr>
            <a:lvl6pPr marL="2743200" lvl="5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 b="1"/>
            </a:lvl6pPr>
            <a:lvl7pPr marL="3200400" lvl="6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 b="1"/>
            </a:lvl7pPr>
            <a:lvl8pPr marL="3657600" lvl="7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 b="1"/>
            </a:lvl8pPr>
            <a:lvl9pPr marL="4114800" lvl="8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2"/>
          </p:nvPr>
        </p:nvSpPr>
        <p:spPr>
          <a:xfrm>
            <a:off x="682329" y="2404756"/>
            <a:ext cx="4190700" cy="3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3"/>
          </p:nvPr>
        </p:nvSpPr>
        <p:spPr>
          <a:xfrm>
            <a:off x="5014913" y="1613839"/>
            <a:ext cx="42114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304"/>
              <a:buNone/>
              <a:defRPr sz="2304" b="1"/>
            </a:lvl1pPr>
            <a:lvl2pPr marL="914400" lvl="1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2pPr>
            <a:lvl3pPr marL="1371600" lvl="2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28"/>
              <a:buNone/>
              <a:defRPr sz="1728" b="1"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 b="1"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 b="1"/>
            </a:lvl5pPr>
            <a:lvl6pPr marL="2743200" lvl="5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 b="1"/>
            </a:lvl6pPr>
            <a:lvl7pPr marL="3200400" lvl="6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 b="1"/>
            </a:lvl7pPr>
            <a:lvl8pPr marL="3657600" lvl="7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 b="1"/>
            </a:lvl8pPr>
            <a:lvl9pPr marL="4114800" lvl="8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None/>
              <a:defRPr sz="1536" b="1"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4"/>
          </p:nvPr>
        </p:nvSpPr>
        <p:spPr>
          <a:xfrm>
            <a:off x="5014913" y="2404756"/>
            <a:ext cx="4211400" cy="3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681038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3281363" y="6101804"/>
            <a:ext cx="3343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6996113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681038" y="350505"/>
            <a:ext cx="85440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681038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3281363" y="6101804"/>
            <a:ext cx="3343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6996113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dt" idx="10"/>
          </p:nvPr>
        </p:nvSpPr>
        <p:spPr>
          <a:xfrm>
            <a:off x="681038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ftr" idx="11"/>
          </p:nvPr>
        </p:nvSpPr>
        <p:spPr>
          <a:xfrm>
            <a:off x="3281363" y="6101804"/>
            <a:ext cx="3343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sldNum" idx="12"/>
          </p:nvPr>
        </p:nvSpPr>
        <p:spPr>
          <a:xfrm>
            <a:off x="6996113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81038" y="350505"/>
            <a:ext cx="85440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24"/>
              <a:buFont typeface="Calibri"/>
              <a:buNone/>
              <a:defRPr sz="42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81038" y="1752516"/>
            <a:ext cx="85440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9287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688"/>
              <a:buFont typeface="Arial"/>
              <a:buChar char="•"/>
              <a:defRPr sz="26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90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4"/>
              <a:buFont typeface="Arial"/>
              <a:buChar char="•"/>
              <a:defRPr sz="23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832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832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832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832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832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832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81038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281363" y="6101804"/>
            <a:ext cx="3343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996113" y="6101804"/>
            <a:ext cx="222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50505"/>
            <a:ext cx="8543925" cy="127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752516"/>
            <a:ext cx="8543925" cy="4177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101804"/>
            <a:ext cx="2228850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101804"/>
            <a:ext cx="3343275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101804"/>
            <a:ext cx="2228850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28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58368" rtl="0" eaLnBrk="1" latinLnBrk="0" hangingPunct="1">
        <a:lnSpc>
          <a:spcPct val="90000"/>
        </a:lnSpc>
        <a:spcBef>
          <a:spcPct val="0"/>
        </a:spcBef>
        <a:buNone/>
        <a:defRPr sz="3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" indent="-164592" algn="l" defTabSz="658368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164592" algn="l" defTabSz="658368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64592" algn="l" defTabSz="658368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164592" algn="l" defTabSz="658368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64592" algn="l" defTabSz="658368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810512" indent="-164592" algn="l" defTabSz="658368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indent="-164592" algn="l" defTabSz="658368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468880" indent="-164592" algn="l" defTabSz="658368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798064" indent="-164592" algn="l" defTabSz="658368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2pPr>
      <a:lvl3pPr marL="658368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3pPr>
      <a:lvl4pPr marL="987552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316736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1975104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304288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633472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http://globalvillageextra.com/wp-content/uploads/2015/09/Theater_Stage_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563"/>
            <a:ext cx="9905999" cy="65949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877632" y="5856578"/>
            <a:ext cx="8643822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</a:pPr>
            <a:r>
              <a:rPr lang="en-US" sz="5760" b="1" i="0" u="none" strike="noStrike" cap="none">
                <a:solidFill>
                  <a:srgbClr val="F8C300"/>
                </a:solidFill>
                <a:latin typeface="Calibri"/>
                <a:ea typeface="Calibri"/>
                <a:cs typeface="Calibri"/>
                <a:sym typeface="Calibri"/>
              </a:rPr>
              <a:t>RUNG CHUÔNG VÀNG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 descr="http://www.naperville203.org/cms/lib07/IL01904881/Centricity/Domain/251/Clip%20Art/RunningClu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072929" y="2850499"/>
            <a:ext cx="2014337" cy="230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 descr="http://www.naperville203.org/cms/lib07/IL01904881/Centricity/Domain/251/Clip%20Art/RunningClu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6344" y="2850499"/>
            <a:ext cx="2014337" cy="230754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>
            <a:spLocks noGrp="1"/>
          </p:cNvSpPr>
          <p:nvPr>
            <p:ph type="body" idx="1"/>
          </p:nvPr>
        </p:nvSpPr>
        <p:spPr>
          <a:xfrm>
            <a:off x="1796470" y="845154"/>
            <a:ext cx="6569608" cy="190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C4E0B2"/>
              </a:buClr>
              <a:buSzPts val="2600"/>
              <a:buNone/>
            </a:pPr>
            <a:r>
              <a:rPr lang="en-US" b="1" i="1">
                <a:solidFill>
                  <a:srgbClr val="C4E0B2"/>
                </a:solidFill>
              </a:rPr>
              <a:t>Luật chơi:</a:t>
            </a:r>
            <a:endParaRPr/>
          </a:p>
          <a:p>
            <a:pPr marL="0" lvl="0" indent="0" algn="ctr" rtl="0">
              <a:lnSpc>
                <a:spcPct val="17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>
                <a:solidFill>
                  <a:schemeClr val="lt1"/>
                </a:solidFill>
              </a:rPr>
              <a:t>Trong 15 giây, chọn đáp án đúng nhất hoặc làm theo yêu cầu rồi viết ra bảng.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-3827525" y="555000"/>
            <a:ext cx="79614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002983" y="4900947"/>
            <a:ext cx="8200988" cy="1282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58368">
              <a:lnSpc>
                <a:spcPct val="107000"/>
              </a:lnSpc>
              <a:spcAft>
                <a:spcPts val="576"/>
              </a:spcAft>
              <a:buClrTx/>
            </a:pPr>
            <a:r>
              <a:rPr lang="en-US" sz="2304" b="1" kern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lang="en-US" sz="864" kern="12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 defTabSz="658368">
              <a:lnSpc>
                <a:spcPct val="107000"/>
              </a:lnSpc>
              <a:spcAft>
                <a:spcPts val="576"/>
              </a:spcAft>
              <a:buClrTx/>
            </a:pPr>
            <a:r>
              <a:rPr lang="en-US" sz="1536" b="1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lang="en-US" sz="864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 defTabSz="658368">
              <a:buClrTx/>
            </a:pPr>
            <a:r>
              <a:rPr lang="en-US" sz="2688" kern="12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lang="en-US" sz="2688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92" y="29755"/>
            <a:ext cx="8732674" cy="482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" descr="Káº¿t quáº£ hÃ¬nh áº£nh cho theme powerpoint Äáº¹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58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884347" y="2398424"/>
            <a:ext cx="8137200" cy="25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i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en-US" sz="2800" b="0" i="1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r>
              <a:rPr lang="en-US" sz="2800" b="0" i="1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7</a:t>
            </a:r>
            <a:endParaRPr sz="2800" b="0" i="1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B.</a:t>
            </a:r>
            <a:r>
              <a:rPr lang="en-US" sz="2800" b="0" i="1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8</a:t>
            </a:r>
            <a:endParaRPr sz="2800" b="0" i="1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C. </a:t>
            </a:r>
            <a:r>
              <a:rPr lang="en-US" sz="2800" b="0" i="1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9</a:t>
            </a:r>
            <a:endParaRPr sz="2800" b="0" i="1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497007" y="234651"/>
            <a:ext cx="8570700" cy="1191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E4E79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3+4</a:t>
            </a:r>
            <a:endParaRPr sz="3200" b="1" i="0" u="none" strike="noStrike" cap="none">
              <a:solidFill>
                <a:srgbClr val="1E4E7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9" name="Google Shape;109;p2" descr="http://www.clipartlord.com/wp-content/uploads/2013/09/clock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3815" y="4489763"/>
            <a:ext cx="1944216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2529488" y="4502412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 out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2235359" y="6134069"/>
            <a:ext cx="543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Káº¿t quáº£ hÃ¬nh áº£nh cho theme powerpoint Äáº¹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58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1177097" y="2148524"/>
            <a:ext cx="8137200" cy="25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A.</a:t>
            </a:r>
            <a:r>
              <a:rPr lang="en-US" sz="2800" b="0" i="1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11</a:t>
            </a:r>
            <a:endParaRPr sz="2800" b="0" i="1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B.</a:t>
            </a:r>
            <a:r>
              <a:rPr lang="en-US" sz="2800" b="0" i="1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15</a:t>
            </a:r>
            <a:endParaRPr sz="2800" b="0" i="1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C. </a:t>
            </a:r>
            <a:r>
              <a:rPr lang="en-US" sz="2800" b="0" i="1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14</a:t>
            </a:r>
            <a:endParaRPr sz="2800" b="0" i="1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497007" y="234651"/>
            <a:ext cx="8570700" cy="1191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E4E79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5+6</a:t>
            </a:r>
            <a:endParaRPr sz="3200" b="1" i="0" u="none" strike="noStrike" cap="none">
              <a:solidFill>
                <a:srgbClr val="1E4E7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4" name="Google Shape;134;p3" descr="http://www.clipartlord.com/wp-content/uploads/2013/09/clock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0090" y="4441750"/>
            <a:ext cx="1944216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 out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2235359" y="6134069"/>
            <a:ext cx="543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4" descr="Káº¿t quáº£ hÃ¬nh áº£nh cho theme powerpoint Äáº¹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58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/>
          <p:nvPr/>
        </p:nvSpPr>
        <p:spPr>
          <a:xfrm>
            <a:off x="884347" y="2398424"/>
            <a:ext cx="8137200" cy="25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A.</a:t>
            </a:r>
            <a:r>
              <a:rPr lang="en-US" sz="2800" b="0" i="1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4</a:t>
            </a:r>
            <a:endParaRPr sz="2800" b="0" i="1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B.</a:t>
            </a:r>
            <a:r>
              <a:rPr lang="en-US" sz="2800" b="0" i="1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7</a:t>
            </a:r>
            <a:endParaRPr sz="2800" b="0" i="1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C. </a:t>
            </a:r>
            <a:r>
              <a:rPr lang="en-US" sz="2800" b="0" i="1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5</a:t>
            </a:r>
            <a:endParaRPr sz="2800" b="0" i="1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497257" y="318151"/>
            <a:ext cx="8570700" cy="1191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E4E79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Hãy tính tổng sau:                        </a:t>
            </a:r>
            <a:endParaRPr sz="3200" b="1" i="0" u="none" strike="noStrike" cap="none">
              <a:solidFill>
                <a:srgbClr val="1E4E7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1E4E7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9" name="Google Shape;159;p4" descr="http://www.clipartlord.com/wp-content/uploads/2013/09/clock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0090" y="4441750"/>
            <a:ext cx="1944216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 out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2235359" y="6134069"/>
            <a:ext cx="543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884350" y="960350"/>
            <a:ext cx="459300" cy="369300"/>
          </a:xfrm>
          <a:prstGeom prst="smileyFace">
            <a:avLst>
              <a:gd name="adj" fmla="val 4653"/>
            </a:avLst>
          </a:prstGeom>
          <a:solidFill>
            <a:schemeClr val="lt1"/>
          </a:solidFill>
          <a:ln w="12700" cap="flat" cmpd="sng">
            <a:solidFill>
              <a:srgbClr val="00FF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1684125" y="960225"/>
            <a:ext cx="459300" cy="369300"/>
          </a:xfrm>
          <a:prstGeom prst="smileyFace">
            <a:avLst>
              <a:gd name="adj" fmla="val 4653"/>
            </a:avLst>
          </a:prstGeom>
          <a:solidFill>
            <a:schemeClr val="lt1"/>
          </a:solidFill>
          <a:ln w="12700" cap="flat" cmpd="sng">
            <a:solidFill>
              <a:srgbClr val="00FF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2463525" y="960225"/>
            <a:ext cx="459300" cy="36930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12700" cap="flat" cmpd="sng">
            <a:solidFill>
              <a:srgbClr val="00FF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3841450" y="960350"/>
            <a:ext cx="459300" cy="369300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4551275" y="960350"/>
            <a:ext cx="459300" cy="369300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3152488" y="960350"/>
            <a:ext cx="459300" cy="369300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5" descr="Káº¿t quáº£ hÃ¬nh áº£nh cho theme powerpoint Äáº¹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58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"/>
          <p:cNvSpPr/>
          <p:nvPr/>
        </p:nvSpPr>
        <p:spPr>
          <a:xfrm>
            <a:off x="884347" y="2398424"/>
            <a:ext cx="8137200" cy="25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A.</a:t>
            </a:r>
            <a:r>
              <a:rPr lang="en-US" sz="2800" b="0" i="1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Cầu sắt</a:t>
            </a:r>
            <a:endParaRPr sz="2800" b="0" i="1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B.</a:t>
            </a:r>
            <a:r>
              <a:rPr lang="en-US" sz="2800" b="0" i="1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Cầu vồng</a:t>
            </a:r>
            <a:endParaRPr sz="2800" b="0" i="1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C. </a:t>
            </a:r>
            <a:r>
              <a:rPr lang="en-US" sz="2800" b="0" i="1" u="none" strike="noStrike" cap="none">
                <a:solidFill>
                  <a:srgbClr val="0000FF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Cầu đá</a:t>
            </a:r>
            <a:endParaRPr sz="2800" b="0" i="1" u="none" strike="noStrike" cap="none">
              <a:solidFill>
                <a:srgbClr val="0000FF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497007" y="234651"/>
            <a:ext cx="8570700" cy="1191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E4E79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Cầu gì đẹp nhất?</a:t>
            </a:r>
            <a:endParaRPr sz="3200" b="1" i="0" u="none" strike="noStrike" cap="none">
              <a:solidFill>
                <a:srgbClr val="1E4E7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0" name="Google Shape;190;p5" descr="http://www.clipartlord.com/wp-content/uploads/2013/09/clock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0090" y="4441750"/>
            <a:ext cx="1944216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 out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5"/>
          <p:cNvSpPr txBox="1"/>
          <p:nvPr/>
        </p:nvSpPr>
        <p:spPr>
          <a:xfrm>
            <a:off x="2235359" y="6134069"/>
            <a:ext cx="543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6" descr="Káº¿t quáº£ hÃ¬nh áº£nh cho theme powerpoint Äáº¹p"/>
          <p:cNvPicPr preferRelativeResize="0"/>
          <p:nvPr/>
        </p:nvPicPr>
        <p:blipFill rotWithShape="1">
          <a:blip r:embed="rId3">
            <a:alphaModFix/>
          </a:blip>
          <a:srcRect l="26171" r="26165"/>
          <a:stretch/>
        </p:blipFill>
        <p:spPr>
          <a:xfrm>
            <a:off x="332421" y="405420"/>
            <a:ext cx="3672632" cy="577919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/>
          <p:nvPr/>
        </p:nvSpPr>
        <p:spPr>
          <a:xfrm>
            <a:off x="884347" y="2398424"/>
            <a:ext cx="8137200" cy="25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A.</a:t>
            </a:r>
            <a:r>
              <a:rPr lang="en-US" sz="2800" b="0" i="1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61</a:t>
            </a:r>
            <a:endParaRPr sz="2800" b="0" i="1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B.</a:t>
            </a:r>
            <a:r>
              <a:rPr lang="en-US" sz="2800" b="0" i="1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62</a:t>
            </a:r>
            <a:endParaRPr sz="2800" b="0" i="1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C. </a:t>
            </a:r>
            <a:r>
              <a:rPr lang="en-US" sz="2800" b="0" i="1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63</a:t>
            </a:r>
            <a:endParaRPr sz="2800" b="0" i="1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497007" y="234651"/>
            <a:ext cx="8570700" cy="1191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E4E79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7 x 9</a:t>
            </a:r>
            <a:endParaRPr sz="3200" b="1" i="0" u="none" strike="noStrike" cap="none">
              <a:solidFill>
                <a:srgbClr val="1E4E7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5" name="Google Shape;215;p6" descr="http://www.clipartlord.com/wp-content/uploads/2013/09/clock5.png"/>
          <p:cNvPicPr preferRelativeResize="0"/>
          <p:nvPr/>
        </p:nvPicPr>
        <p:blipFill rotWithShape="1">
          <a:blip r:embed="rId4">
            <a:alphaModFix/>
          </a:blip>
          <a:srcRect l="18224" r="18225"/>
          <a:stretch/>
        </p:blipFill>
        <p:spPr>
          <a:xfrm>
            <a:off x="4167464" y="405420"/>
            <a:ext cx="3672630" cy="577919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 out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7" descr="Káº¿t quáº£ hÃ¬nh áº£nh cho theme powerpoint Äáº¹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583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7"/>
          <p:cNvSpPr/>
          <p:nvPr/>
        </p:nvSpPr>
        <p:spPr>
          <a:xfrm>
            <a:off x="497007" y="234651"/>
            <a:ext cx="8570700" cy="1191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E4E79"/>
                </a:solidFill>
                <a:latin typeface="Cambria"/>
                <a:ea typeface="Cambria"/>
                <a:cs typeface="Cambria"/>
                <a:sym typeface="Cambria"/>
              </a:rPr>
              <a:t>                        Chữ gì đội mũ trên đầu?</a:t>
            </a:r>
            <a:endParaRPr sz="3200" b="1" i="0" u="none" strike="noStrike" cap="none">
              <a:solidFill>
                <a:srgbClr val="1E4E7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1E4E7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1E4E7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1E4E7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1E4E7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E4E79"/>
                </a:solidFill>
                <a:latin typeface="Cambria"/>
                <a:ea typeface="Cambria"/>
                <a:cs typeface="Cambria"/>
                <a:sym typeface="Cambria"/>
              </a:rPr>
              <a:t>A.ô</a:t>
            </a:r>
            <a:endParaRPr sz="3200" b="1" i="0" u="none" strike="noStrike" cap="none">
              <a:solidFill>
                <a:srgbClr val="1E4E7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E4E79"/>
                </a:solidFill>
                <a:latin typeface="Cambria"/>
                <a:ea typeface="Cambria"/>
                <a:cs typeface="Cambria"/>
                <a:sym typeface="Cambria"/>
              </a:rPr>
              <a:t>B.ơ</a:t>
            </a:r>
            <a:endParaRPr sz="3200" b="1" i="0" u="none" strike="noStrike" cap="none">
              <a:solidFill>
                <a:srgbClr val="1E4E7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E4E79"/>
                </a:solidFill>
                <a:latin typeface="Cambria"/>
                <a:ea typeface="Cambria"/>
                <a:cs typeface="Cambria"/>
                <a:sym typeface="Cambria"/>
              </a:rPr>
              <a:t>C.ă</a:t>
            </a:r>
            <a:endParaRPr sz="3200" b="1" i="0" u="none" strike="noStrike" cap="none">
              <a:solidFill>
                <a:srgbClr val="1E4E7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8" name="Google Shape;238;p7" descr="http://www.clipartlord.com/wp-content/uploads/2013/09/clock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0090" y="4441750"/>
            <a:ext cx="1944216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7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7598538" y="474623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 out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 txBox="1"/>
          <p:nvPr/>
        </p:nvSpPr>
        <p:spPr>
          <a:xfrm>
            <a:off x="2235359" y="6134069"/>
            <a:ext cx="543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8" descr="Káº¿t quáº£ hÃ¬nh áº£nh cho theme powerpoint Äáº¹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58336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8"/>
          <p:cNvSpPr/>
          <p:nvPr/>
        </p:nvSpPr>
        <p:spPr>
          <a:xfrm>
            <a:off x="1000933" y="1408672"/>
            <a:ext cx="7904100" cy="32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AutoNum type="alphaUcPeriod"/>
            </a:pPr>
            <a:r>
              <a:rPr lang="en-US" sz="28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8,9</a:t>
            </a:r>
            <a:endParaRPr sz="2800" b="0" i="1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AutoNum type="alphaUcPeriod"/>
            </a:pPr>
            <a:r>
              <a:rPr lang="en-US" sz="28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10;11</a:t>
            </a:r>
            <a:endParaRPr sz="2800" b="0" i="1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AutoNum type="alphaUcPeriod"/>
            </a:pPr>
            <a:r>
              <a:rPr lang="en-US" sz="28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12;13</a:t>
            </a:r>
            <a:endParaRPr sz="2800" b="0" i="1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281800" y="84524"/>
            <a:ext cx="9342300" cy="1431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                    Viết tiếp số thích hợp vào chỗ chấm:</a:t>
            </a:r>
            <a:endParaRPr sz="2800" b="1" i="0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5;6;7; …; … .</a:t>
            </a:r>
            <a:endParaRPr sz="2800" b="1" i="0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2800" b="1" i="0" u="none" strike="noStrike" cap="non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3" name="Google Shape;263;p8" descr="http://www.clipartlord.com/wp-content/uploads/2013/09/clock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060" y="4556690"/>
            <a:ext cx="1944216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8"/>
          <p:cNvSpPr/>
          <p:nvPr/>
        </p:nvSpPr>
        <p:spPr>
          <a:xfrm>
            <a:off x="8040508" y="486117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8"/>
          <p:cNvSpPr/>
          <p:nvPr/>
        </p:nvSpPr>
        <p:spPr>
          <a:xfrm>
            <a:off x="8040508" y="486117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8040508" y="486117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8"/>
          <p:cNvSpPr/>
          <p:nvPr/>
        </p:nvSpPr>
        <p:spPr>
          <a:xfrm>
            <a:off x="8040508" y="486117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8040508" y="486117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8040508" y="486117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8040508" y="486117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/>
          <p:nvPr/>
        </p:nvSpPr>
        <p:spPr>
          <a:xfrm>
            <a:off x="8040508" y="486117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8040508" y="486117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8040508" y="486117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8040508" y="486117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"/>
          <p:cNvSpPr/>
          <p:nvPr/>
        </p:nvSpPr>
        <p:spPr>
          <a:xfrm>
            <a:off x="8040508" y="486117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8040508" y="486117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8040508" y="486117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8040508" y="486117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8040508" y="4861177"/>
            <a:ext cx="1469400" cy="1431300"/>
          </a:xfrm>
          <a:prstGeom prst="ellipse">
            <a:avLst/>
          </a:prstGeom>
          <a:gradFill>
            <a:gsLst>
              <a:gs pos="0">
                <a:srgbClr val="757070"/>
              </a:gs>
              <a:gs pos="50000">
                <a:srgbClr val="3A3838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 out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8"/>
          <p:cNvSpPr txBox="1"/>
          <p:nvPr/>
        </p:nvSpPr>
        <p:spPr>
          <a:xfrm>
            <a:off x="2235359" y="6134069"/>
            <a:ext cx="543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9" descr="http://globalvillageextra.com/wp-content/uploads/2015/09/Theater_Stage_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563"/>
            <a:ext cx="9905999" cy="659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9" descr="http://images.clipartpanda.com/christmas-bells-clip-art-christmas-bells-clip-ar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290029">
            <a:off x="3116202" y="-74452"/>
            <a:ext cx="4119965" cy="349556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9"/>
          <p:cNvSpPr txBox="1"/>
          <p:nvPr/>
        </p:nvSpPr>
        <p:spPr>
          <a:xfrm>
            <a:off x="877632" y="5366438"/>
            <a:ext cx="8643822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</a:pPr>
            <a:r>
              <a:rPr lang="en-US" sz="5760" b="1" i="0" u="none" strike="noStrike" cap="none">
                <a:solidFill>
                  <a:srgbClr val="F8C300"/>
                </a:solidFill>
                <a:latin typeface="Calibri"/>
                <a:ea typeface="Calibri"/>
                <a:cs typeface="Calibri"/>
                <a:sym typeface="Calibri"/>
              </a:rPr>
              <a:t>RUNG CHUÔNG VÀNG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9" descr="http://www.naperville203.org/cms/lib07/IL01904881/Centricity/Domain/251/Clip%20Art/RunningClu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072929" y="2850499"/>
            <a:ext cx="2014337" cy="230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9" descr="http://www.naperville203.org/cms/lib07/IL01904881/Centricity/Domain/251/Clip%20Art/RunningClu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6344" y="2850499"/>
            <a:ext cx="2014337" cy="230754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9"/>
          <p:cNvSpPr txBox="1">
            <a:spLocks noGrp="1"/>
          </p:cNvSpPr>
          <p:nvPr>
            <p:ph type="body" idx="1"/>
          </p:nvPr>
        </p:nvSpPr>
        <p:spPr>
          <a:xfrm>
            <a:off x="1796470" y="845154"/>
            <a:ext cx="6569608" cy="19011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None/>
            </a:pPr>
            <a:r>
              <a:rPr lang="en-US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CHÚC MỪNG </a:t>
            </a:r>
            <a:r>
              <a:rPr lang="en-US" b="1" i="1">
                <a:solidFill>
                  <a:srgbClr val="002060"/>
                </a:solidFill>
              </a:rPr>
              <a:t>CON</a:t>
            </a:r>
            <a:r>
              <a:rPr lang="en-US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ĐÃ RUNG ĐƯỢC </a:t>
            </a:r>
            <a:endParaRPr/>
          </a:p>
          <a:p>
            <a:pPr marL="0" lvl="0" indent="0" algn="ctr" rtl="0">
              <a:lnSpc>
                <a:spcPct val="170000"/>
              </a:lnSpc>
              <a:spcBef>
                <a:spcPts val="960"/>
              </a:spcBef>
              <a:spcAft>
                <a:spcPts val="0"/>
              </a:spcAft>
              <a:buClr>
                <a:srgbClr val="002060"/>
              </a:buClr>
              <a:buSzPts val="2600"/>
              <a:buNone/>
            </a:pPr>
            <a:r>
              <a:rPr lang="en-US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CHUÔNG VÀNG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91" name="Google Shape;291;p9"/>
          <p:cNvSpPr txBox="1"/>
          <p:nvPr/>
        </p:nvSpPr>
        <p:spPr>
          <a:xfrm>
            <a:off x="2235359" y="6134069"/>
            <a:ext cx="54352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PresentationFormat>Tùy chỉnh</PresentationFormat>
  <Paragraphs>156</Paragraphs>
  <Slides>10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2016-07-05T05:09:05Z</dcterms:created>
  <dcterms:modified xsi:type="dcterms:W3CDTF">2023-09-16T12:02:37Z</dcterms:modified>
</cp:coreProperties>
</file>