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 id="2147483663" r:id="rId6"/>
    <p:sldMasterId id="2147483675" r:id="rId7"/>
    <p:sldMasterId id="2147483687"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Lst>
  <p:sldSz cy="5143500" cx="9144000"/>
  <p:notesSz cx="6858000" cy="9144000"/>
  <p:embeddedFontLst>
    <p:embeddedFont>
      <p:font typeface="Arima"/>
      <p:bold r:id="rId38"/>
    </p:embeddedFont>
    <p:embeddedFont>
      <p:font typeface="Quicksand"/>
      <p:regular r:id="rId39"/>
      <p:bold r:id="rId40"/>
    </p:embeddedFont>
    <p:embeddedFont>
      <p:font typeface="Arima Medium"/>
      <p:regular r:id="rId41"/>
      <p:bold r:id="rId42"/>
    </p:embeddedFont>
    <p:embeddedFont>
      <p:font typeface="Bowlby One SC"/>
      <p:regular r:id="rId43"/>
    </p:embeddedFont>
    <p:embeddedFont>
      <p:font typeface="Gill Sans"/>
      <p:regular r:id="rId44"/>
      <p:bold r:id="rId45"/>
    </p:embeddedFont>
    <p:embeddedFont>
      <p:font typeface="Quicksand Light"/>
      <p:regular r:id="rId46"/>
      <p:bold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572">
          <p15:clr>
            <a:srgbClr val="A4A3A4"/>
          </p15:clr>
        </p15:guide>
        <p15:guide id="2" pos="2880">
          <p15:clr>
            <a:srgbClr val="A4A3A4"/>
          </p15:clr>
        </p15:guide>
      </p15:sldGuideLst>
    </p:ext>
    <p:ext uri="GoogleSlidesCustomDataVersion2">
      <go:slidesCustomData xmlns:go="http://customooxmlschemas.google.com/" r:id="rId48" roundtripDataSignature="AMtx7mg+YAu4V4IhbBV7LN3X+rz30ni8K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54902AB-9719-4A92-8AA1-75D335130D55}">
  <a:tblStyle styleId="{B54902AB-9719-4A92-8AA1-75D335130D55}"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572"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Quicksand-bold.fntdata"/><Relationship Id="rId20" Type="http://schemas.openxmlformats.org/officeDocument/2006/relationships/slide" Target="slides/slide11.xml"/><Relationship Id="rId42" Type="http://schemas.openxmlformats.org/officeDocument/2006/relationships/font" Target="fonts/ArimaMedium-bold.fntdata"/><Relationship Id="rId41" Type="http://schemas.openxmlformats.org/officeDocument/2006/relationships/font" Target="fonts/ArimaMedium-regular.fntdata"/><Relationship Id="rId22" Type="http://schemas.openxmlformats.org/officeDocument/2006/relationships/slide" Target="slides/slide13.xml"/><Relationship Id="rId44" Type="http://schemas.openxmlformats.org/officeDocument/2006/relationships/font" Target="fonts/GillSans-regular.fntdata"/><Relationship Id="rId21" Type="http://schemas.openxmlformats.org/officeDocument/2006/relationships/slide" Target="slides/slide12.xml"/><Relationship Id="rId43" Type="http://schemas.openxmlformats.org/officeDocument/2006/relationships/font" Target="fonts/BowlbyOneSC-regular.fntdata"/><Relationship Id="rId24" Type="http://schemas.openxmlformats.org/officeDocument/2006/relationships/slide" Target="slides/slide15.xml"/><Relationship Id="rId46" Type="http://schemas.openxmlformats.org/officeDocument/2006/relationships/font" Target="fonts/QuicksandLight-regular.fntdata"/><Relationship Id="rId23" Type="http://schemas.openxmlformats.org/officeDocument/2006/relationships/slide" Target="slides/slide14.xml"/><Relationship Id="rId45" Type="http://schemas.openxmlformats.org/officeDocument/2006/relationships/font" Target="fonts/GillSans-bold.fntdata"/><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notesMaster" Target="notesMasters/notesMaster1.xml"/><Relationship Id="rId26" Type="http://schemas.openxmlformats.org/officeDocument/2006/relationships/slide" Target="slides/slide17.xml"/><Relationship Id="rId48" Type="http://customschemas.google.com/relationships/presentationmetadata" Target="metadata"/><Relationship Id="rId25" Type="http://schemas.openxmlformats.org/officeDocument/2006/relationships/slide" Target="slides/slide16.xml"/><Relationship Id="rId47" Type="http://schemas.openxmlformats.org/officeDocument/2006/relationships/font" Target="fonts/QuicksandLight-bold.fntdata"/><Relationship Id="rId28" Type="http://schemas.openxmlformats.org/officeDocument/2006/relationships/slide" Target="slides/slide19.xml"/><Relationship Id="rId27" Type="http://schemas.openxmlformats.org/officeDocument/2006/relationships/slide" Target="slides/slide18.xml"/><Relationship Id="rId5" Type="http://schemas.openxmlformats.org/officeDocument/2006/relationships/slideMaster" Target="slideMasters/slideMaster1.xml"/><Relationship Id="rId6" Type="http://schemas.openxmlformats.org/officeDocument/2006/relationships/slideMaster" Target="slideMasters/slideMaster2.xml"/><Relationship Id="rId29" Type="http://schemas.openxmlformats.org/officeDocument/2006/relationships/slide" Target="slides/slide20.xml"/><Relationship Id="rId7" Type="http://schemas.openxmlformats.org/officeDocument/2006/relationships/slideMaster" Target="slideMasters/slideMaster3.xml"/><Relationship Id="rId8" Type="http://schemas.openxmlformats.org/officeDocument/2006/relationships/slideMaster" Target="slideMasters/slideMaster4.xml"/><Relationship Id="rId31" Type="http://schemas.openxmlformats.org/officeDocument/2006/relationships/slide" Target="slides/slide22.xml"/><Relationship Id="rId30" Type="http://schemas.openxmlformats.org/officeDocument/2006/relationships/slide" Target="slides/slide21.xml"/><Relationship Id="rId11" Type="http://schemas.openxmlformats.org/officeDocument/2006/relationships/slide" Target="slides/slide2.xml"/><Relationship Id="rId33" Type="http://schemas.openxmlformats.org/officeDocument/2006/relationships/slide" Target="slides/slide24.xml"/><Relationship Id="rId10" Type="http://schemas.openxmlformats.org/officeDocument/2006/relationships/slide" Target="slides/slide1.xml"/><Relationship Id="rId32" Type="http://schemas.openxmlformats.org/officeDocument/2006/relationships/slide" Target="slides/slide23.xml"/><Relationship Id="rId13" Type="http://schemas.openxmlformats.org/officeDocument/2006/relationships/slide" Target="slides/slide4.xml"/><Relationship Id="rId35" Type="http://schemas.openxmlformats.org/officeDocument/2006/relationships/slide" Target="slides/slide26.xml"/><Relationship Id="rId12" Type="http://schemas.openxmlformats.org/officeDocument/2006/relationships/slide" Target="slides/slide3.xml"/><Relationship Id="rId34" Type="http://schemas.openxmlformats.org/officeDocument/2006/relationships/slide" Target="slides/slide25.xml"/><Relationship Id="rId15" Type="http://schemas.openxmlformats.org/officeDocument/2006/relationships/slide" Target="slides/slide6.xml"/><Relationship Id="rId37" Type="http://schemas.openxmlformats.org/officeDocument/2006/relationships/slide" Target="slides/slide28.xml"/><Relationship Id="rId14" Type="http://schemas.openxmlformats.org/officeDocument/2006/relationships/slide" Target="slides/slide5.xml"/><Relationship Id="rId36" Type="http://schemas.openxmlformats.org/officeDocument/2006/relationships/slide" Target="slides/slide27.xml"/><Relationship Id="rId17" Type="http://schemas.openxmlformats.org/officeDocument/2006/relationships/slide" Target="slides/slide8.xml"/><Relationship Id="rId39" Type="http://schemas.openxmlformats.org/officeDocument/2006/relationships/font" Target="fonts/Quicksand-regular.fntdata"/><Relationship Id="rId16" Type="http://schemas.openxmlformats.org/officeDocument/2006/relationships/slide" Target="slides/slide7.xml"/><Relationship Id="rId38" Type="http://schemas.openxmlformats.org/officeDocument/2006/relationships/font" Target="fonts/Arima-bold.fntdata"/><Relationship Id="rId19" Type="http://schemas.openxmlformats.org/officeDocument/2006/relationships/slide" Target="slides/slide10.xml"/><Relationship Id="rId18"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3" name="Google Shape;363;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9" name="Shape 609"/>
        <p:cNvGrpSpPr/>
        <p:nvPr/>
      </p:nvGrpSpPr>
      <p:grpSpPr>
        <a:xfrm>
          <a:off x="0" y="0"/>
          <a:ext cx="0" cy="0"/>
          <a:chOff x="0" y="0"/>
          <a:chExt cx="0" cy="0"/>
        </a:xfrm>
      </p:grpSpPr>
      <p:sp>
        <p:nvSpPr>
          <p:cNvPr id="610" name="Google Shape;610;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27" name="Google Shape;627;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3" name="Shape 633"/>
        <p:cNvGrpSpPr/>
        <p:nvPr/>
      </p:nvGrpSpPr>
      <p:grpSpPr>
        <a:xfrm>
          <a:off x="0" y="0"/>
          <a:ext cx="0" cy="0"/>
          <a:chOff x="0" y="0"/>
          <a:chExt cx="0" cy="0"/>
        </a:xfrm>
      </p:grpSpPr>
      <p:sp>
        <p:nvSpPr>
          <p:cNvPr id="634" name="Google Shape;634;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0" name="Shape 650"/>
        <p:cNvGrpSpPr/>
        <p:nvPr/>
      </p:nvGrpSpPr>
      <p:grpSpPr>
        <a:xfrm>
          <a:off x="0" y="0"/>
          <a:ext cx="0" cy="0"/>
          <a:chOff x="0" y="0"/>
          <a:chExt cx="0" cy="0"/>
        </a:xfrm>
      </p:grpSpPr>
      <p:sp>
        <p:nvSpPr>
          <p:cNvPr id="651" name="Google Shape;651;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52" name="Google Shape;65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4" name="Shape 664"/>
        <p:cNvGrpSpPr/>
        <p:nvPr/>
      </p:nvGrpSpPr>
      <p:grpSpPr>
        <a:xfrm>
          <a:off x="0" y="0"/>
          <a:ext cx="0" cy="0"/>
          <a:chOff x="0" y="0"/>
          <a:chExt cx="0" cy="0"/>
        </a:xfrm>
      </p:grpSpPr>
      <p:sp>
        <p:nvSpPr>
          <p:cNvPr id="665" name="Google Shape;665;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1" name="Shape 681"/>
        <p:cNvGrpSpPr/>
        <p:nvPr/>
      </p:nvGrpSpPr>
      <p:grpSpPr>
        <a:xfrm>
          <a:off x="0" y="0"/>
          <a:ext cx="0" cy="0"/>
          <a:chOff x="0" y="0"/>
          <a:chExt cx="0" cy="0"/>
        </a:xfrm>
      </p:grpSpPr>
      <p:sp>
        <p:nvSpPr>
          <p:cNvPr id="682" name="Google Shape;68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3" name="Google Shape;68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2" name="Shape 712"/>
        <p:cNvGrpSpPr/>
        <p:nvPr/>
      </p:nvGrpSpPr>
      <p:grpSpPr>
        <a:xfrm>
          <a:off x="0" y="0"/>
          <a:ext cx="0" cy="0"/>
          <a:chOff x="0" y="0"/>
          <a:chExt cx="0" cy="0"/>
        </a:xfrm>
      </p:grpSpPr>
      <p:sp>
        <p:nvSpPr>
          <p:cNvPr id="713" name="Google Shape;713;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4" name="Google Shape;714;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4" name="Shape 734"/>
        <p:cNvGrpSpPr/>
        <p:nvPr/>
      </p:nvGrpSpPr>
      <p:grpSpPr>
        <a:xfrm>
          <a:off x="0" y="0"/>
          <a:ext cx="0" cy="0"/>
          <a:chOff x="0" y="0"/>
          <a:chExt cx="0" cy="0"/>
        </a:xfrm>
      </p:grpSpPr>
      <p:sp>
        <p:nvSpPr>
          <p:cNvPr id="735" name="Google Shape;735;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36" name="Google Shape;736;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2" name="Shape 762"/>
        <p:cNvGrpSpPr/>
        <p:nvPr/>
      </p:nvGrpSpPr>
      <p:grpSpPr>
        <a:xfrm>
          <a:off x="0" y="0"/>
          <a:ext cx="0" cy="0"/>
          <a:chOff x="0" y="0"/>
          <a:chExt cx="0" cy="0"/>
        </a:xfrm>
      </p:grpSpPr>
      <p:sp>
        <p:nvSpPr>
          <p:cNvPr id="763" name="Google Shape;763;p1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4" name="Google Shape;76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9" name="Shape 779"/>
        <p:cNvGrpSpPr/>
        <p:nvPr/>
      </p:nvGrpSpPr>
      <p:grpSpPr>
        <a:xfrm>
          <a:off x="0" y="0"/>
          <a:ext cx="0" cy="0"/>
          <a:chOff x="0" y="0"/>
          <a:chExt cx="0" cy="0"/>
        </a:xfrm>
      </p:grpSpPr>
      <p:sp>
        <p:nvSpPr>
          <p:cNvPr id="780" name="Google Shape;780;p1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1" name="Google Shape;781;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0" name="Google Shape;460;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0" name="Shape 800"/>
        <p:cNvGrpSpPr/>
        <p:nvPr/>
      </p:nvGrpSpPr>
      <p:grpSpPr>
        <a:xfrm>
          <a:off x="0" y="0"/>
          <a:ext cx="0" cy="0"/>
          <a:chOff x="0" y="0"/>
          <a:chExt cx="0" cy="0"/>
        </a:xfrm>
      </p:grpSpPr>
      <p:sp>
        <p:nvSpPr>
          <p:cNvPr id="801" name="Google Shape;801;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7" name="Shape 807"/>
        <p:cNvGrpSpPr/>
        <p:nvPr/>
      </p:nvGrpSpPr>
      <p:grpSpPr>
        <a:xfrm>
          <a:off x="0" y="0"/>
          <a:ext cx="0" cy="0"/>
          <a:chOff x="0" y="0"/>
          <a:chExt cx="0" cy="0"/>
        </a:xfrm>
      </p:grpSpPr>
      <p:sp>
        <p:nvSpPr>
          <p:cNvPr id="808" name="Google Shape;808;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4" name="Shape 814"/>
        <p:cNvGrpSpPr/>
        <p:nvPr/>
      </p:nvGrpSpPr>
      <p:grpSpPr>
        <a:xfrm>
          <a:off x="0" y="0"/>
          <a:ext cx="0" cy="0"/>
          <a:chOff x="0" y="0"/>
          <a:chExt cx="0" cy="0"/>
        </a:xfrm>
      </p:grpSpPr>
      <p:sp>
        <p:nvSpPr>
          <p:cNvPr id="815" name="Google Shape;815;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16" name="Google Shape;816;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1" name="Shape 821"/>
        <p:cNvGrpSpPr/>
        <p:nvPr/>
      </p:nvGrpSpPr>
      <p:grpSpPr>
        <a:xfrm>
          <a:off x="0" y="0"/>
          <a:ext cx="0" cy="0"/>
          <a:chOff x="0" y="0"/>
          <a:chExt cx="0" cy="0"/>
        </a:xfrm>
      </p:grpSpPr>
      <p:sp>
        <p:nvSpPr>
          <p:cNvPr id="822" name="Google Shape;822;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8" name="Shape 828"/>
        <p:cNvGrpSpPr/>
        <p:nvPr/>
      </p:nvGrpSpPr>
      <p:grpSpPr>
        <a:xfrm>
          <a:off x="0" y="0"/>
          <a:ext cx="0" cy="0"/>
          <a:chOff x="0" y="0"/>
          <a:chExt cx="0" cy="0"/>
        </a:xfrm>
      </p:grpSpPr>
      <p:sp>
        <p:nvSpPr>
          <p:cNvPr id="829" name="Google Shape;829;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2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5" name="Shape 835"/>
        <p:cNvGrpSpPr/>
        <p:nvPr/>
      </p:nvGrpSpPr>
      <p:grpSpPr>
        <a:xfrm>
          <a:off x="0" y="0"/>
          <a:ext cx="0" cy="0"/>
          <a:chOff x="0" y="0"/>
          <a:chExt cx="0" cy="0"/>
        </a:xfrm>
      </p:grpSpPr>
      <p:sp>
        <p:nvSpPr>
          <p:cNvPr id="836" name="Google Shape;836;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2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3" name="Shape 843"/>
        <p:cNvGrpSpPr/>
        <p:nvPr/>
      </p:nvGrpSpPr>
      <p:grpSpPr>
        <a:xfrm>
          <a:off x="0" y="0"/>
          <a:ext cx="0" cy="0"/>
          <a:chOff x="0" y="0"/>
          <a:chExt cx="0" cy="0"/>
        </a:xfrm>
      </p:grpSpPr>
      <p:sp>
        <p:nvSpPr>
          <p:cNvPr id="844" name="Google Shape;844;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2" name="Shape 852"/>
        <p:cNvGrpSpPr/>
        <p:nvPr/>
      </p:nvGrpSpPr>
      <p:grpSpPr>
        <a:xfrm>
          <a:off x="0" y="0"/>
          <a:ext cx="0" cy="0"/>
          <a:chOff x="0" y="0"/>
          <a:chExt cx="0" cy="0"/>
        </a:xfrm>
      </p:grpSpPr>
      <p:sp>
        <p:nvSpPr>
          <p:cNvPr id="853" name="Google Shape;853;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54" name="Google Shape;854;p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4" name="Google Shape;474;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1" name="Shape 491"/>
        <p:cNvGrpSpPr/>
        <p:nvPr/>
      </p:nvGrpSpPr>
      <p:grpSpPr>
        <a:xfrm>
          <a:off x="0" y="0"/>
          <a:ext cx="0" cy="0"/>
          <a:chOff x="0" y="0"/>
          <a:chExt cx="0" cy="0"/>
        </a:xfrm>
      </p:grpSpPr>
      <p:sp>
        <p:nvSpPr>
          <p:cNvPr id="492" name="Google Shape;492;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3" name="Google Shape;493;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2" name="Google Shape;512;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8" name="Shape 558"/>
        <p:cNvGrpSpPr/>
        <p:nvPr/>
      </p:nvGrpSpPr>
      <p:grpSpPr>
        <a:xfrm>
          <a:off x="0" y="0"/>
          <a:ext cx="0" cy="0"/>
          <a:chOff x="0" y="0"/>
          <a:chExt cx="0" cy="0"/>
        </a:xfrm>
      </p:grpSpPr>
      <p:sp>
        <p:nvSpPr>
          <p:cNvPr id="559" name="Google Shape;559;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2" name="Shape 572"/>
        <p:cNvGrpSpPr/>
        <p:nvPr/>
      </p:nvGrpSpPr>
      <p:grpSpPr>
        <a:xfrm>
          <a:off x="0" y="0"/>
          <a:ext cx="0" cy="0"/>
          <a:chOff x="0" y="0"/>
          <a:chExt cx="0" cy="0"/>
        </a:xfrm>
      </p:grpSpPr>
      <p:sp>
        <p:nvSpPr>
          <p:cNvPr id="573" name="Google Shape;57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7" name="Shape 587"/>
        <p:cNvGrpSpPr/>
        <p:nvPr/>
      </p:nvGrpSpPr>
      <p:grpSpPr>
        <a:xfrm>
          <a:off x="0" y="0"/>
          <a:ext cx="0" cy="0"/>
          <a:chOff x="0" y="0"/>
          <a:chExt cx="0" cy="0"/>
        </a:xfrm>
      </p:grpSpPr>
      <p:sp>
        <p:nvSpPr>
          <p:cNvPr id="588" name="Google Shape;58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2" name="Shape 602"/>
        <p:cNvGrpSpPr/>
        <p:nvPr/>
      </p:nvGrpSpPr>
      <p:grpSpPr>
        <a:xfrm>
          <a:off x="0" y="0"/>
          <a:ext cx="0" cy="0"/>
          <a:chOff x="0" y="0"/>
          <a:chExt cx="0" cy="0"/>
        </a:xfrm>
      </p:grpSpPr>
      <p:sp>
        <p:nvSpPr>
          <p:cNvPr id="603" name="Google Shape;603;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ppt/slides/slide24.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30"/>
          <p:cNvSpPr/>
          <p:nvPr/>
        </p:nvSpPr>
        <p:spPr>
          <a:xfrm flipH="1" rot="10800000">
            <a:off x="-353774" y="-343096"/>
            <a:ext cx="9727953" cy="5591571"/>
          </a:xfrm>
          <a:custGeom>
            <a:rect b="b" l="l" r="r" t="t"/>
            <a:pathLst>
              <a:path extrusionOk="0" h="177948" w="325268">
                <a:moveTo>
                  <a:pt x="164369" y="0"/>
                </a:moveTo>
                <a:cubicBezTo>
                  <a:pt x="124940" y="0"/>
                  <a:pt x="117839" y="15517"/>
                  <a:pt x="113063" y="24295"/>
                </a:cubicBezTo>
                <a:cubicBezTo>
                  <a:pt x="112323" y="25651"/>
                  <a:pt x="110735" y="26161"/>
                  <a:pt x="108459" y="26161"/>
                </a:cubicBezTo>
                <a:cubicBezTo>
                  <a:pt x="101547" y="26161"/>
                  <a:pt x="88292" y="21456"/>
                  <a:pt x="73188" y="21456"/>
                </a:cubicBezTo>
                <a:cubicBezTo>
                  <a:pt x="60128" y="21456"/>
                  <a:pt x="45685" y="24974"/>
                  <a:pt x="32767" y="38094"/>
                </a:cubicBezTo>
                <a:cubicBezTo>
                  <a:pt x="1" y="71384"/>
                  <a:pt x="18837" y="117044"/>
                  <a:pt x="18837" y="117044"/>
                </a:cubicBezTo>
                <a:cubicBezTo>
                  <a:pt x="22107" y="140216"/>
                  <a:pt x="48895" y="157017"/>
                  <a:pt x="66235" y="157017"/>
                </a:cubicBezTo>
                <a:cubicBezTo>
                  <a:pt x="70608" y="157017"/>
                  <a:pt x="74380" y="155948"/>
                  <a:pt x="77022" y="153644"/>
                </a:cubicBezTo>
                <a:cubicBezTo>
                  <a:pt x="79095" y="151839"/>
                  <a:pt x="81290" y="151068"/>
                  <a:pt x="83592" y="151068"/>
                </a:cubicBezTo>
                <a:cubicBezTo>
                  <a:pt x="95851" y="151068"/>
                  <a:pt x="111135" y="172935"/>
                  <a:pt x="126993" y="176944"/>
                </a:cubicBezTo>
                <a:cubicBezTo>
                  <a:pt x="129738" y="177638"/>
                  <a:pt x="132552" y="177948"/>
                  <a:pt x="135382" y="177948"/>
                </a:cubicBezTo>
                <a:cubicBezTo>
                  <a:pt x="151988" y="177948"/>
                  <a:pt x="169155" y="167278"/>
                  <a:pt x="176154" y="160788"/>
                </a:cubicBezTo>
                <a:cubicBezTo>
                  <a:pt x="176976" y="160022"/>
                  <a:pt x="177947" y="159689"/>
                  <a:pt x="179086" y="159689"/>
                </a:cubicBezTo>
                <a:cubicBezTo>
                  <a:pt x="186763" y="159689"/>
                  <a:pt x="202077" y="174828"/>
                  <a:pt x="230874" y="174828"/>
                </a:cubicBezTo>
                <a:cubicBezTo>
                  <a:pt x="240330" y="174828"/>
                  <a:pt x="251238" y="173196"/>
                  <a:pt x="263808" y="168860"/>
                </a:cubicBezTo>
                <a:cubicBezTo>
                  <a:pt x="320350" y="149370"/>
                  <a:pt x="264629" y="129867"/>
                  <a:pt x="292490" y="127486"/>
                </a:cubicBezTo>
                <a:cubicBezTo>
                  <a:pt x="320350" y="125105"/>
                  <a:pt x="325268" y="68991"/>
                  <a:pt x="293692" y="34713"/>
                </a:cubicBezTo>
                <a:cubicBezTo>
                  <a:pt x="275738" y="15222"/>
                  <a:pt x="259274" y="9293"/>
                  <a:pt x="247504" y="9293"/>
                </a:cubicBezTo>
                <a:cubicBezTo>
                  <a:pt x="238574" y="9293"/>
                  <a:pt x="232347" y="12706"/>
                  <a:pt x="230220" y="16198"/>
                </a:cubicBezTo>
                <a:cubicBezTo>
                  <a:pt x="229494" y="17393"/>
                  <a:pt x="228555" y="17904"/>
                  <a:pt x="227343" y="17904"/>
                </a:cubicBezTo>
                <a:cubicBezTo>
                  <a:pt x="220345" y="17904"/>
                  <a:pt x="204274" y="854"/>
                  <a:pt x="167950" y="42"/>
                </a:cubicBezTo>
                <a:cubicBezTo>
                  <a:pt x="166728" y="14"/>
                  <a:pt x="165534" y="0"/>
                  <a:pt x="164369" y="0"/>
                </a:cubicBezTo>
                <a:close/>
              </a:path>
            </a:pathLst>
          </a:custGeom>
          <a:solidFill>
            <a:srgbClr val="C9DAF8"/>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30"/>
          <p:cNvSpPr/>
          <p:nvPr/>
        </p:nvSpPr>
        <p:spPr>
          <a:xfrm>
            <a:off x="485973" y="1643832"/>
            <a:ext cx="124043" cy="141736"/>
          </a:xfrm>
          <a:custGeom>
            <a:rect b="b" l="l" r="r" t="t"/>
            <a:pathLst>
              <a:path extrusionOk="0" h="4422" w="3870">
                <a:moveTo>
                  <a:pt x="1739" y="1"/>
                </a:moveTo>
                <a:cubicBezTo>
                  <a:pt x="1596" y="1"/>
                  <a:pt x="1274" y="1763"/>
                  <a:pt x="1274" y="1763"/>
                </a:cubicBezTo>
                <a:cubicBezTo>
                  <a:pt x="1274" y="1763"/>
                  <a:pt x="167" y="2299"/>
                  <a:pt x="84" y="2418"/>
                </a:cubicBezTo>
                <a:cubicBezTo>
                  <a:pt x="0" y="2561"/>
                  <a:pt x="1298" y="2811"/>
                  <a:pt x="1298" y="2811"/>
                </a:cubicBezTo>
                <a:cubicBezTo>
                  <a:pt x="1298" y="2811"/>
                  <a:pt x="1869" y="4323"/>
                  <a:pt x="1977" y="4418"/>
                </a:cubicBezTo>
                <a:cubicBezTo>
                  <a:pt x="1979" y="4420"/>
                  <a:pt x="1982" y="4421"/>
                  <a:pt x="1985" y="4421"/>
                </a:cubicBezTo>
                <a:cubicBezTo>
                  <a:pt x="2104" y="4421"/>
                  <a:pt x="2503" y="2855"/>
                  <a:pt x="2608" y="2715"/>
                </a:cubicBezTo>
                <a:cubicBezTo>
                  <a:pt x="2703" y="2584"/>
                  <a:pt x="3572" y="2382"/>
                  <a:pt x="3715" y="2168"/>
                </a:cubicBezTo>
                <a:cubicBezTo>
                  <a:pt x="3870" y="1965"/>
                  <a:pt x="2584" y="1763"/>
                  <a:pt x="2465" y="1620"/>
                </a:cubicBezTo>
                <a:cubicBezTo>
                  <a:pt x="2381" y="1525"/>
                  <a:pt x="1893" y="1"/>
                  <a:pt x="1739" y="1"/>
                </a:cubicBezTo>
                <a:close/>
              </a:path>
            </a:pathLst>
          </a:custGeom>
          <a:solidFill>
            <a:schemeClr val="lt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30"/>
          <p:cNvSpPr/>
          <p:nvPr/>
        </p:nvSpPr>
        <p:spPr>
          <a:xfrm>
            <a:off x="1276314" y="3634479"/>
            <a:ext cx="124043" cy="141736"/>
          </a:xfrm>
          <a:custGeom>
            <a:rect b="b" l="l" r="r" t="t"/>
            <a:pathLst>
              <a:path extrusionOk="0" h="4422" w="3870">
                <a:moveTo>
                  <a:pt x="1751" y="1"/>
                </a:moveTo>
                <a:cubicBezTo>
                  <a:pt x="1596" y="1"/>
                  <a:pt x="1286" y="1775"/>
                  <a:pt x="1286" y="1775"/>
                </a:cubicBezTo>
                <a:cubicBezTo>
                  <a:pt x="1286" y="1775"/>
                  <a:pt x="179" y="2298"/>
                  <a:pt x="96" y="2429"/>
                </a:cubicBezTo>
                <a:cubicBezTo>
                  <a:pt x="1" y="2560"/>
                  <a:pt x="1298" y="2810"/>
                  <a:pt x="1298" y="2810"/>
                </a:cubicBezTo>
                <a:cubicBezTo>
                  <a:pt x="1298" y="2810"/>
                  <a:pt x="1882" y="4334"/>
                  <a:pt x="1977" y="4418"/>
                </a:cubicBezTo>
                <a:cubicBezTo>
                  <a:pt x="1980" y="4420"/>
                  <a:pt x="1983" y="4422"/>
                  <a:pt x="1987" y="4422"/>
                </a:cubicBezTo>
                <a:cubicBezTo>
                  <a:pt x="2107" y="4422"/>
                  <a:pt x="2504" y="2854"/>
                  <a:pt x="2608" y="2727"/>
                </a:cubicBezTo>
                <a:cubicBezTo>
                  <a:pt x="2715" y="2596"/>
                  <a:pt x="3572" y="2382"/>
                  <a:pt x="3727" y="2179"/>
                </a:cubicBezTo>
                <a:cubicBezTo>
                  <a:pt x="3870" y="1965"/>
                  <a:pt x="2596" y="1775"/>
                  <a:pt x="2477" y="1620"/>
                </a:cubicBezTo>
                <a:cubicBezTo>
                  <a:pt x="2382" y="1536"/>
                  <a:pt x="1894" y="1"/>
                  <a:pt x="1751" y="1"/>
                </a:cubicBezTo>
                <a:close/>
              </a:path>
            </a:pathLst>
          </a:custGeom>
          <a:solidFill>
            <a:srgbClr val="FFFFFF"/>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 name="Google Shape;12;p30"/>
          <p:cNvSpPr/>
          <p:nvPr/>
        </p:nvSpPr>
        <p:spPr>
          <a:xfrm>
            <a:off x="848485" y="2452186"/>
            <a:ext cx="124043" cy="141704"/>
          </a:xfrm>
          <a:custGeom>
            <a:rect b="b" l="l" r="r" t="t"/>
            <a:pathLst>
              <a:path extrusionOk="0" h="4421" w="3870">
                <a:moveTo>
                  <a:pt x="1750" y="0"/>
                </a:moveTo>
                <a:cubicBezTo>
                  <a:pt x="1596" y="0"/>
                  <a:pt x="1286" y="1762"/>
                  <a:pt x="1286" y="1762"/>
                </a:cubicBezTo>
                <a:cubicBezTo>
                  <a:pt x="1286" y="1762"/>
                  <a:pt x="179" y="2298"/>
                  <a:pt x="95" y="2417"/>
                </a:cubicBezTo>
                <a:cubicBezTo>
                  <a:pt x="0" y="2560"/>
                  <a:pt x="1298" y="2810"/>
                  <a:pt x="1298" y="2810"/>
                </a:cubicBezTo>
                <a:cubicBezTo>
                  <a:pt x="1298" y="2810"/>
                  <a:pt x="1881" y="4322"/>
                  <a:pt x="1989" y="4418"/>
                </a:cubicBezTo>
                <a:cubicBezTo>
                  <a:pt x="1991" y="4420"/>
                  <a:pt x="1993" y="4421"/>
                  <a:pt x="1996" y="4421"/>
                </a:cubicBezTo>
                <a:cubicBezTo>
                  <a:pt x="2104" y="4421"/>
                  <a:pt x="2503" y="2854"/>
                  <a:pt x="2608" y="2715"/>
                </a:cubicBezTo>
                <a:cubicBezTo>
                  <a:pt x="2715" y="2584"/>
                  <a:pt x="3572" y="2382"/>
                  <a:pt x="3727" y="2167"/>
                </a:cubicBezTo>
                <a:cubicBezTo>
                  <a:pt x="3870" y="1953"/>
                  <a:pt x="2596" y="1762"/>
                  <a:pt x="2477" y="1620"/>
                </a:cubicBezTo>
                <a:cubicBezTo>
                  <a:pt x="2381" y="1524"/>
                  <a:pt x="1893" y="0"/>
                  <a:pt x="1750" y="0"/>
                </a:cubicBezTo>
                <a:close/>
              </a:path>
            </a:pathLst>
          </a:custGeom>
          <a:solidFill>
            <a:schemeClr val="lt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 name="Google Shape;13;p30"/>
          <p:cNvSpPr/>
          <p:nvPr/>
        </p:nvSpPr>
        <p:spPr>
          <a:xfrm>
            <a:off x="1534934" y="1404812"/>
            <a:ext cx="124075" cy="142089"/>
          </a:xfrm>
          <a:custGeom>
            <a:rect b="b" l="l" r="r" t="t"/>
            <a:pathLst>
              <a:path extrusionOk="0" h="4433" w="3871">
                <a:moveTo>
                  <a:pt x="1739" y="0"/>
                </a:moveTo>
                <a:cubicBezTo>
                  <a:pt x="1596" y="0"/>
                  <a:pt x="1275" y="1774"/>
                  <a:pt x="1275" y="1774"/>
                </a:cubicBezTo>
                <a:cubicBezTo>
                  <a:pt x="1275" y="1774"/>
                  <a:pt x="167" y="2298"/>
                  <a:pt x="84" y="2429"/>
                </a:cubicBezTo>
                <a:cubicBezTo>
                  <a:pt x="1" y="2560"/>
                  <a:pt x="1298" y="2822"/>
                  <a:pt x="1298" y="2822"/>
                </a:cubicBezTo>
                <a:cubicBezTo>
                  <a:pt x="1298" y="2822"/>
                  <a:pt x="1870" y="4334"/>
                  <a:pt x="1977" y="4429"/>
                </a:cubicBezTo>
                <a:cubicBezTo>
                  <a:pt x="1980" y="4431"/>
                  <a:pt x="1983" y="4432"/>
                  <a:pt x="1986" y="4432"/>
                </a:cubicBezTo>
                <a:cubicBezTo>
                  <a:pt x="2105" y="4432"/>
                  <a:pt x="2504" y="2855"/>
                  <a:pt x="2608" y="2727"/>
                </a:cubicBezTo>
                <a:cubicBezTo>
                  <a:pt x="2703" y="2596"/>
                  <a:pt x="3573" y="2393"/>
                  <a:pt x="3715" y="2179"/>
                </a:cubicBezTo>
                <a:cubicBezTo>
                  <a:pt x="3870" y="1965"/>
                  <a:pt x="2584" y="1774"/>
                  <a:pt x="2465" y="1631"/>
                </a:cubicBezTo>
                <a:cubicBezTo>
                  <a:pt x="2382" y="1536"/>
                  <a:pt x="1894" y="0"/>
                  <a:pt x="1739" y="0"/>
                </a:cubicBezTo>
                <a:close/>
              </a:path>
            </a:pathLst>
          </a:custGeom>
          <a:solidFill>
            <a:schemeClr val="lt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 name="Google Shape;14;p30"/>
          <p:cNvGrpSpPr/>
          <p:nvPr/>
        </p:nvGrpSpPr>
        <p:grpSpPr>
          <a:xfrm rot="-1674015">
            <a:off x="4016839" y="541377"/>
            <a:ext cx="1213709" cy="790294"/>
            <a:chOff x="5640092" y="225779"/>
            <a:chExt cx="1213796" cy="790351"/>
          </a:xfrm>
        </p:grpSpPr>
        <p:sp>
          <p:nvSpPr>
            <p:cNvPr id="15" name="Google Shape;15;p30"/>
            <p:cNvSpPr/>
            <p:nvPr/>
          </p:nvSpPr>
          <p:spPr>
            <a:xfrm>
              <a:off x="5897545" y="509964"/>
              <a:ext cx="546495" cy="404278"/>
            </a:xfrm>
            <a:custGeom>
              <a:rect b="b" l="l" r="r" t="t"/>
              <a:pathLst>
                <a:path extrusionOk="0" h="12613" w="17050">
                  <a:moveTo>
                    <a:pt x="8646" y="0"/>
                  </a:moveTo>
                  <a:cubicBezTo>
                    <a:pt x="4474" y="0"/>
                    <a:pt x="1389" y="3882"/>
                    <a:pt x="0" y="6028"/>
                  </a:cubicBezTo>
                  <a:cubicBezTo>
                    <a:pt x="1119" y="6600"/>
                    <a:pt x="2012" y="6993"/>
                    <a:pt x="2334" y="6993"/>
                  </a:cubicBezTo>
                  <a:cubicBezTo>
                    <a:pt x="3247" y="6983"/>
                    <a:pt x="5961" y="2583"/>
                    <a:pt x="8931" y="2583"/>
                  </a:cubicBezTo>
                  <a:cubicBezTo>
                    <a:pt x="9484" y="2583"/>
                    <a:pt x="10047" y="2736"/>
                    <a:pt x="10609" y="3099"/>
                  </a:cubicBezTo>
                  <a:cubicBezTo>
                    <a:pt x="14180" y="5409"/>
                    <a:pt x="11525" y="10291"/>
                    <a:pt x="12418" y="11434"/>
                  </a:cubicBezTo>
                  <a:cubicBezTo>
                    <a:pt x="12645" y="11731"/>
                    <a:pt x="13287" y="12148"/>
                    <a:pt x="14097" y="12613"/>
                  </a:cubicBezTo>
                  <a:cubicBezTo>
                    <a:pt x="15133" y="9886"/>
                    <a:pt x="17050" y="3052"/>
                    <a:pt x="11633" y="659"/>
                  </a:cubicBezTo>
                  <a:cubicBezTo>
                    <a:pt x="10586" y="198"/>
                    <a:pt x="9588" y="0"/>
                    <a:pt x="864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 name="Google Shape;16;p30"/>
            <p:cNvSpPr/>
            <p:nvPr/>
          </p:nvSpPr>
          <p:spPr>
            <a:xfrm>
              <a:off x="5809751" y="400502"/>
              <a:ext cx="744964" cy="563355"/>
            </a:xfrm>
            <a:custGeom>
              <a:rect b="b" l="l" r="r" t="t"/>
              <a:pathLst>
                <a:path extrusionOk="0" h="17576" w="23242">
                  <a:moveTo>
                    <a:pt x="11893" y="1"/>
                  </a:moveTo>
                  <a:cubicBezTo>
                    <a:pt x="5974" y="1"/>
                    <a:pt x="1473" y="5802"/>
                    <a:pt x="1" y="7967"/>
                  </a:cubicBezTo>
                  <a:cubicBezTo>
                    <a:pt x="941" y="8491"/>
                    <a:pt x="1906" y="9015"/>
                    <a:pt x="2739" y="9443"/>
                  </a:cubicBezTo>
                  <a:cubicBezTo>
                    <a:pt x="4128" y="7306"/>
                    <a:pt x="7215" y="3416"/>
                    <a:pt x="11389" y="3416"/>
                  </a:cubicBezTo>
                  <a:cubicBezTo>
                    <a:pt x="12330" y="3416"/>
                    <a:pt x="13327" y="3614"/>
                    <a:pt x="14372" y="4074"/>
                  </a:cubicBezTo>
                  <a:cubicBezTo>
                    <a:pt x="19789" y="6455"/>
                    <a:pt x="17860" y="13301"/>
                    <a:pt x="16848" y="16004"/>
                  </a:cubicBezTo>
                  <a:cubicBezTo>
                    <a:pt x="17765" y="16516"/>
                    <a:pt x="18896" y="17063"/>
                    <a:pt x="20003" y="17575"/>
                  </a:cubicBezTo>
                  <a:cubicBezTo>
                    <a:pt x="20813" y="14849"/>
                    <a:pt x="23242" y="4848"/>
                    <a:pt x="16646" y="1276"/>
                  </a:cubicBezTo>
                  <a:cubicBezTo>
                    <a:pt x="14988" y="374"/>
                    <a:pt x="13395" y="1"/>
                    <a:pt x="11893"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 name="Google Shape;17;p30"/>
            <p:cNvSpPr/>
            <p:nvPr/>
          </p:nvSpPr>
          <p:spPr>
            <a:xfrm>
              <a:off x="5721219" y="305720"/>
              <a:ext cx="903336" cy="695539"/>
            </a:xfrm>
            <a:custGeom>
              <a:rect b="b" l="l" r="r" t="t"/>
              <a:pathLst>
                <a:path extrusionOk="0" h="21700" w="28183">
                  <a:moveTo>
                    <a:pt x="14802" y="1"/>
                  </a:moveTo>
                  <a:cubicBezTo>
                    <a:pt x="13783" y="1"/>
                    <a:pt x="12730" y="123"/>
                    <a:pt x="11657" y="387"/>
                  </a:cubicBezTo>
                  <a:cubicBezTo>
                    <a:pt x="5525" y="1911"/>
                    <a:pt x="1286" y="7471"/>
                    <a:pt x="0" y="9340"/>
                  </a:cubicBezTo>
                  <a:cubicBezTo>
                    <a:pt x="762" y="9781"/>
                    <a:pt x="1751" y="10353"/>
                    <a:pt x="2775" y="10912"/>
                  </a:cubicBezTo>
                  <a:cubicBezTo>
                    <a:pt x="4238" y="8755"/>
                    <a:pt x="8749" y="2952"/>
                    <a:pt x="14668" y="2952"/>
                  </a:cubicBezTo>
                  <a:cubicBezTo>
                    <a:pt x="16167" y="2952"/>
                    <a:pt x="17755" y="3324"/>
                    <a:pt x="19408" y="4221"/>
                  </a:cubicBezTo>
                  <a:cubicBezTo>
                    <a:pt x="26004" y="7793"/>
                    <a:pt x="23575" y="17794"/>
                    <a:pt x="22753" y="20532"/>
                  </a:cubicBezTo>
                  <a:cubicBezTo>
                    <a:pt x="23777" y="20985"/>
                    <a:pt x="24777" y="21425"/>
                    <a:pt x="25563" y="21699"/>
                  </a:cubicBezTo>
                  <a:cubicBezTo>
                    <a:pt x="26492" y="18592"/>
                    <a:pt x="28183" y="11257"/>
                    <a:pt x="25706" y="6483"/>
                  </a:cubicBezTo>
                  <a:cubicBezTo>
                    <a:pt x="23796" y="2810"/>
                    <a:pt x="19679" y="1"/>
                    <a:pt x="148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 name="Google Shape;18;p30"/>
            <p:cNvSpPr/>
            <p:nvPr/>
          </p:nvSpPr>
          <p:spPr>
            <a:xfrm>
              <a:off x="5640092" y="225779"/>
              <a:ext cx="1213796" cy="790351"/>
            </a:xfrm>
            <a:custGeom>
              <a:rect b="b" l="l" r="r" t="t"/>
              <a:pathLst>
                <a:path extrusionOk="0" h="24658" w="37869">
                  <a:moveTo>
                    <a:pt x="16682" y="0"/>
                  </a:moveTo>
                  <a:cubicBezTo>
                    <a:pt x="6315" y="0"/>
                    <a:pt x="0" y="10284"/>
                    <a:pt x="1067" y="10965"/>
                  </a:cubicBezTo>
                  <a:cubicBezTo>
                    <a:pt x="1067" y="10965"/>
                    <a:pt x="1650" y="11311"/>
                    <a:pt x="2531" y="11834"/>
                  </a:cubicBezTo>
                  <a:cubicBezTo>
                    <a:pt x="3817" y="9965"/>
                    <a:pt x="8032" y="4405"/>
                    <a:pt x="14188" y="2881"/>
                  </a:cubicBezTo>
                  <a:cubicBezTo>
                    <a:pt x="15263" y="2617"/>
                    <a:pt x="16318" y="2494"/>
                    <a:pt x="17340" y="2494"/>
                  </a:cubicBezTo>
                  <a:cubicBezTo>
                    <a:pt x="22213" y="2494"/>
                    <a:pt x="26328" y="5296"/>
                    <a:pt x="28237" y="8977"/>
                  </a:cubicBezTo>
                  <a:cubicBezTo>
                    <a:pt x="30714" y="13763"/>
                    <a:pt x="29023" y="21086"/>
                    <a:pt x="28118" y="24229"/>
                  </a:cubicBezTo>
                  <a:cubicBezTo>
                    <a:pt x="28785" y="24479"/>
                    <a:pt x="29309" y="24646"/>
                    <a:pt x="29523" y="24658"/>
                  </a:cubicBezTo>
                  <a:cubicBezTo>
                    <a:pt x="29525" y="24658"/>
                    <a:pt x="29526" y="24658"/>
                    <a:pt x="29528" y="24658"/>
                  </a:cubicBezTo>
                  <a:cubicBezTo>
                    <a:pt x="30584" y="24658"/>
                    <a:pt x="37868" y="7573"/>
                    <a:pt x="23558" y="1476"/>
                  </a:cubicBezTo>
                  <a:cubicBezTo>
                    <a:pt x="21114" y="435"/>
                    <a:pt x="18812" y="0"/>
                    <a:pt x="1668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 name="Google Shape;19;p30"/>
          <p:cNvGrpSpPr/>
          <p:nvPr/>
        </p:nvGrpSpPr>
        <p:grpSpPr>
          <a:xfrm rot="775931">
            <a:off x="-2674" y="-358520"/>
            <a:ext cx="2994542" cy="1722810"/>
            <a:chOff x="-22388" y="-12378"/>
            <a:chExt cx="2221316" cy="1278053"/>
          </a:xfrm>
        </p:grpSpPr>
        <p:sp>
          <p:nvSpPr>
            <p:cNvPr id="20" name="Google Shape;20;p30"/>
            <p:cNvSpPr/>
            <p:nvPr/>
          </p:nvSpPr>
          <p:spPr>
            <a:xfrm>
              <a:off x="-22388" y="-12378"/>
              <a:ext cx="1984082" cy="955677"/>
            </a:xfrm>
            <a:custGeom>
              <a:rect b="b" l="l" r="r" t="t"/>
              <a:pathLst>
                <a:path extrusionOk="0" h="29816" w="61901">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 name="Google Shape;21;p30"/>
            <p:cNvSpPr/>
            <p:nvPr/>
          </p:nvSpPr>
          <p:spPr>
            <a:xfrm>
              <a:off x="49732" y="849730"/>
              <a:ext cx="449152" cy="415945"/>
            </a:xfrm>
            <a:custGeom>
              <a:rect b="b" l="l" r="r" t="t"/>
              <a:pathLst>
                <a:path extrusionOk="0" h="12977" w="14013">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30"/>
            <p:cNvSpPr/>
            <p:nvPr/>
          </p:nvSpPr>
          <p:spPr>
            <a:xfrm>
              <a:off x="513415" y="801105"/>
              <a:ext cx="442773" cy="430305"/>
            </a:xfrm>
            <a:custGeom>
              <a:rect b="b" l="l" r="r" t="t"/>
              <a:pathLst>
                <a:path extrusionOk="0" h="13425" w="13814">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 name="Google Shape;23;p30"/>
            <p:cNvSpPr/>
            <p:nvPr/>
          </p:nvSpPr>
          <p:spPr>
            <a:xfrm>
              <a:off x="950142" y="621093"/>
              <a:ext cx="423926" cy="439183"/>
            </a:xfrm>
            <a:custGeom>
              <a:rect b="b" l="l" r="r" t="t"/>
              <a:pathLst>
                <a:path extrusionOk="0" h="13702" w="13226">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0"/>
            <p:cNvSpPr/>
            <p:nvPr/>
          </p:nvSpPr>
          <p:spPr>
            <a:xfrm>
              <a:off x="1348790" y="385469"/>
              <a:ext cx="479473" cy="428542"/>
            </a:xfrm>
            <a:custGeom>
              <a:rect b="b" l="l" r="r" t="t"/>
              <a:pathLst>
                <a:path extrusionOk="0" h="13370" w="14959">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0"/>
            <p:cNvSpPr/>
            <p:nvPr/>
          </p:nvSpPr>
          <p:spPr>
            <a:xfrm>
              <a:off x="1708589" y="60095"/>
              <a:ext cx="490339" cy="388508"/>
            </a:xfrm>
            <a:custGeom>
              <a:rect b="b" l="l" r="r" t="t"/>
              <a:pathLst>
                <a:path extrusionOk="0" h="12121" w="15298">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 name="Google Shape;26;p30"/>
          <p:cNvSpPr/>
          <p:nvPr/>
        </p:nvSpPr>
        <p:spPr>
          <a:xfrm>
            <a:off x="392839" y="2949725"/>
            <a:ext cx="93145" cy="106959"/>
          </a:xfrm>
          <a:custGeom>
            <a:rect b="b" l="l" r="r" t="t"/>
            <a:pathLst>
              <a:path extrusionOk="0" h="3337" w="2906">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 name="Google Shape;27;p30"/>
          <p:cNvSpPr/>
          <p:nvPr/>
        </p:nvSpPr>
        <p:spPr>
          <a:xfrm>
            <a:off x="7162423" y="4561811"/>
            <a:ext cx="124043" cy="142089"/>
          </a:xfrm>
          <a:custGeom>
            <a:rect b="b" l="l" r="r" t="t"/>
            <a:pathLst>
              <a:path extrusionOk="0" h="4433" w="387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0"/>
          <p:cNvSpPr/>
          <p:nvPr/>
        </p:nvSpPr>
        <p:spPr>
          <a:xfrm>
            <a:off x="8600476" y="2432331"/>
            <a:ext cx="124043" cy="141736"/>
          </a:xfrm>
          <a:custGeom>
            <a:rect b="b" l="l" r="r" t="t"/>
            <a:pathLst>
              <a:path extrusionOk="0" h="4422" w="387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 name="Google Shape;29;p30"/>
          <p:cNvSpPr/>
          <p:nvPr/>
        </p:nvSpPr>
        <p:spPr>
          <a:xfrm>
            <a:off x="7225685" y="3886329"/>
            <a:ext cx="124043" cy="141736"/>
          </a:xfrm>
          <a:custGeom>
            <a:rect b="b" l="l" r="r" t="t"/>
            <a:pathLst>
              <a:path extrusionOk="0" h="4422" w="387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 name="Google Shape;30;p30"/>
          <p:cNvSpPr/>
          <p:nvPr/>
        </p:nvSpPr>
        <p:spPr>
          <a:xfrm>
            <a:off x="7950915" y="2217184"/>
            <a:ext cx="151480" cy="108818"/>
          </a:xfrm>
          <a:custGeom>
            <a:rect b="b" l="l" r="r" t="t"/>
            <a:pathLst>
              <a:path extrusionOk="0" h="3395" w="4726">
                <a:moveTo>
                  <a:pt x="3277" y="1"/>
                </a:moveTo>
                <a:cubicBezTo>
                  <a:pt x="2472" y="1"/>
                  <a:pt x="2382" y="1287"/>
                  <a:pt x="2382" y="1287"/>
                </a:cubicBezTo>
                <a:cubicBezTo>
                  <a:pt x="2340" y="970"/>
                  <a:pt x="1816" y="305"/>
                  <a:pt x="1298" y="305"/>
                </a:cubicBezTo>
                <a:cubicBezTo>
                  <a:pt x="1078" y="305"/>
                  <a:pt x="860" y="424"/>
                  <a:pt x="679" y="740"/>
                </a:cubicBezTo>
                <a:cubicBezTo>
                  <a:pt x="1" y="1907"/>
                  <a:pt x="1775" y="3181"/>
                  <a:pt x="1775" y="3181"/>
                </a:cubicBezTo>
                <a:cubicBezTo>
                  <a:pt x="1947" y="3329"/>
                  <a:pt x="2128" y="3395"/>
                  <a:pt x="2309" y="3395"/>
                </a:cubicBezTo>
                <a:cubicBezTo>
                  <a:pt x="3506" y="3395"/>
                  <a:pt x="4725" y="552"/>
                  <a:pt x="3691" y="97"/>
                </a:cubicBezTo>
                <a:cubicBezTo>
                  <a:pt x="3536" y="30"/>
                  <a:pt x="3399" y="1"/>
                  <a:pt x="3277" y="1"/>
                </a:cubicBezTo>
                <a:close/>
              </a:path>
            </a:pathLst>
          </a:custGeom>
          <a:solidFill>
            <a:schemeClr val="accent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 name="Google Shape;31;p30"/>
          <p:cNvSpPr/>
          <p:nvPr/>
        </p:nvSpPr>
        <p:spPr>
          <a:xfrm>
            <a:off x="8404573" y="1643660"/>
            <a:ext cx="124043" cy="142089"/>
          </a:xfrm>
          <a:custGeom>
            <a:rect b="b" l="l" r="r" t="t"/>
            <a:pathLst>
              <a:path extrusionOk="0" h="4433" w="387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 name="Google Shape;32;p30"/>
          <p:cNvSpPr/>
          <p:nvPr/>
        </p:nvSpPr>
        <p:spPr>
          <a:xfrm>
            <a:off x="7588373" y="1366585"/>
            <a:ext cx="124043" cy="142089"/>
          </a:xfrm>
          <a:custGeom>
            <a:rect b="b" l="l" r="r" t="t"/>
            <a:pathLst>
              <a:path extrusionOk="0" h="4433" w="387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3" name="Google Shape;33;p30"/>
          <p:cNvGrpSpPr/>
          <p:nvPr/>
        </p:nvGrpSpPr>
        <p:grpSpPr>
          <a:xfrm rot="9621805">
            <a:off x="4319118" y="4016038"/>
            <a:ext cx="578326" cy="554948"/>
            <a:chOff x="16870550" y="-1013100"/>
            <a:chExt cx="417325" cy="306025"/>
          </a:xfrm>
        </p:grpSpPr>
        <p:sp>
          <p:nvSpPr>
            <p:cNvPr id="34" name="Google Shape;34;p30"/>
            <p:cNvSpPr/>
            <p:nvPr/>
          </p:nvSpPr>
          <p:spPr>
            <a:xfrm>
              <a:off x="17034250" y="-1013100"/>
              <a:ext cx="120000" cy="306025"/>
            </a:xfrm>
            <a:custGeom>
              <a:rect b="b" l="l" r="r" t="t"/>
              <a:pathLst>
                <a:path extrusionOk="0" h="12241" w="4800">
                  <a:moveTo>
                    <a:pt x="2537" y="1"/>
                  </a:moveTo>
                  <a:cubicBezTo>
                    <a:pt x="2406" y="1"/>
                    <a:pt x="2263" y="37"/>
                    <a:pt x="2144" y="84"/>
                  </a:cubicBezTo>
                  <a:cubicBezTo>
                    <a:pt x="1882" y="168"/>
                    <a:pt x="1668" y="346"/>
                    <a:pt x="1465" y="584"/>
                  </a:cubicBezTo>
                  <a:cubicBezTo>
                    <a:pt x="1275" y="822"/>
                    <a:pt x="1108" y="1120"/>
                    <a:pt x="965" y="1489"/>
                  </a:cubicBezTo>
                  <a:cubicBezTo>
                    <a:pt x="811" y="1846"/>
                    <a:pt x="680" y="2251"/>
                    <a:pt x="572" y="2716"/>
                  </a:cubicBezTo>
                  <a:cubicBezTo>
                    <a:pt x="310" y="3799"/>
                    <a:pt x="191" y="4882"/>
                    <a:pt x="132" y="5716"/>
                  </a:cubicBezTo>
                  <a:cubicBezTo>
                    <a:pt x="37" y="6704"/>
                    <a:pt x="1" y="7716"/>
                    <a:pt x="1" y="8835"/>
                  </a:cubicBezTo>
                  <a:cubicBezTo>
                    <a:pt x="1" y="9526"/>
                    <a:pt x="1" y="10216"/>
                    <a:pt x="25" y="10859"/>
                  </a:cubicBezTo>
                  <a:cubicBezTo>
                    <a:pt x="37" y="11109"/>
                    <a:pt x="60" y="11359"/>
                    <a:pt x="72" y="11598"/>
                  </a:cubicBezTo>
                  <a:lnTo>
                    <a:pt x="120" y="12086"/>
                  </a:lnTo>
                  <a:cubicBezTo>
                    <a:pt x="120" y="12121"/>
                    <a:pt x="132" y="12169"/>
                    <a:pt x="156" y="12193"/>
                  </a:cubicBezTo>
                  <a:cubicBezTo>
                    <a:pt x="180" y="12205"/>
                    <a:pt x="203" y="12229"/>
                    <a:pt x="239" y="12241"/>
                  </a:cubicBezTo>
                  <a:cubicBezTo>
                    <a:pt x="358" y="12110"/>
                    <a:pt x="453" y="11967"/>
                    <a:pt x="561" y="11836"/>
                  </a:cubicBezTo>
                  <a:cubicBezTo>
                    <a:pt x="858" y="11359"/>
                    <a:pt x="1192" y="10883"/>
                    <a:pt x="1489" y="10455"/>
                  </a:cubicBezTo>
                  <a:lnTo>
                    <a:pt x="1513" y="10395"/>
                  </a:lnTo>
                  <a:cubicBezTo>
                    <a:pt x="1858" y="9883"/>
                    <a:pt x="2227" y="9347"/>
                    <a:pt x="2573" y="8812"/>
                  </a:cubicBezTo>
                  <a:cubicBezTo>
                    <a:pt x="3037" y="7978"/>
                    <a:pt x="3704" y="6716"/>
                    <a:pt x="4204" y="5347"/>
                  </a:cubicBezTo>
                  <a:cubicBezTo>
                    <a:pt x="4466" y="4680"/>
                    <a:pt x="4621" y="4073"/>
                    <a:pt x="4716" y="3489"/>
                  </a:cubicBezTo>
                  <a:cubicBezTo>
                    <a:pt x="4799" y="2858"/>
                    <a:pt x="4799" y="2346"/>
                    <a:pt x="4680" y="1870"/>
                  </a:cubicBezTo>
                  <a:cubicBezTo>
                    <a:pt x="4621" y="1632"/>
                    <a:pt x="4537" y="1406"/>
                    <a:pt x="4418" y="1180"/>
                  </a:cubicBezTo>
                  <a:cubicBezTo>
                    <a:pt x="4299" y="989"/>
                    <a:pt x="4144" y="799"/>
                    <a:pt x="3954" y="632"/>
                  </a:cubicBezTo>
                  <a:cubicBezTo>
                    <a:pt x="3609" y="322"/>
                    <a:pt x="3299" y="144"/>
                    <a:pt x="2989" y="37"/>
                  </a:cubicBezTo>
                  <a:cubicBezTo>
                    <a:pt x="2811" y="25"/>
                    <a:pt x="2680" y="1"/>
                    <a:pt x="253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5" name="Google Shape;35;p30"/>
            <p:cNvSpPr/>
            <p:nvPr/>
          </p:nvSpPr>
          <p:spPr>
            <a:xfrm>
              <a:off x="16870550" y="-949975"/>
              <a:ext cx="67600" cy="180700"/>
            </a:xfrm>
            <a:custGeom>
              <a:rect b="b" l="l" r="r" t="t"/>
              <a:pathLst>
                <a:path extrusionOk="0" h="7228" w="2704">
                  <a:moveTo>
                    <a:pt x="929" y="0"/>
                  </a:moveTo>
                  <a:cubicBezTo>
                    <a:pt x="893" y="0"/>
                    <a:pt x="858" y="0"/>
                    <a:pt x="810" y="12"/>
                  </a:cubicBezTo>
                  <a:cubicBezTo>
                    <a:pt x="715" y="24"/>
                    <a:pt x="608" y="71"/>
                    <a:pt x="512" y="143"/>
                  </a:cubicBezTo>
                  <a:cubicBezTo>
                    <a:pt x="441" y="202"/>
                    <a:pt x="370" y="298"/>
                    <a:pt x="298" y="417"/>
                  </a:cubicBezTo>
                  <a:cubicBezTo>
                    <a:pt x="239" y="512"/>
                    <a:pt x="191" y="631"/>
                    <a:pt x="143" y="786"/>
                  </a:cubicBezTo>
                  <a:cubicBezTo>
                    <a:pt x="96" y="953"/>
                    <a:pt x="72" y="1131"/>
                    <a:pt x="48" y="1226"/>
                  </a:cubicBezTo>
                  <a:cubicBezTo>
                    <a:pt x="12" y="1548"/>
                    <a:pt x="0" y="1869"/>
                    <a:pt x="12" y="2286"/>
                  </a:cubicBezTo>
                  <a:cubicBezTo>
                    <a:pt x="24" y="2548"/>
                    <a:pt x="48" y="2798"/>
                    <a:pt x="96" y="3048"/>
                  </a:cubicBezTo>
                  <a:cubicBezTo>
                    <a:pt x="167" y="3334"/>
                    <a:pt x="262" y="3584"/>
                    <a:pt x="346" y="3822"/>
                  </a:cubicBezTo>
                  <a:cubicBezTo>
                    <a:pt x="465" y="4120"/>
                    <a:pt x="608" y="4405"/>
                    <a:pt x="751" y="4667"/>
                  </a:cubicBezTo>
                  <a:cubicBezTo>
                    <a:pt x="1036" y="5191"/>
                    <a:pt x="1394" y="5727"/>
                    <a:pt x="1870" y="6358"/>
                  </a:cubicBezTo>
                  <a:cubicBezTo>
                    <a:pt x="2096" y="6656"/>
                    <a:pt x="2334" y="6929"/>
                    <a:pt x="2548" y="7227"/>
                  </a:cubicBezTo>
                  <a:cubicBezTo>
                    <a:pt x="2584" y="6977"/>
                    <a:pt x="2596" y="6751"/>
                    <a:pt x="2608" y="6513"/>
                  </a:cubicBezTo>
                  <a:lnTo>
                    <a:pt x="2656" y="5620"/>
                  </a:lnTo>
                  <a:cubicBezTo>
                    <a:pt x="2703" y="4798"/>
                    <a:pt x="2703" y="4131"/>
                    <a:pt x="2691" y="3524"/>
                  </a:cubicBezTo>
                  <a:cubicBezTo>
                    <a:pt x="2667" y="3131"/>
                    <a:pt x="2644" y="2810"/>
                    <a:pt x="2596" y="2477"/>
                  </a:cubicBezTo>
                  <a:cubicBezTo>
                    <a:pt x="2548" y="2143"/>
                    <a:pt x="2489" y="1822"/>
                    <a:pt x="2417" y="1560"/>
                  </a:cubicBezTo>
                  <a:cubicBezTo>
                    <a:pt x="2346" y="1274"/>
                    <a:pt x="2239" y="1024"/>
                    <a:pt x="2108" y="798"/>
                  </a:cubicBezTo>
                  <a:cubicBezTo>
                    <a:pt x="2060" y="714"/>
                    <a:pt x="1989" y="619"/>
                    <a:pt x="1917" y="512"/>
                  </a:cubicBezTo>
                  <a:cubicBezTo>
                    <a:pt x="1822" y="417"/>
                    <a:pt x="1715" y="321"/>
                    <a:pt x="1620" y="250"/>
                  </a:cubicBezTo>
                  <a:cubicBezTo>
                    <a:pt x="1477" y="143"/>
                    <a:pt x="1334" y="71"/>
                    <a:pt x="1167" y="24"/>
                  </a:cubicBezTo>
                  <a:cubicBezTo>
                    <a:pt x="1096" y="12"/>
                    <a:pt x="1024" y="0"/>
                    <a:pt x="92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30"/>
            <p:cNvSpPr/>
            <p:nvPr/>
          </p:nvSpPr>
          <p:spPr>
            <a:xfrm>
              <a:off x="17136950" y="-883025"/>
              <a:ext cx="150925" cy="167025"/>
            </a:xfrm>
            <a:custGeom>
              <a:rect b="b" l="l" r="r" t="t"/>
              <a:pathLst>
                <a:path extrusionOk="0" h="6681" w="6037">
                  <a:moveTo>
                    <a:pt x="5204" y="1"/>
                  </a:moveTo>
                  <a:cubicBezTo>
                    <a:pt x="5073" y="13"/>
                    <a:pt x="4954" y="60"/>
                    <a:pt x="4787" y="132"/>
                  </a:cubicBezTo>
                  <a:cubicBezTo>
                    <a:pt x="4620" y="203"/>
                    <a:pt x="4477" y="310"/>
                    <a:pt x="4358" y="394"/>
                  </a:cubicBezTo>
                  <a:cubicBezTo>
                    <a:pt x="4049" y="632"/>
                    <a:pt x="3751" y="918"/>
                    <a:pt x="3370" y="1311"/>
                  </a:cubicBezTo>
                  <a:cubicBezTo>
                    <a:pt x="3060" y="1656"/>
                    <a:pt x="2751" y="2025"/>
                    <a:pt x="2382" y="2477"/>
                  </a:cubicBezTo>
                  <a:cubicBezTo>
                    <a:pt x="1703" y="3430"/>
                    <a:pt x="929" y="4561"/>
                    <a:pt x="334" y="5835"/>
                  </a:cubicBezTo>
                  <a:cubicBezTo>
                    <a:pt x="203" y="6109"/>
                    <a:pt x="84" y="6383"/>
                    <a:pt x="1" y="6621"/>
                  </a:cubicBezTo>
                  <a:cubicBezTo>
                    <a:pt x="12" y="6645"/>
                    <a:pt x="12" y="6668"/>
                    <a:pt x="24" y="6680"/>
                  </a:cubicBezTo>
                  <a:cubicBezTo>
                    <a:pt x="370" y="6526"/>
                    <a:pt x="691" y="6395"/>
                    <a:pt x="1013" y="6252"/>
                  </a:cubicBezTo>
                  <a:cubicBezTo>
                    <a:pt x="1263" y="6097"/>
                    <a:pt x="1513" y="5954"/>
                    <a:pt x="1751" y="5799"/>
                  </a:cubicBezTo>
                  <a:cubicBezTo>
                    <a:pt x="2453" y="5371"/>
                    <a:pt x="3060" y="4966"/>
                    <a:pt x="3596" y="4549"/>
                  </a:cubicBezTo>
                  <a:cubicBezTo>
                    <a:pt x="4287" y="4037"/>
                    <a:pt x="4799" y="3573"/>
                    <a:pt x="5204" y="3108"/>
                  </a:cubicBezTo>
                  <a:cubicBezTo>
                    <a:pt x="5430" y="2847"/>
                    <a:pt x="5608" y="2585"/>
                    <a:pt x="5739" y="2335"/>
                  </a:cubicBezTo>
                  <a:cubicBezTo>
                    <a:pt x="5799" y="2227"/>
                    <a:pt x="5847" y="2108"/>
                    <a:pt x="5906" y="1954"/>
                  </a:cubicBezTo>
                  <a:cubicBezTo>
                    <a:pt x="5954" y="1823"/>
                    <a:pt x="5978" y="1692"/>
                    <a:pt x="6013" y="1549"/>
                  </a:cubicBezTo>
                  <a:cubicBezTo>
                    <a:pt x="6025" y="1418"/>
                    <a:pt x="6037" y="1299"/>
                    <a:pt x="6025" y="1156"/>
                  </a:cubicBezTo>
                  <a:cubicBezTo>
                    <a:pt x="6025" y="1037"/>
                    <a:pt x="6013" y="918"/>
                    <a:pt x="5978" y="799"/>
                  </a:cubicBezTo>
                  <a:cubicBezTo>
                    <a:pt x="5954" y="620"/>
                    <a:pt x="5894" y="465"/>
                    <a:pt x="5811" y="322"/>
                  </a:cubicBezTo>
                  <a:cubicBezTo>
                    <a:pt x="5739" y="203"/>
                    <a:pt x="5656" y="108"/>
                    <a:pt x="5537" y="49"/>
                  </a:cubicBezTo>
                  <a:cubicBezTo>
                    <a:pt x="5489" y="13"/>
                    <a:pt x="5382" y="1"/>
                    <a:pt x="527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7" name="Google Shape;37;p30"/>
          <p:cNvSpPr txBox="1"/>
          <p:nvPr>
            <p:ph type="ctrTitle"/>
          </p:nvPr>
        </p:nvSpPr>
        <p:spPr>
          <a:xfrm>
            <a:off x="1818300" y="1633400"/>
            <a:ext cx="5507400" cy="1283700"/>
          </a:xfrm>
          <a:prstGeom prst="rect">
            <a:avLst/>
          </a:prstGeom>
          <a:noFill/>
          <a:ln>
            <a:noFill/>
          </a:ln>
        </p:spPr>
        <p:txBody>
          <a:bodyPr anchorCtr="0" anchor="t" bIns="91400" lIns="91400" spcFirstLastPara="1" rIns="91400" wrap="square" tIns="91400">
            <a:noAutofit/>
          </a:bodyPr>
          <a:lstStyle>
            <a:lvl1pPr lvl="0" algn="ctr">
              <a:lnSpc>
                <a:spcPct val="100000"/>
              </a:lnSpc>
              <a:spcBef>
                <a:spcPts val="0"/>
              </a:spcBef>
              <a:spcAft>
                <a:spcPts val="0"/>
              </a:spcAft>
              <a:buClr>
                <a:srgbClr val="786992"/>
              </a:buClr>
              <a:buSzPts val="4500"/>
              <a:buNone/>
              <a:defRPr sz="4500">
                <a:solidFill>
                  <a:srgbClr val="786992"/>
                </a:solidFill>
              </a:defRPr>
            </a:lvl1pPr>
            <a:lvl2pPr lvl="1" algn="ctr">
              <a:lnSpc>
                <a:spcPct val="100000"/>
              </a:lnSpc>
              <a:spcBef>
                <a:spcPts val="0"/>
              </a:spcBef>
              <a:spcAft>
                <a:spcPts val="0"/>
              </a:spcAft>
              <a:buClr>
                <a:srgbClr val="786992"/>
              </a:buClr>
              <a:buSzPts val="4500"/>
              <a:buNone/>
              <a:defRPr sz="4500">
                <a:solidFill>
                  <a:srgbClr val="786992"/>
                </a:solidFill>
              </a:defRPr>
            </a:lvl2pPr>
            <a:lvl3pPr lvl="2" algn="ctr">
              <a:lnSpc>
                <a:spcPct val="100000"/>
              </a:lnSpc>
              <a:spcBef>
                <a:spcPts val="0"/>
              </a:spcBef>
              <a:spcAft>
                <a:spcPts val="0"/>
              </a:spcAft>
              <a:buClr>
                <a:srgbClr val="786992"/>
              </a:buClr>
              <a:buSzPts val="4500"/>
              <a:buNone/>
              <a:defRPr sz="4500">
                <a:solidFill>
                  <a:srgbClr val="786992"/>
                </a:solidFill>
              </a:defRPr>
            </a:lvl3pPr>
            <a:lvl4pPr lvl="3" algn="ctr">
              <a:lnSpc>
                <a:spcPct val="100000"/>
              </a:lnSpc>
              <a:spcBef>
                <a:spcPts val="0"/>
              </a:spcBef>
              <a:spcAft>
                <a:spcPts val="0"/>
              </a:spcAft>
              <a:buClr>
                <a:srgbClr val="786992"/>
              </a:buClr>
              <a:buSzPts val="4500"/>
              <a:buNone/>
              <a:defRPr sz="4500">
                <a:solidFill>
                  <a:srgbClr val="786992"/>
                </a:solidFill>
              </a:defRPr>
            </a:lvl4pPr>
            <a:lvl5pPr lvl="4" algn="ctr">
              <a:lnSpc>
                <a:spcPct val="100000"/>
              </a:lnSpc>
              <a:spcBef>
                <a:spcPts val="0"/>
              </a:spcBef>
              <a:spcAft>
                <a:spcPts val="0"/>
              </a:spcAft>
              <a:buClr>
                <a:srgbClr val="786992"/>
              </a:buClr>
              <a:buSzPts val="4500"/>
              <a:buNone/>
              <a:defRPr sz="4500">
                <a:solidFill>
                  <a:srgbClr val="786992"/>
                </a:solidFill>
              </a:defRPr>
            </a:lvl5pPr>
            <a:lvl6pPr lvl="5" algn="ctr">
              <a:lnSpc>
                <a:spcPct val="100000"/>
              </a:lnSpc>
              <a:spcBef>
                <a:spcPts val="0"/>
              </a:spcBef>
              <a:spcAft>
                <a:spcPts val="0"/>
              </a:spcAft>
              <a:buClr>
                <a:srgbClr val="786992"/>
              </a:buClr>
              <a:buSzPts val="4500"/>
              <a:buNone/>
              <a:defRPr sz="4500">
                <a:solidFill>
                  <a:srgbClr val="786992"/>
                </a:solidFill>
              </a:defRPr>
            </a:lvl6pPr>
            <a:lvl7pPr lvl="6" algn="ctr">
              <a:lnSpc>
                <a:spcPct val="100000"/>
              </a:lnSpc>
              <a:spcBef>
                <a:spcPts val="0"/>
              </a:spcBef>
              <a:spcAft>
                <a:spcPts val="0"/>
              </a:spcAft>
              <a:buClr>
                <a:srgbClr val="786992"/>
              </a:buClr>
              <a:buSzPts val="4500"/>
              <a:buNone/>
              <a:defRPr sz="4500">
                <a:solidFill>
                  <a:srgbClr val="786992"/>
                </a:solidFill>
              </a:defRPr>
            </a:lvl7pPr>
            <a:lvl8pPr lvl="7" algn="ctr">
              <a:lnSpc>
                <a:spcPct val="100000"/>
              </a:lnSpc>
              <a:spcBef>
                <a:spcPts val="0"/>
              </a:spcBef>
              <a:spcAft>
                <a:spcPts val="0"/>
              </a:spcAft>
              <a:buClr>
                <a:srgbClr val="786992"/>
              </a:buClr>
              <a:buSzPts val="4500"/>
              <a:buNone/>
              <a:defRPr sz="4500">
                <a:solidFill>
                  <a:srgbClr val="786992"/>
                </a:solidFill>
              </a:defRPr>
            </a:lvl8pPr>
            <a:lvl9pPr lvl="8" algn="ctr">
              <a:lnSpc>
                <a:spcPct val="100000"/>
              </a:lnSpc>
              <a:spcBef>
                <a:spcPts val="0"/>
              </a:spcBef>
              <a:spcAft>
                <a:spcPts val="0"/>
              </a:spcAft>
              <a:buClr>
                <a:srgbClr val="786992"/>
              </a:buClr>
              <a:buSzPts val="4500"/>
              <a:buNone/>
              <a:defRPr sz="4500">
                <a:solidFill>
                  <a:srgbClr val="786992"/>
                </a:solidFill>
              </a:defRPr>
            </a:lvl9pPr>
          </a:lstStyle>
          <a:p/>
        </p:txBody>
      </p:sp>
      <p:sp>
        <p:nvSpPr>
          <p:cNvPr id="38" name="Google Shape;38;p30"/>
          <p:cNvSpPr txBox="1"/>
          <p:nvPr>
            <p:ph idx="1" type="subTitle"/>
          </p:nvPr>
        </p:nvSpPr>
        <p:spPr>
          <a:xfrm>
            <a:off x="2033400" y="3066700"/>
            <a:ext cx="5077200" cy="533100"/>
          </a:xfrm>
          <a:prstGeom prst="rect">
            <a:avLst/>
          </a:prstGeom>
          <a:noFill/>
          <a:ln>
            <a:noFill/>
          </a:ln>
        </p:spPr>
        <p:txBody>
          <a:bodyPr anchorCtr="0" anchor="t" bIns="91400" lIns="91400" spcFirstLastPara="1" rIns="91400" wrap="square" tIns="91400">
            <a:noAutofit/>
          </a:bodyPr>
          <a:lstStyle>
            <a:lvl1pPr lvl="0" algn="ctr">
              <a:lnSpc>
                <a:spcPct val="100000"/>
              </a:lnSpc>
              <a:spcBef>
                <a:spcPts val="0"/>
              </a:spcBef>
              <a:spcAft>
                <a:spcPts val="0"/>
              </a:spcAft>
              <a:buSzPts val="2000"/>
              <a:buNone/>
              <a:defRPr sz="2000"/>
            </a:lvl1pPr>
            <a:lvl2pPr lvl="1" algn="ctr">
              <a:lnSpc>
                <a:spcPct val="100000"/>
              </a:lnSpc>
              <a:spcBef>
                <a:spcPts val="0"/>
              </a:spcBef>
              <a:spcAft>
                <a:spcPts val="0"/>
              </a:spcAft>
              <a:buSzPts val="2000"/>
              <a:buNone/>
              <a:defRPr sz="2000"/>
            </a:lvl2pPr>
            <a:lvl3pPr lvl="2" algn="ctr">
              <a:lnSpc>
                <a:spcPct val="100000"/>
              </a:lnSpc>
              <a:spcBef>
                <a:spcPts val="0"/>
              </a:spcBef>
              <a:spcAft>
                <a:spcPts val="0"/>
              </a:spcAft>
              <a:buSzPts val="2000"/>
              <a:buNone/>
              <a:defRPr sz="2000"/>
            </a:lvl3pPr>
            <a:lvl4pPr lvl="3" algn="ctr">
              <a:lnSpc>
                <a:spcPct val="100000"/>
              </a:lnSpc>
              <a:spcBef>
                <a:spcPts val="0"/>
              </a:spcBef>
              <a:spcAft>
                <a:spcPts val="0"/>
              </a:spcAft>
              <a:buSzPts val="2000"/>
              <a:buNone/>
              <a:defRPr sz="2000"/>
            </a:lvl4pPr>
            <a:lvl5pPr lvl="4" algn="ctr">
              <a:lnSpc>
                <a:spcPct val="100000"/>
              </a:lnSpc>
              <a:spcBef>
                <a:spcPts val="0"/>
              </a:spcBef>
              <a:spcAft>
                <a:spcPts val="0"/>
              </a:spcAft>
              <a:buSzPts val="2000"/>
              <a:buNone/>
              <a:defRPr sz="2000"/>
            </a:lvl5pPr>
            <a:lvl6pPr lvl="5" algn="ctr">
              <a:lnSpc>
                <a:spcPct val="100000"/>
              </a:lnSpc>
              <a:spcBef>
                <a:spcPts val="0"/>
              </a:spcBef>
              <a:spcAft>
                <a:spcPts val="0"/>
              </a:spcAft>
              <a:buSzPts val="2000"/>
              <a:buNone/>
              <a:defRPr sz="2000"/>
            </a:lvl6pPr>
            <a:lvl7pPr lvl="6" algn="ctr">
              <a:lnSpc>
                <a:spcPct val="100000"/>
              </a:lnSpc>
              <a:spcBef>
                <a:spcPts val="0"/>
              </a:spcBef>
              <a:spcAft>
                <a:spcPts val="0"/>
              </a:spcAft>
              <a:buSzPts val="2000"/>
              <a:buNone/>
              <a:defRPr sz="2000"/>
            </a:lvl7pPr>
            <a:lvl8pPr lvl="7" algn="ctr">
              <a:lnSpc>
                <a:spcPct val="100000"/>
              </a:lnSpc>
              <a:spcBef>
                <a:spcPts val="0"/>
              </a:spcBef>
              <a:spcAft>
                <a:spcPts val="0"/>
              </a:spcAft>
              <a:buSzPts val="2000"/>
              <a:buNone/>
              <a:defRPr sz="2000"/>
            </a:lvl8pPr>
            <a:lvl9pPr lvl="8" algn="ctr">
              <a:lnSpc>
                <a:spcPct val="100000"/>
              </a:lnSpc>
              <a:spcBef>
                <a:spcPts val="0"/>
              </a:spcBef>
              <a:spcAft>
                <a:spcPts val="0"/>
              </a:spcAft>
              <a:buSzPts val="2000"/>
              <a:buNone/>
              <a:defRPr sz="2000"/>
            </a:lvl9pPr>
          </a:lstStyle>
          <a:p/>
        </p:txBody>
      </p:sp>
      <p:grpSp>
        <p:nvGrpSpPr>
          <p:cNvPr id="39" name="Google Shape;39;p30"/>
          <p:cNvGrpSpPr/>
          <p:nvPr/>
        </p:nvGrpSpPr>
        <p:grpSpPr>
          <a:xfrm flipH="1" rot="-775931">
            <a:off x="6224701" y="-358520"/>
            <a:ext cx="2994542" cy="1722810"/>
            <a:chOff x="-22388" y="-12378"/>
            <a:chExt cx="2221316" cy="1278053"/>
          </a:xfrm>
        </p:grpSpPr>
        <p:sp>
          <p:nvSpPr>
            <p:cNvPr id="40" name="Google Shape;40;p30"/>
            <p:cNvSpPr/>
            <p:nvPr/>
          </p:nvSpPr>
          <p:spPr>
            <a:xfrm>
              <a:off x="-22388" y="-12378"/>
              <a:ext cx="1984082" cy="955677"/>
            </a:xfrm>
            <a:custGeom>
              <a:rect b="b" l="l" r="r" t="t"/>
              <a:pathLst>
                <a:path extrusionOk="0" h="29816" w="61901">
                  <a:moveTo>
                    <a:pt x="61901" y="0"/>
                  </a:moveTo>
                  <a:lnTo>
                    <a:pt x="61437" y="215"/>
                  </a:lnTo>
                  <a:cubicBezTo>
                    <a:pt x="60055" y="9335"/>
                    <a:pt x="47471" y="19836"/>
                    <a:pt x="30147" y="26111"/>
                  </a:cubicBezTo>
                  <a:cubicBezTo>
                    <a:pt x="23121" y="28653"/>
                    <a:pt x="17061" y="29392"/>
                    <a:pt x="12398" y="29392"/>
                  </a:cubicBezTo>
                  <a:cubicBezTo>
                    <a:pt x="10597" y="29392"/>
                    <a:pt x="9004" y="29282"/>
                    <a:pt x="7644" y="29123"/>
                  </a:cubicBezTo>
                  <a:cubicBezTo>
                    <a:pt x="4334" y="28742"/>
                    <a:pt x="1905" y="28016"/>
                    <a:pt x="548" y="27516"/>
                  </a:cubicBezTo>
                  <a:lnTo>
                    <a:pt x="0" y="27777"/>
                  </a:lnTo>
                  <a:cubicBezTo>
                    <a:pt x="1274" y="28254"/>
                    <a:pt x="3882" y="29099"/>
                    <a:pt x="7573" y="29540"/>
                  </a:cubicBezTo>
                  <a:cubicBezTo>
                    <a:pt x="8955" y="29703"/>
                    <a:pt x="10573" y="29816"/>
                    <a:pt x="12402" y="29816"/>
                  </a:cubicBezTo>
                  <a:cubicBezTo>
                    <a:pt x="17111" y="29816"/>
                    <a:pt x="23219" y="29067"/>
                    <a:pt x="30302" y="26503"/>
                  </a:cubicBezTo>
                  <a:cubicBezTo>
                    <a:pt x="31695" y="26003"/>
                    <a:pt x="33052" y="25468"/>
                    <a:pt x="34398" y="24920"/>
                  </a:cubicBezTo>
                  <a:cubicBezTo>
                    <a:pt x="41815" y="21824"/>
                    <a:pt x="48221" y="17979"/>
                    <a:pt x="53102" y="13680"/>
                  </a:cubicBezTo>
                  <a:cubicBezTo>
                    <a:pt x="58246" y="9144"/>
                    <a:pt x="61329" y="4322"/>
                    <a:pt x="6190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0"/>
            <p:cNvSpPr/>
            <p:nvPr/>
          </p:nvSpPr>
          <p:spPr>
            <a:xfrm>
              <a:off x="49732" y="849730"/>
              <a:ext cx="449152" cy="415945"/>
            </a:xfrm>
            <a:custGeom>
              <a:rect b="b" l="l" r="r" t="t"/>
              <a:pathLst>
                <a:path extrusionOk="0" h="12977" w="14013">
                  <a:moveTo>
                    <a:pt x="2144" y="0"/>
                  </a:moveTo>
                  <a:lnTo>
                    <a:pt x="2144" y="0"/>
                  </a:lnTo>
                  <a:cubicBezTo>
                    <a:pt x="1" y="560"/>
                    <a:pt x="2918" y="11930"/>
                    <a:pt x="5478" y="12919"/>
                  </a:cubicBezTo>
                  <a:cubicBezTo>
                    <a:pt x="5578" y="12957"/>
                    <a:pt x="5684" y="12976"/>
                    <a:pt x="5794" y="12976"/>
                  </a:cubicBezTo>
                  <a:cubicBezTo>
                    <a:pt x="8500" y="12976"/>
                    <a:pt x="14013" y="1801"/>
                    <a:pt x="12228" y="1001"/>
                  </a:cubicBezTo>
                  <a:cubicBezTo>
                    <a:pt x="10383" y="167"/>
                    <a:pt x="2145" y="0"/>
                    <a:pt x="214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30"/>
            <p:cNvSpPr/>
            <p:nvPr/>
          </p:nvSpPr>
          <p:spPr>
            <a:xfrm>
              <a:off x="513415" y="801105"/>
              <a:ext cx="442773" cy="430305"/>
            </a:xfrm>
            <a:custGeom>
              <a:rect b="b" l="l" r="r" t="t"/>
              <a:pathLst>
                <a:path extrusionOk="0" h="13425" w="13814">
                  <a:moveTo>
                    <a:pt x="11467" y="0"/>
                  </a:moveTo>
                  <a:cubicBezTo>
                    <a:pt x="9030" y="0"/>
                    <a:pt x="1870" y="2125"/>
                    <a:pt x="1870" y="2125"/>
                  </a:cubicBezTo>
                  <a:cubicBezTo>
                    <a:pt x="1" y="3315"/>
                    <a:pt x="6252" y="13257"/>
                    <a:pt x="8990" y="13424"/>
                  </a:cubicBezTo>
                  <a:cubicBezTo>
                    <a:pt x="9004" y="13424"/>
                    <a:pt x="9019" y="13425"/>
                    <a:pt x="9033" y="13425"/>
                  </a:cubicBezTo>
                  <a:cubicBezTo>
                    <a:pt x="11727" y="13425"/>
                    <a:pt x="13813" y="254"/>
                    <a:pt x="11800" y="17"/>
                  </a:cubicBezTo>
                  <a:cubicBezTo>
                    <a:pt x="11702" y="6"/>
                    <a:pt x="11591" y="0"/>
                    <a:pt x="11467"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30"/>
            <p:cNvSpPr/>
            <p:nvPr/>
          </p:nvSpPr>
          <p:spPr>
            <a:xfrm>
              <a:off x="950142" y="621093"/>
              <a:ext cx="423926" cy="439183"/>
            </a:xfrm>
            <a:custGeom>
              <a:rect b="b" l="l" r="r" t="t"/>
              <a:pathLst>
                <a:path extrusionOk="0" h="13702" w="13226">
                  <a:moveTo>
                    <a:pt x="11069" y="1"/>
                  </a:moveTo>
                  <a:cubicBezTo>
                    <a:pt x="11061" y="1"/>
                    <a:pt x="11053" y="1"/>
                    <a:pt x="11045" y="2"/>
                  </a:cubicBezTo>
                  <a:cubicBezTo>
                    <a:pt x="9021" y="109"/>
                    <a:pt x="1628" y="3752"/>
                    <a:pt x="1628" y="3752"/>
                  </a:cubicBezTo>
                  <a:cubicBezTo>
                    <a:pt x="0" y="5215"/>
                    <a:pt x="7559" y="13701"/>
                    <a:pt x="10382" y="13701"/>
                  </a:cubicBezTo>
                  <a:cubicBezTo>
                    <a:pt x="10430" y="13701"/>
                    <a:pt x="10476" y="13699"/>
                    <a:pt x="10522" y="13694"/>
                  </a:cubicBezTo>
                  <a:cubicBezTo>
                    <a:pt x="13225" y="13397"/>
                    <a:pt x="13071" y="1"/>
                    <a:pt x="1106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30"/>
            <p:cNvSpPr/>
            <p:nvPr/>
          </p:nvSpPr>
          <p:spPr>
            <a:xfrm>
              <a:off x="1348790" y="385469"/>
              <a:ext cx="479473" cy="428542"/>
            </a:xfrm>
            <a:custGeom>
              <a:rect b="b" l="l" r="r" t="t"/>
              <a:pathLst>
                <a:path extrusionOk="0" h="13370" w="14959">
                  <a:moveTo>
                    <a:pt x="9046" y="1"/>
                  </a:moveTo>
                  <a:cubicBezTo>
                    <a:pt x="8990" y="1"/>
                    <a:pt x="8936" y="10"/>
                    <a:pt x="8884" y="30"/>
                  </a:cubicBezTo>
                  <a:cubicBezTo>
                    <a:pt x="6979" y="745"/>
                    <a:pt x="1037" y="6460"/>
                    <a:pt x="1037" y="6460"/>
                  </a:cubicBezTo>
                  <a:cubicBezTo>
                    <a:pt x="1" y="8205"/>
                    <a:pt x="8412" y="13370"/>
                    <a:pt x="11750" y="13370"/>
                  </a:cubicBezTo>
                  <a:cubicBezTo>
                    <a:pt x="12055" y="13370"/>
                    <a:pt x="12318" y="13327"/>
                    <a:pt x="12527" y="13234"/>
                  </a:cubicBezTo>
                  <a:cubicBezTo>
                    <a:pt x="14958" y="12157"/>
                    <a:pt x="11017" y="1"/>
                    <a:pt x="9046"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 name="Google Shape;45;p30"/>
            <p:cNvSpPr/>
            <p:nvPr/>
          </p:nvSpPr>
          <p:spPr>
            <a:xfrm>
              <a:off x="1708589" y="60095"/>
              <a:ext cx="490339" cy="388508"/>
            </a:xfrm>
            <a:custGeom>
              <a:rect b="b" l="l" r="r" t="t"/>
              <a:pathLst>
                <a:path extrusionOk="0" h="12121" w="15298">
                  <a:moveTo>
                    <a:pt x="6058" y="1"/>
                  </a:moveTo>
                  <a:cubicBezTo>
                    <a:pt x="5930" y="1"/>
                    <a:pt x="5820" y="35"/>
                    <a:pt x="5731" y="109"/>
                  </a:cubicBezTo>
                  <a:cubicBezTo>
                    <a:pt x="4159" y="1406"/>
                    <a:pt x="349" y="8705"/>
                    <a:pt x="349" y="8705"/>
                  </a:cubicBezTo>
                  <a:cubicBezTo>
                    <a:pt x="0" y="10342"/>
                    <a:pt x="6408" y="12120"/>
                    <a:pt x="10469" y="12120"/>
                  </a:cubicBezTo>
                  <a:cubicBezTo>
                    <a:pt x="11812" y="12120"/>
                    <a:pt x="12898" y="11926"/>
                    <a:pt x="13399" y="11467"/>
                  </a:cubicBezTo>
                  <a:cubicBezTo>
                    <a:pt x="15297" y="9726"/>
                    <a:pt x="8195" y="1"/>
                    <a:pt x="605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4" name="Shape 94"/>
        <p:cNvGrpSpPr/>
        <p:nvPr/>
      </p:nvGrpSpPr>
      <p:grpSpPr>
        <a:xfrm>
          <a:off x="0" y="0"/>
          <a:ext cx="0" cy="0"/>
          <a:chOff x="0" y="0"/>
          <a:chExt cx="0" cy="0"/>
        </a:xfrm>
      </p:grpSpPr>
      <p:sp>
        <p:nvSpPr>
          <p:cNvPr id="95" name="Google Shape;95;p45"/>
          <p:cNvSpPr txBox="1"/>
          <p:nvPr>
            <p:ph hasCustomPrompt="1" type="title"/>
          </p:nvPr>
        </p:nvSpPr>
        <p:spPr>
          <a:xfrm>
            <a:off x="311700" y="1106125"/>
            <a:ext cx="8520600" cy="1963500"/>
          </a:xfrm>
          <a:prstGeom prst="rect">
            <a:avLst/>
          </a:prstGeom>
          <a:noFill/>
          <a:ln>
            <a:noFill/>
          </a:ln>
        </p:spPr>
        <p:txBody>
          <a:bodyPr anchorCtr="0" anchor="b" bIns="91400" lIns="91400" spcFirstLastPara="1" rIns="91400" wrap="square" tIns="91400">
            <a:no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96" name="Google Shape;96;p45"/>
          <p:cNvSpPr txBox="1"/>
          <p:nvPr>
            <p:ph idx="1" type="body"/>
          </p:nvPr>
        </p:nvSpPr>
        <p:spPr>
          <a:xfrm>
            <a:off x="311700" y="3152225"/>
            <a:ext cx="8520600" cy="1300800"/>
          </a:xfrm>
          <a:prstGeom prst="rect">
            <a:avLst/>
          </a:prstGeom>
          <a:noFill/>
          <a:ln>
            <a:noFill/>
          </a:ln>
        </p:spPr>
        <p:txBody>
          <a:bodyPr anchorCtr="0" anchor="t" bIns="91400" lIns="91400" spcFirstLastPara="1" rIns="91400" wrap="square" tIns="91400">
            <a:no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1600"/>
              </a:spcBef>
              <a:spcAft>
                <a:spcPts val="0"/>
              </a:spcAft>
              <a:buSzPts val="1400"/>
              <a:buChar char="○"/>
              <a:defRPr/>
            </a:lvl2pPr>
            <a:lvl3pPr indent="-317500" lvl="2" marL="1371600" algn="ctr">
              <a:lnSpc>
                <a:spcPct val="115000"/>
              </a:lnSpc>
              <a:spcBef>
                <a:spcPts val="1600"/>
              </a:spcBef>
              <a:spcAft>
                <a:spcPts val="0"/>
              </a:spcAft>
              <a:buSzPts val="1400"/>
              <a:buChar char="■"/>
              <a:defRPr/>
            </a:lvl3pPr>
            <a:lvl4pPr indent="-317500" lvl="3" marL="1828800" algn="ctr">
              <a:lnSpc>
                <a:spcPct val="115000"/>
              </a:lnSpc>
              <a:spcBef>
                <a:spcPts val="1600"/>
              </a:spcBef>
              <a:spcAft>
                <a:spcPts val="0"/>
              </a:spcAft>
              <a:buSzPts val="1400"/>
              <a:buChar char="●"/>
              <a:defRPr/>
            </a:lvl4pPr>
            <a:lvl5pPr indent="-317500" lvl="4" marL="2286000" algn="ctr">
              <a:lnSpc>
                <a:spcPct val="115000"/>
              </a:lnSpc>
              <a:spcBef>
                <a:spcPts val="1600"/>
              </a:spcBef>
              <a:spcAft>
                <a:spcPts val="0"/>
              </a:spcAft>
              <a:buSzPts val="1400"/>
              <a:buChar char="○"/>
              <a:defRPr/>
            </a:lvl5pPr>
            <a:lvl6pPr indent="-317500" lvl="5" marL="2743200" algn="ctr">
              <a:lnSpc>
                <a:spcPct val="115000"/>
              </a:lnSpc>
              <a:spcBef>
                <a:spcPts val="1600"/>
              </a:spcBef>
              <a:spcAft>
                <a:spcPts val="0"/>
              </a:spcAft>
              <a:buSzPts val="1400"/>
              <a:buChar char="■"/>
              <a:defRPr/>
            </a:lvl6pPr>
            <a:lvl7pPr indent="-317500" lvl="6" marL="3200400" algn="ctr">
              <a:lnSpc>
                <a:spcPct val="115000"/>
              </a:lnSpc>
              <a:spcBef>
                <a:spcPts val="1600"/>
              </a:spcBef>
              <a:spcAft>
                <a:spcPts val="0"/>
              </a:spcAft>
              <a:buSzPts val="1400"/>
              <a:buChar char="●"/>
              <a:defRPr/>
            </a:lvl7pPr>
            <a:lvl8pPr indent="-317500" lvl="7" marL="3657600" algn="ctr">
              <a:lnSpc>
                <a:spcPct val="115000"/>
              </a:lnSpc>
              <a:spcBef>
                <a:spcPts val="1600"/>
              </a:spcBef>
              <a:spcAft>
                <a:spcPts val="0"/>
              </a:spcAft>
              <a:buSzPts val="1400"/>
              <a:buChar char="○"/>
              <a:defRPr/>
            </a:lvl8pPr>
            <a:lvl9pPr indent="-317500" lvl="8" marL="4114800" algn="ctr">
              <a:lnSpc>
                <a:spcPct val="115000"/>
              </a:lnSpc>
              <a:spcBef>
                <a:spcPts val="1600"/>
              </a:spcBef>
              <a:spcAft>
                <a:spcPts val="1600"/>
              </a:spcAft>
              <a:buSzPts val="1400"/>
              <a:buChar char="■"/>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7" name="Shape 97"/>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p:cSld name="CUSTOM_18">
    <p:spTree>
      <p:nvGrpSpPr>
        <p:cNvPr id="98" name="Shape 98"/>
        <p:cNvGrpSpPr/>
        <p:nvPr/>
      </p:nvGrpSpPr>
      <p:grpSpPr>
        <a:xfrm>
          <a:off x="0" y="0"/>
          <a:ext cx="0" cy="0"/>
          <a:chOff x="0" y="0"/>
          <a:chExt cx="0" cy="0"/>
        </a:xfrm>
      </p:grpSpPr>
      <p:sp>
        <p:nvSpPr>
          <p:cNvPr id="99" name="Google Shape;99;p47"/>
          <p:cNvSpPr/>
          <p:nvPr/>
        </p:nvSpPr>
        <p:spPr>
          <a:xfrm>
            <a:off x="104" y="54"/>
            <a:ext cx="2059605" cy="5581555"/>
          </a:xfrm>
          <a:custGeom>
            <a:rect b="b" l="l" r="r" t="t"/>
            <a:pathLst>
              <a:path extrusionOk="0" h="159473" w="78701">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47"/>
          <p:cNvSpPr/>
          <p:nvPr/>
        </p:nvSpPr>
        <p:spPr>
          <a:xfrm flipH="1">
            <a:off x="7084397" y="54"/>
            <a:ext cx="2059605" cy="5581555"/>
          </a:xfrm>
          <a:custGeom>
            <a:rect b="b" l="l" r="r" t="t"/>
            <a:pathLst>
              <a:path extrusionOk="0" h="159473" w="78701">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1" name="Google Shape;101;p47"/>
          <p:cNvGrpSpPr/>
          <p:nvPr/>
        </p:nvGrpSpPr>
        <p:grpSpPr>
          <a:xfrm>
            <a:off x="7537695" y="609981"/>
            <a:ext cx="1421896" cy="3159697"/>
            <a:chOff x="7521693" y="305177"/>
            <a:chExt cx="1421896" cy="3159697"/>
          </a:xfrm>
        </p:grpSpPr>
        <p:sp>
          <p:nvSpPr>
            <p:cNvPr id="102" name="Google Shape;102;p47"/>
            <p:cNvSpPr/>
            <p:nvPr/>
          </p:nvSpPr>
          <p:spPr>
            <a:xfrm>
              <a:off x="7712409" y="2356274"/>
              <a:ext cx="93145" cy="106959"/>
            </a:xfrm>
            <a:custGeom>
              <a:rect b="b" l="l" r="r" t="t"/>
              <a:pathLst>
                <a:path extrusionOk="0" h="3337" w="2906">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47"/>
            <p:cNvSpPr/>
            <p:nvPr/>
          </p:nvSpPr>
          <p:spPr>
            <a:xfrm>
              <a:off x="8777593" y="785135"/>
              <a:ext cx="124043" cy="142089"/>
            </a:xfrm>
            <a:custGeom>
              <a:rect b="b" l="l" r="r" t="t"/>
              <a:pathLst>
                <a:path extrusionOk="0" h="4433" w="387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p47"/>
            <p:cNvSpPr/>
            <p:nvPr/>
          </p:nvSpPr>
          <p:spPr>
            <a:xfrm>
              <a:off x="8819546" y="2201404"/>
              <a:ext cx="124043" cy="141736"/>
            </a:xfrm>
            <a:custGeom>
              <a:rect b="b" l="l" r="r" t="t"/>
              <a:pathLst>
                <a:path extrusionOk="0" h="4422" w="387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5" name="Google Shape;105;p47"/>
            <p:cNvSpPr/>
            <p:nvPr/>
          </p:nvSpPr>
          <p:spPr>
            <a:xfrm>
              <a:off x="8480530" y="305177"/>
              <a:ext cx="124043" cy="141736"/>
            </a:xfrm>
            <a:custGeom>
              <a:rect b="b" l="l" r="r" t="t"/>
              <a:pathLst>
                <a:path extrusionOk="0" h="4422" w="387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47"/>
            <p:cNvSpPr/>
            <p:nvPr/>
          </p:nvSpPr>
          <p:spPr>
            <a:xfrm>
              <a:off x="8404568" y="1643660"/>
              <a:ext cx="124043" cy="142089"/>
            </a:xfrm>
            <a:custGeom>
              <a:rect b="b" l="l" r="r" t="t"/>
              <a:pathLst>
                <a:path extrusionOk="0" h="4433" w="387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47"/>
            <p:cNvSpPr/>
            <p:nvPr/>
          </p:nvSpPr>
          <p:spPr>
            <a:xfrm>
              <a:off x="7521693" y="3322785"/>
              <a:ext cx="124043" cy="142089"/>
            </a:xfrm>
            <a:custGeom>
              <a:rect b="b" l="l" r="r" t="t"/>
              <a:pathLst>
                <a:path extrusionOk="0" h="4433" w="387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8" name="Google Shape;108;p47"/>
          <p:cNvGrpSpPr/>
          <p:nvPr/>
        </p:nvGrpSpPr>
        <p:grpSpPr>
          <a:xfrm flipH="1">
            <a:off x="184395" y="609981"/>
            <a:ext cx="1231180" cy="2158056"/>
            <a:chOff x="7712409" y="305177"/>
            <a:chExt cx="1231180" cy="2158056"/>
          </a:xfrm>
        </p:grpSpPr>
        <p:sp>
          <p:nvSpPr>
            <p:cNvPr id="109" name="Google Shape;109;p47"/>
            <p:cNvSpPr/>
            <p:nvPr/>
          </p:nvSpPr>
          <p:spPr>
            <a:xfrm>
              <a:off x="7712409" y="2356274"/>
              <a:ext cx="93145" cy="106959"/>
            </a:xfrm>
            <a:custGeom>
              <a:rect b="b" l="l" r="r" t="t"/>
              <a:pathLst>
                <a:path extrusionOk="0" h="3337" w="2906">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47"/>
            <p:cNvSpPr/>
            <p:nvPr/>
          </p:nvSpPr>
          <p:spPr>
            <a:xfrm>
              <a:off x="8777593" y="785135"/>
              <a:ext cx="124043" cy="142089"/>
            </a:xfrm>
            <a:custGeom>
              <a:rect b="b" l="l" r="r" t="t"/>
              <a:pathLst>
                <a:path extrusionOk="0" h="4433" w="387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1" name="Google Shape;111;p47"/>
            <p:cNvSpPr/>
            <p:nvPr/>
          </p:nvSpPr>
          <p:spPr>
            <a:xfrm>
              <a:off x="8819546" y="2201404"/>
              <a:ext cx="124043" cy="141736"/>
            </a:xfrm>
            <a:custGeom>
              <a:rect b="b" l="l" r="r" t="t"/>
              <a:pathLst>
                <a:path extrusionOk="0" h="4422" w="387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2" name="Google Shape;112;p47"/>
            <p:cNvSpPr/>
            <p:nvPr/>
          </p:nvSpPr>
          <p:spPr>
            <a:xfrm>
              <a:off x="8480530" y="305177"/>
              <a:ext cx="124043" cy="141736"/>
            </a:xfrm>
            <a:custGeom>
              <a:rect b="b" l="l" r="r" t="t"/>
              <a:pathLst>
                <a:path extrusionOk="0" h="4422" w="387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3" name="Google Shape;113;p47"/>
            <p:cNvSpPr/>
            <p:nvPr/>
          </p:nvSpPr>
          <p:spPr>
            <a:xfrm>
              <a:off x="8404568" y="1643660"/>
              <a:ext cx="124043" cy="142089"/>
            </a:xfrm>
            <a:custGeom>
              <a:rect b="b" l="l" r="r" t="t"/>
              <a:pathLst>
                <a:path extrusionOk="0" h="4433" w="387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1">
  <p:cSld name="CUSTOM_18_1">
    <p:spTree>
      <p:nvGrpSpPr>
        <p:cNvPr id="114" name="Shape 114"/>
        <p:cNvGrpSpPr/>
        <p:nvPr/>
      </p:nvGrpSpPr>
      <p:grpSpPr>
        <a:xfrm>
          <a:off x="0" y="0"/>
          <a:ext cx="0" cy="0"/>
          <a:chOff x="0" y="0"/>
          <a:chExt cx="0" cy="0"/>
        </a:xfrm>
      </p:grpSpPr>
      <p:sp>
        <p:nvSpPr>
          <p:cNvPr id="115" name="Google Shape;115;p48"/>
          <p:cNvSpPr/>
          <p:nvPr/>
        </p:nvSpPr>
        <p:spPr>
          <a:xfrm flipH="1" rot="10800000">
            <a:off x="5" y="-18316"/>
            <a:ext cx="1352275" cy="1504216"/>
          </a:xfrm>
          <a:custGeom>
            <a:rect b="b" l="l" r="r" t="t"/>
            <a:pathLst>
              <a:path extrusionOk="0" h="44662" w="54091">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p48"/>
          <p:cNvSpPr/>
          <p:nvPr/>
        </p:nvSpPr>
        <p:spPr>
          <a:xfrm flipH="1">
            <a:off x="7925080" y="4096485"/>
            <a:ext cx="1352275" cy="1504216"/>
          </a:xfrm>
          <a:custGeom>
            <a:rect b="b" l="l" r="r" t="t"/>
            <a:pathLst>
              <a:path extrusionOk="0" h="44662" w="54091">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ckground 2">
  <p:cSld name="CUSTOM_18_1_1">
    <p:spTree>
      <p:nvGrpSpPr>
        <p:cNvPr id="117" name="Shape 117"/>
        <p:cNvGrpSpPr/>
        <p:nvPr/>
      </p:nvGrpSpPr>
      <p:grpSpPr>
        <a:xfrm>
          <a:off x="0" y="0"/>
          <a:ext cx="0" cy="0"/>
          <a:chOff x="0" y="0"/>
          <a:chExt cx="0" cy="0"/>
        </a:xfrm>
      </p:grpSpPr>
      <p:sp>
        <p:nvSpPr>
          <p:cNvPr id="118" name="Google Shape;118;p49"/>
          <p:cNvSpPr/>
          <p:nvPr/>
        </p:nvSpPr>
        <p:spPr>
          <a:xfrm>
            <a:off x="6372501" y="-394225"/>
            <a:ext cx="2771500" cy="1601750"/>
          </a:xfrm>
          <a:custGeom>
            <a:rect b="b" l="l" r="r" t="t"/>
            <a:pathLst>
              <a:path extrusionOk="0" h="64070" w="110860">
                <a:moveTo>
                  <a:pt x="110789" y="0"/>
                </a:moveTo>
                <a:lnTo>
                  <a:pt x="1" y="119"/>
                </a:lnTo>
                <a:cubicBezTo>
                  <a:pt x="251" y="1405"/>
                  <a:pt x="584" y="2679"/>
                  <a:pt x="1025" y="3894"/>
                </a:cubicBezTo>
                <a:cubicBezTo>
                  <a:pt x="1049" y="3965"/>
                  <a:pt x="1072" y="4048"/>
                  <a:pt x="1108" y="4120"/>
                </a:cubicBezTo>
                <a:cubicBezTo>
                  <a:pt x="1120" y="4179"/>
                  <a:pt x="1132" y="4227"/>
                  <a:pt x="1144" y="4263"/>
                </a:cubicBezTo>
                <a:cubicBezTo>
                  <a:pt x="1251" y="4525"/>
                  <a:pt x="1358" y="4786"/>
                  <a:pt x="1465" y="5037"/>
                </a:cubicBezTo>
                <a:cubicBezTo>
                  <a:pt x="1680" y="5560"/>
                  <a:pt x="1918" y="6072"/>
                  <a:pt x="2180" y="6572"/>
                </a:cubicBezTo>
                <a:cubicBezTo>
                  <a:pt x="3013" y="8192"/>
                  <a:pt x="4001" y="9716"/>
                  <a:pt x="5168" y="11097"/>
                </a:cubicBezTo>
                <a:cubicBezTo>
                  <a:pt x="5252" y="11216"/>
                  <a:pt x="5359" y="11335"/>
                  <a:pt x="5466" y="11454"/>
                </a:cubicBezTo>
                <a:cubicBezTo>
                  <a:pt x="6537" y="12704"/>
                  <a:pt x="7740" y="13871"/>
                  <a:pt x="9038" y="14907"/>
                </a:cubicBezTo>
                <a:cubicBezTo>
                  <a:pt x="9157" y="15002"/>
                  <a:pt x="9276" y="15097"/>
                  <a:pt x="9395" y="15193"/>
                </a:cubicBezTo>
                <a:cubicBezTo>
                  <a:pt x="10871" y="16371"/>
                  <a:pt x="12479" y="17395"/>
                  <a:pt x="14146" y="18288"/>
                </a:cubicBezTo>
                <a:cubicBezTo>
                  <a:pt x="14360" y="18407"/>
                  <a:pt x="14586" y="18526"/>
                  <a:pt x="14824" y="18645"/>
                </a:cubicBezTo>
                <a:cubicBezTo>
                  <a:pt x="15527" y="19003"/>
                  <a:pt x="16241" y="19324"/>
                  <a:pt x="16955" y="19645"/>
                </a:cubicBezTo>
                <a:cubicBezTo>
                  <a:pt x="17074" y="19705"/>
                  <a:pt x="17194" y="19765"/>
                  <a:pt x="17313" y="19800"/>
                </a:cubicBezTo>
                <a:cubicBezTo>
                  <a:pt x="19777" y="20848"/>
                  <a:pt x="22337" y="21622"/>
                  <a:pt x="24885" y="22158"/>
                </a:cubicBezTo>
                <a:cubicBezTo>
                  <a:pt x="25004" y="22181"/>
                  <a:pt x="25123" y="22217"/>
                  <a:pt x="25242" y="22229"/>
                </a:cubicBezTo>
                <a:lnTo>
                  <a:pt x="25957" y="22360"/>
                </a:lnTo>
                <a:cubicBezTo>
                  <a:pt x="28207" y="22777"/>
                  <a:pt x="30517" y="23039"/>
                  <a:pt x="32815" y="23301"/>
                </a:cubicBezTo>
                <a:lnTo>
                  <a:pt x="33172" y="23348"/>
                </a:lnTo>
                <a:cubicBezTo>
                  <a:pt x="35732" y="23646"/>
                  <a:pt x="38291" y="23967"/>
                  <a:pt x="40756" y="24539"/>
                </a:cubicBezTo>
                <a:lnTo>
                  <a:pt x="41113" y="24634"/>
                </a:lnTo>
                <a:cubicBezTo>
                  <a:pt x="42101" y="24848"/>
                  <a:pt x="43078" y="25134"/>
                  <a:pt x="44030" y="25456"/>
                </a:cubicBezTo>
                <a:cubicBezTo>
                  <a:pt x="44340" y="25587"/>
                  <a:pt x="44661" y="25682"/>
                  <a:pt x="44983" y="25825"/>
                </a:cubicBezTo>
                <a:cubicBezTo>
                  <a:pt x="46269" y="26325"/>
                  <a:pt x="47507" y="26956"/>
                  <a:pt x="48686" y="27730"/>
                </a:cubicBezTo>
                <a:cubicBezTo>
                  <a:pt x="48805" y="27801"/>
                  <a:pt x="48924" y="27873"/>
                  <a:pt x="49043" y="27968"/>
                </a:cubicBezTo>
                <a:cubicBezTo>
                  <a:pt x="49067" y="27992"/>
                  <a:pt x="49114" y="28027"/>
                  <a:pt x="49150" y="28039"/>
                </a:cubicBezTo>
                <a:cubicBezTo>
                  <a:pt x="50995" y="29325"/>
                  <a:pt x="52519" y="30921"/>
                  <a:pt x="53924" y="32671"/>
                </a:cubicBezTo>
                <a:cubicBezTo>
                  <a:pt x="54008" y="32790"/>
                  <a:pt x="54115" y="32897"/>
                  <a:pt x="54210" y="33028"/>
                </a:cubicBezTo>
                <a:cubicBezTo>
                  <a:pt x="55043" y="34112"/>
                  <a:pt x="55829" y="35255"/>
                  <a:pt x="56603" y="36421"/>
                </a:cubicBezTo>
                <a:cubicBezTo>
                  <a:pt x="56722" y="36600"/>
                  <a:pt x="56841" y="36767"/>
                  <a:pt x="56960" y="36969"/>
                </a:cubicBezTo>
                <a:lnTo>
                  <a:pt x="58830" y="39874"/>
                </a:lnTo>
                <a:cubicBezTo>
                  <a:pt x="58913" y="39981"/>
                  <a:pt x="58984" y="40100"/>
                  <a:pt x="59068" y="40219"/>
                </a:cubicBezTo>
                <a:cubicBezTo>
                  <a:pt x="60318" y="42113"/>
                  <a:pt x="61604" y="43994"/>
                  <a:pt x="63092" y="45672"/>
                </a:cubicBezTo>
                <a:cubicBezTo>
                  <a:pt x="63521" y="46149"/>
                  <a:pt x="63949" y="46613"/>
                  <a:pt x="64414" y="47054"/>
                </a:cubicBezTo>
                <a:cubicBezTo>
                  <a:pt x="64461" y="47101"/>
                  <a:pt x="64509" y="47149"/>
                  <a:pt x="64545" y="47173"/>
                </a:cubicBezTo>
                <a:cubicBezTo>
                  <a:pt x="64628" y="47268"/>
                  <a:pt x="64711" y="47339"/>
                  <a:pt x="64783" y="47411"/>
                </a:cubicBezTo>
                <a:cubicBezTo>
                  <a:pt x="64819" y="47458"/>
                  <a:pt x="64866" y="47506"/>
                  <a:pt x="64902" y="47530"/>
                </a:cubicBezTo>
                <a:cubicBezTo>
                  <a:pt x="67188" y="49709"/>
                  <a:pt x="69772" y="51542"/>
                  <a:pt x="72486" y="53185"/>
                </a:cubicBezTo>
                <a:lnTo>
                  <a:pt x="72843" y="53412"/>
                </a:lnTo>
                <a:cubicBezTo>
                  <a:pt x="73320" y="53697"/>
                  <a:pt x="73796" y="53983"/>
                  <a:pt x="74272" y="54245"/>
                </a:cubicBezTo>
                <a:cubicBezTo>
                  <a:pt x="74474" y="54364"/>
                  <a:pt x="74689" y="54483"/>
                  <a:pt x="74903" y="54602"/>
                </a:cubicBezTo>
                <a:cubicBezTo>
                  <a:pt x="76606" y="55567"/>
                  <a:pt x="78368" y="56495"/>
                  <a:pt x="80094" y="57400"/>
                </a:cubicBezTo>
                <a:cubicBezTo>
                  <a:pt x="80189" y="57460"/>
                  <a:pt x="80309" y="57519"/>
                  <a:pt x="80416" y="57579"/>
                </a:cubicBezTo>
                <a:cubicBezTo>
                  <a:pt x="80535" y="57638"/>
                  <a:pt x="80654" y="57710"/>
                  <a:pt x="80773" y="57769"/>
                </a:cubicBezTo>
                <a:cubicBezTo>
                  <a:pt x="83237" y="59067"/>
                  <a:pt x="85774" y="60365"/>
                  <a:pt x="88345" y="61424"/>
                </a:cubicBezTo>
                <a:cubicBezTo>
                  <a:pt x="88381" y="61436"/>
                  <a:pt x="88405" y="61448"/>
                  <a:pt x="88441" y="61448"/>
                </a:cubicBezTo>
                <a:cubicBezTo>
                  <a:pt x="88524" y="61496"/>
                  <a:pt x="88619" y="61520"/>
                  <a:pt x="88702" y="61555"/>
                </a:cubicBezTo>
                <a:cubicBezTo>
                  <a:pt x="88917" y="61639"/>
                  <a:pt x="89119" y="61734"/>
                  <a:pt x="89333" y="61805"/>
                </a:cubicBezTo>
                <a:cubicBezTo>
                  <a:pt x="91596" y="62698"/>
                  <a:pt x="93917" y="63401"/>
                  <a:pt x="96275" y="63770"/>
                </a:cubicBezTo>
                <a:lnTo>
                  <a:pt x="96632" y="63818"/>
                </a:lnTo>
                <a:cubicBezTo>
                  <a:pt x="97382" y="63925"/>
                  <a:pt x="98120" y="64008"/>
                  <a:pt x="98870" y="64044"/>
                </a:cubicBezTo>
                <a:cubicBezTo>
                  <a:pt x="99248" y="64061"/>
                  <a:pt x="99624" y="64070"/>
                  <a:pt x="99999" y="64070"/>
                </a:cubicBezTo>
                <a:cubicBezTo>
                  <a:pt x="101424" y="64070"/>
                  <a:pt x="102836" y="63946"/>
                  <a:pt x="104240" y="63710"/>
                </a:cubicBezTo>
                <a:cubicBezTo>
                  <a:pt x="104359" y="63698"/>
                  <a:pt x="104478" y="63663"/>
                  <a:pt x="104597" y="63651"/>
                </a:cubicBezTo>
                <a:cubicBezTo>
                  <a:pt x="106657" y="63258"/>
                  <a:pt x="108634" y="62639"/>
                  <a:pt x="110550" y="61793"/>
                </a:cubicBezTo>
                <a:cubicBezTo>
                  <a:pt x="110646" y="61746"/>
                  <a:pt x="110765" y="61698"/>
                  <a:pt x="110860" y="61663"/>
                </a:cubicBezTo>
                <a:lnTo>
                  <a:pt x="110789" y="0"/>
                </a:ln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9" name="Google Shape;119;p49"/>
          <p:cNvSpPr/>
          <p:nvPr/>
        </p:nvSpPr>
        <p:spPr>
          <a:xfrm>
            <a:off x="-2413098" y="3714351"/>
            <a:ext cx="3586175" cy="1429150"/>
          </a:xfrm>
          <a:custGeom>
            <a:rect b="b" l="l" r="r" t="t"/>
            <a:pathLst>
              <a:path extrusionOk="0" h="57166" w="143447">
                <a:moveTo>
                  <a:pt x="91977" y="0"/>
                </a:moveTo>
                <a:cubicBezTo>
                  <a:pt x="90008" y="0"/>
                  <a:pt x="88029" y="153"/>
                  <a:pt x="85999" y="421"/>
                </a:cubicBezTo>
                <a:cubicBezTo>
                  <a:pt x="85880" y="445"/>
                  <a:pt x="85761" y="457"/>
                  <a:pt x="85642" y="480"/>
                </a:cubicBezTo>
                <a:cubicBezTo>
                  <a:pt x="83106" y="885"/>
                  <a:pt x="80641" y="1540"/>
                  <a:pt x="78260" y="2481"/>
                </a:cubicBezTo>
                <a:cubicBezTo>
                  <a:pt x="78200" y="2504"/>
                  <a:pt x="78129" y="2528"/>
                  <a:pt x="78069" y="2552"/>
                </a:cubicBezTo>
                <a:cubicBezTo>
                  <a:pt x="77950" y="2600"/>
                  <a:pt x="77831" y="2659"/>
                  <a:pt x="77712" y="2707"/>
                </a:cubicBezTo>
                <a:cubicBezTo>
                  <a:pt x="77605" y="2742"/>
                  <a:pt x="77486" y="2802"/>
                  <a:pt x="77379" y="2850"/>
                </a:cubicBezTo>
                <a:cubicBezTo>
                  <a:pt x="76069" y="3397"/>
                  <a:pt x="74795" y="4028"/>
                  <a:pt x="73557" y="4743"/>
                </a:cubicBezTo>
                <a:cubicBezTo>
                  <a:pt x="72378" y="5409"/>
                  <a:pt x="71247" y="6160"/>
                  <a:pt x="70128" y="6933"/>
                </a:cubicBezTo>
                <a:cubicBezTo>
                  <a:pt x="70009" y="7005"/>
                  <a:pt x="69890" y="7100"/>
                  <a:pt x="69771" y="7184"/>
                </a:cubicBezTo>
                <a:cubicBezTo>
                  <a:pt x="68616" y="8005"/>
                  <a:pt x="67473" y="8850"/>
                  <a:pt x="66342" y="9720"/>
                </a:cubicBezTo>
                <a:lnTo>
                  <a:pt x="65842" y="10077"/>
                </a:lnTo>
                <a:cubicBezTo>
                  <a:pt x="64627" y="10994"/>
                  <a:pt x="63425" y="11922"/>
                  <a:pt x="62186" y="12791"/>
                </a:cubicBezTo>
                <a:cubicBezTo>
                  <a:pt x="62067" y="12875"/>
                  <a:pt x="61948" y="12958"/>
                  <a:pt x="61829" y="13053"/>
                </a:cubicBezTo>
                <a:cubicBezTo>
                  <a:pt x="59734" y="14542"/>
                  <a:pt x="57567" y="15887"/>
                  <a:pt x="55245" y="16935"/>
                </a:cubicBezTo>
                <a:lnTo>
                  <a:pt x="54400" y="17292"/>
                </a:lnTo>
                <a:cubicBezTo>
                  <a:pt x="54352" y="17316"/>
                  <a:pt x="54293" y="17340"/>
                  <a:pt x="54257" y="17351"/>
                </a:cubicBezTo>
                <a:cubicBezTo>
                  <a:pt x="54138" y="17411"/>
                  <a:pt x="54019" y="17459"/>
                  <a:pt x="53900" y="17494"/>
                </a:cubicBezTo>
                <a:cubicBezTo>
                  <a:pt x="53400" y="17685"/>
                  <a:pt x="52923" y="17851"/>
                  <a:pt x="52435" y="18006"/>
                </a:cubicBezTo>
                <a:cubicBezTo>
                  <a:pt x="50423" y="18613"/>
                  <a:pt x="48375" y="18947"/>
                  <a:pt x="46303" y="19078"/>
                </a:cubicBezTo>
                <a:cubicBezTo>
                  <a:pt x="46184" y="19090"/>
                  <a:pt x="46065" y="19090"/>
                  <a:pt x="45946" y="19090"/>
                </a:cubicBezTo>
                <a:cubicBezTo>
                  <a:pt x="45378" y="19120"/>
                  <a:pt x="44808" y="19133"/>
                  <a:pt x="44236" y="19133"/>
                </a:cubicBezTo>
                <a:cubicBezTo>
                  <a:pt x="42296" y="19133"/>
                  <a:pt x="40342" y="18974"/>
                  <a:pt x="38374" y="18744"/>
                </a:cubicBezTo>
                <a:lnTo>
                  <a:pt x="38017" y="18709"/>
                </a:lnTo>
                <a:cubicBezTo>
                  <a:pt x="35481" y="18387"/>
                  <a:pt x="32957" y="17959"/>
                  <a:pt x="30444" y="17554"/>
                </a:cubicBezTo>
                <a:cubicBezTo>
                  <a:pt x="30325" y="17530"/>
                  <a:pt x="30206" y="17518"/>
                  <a:pt x="30087" y="17494"/>
                </a:cubicBezTo>
                <a:cubicBezTo>
                  <a:pt x="29670" y="17423"/>
                  <a:pt x="29230" y="17351"/>
                  <a:pt x="28801" y="17292"/>
                </a:cubicBezTo>
                <a:cubicBezTo>
                  <a:pt x="28754" y="17292"/>
                  <a:pt x="28718" y="17280"/>
                  <a:pt x="28670" y="17280"/>
                </a:cubicBezTo>
                <a:cubicBezTo>
                  <a:pt x="27861" y="17161"/>
                  <a:pt x="27051" y="17042"/>
                  <a:pt x="26241" y="16935"/>
                </a:cubicBezTo>
                <a:cubicBezTo>
                  <a:pt x="25003" y="16756"/>
                  <a:pt x="23753" y="16625"/>
                  <a:pt x="22503" y="16506"/>
                </a:cubicBezTo>
                <a:cubicBezTo>
                  <a:pt x="22384" y="16482"/>
                  <a:pt x="22265" y="16470"/>
                  <a:pt x="22146" y="16470"/>
                </a:cubicBezTo>
                <a:cubicBezTo>
                  <a:pt x="19748" y="16243"/>
                  <a:pt x="17339" y="16124"/>
                  <a:pt x="14920" y="16124"/>
                </a:cubicBezTo>
                <a:cubicBezTo>
                  <a:pt x="14804" y="16124"/>
                  <a:pt x="14689" y="16125"/>
                  <a:pt x="14573" y="16125"/>
                </a:cubicBezTo>
                <a:lnTo>
                  <a:pt x="14216" y="16125"/>
                </a:lnTo>
                <a:cubicBezTo>
                  <a:pt x="11692" y="16161"/>
                  <a:pt x="9144" y="16339"/>
                  <a:pt x="6644" y="16697"/>
                </a:cubicBezTo>
                <a:cubicBezTo>
                  <a:pt x="6525" y="16697"/>
                  <a:pt x="6406" y="16720"/>
                  <a:pt x="6287" y="16744"/>
                </a:cubicBezTo>
                <a:cubicBezTo>
                  <a:pt x="5882" y="16804"/>
                  <a:pt x="5501" y="16863"/>
                  <a:pt x="5096" y="16935"/>
                </a:cubicBezTo>
                <a:cubicBezTo>
                  <a:pt x="4465" y="17042"/>
                  <a:pt x="3858" y="17161"/>
                  <a:pt x="3250" y="17292"/>
                </a:cubicBezTo>
                <a:cubicBezTo>
                  <a:pt x="2905" y="17363"/>
                  <a:pt x="2548" y="17459"/>
                  <a:pt x="2203" y="17530"/>
                </a:cubicBezTo>
                <a:cubicBezTo>
                  <a:pt x="1476" y="17709"/>
                  <a:pt x="738" y="17899"/>
                  <a:pt x="0" y="18125"/>
                </a:cubicBezTo>
                <a:lnTo>
                  <a:pt x="0" y="57166"/>
                </a:lnTo>
                <a:lnTo>
                  <a:pt x="143447" y="57166"/>
                </a:lnTo>
                <a:cubicBezTo>
                  <a:pt x="143208" y="55856"/>
                  <a:pt x="142816" y="54570"/>
                  <a:pt x="142256" y="53368"/>
                </a:cubicBezTo>
                <a:lnTo>
                  <a:pt x="142077" y="53011"/>
                </a:lnTo>
                <a:cubicBezTo>
                  <a:pt x="141946" y="52725"/>
                  <a:pt x="141803" y="52463"/>
                  <a:pt x="141649" y="52189"/>
                </a:cubicBezTo>
                <a:cubicBezTo>
                  <a:pt x="141625" y="52177"/>
                  <a:pt x="141625" y="52141"/>
                  <a:pt x="141613" y="52130"/>
                </a:cubicBezTo>
                <a:cubicBezTo>
                  <a:pt x="141506" y="51963"/>
                  <a:pt x="141411" y="51784"/>
                  <a:pt x="141292" y="51618"/>
                </a:cubicBezTo>
                <a:cubicBezTo>
                  <a:pt x="139946" y="49498"/>
                  <a:pt x="138101" y="47772"/>
                  <a:pt x="136124" y="46164"/>
                </a:cubicBezTo>
                <a:cubicBezTo>
                  <a:pt x="135958" y="46045"/>
                  <a:pt x="135815" y="45926"/>
                  <a:pt x="135660" y="45807"/>
                </a:cubicBezTo>
                <a:cubicBezTo>
                  <a:pt x="135017" y="45283"/>
                  <a:pt x="134386" y="44795"/>
                  <a:pt x="133707" y="44295"/>
                </a:cubicBezTo>
                <a:cubicBezTo>
                  <a:pt x="133588" y="44224"/>
                  <a:pt x="133469" y="44129"/>
                  <a:pt x="133350" y="44033"/>
                </a:cubicBezTo>
                <a:cubicBezTo>
                  <a:pt x="132195" y="43164"/>
                  <a:pt x="131028" y="42307"/>
                  <a:pt x="129933" y="41402"/>
                </a:cubicBezTo>
                <a:cubicBezTo>
                  <a:pt x="129004" y="40640"/>
                  <a:pt x="128099" y="39818"/>
                  <a:pt x="127242" y="38961"/>
                </a:cubicBezTo>
                <a:cubicBezTo>
                  <a:pt x="127123" y="38842"/>
                  <a:pt x="127004" y="38723"/>
                  <a:pt x="126897" y="38604"/>
                </a:cubicBezTo>
                <a:cubicBezTo>
                  <a:pt x="126504" y="38199"/>
                  <a:pt x="126135" y="37806"/>
                  <a:pt x="125790" y="37390"/>
                </a:cubicBezTo>
                <a:cubicBezTo>
                  <a:pt x="125671" y="37259"/>
                  <a:pt x="125551" y="37128"/>
                  <a:pt x="125432" y="36985"/>
                </a:cubicBezTo>
                <a:cubicBezTo>
                  <a:pt x="124087" y="35366"/>
                  <a:pt x="122896" y="33615"/>
                  <a:pt x="122003" y="31734"/>
                </a:cubicBezTo>
                <a:lnTo>
                  <a:pt x="121825" y="31377"/>
                </a:lnTo>
                <a:cubicBezTo>
                  <a:pt x="120908" y="29436"/>
                  <a:pt x="120313" y="27365"/>
                  <a:pt x="120158" y="25186"/>
                </a:cubicBezTo>
                <a:cubicBezTo>
                  <a:pt x="120134" y="24971"/>
                  <a:pt x="120122" y="24745"/>
                  <a:pt x="120122" y="24519"/>
                </a:cubicBezTo>
                <a:lnTo>
                  <a:pt x="120122" y="24162"/>
                </a:lnTo>
                <a:cubicBezTo>
                  <a:pt x="120051" y="21888"/>
                  <a:pt x="120337" y="19554"/>
                  <a:pt x="120241" y="17304"/>
                </a:cubicBezTo>
                <a:cubicBezTo>
                  <a:pt x="120241" y="17185"/>
                  <a:pt x="120229" y="17066"/>
                  <a:pt x="120229" y="16947"/>
                </a:cubicBezTo>
                <a:cubicBezTo>
                  <a:pt x="120134" y="15601"/>
                  <a:pt x="119932" y="14315"/>
                  <a:pt x="119408" y="13077"/>
                </a:cubicBezTo>
                <a:cubicBezTo>
                  <a:pt x="119027" y="12148"/>
                  <a:pt x="118491" y="11303"/>
                  <a:pt x="117860" y="10529"/>
                </a:cubicBezTo>
                <a:cubicBezTo>
                  <a:pt x="117741" y="10386"/>
                  <a:pt x="117622" y="10232"/>
                  <a:pt x="117503" y="10101"/>
                </a:cubicBezTo>
                <a:lnTo>
                  <a:pt x="117491" y="10089"/>
                </a:lnTo>
                <a:cubicBezTo>
                  <a:pt x="117384" y="9970"/>
                  <a:pt x="117265" y="9851"/>
                  <a:pt x="117146" y="9731"/>
                </a:cubicBezTo>
                <a:cubicBezTo>
                  <a:pt x="116360" y="8898"/>
                  <a:pt x="115479" y="8148"/>
                  <a:pt x="114574" y="7457"/>
                </a:cubicBezTo>
                <a:cubicBezTo>
                  <a:pt x="113109" y="6338"/>
                  <a:pt x="111550" y="5338"/>
                  <a:pt x="109930" y="4457"/>
                </a:cubicBezTo>
                <a:cubicBezTo>
                  <a:pt x="109811" y="4397"/>
                  <a:pt x="109692" y="4326"/>
                  <a:pt x="109573" y="4266"/>
                </a:cubicBezTo>
                <a:cubicBezTo>
                  <a:pt x="108585" y="3743"/>
                  <a:pt x="107597" y="3290"/>
                  <a:pt x="106585" y="2873"/>
                </a:cubicBezTo>
                <a:cubicBezTo>
                  <a:pt x="106263" y="2754"/>
                  <a:pt x="105966" y="2635"/>
                  <a:pt x="105656" y="2516"/>
                </a:cubicBezTo>
                <a:cubicBezTo>
                  <a:pt x="104454" y="2052"/>
                  <a:pt x="103227" y="1647"/>
                  <a:pt x="101977" y="1326"/>
                </a:cubicBezTo>
                <a:cubicBezTo>
                  <a:pt x="101858" y="1278"/>
                  <a:pt x="101739" y="1242"/>
                  <a:pt x="101620" y="1219"/>
                </a:cubicBezTo>
                <a:cubicBezTo>
                  <a:pt x="99155" y="576"/>
                  <a:pt x="96607" y="195"/>
                  <a:pt x="94048" y="52"/>
                </a:cubicBezTo>
                <a:cubicBezTo>
                  <a:pt x="93928" y="40"/>
                  <a:pt x="93809" y="40"/>
                  <a:pt x="93690" y="40"/>
                </a:cubicBezTo>
                <a:cubicBezTo>
                  <a:pt x="93119" y="13"/>
                  <a:pt x="92549" y="0"/>
                  <a:pt x="91977" y="0"/>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6" name="Shape 126"/>
        <p:cNvGrpSpPr/>
        <p:nvPr/>
      </p:nvGrpSpPr>
      <p:grpSpPr>
        <a:xfrm>
          <a:off x="0" y="0"/>
          <a:ext cx="0" cy="0"/>
          <a:chOff x="0" y="0"/>
          <a:chExt cx="0" cy="0"/>
        </a:xfrm>
      </p:grpSpPr>
      <p:sp>
        <p:nvSpPr>
          <p:cNvPr id="127" name="Google Shape;127;p35"/>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8" name="Google Shape;128;p35"/>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29" name="Google Shape;129;p35"/>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0" name="Shape 130"/>
        <p:cNvGrpSpPr/>
        <p:nvPr/>
      </p:nvGrpSpPr>
      <p:grpSpPr>
        <a:xfrm>
          <a:off x="0" y="0"/>
          <a:ext cx="0" cy="0"/>
          <a:chOff x="0" y="0"/>
          <a:chExt cx="0" cy="0"/>
        </a:xfrm>
      </p:grpSpPr>
      <p:sp>
        <p:nvSpPr>
          <p:cNvPr id="131" name="Google Shape;131;p50"/>
          <p:cNvSpPr txBox="1"/>
          <p:nvPr>
            <p:ph type="ctrTitle"/>
          </p:nvPr>
        </p:nvSpPr>
        <p:spPr>
          <a:xfrm>
            <a:off x="685800" y="1597823"/>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2" name="Google Shape;132;p50"/>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33" name="Google Shape;133;p50"/>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4" name="Google Shape;134;p50"/>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35" name="Google Shape;135;p50"/>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6" name="Shape 136"/>
        <p:cNvGrpSpPr/>
        <p:nvPr/>
      </p:nvGrpSpPr>
      <p:grpSpPr>
        <a:xfrm>
          <a:off x="0" y="0"/>
          <a:ext cx="0" cy="0"/>
          <a:chOff x="0" y="0"/>
          <a:chExt cx="0" cy="0"/>
        </a:xfrm>
      </p:grpSpPr>
      <p:sp>
        <p:nvSpPr>
          <p:cNvPr id="137" name="Google Shape;137;p5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38" name="Google Shape;138;p51"/>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39" name="Google Shape;139;p51"/>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51"/>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1" name="Google Shape;141;p51"/>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2" name="Shape 142"/>
        <p:cNvGrpSpPr/>
        <p:nvPr/>
      </p:nvGrpSpPr>
      <p:grpSpPr>
        <a:xfrm>
          <a:off x="0" y="0"/>
          <a:ext cx="0" cy="0"/>
          <a:chOff x="0" y="0"/>
          <a:chExt cx="0" cy="0"/>
        </a:xfrm>
      </p:grpSpPr>
      <p:sp>
        <p:nvSpPr>
          <p:cNvPr id="143" name="Google Shape;143;p52"/>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44" name="Google Shape;144;p52"/>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145" name="Google Shape;145;p52"/>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6" name="Google Shape;146;p52"/>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52"/>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48" name="Shape 148"/>
        <p:cNvGrpSpPr/>
        <p:nvPr/>
      </p:nvGrpSpPr>
      <p:grpSpPr>
        <a:xfrm>
          <a:off x="0" y="0"/>
          <a:ext cx="0" cy="0"/>
          <a:chOff x="0" y="0"/>
          <a:chExt cx="0" cy="0"/>
        </a:xfrm>
      </p:grpSpPr>
      <p:sp>
        <p:nvSpPr>
          <p:cNvPr id="149" name="Google Shape;149;p5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0" name="Google Shape;150;p53"/>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51" name="Google Shape;151;p53"/>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152" name="Google Shape;152;p53"/>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53"/>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4" name="Google Shape;154;p53"/>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6" name="Shape 46"/>
        <p:cNvGrpSpPr/>
        <p:nvPr/>
      </p:nvGrpSpPr>
      <p:grpSpPr>
        <a:xfrm>
          <a:off x="0" y="0"/>
          <a:ext cx="0" cy="0"/>
          <a:chOff x="0" y="0"/>
          <a:chExt cx="0" cy="0"/>
        </a:xfrm>
      </p:grpSpPr>
      <p:sp>
        <p:nvSpPr>
          <p:cNvPr id="47" name="Google Shape;47;p31"/>
          <p:cNvSpPr txBox="1"/>
          <p:nvPr>
            <p:ph type="title"/>
          </p:nvPr>
        </p:nvSpPr>
        <p:spPr>
          <a:xfrm>
            <a:off x="311700" y="2150850"/>
            <a:ext cx="8520600" cy="841800"/>
          </a:xfrm>
          <a:prstGeom prst="rect">
            <a:avLst/>
          </a:prstGeom>
          <a:noFill/>
          <a:ln>
            <a:noFill/>
          </a:ln>
        </p:spPr>
        <p:txBody>
          <a:bodyPr anchorCtr="0" anchor="ctr" bIns="91400" lIns="91400" spcFirstLastPara="1" rIns="91400" wrap="square" tIns="91400">
            <a:no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55" name="Shape 155"/>
        <p:cNvGrpSpPr/>
        <p:nvPr/>
      </p:nvGrpSpPr>
      <p:grpSpPr>
        <a:xfrm>
          <a:off x="0" y="0"/>
          <a:ext cx="0" cy="0"/>
          <a:chOff x="0" y="0"/>
          <a:chExt cx="0" cy="0"/>
        </a:xfrm>
      </p:grpSpPr>
      <p:sp>
        <p:nvSpPr>
          <p:cNvPr id="156" name="Google Shape;156;p5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57" name="Google Shape;157;p54"/>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58" name="Google Shape;158;p54"/>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59" name="Google Shape;159;p54"/>
          <p:cNvSpPr txBox="1"/>
          <p:nvPr>
            <p:ph idx="3" type="body"/>
          </p:nvPr>
        </p:nvSpPr>
        <p:spPr>
          <a:xfrm>
            <a:off x="4645031"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160" name="Google Shape;160;p54"/>
          <p:cNvSpPr txBox="1"/>
          <p:nvPr>
            <p:ph idx="4" type="body"/>
          </p:nvPr>
        </p:nvSpPr>
        <p:spPr>
          <a:xfrm>
            <a:off x="4645031" y="1631156"/>
            <a:ext cx="4041775"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161" name="Google Shape;161;p54"/>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2" name="Google Shape;162;p54"/>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54"/>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64" name="Shape 164"/>
        <p:cNvGrpSpPr/>
        <p:nvPr/>
      </p:nvGrpSpPr>
      <p:grpSpPr>
        <a:xfrm>
          <a:off x="0" y="0"/>
          <a:ext cx="0" cy="0"/>
          <a:chOff x="0" y="0"/>
          <a:chExt cx="0" cy="0"/>
        </a:xfrm>
      </p:grpSpPr>
      <p:sp>
        <p:nvSpPr>
          <p:cNvPr id="165" name="Google Shape;165;p5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66" name="Google Shape;166;p55"/>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7" name="Google Shape;167;p55"/>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55"/>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9" name="Shape 169"/>
        <p:cNvGrpSpPr/>
        <p:nvPr/>
      </p:nvGrpSpPr>
      <p:grpSpPr>
        <a:xfrm>
          <a:off x="0" y="0"/>
          <a:ext cx="0" cy="0"/>
          <a:chOff x="0" y="0"/>
          <a:chExt cx="0" cy="0"/>
        </a:xfrm>
      </p:grpSpPr>
      <p:sp>
        <p:nvSpPr>
          <p:cNvPr id="170" name="Google Shape;170;p56"/>
          <p:cNvSpPr txBox="1"/>
          <p:nvPr>
            <p:ph type="title"/>
          </p:nvPr>
        </p:nvSpPr>
        <p:spPr>
          <a:xfrm>
            <a:off x="457205" y="204787"/>
            <a:ext cx="3008313" cy="8715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1" name="Google Shape;171;p56"/>
          <p:cNvSpPr txBox="1"/>
          <p:nvPr>
            <p:ph idx="1" type="body"/>
          </p:nvPr>
        </p:nvSpPr>
        <p:spPr>
          <a:xfrm>
            <a:off x="3575050" y="204792"/>
            <a:ext cx="5111750" cy="438983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172" name="Google Shape;172;p56"/>
          <p:cNvSpPr txBox="1"/>
          <p:nvPr>
            <p:ph idx="2" type="body"/>
          </p:nvPr>
        </p:nvSpPr>
        <p:spPr>
          <a:xfrm>
            <a:off x="457205" y="1076328"/>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73" name="Google Shape;173;p56"/>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56"/>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5" name="Google Shape;175;p56"/>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76" name="Shape 176"/>
        <p:cNvGrpSpPr/>
        <p:nvPr/>
      </p:nvGrpSpPr>
      <p:grpSpPr>
        <a:xfrm>
          <a:off x="0" y="0"/>
          <a:ext cx="0" cy="0"/>
          <a:chOff x="0" y="0"/>
          <a:chExt cx="0" cy="0"/>
        </a:xfrm>
      </p:grpSpPr>
      <p:sp>
        <p:nvSpPr>
          <p:cNvPr id="177" name="Google Shape;177;p57"/>
          <p:cNvSpPr txBox="1"/>
          <p:nvPr>
            <p:ph type="title"/>
          </p:nvPr>
        </p:nvSpPr>
        <p:spPr>
          <a:xfrm>
            <a:off x="1792288" y="3600451"/>
            <a:ext cx="5486400" cy="42505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8" name="Google Shape;178;p57"/>
          <p:cNvSpPr/>
          <p:nvPr>
            <p:ph idx="2" type="pic"/>
          </p:nvPr>
        </p:nvSpPr>
        <p:spPr>
          <a:xfrm>
            <a:off x="1792288" y="459581"/>
            <a:ext cx="5486400" cy="3086100"/>
          </a:xfrm>
          <a:prstGeom prst="rect">
            <a:avLst/>
          </a:prstGeom>
          <a:noFill/>
          <a:ln>
            <a:noFill/>
          </a:ln>
        </p:spPr>
      </p:sp>
      <p:sp>
        <p:nvSpPr>
          <p:cNvPr id="179" name="Google Shape;179;p57"/>
          <p:cNvSpPr txBox="1"/>
          <p:nvPr>
            <p:ph idx="1" type="body"/>
          </p:nvPr>
        </p:nvSpPr>
        <p:spPr>
          <a:xfrm>
            <a:off x="1792288" y="4025507"/>
            <a:ext cx="5486400" cy="60364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180" name="Google Shape;180;p57"/>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57"/>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57"/>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3" name="Shape 183"/>
        <p:cNvGrpSpPr/>
        <p:nvPr/>
      </p:nvGrpSpPr>
      <p:grpSpPr>
        <a:xfrm>
          <a:off x="0" y="0"/>
          <a:ext cx="0" cy="0"/>
          <a:chOff x="0" y="0"/>
          <a:chExt cx="0" cy="0"/>
        </a:xfrm>
      </p:grpSpPr>
      <p:sp>
        <p:nvSpPr>
          <p:cNvPr id="184" name="Google Shape;184;p5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85" name="Google Shape;185;p58"/>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86" name="Google Shape;186;p58"/>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58"/>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58"/>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89" name="Shape 189"/>
        <p:cNvGrpSpPr/>
        <p:nvPr/>
      </p:nvGrpSpPr>
      <p:grpSpPr>
        <a:xfrm>
          <a:off x="0" y="0"/>
          <a:ext cx="0" cy="0"/>
          <a:chOff x="0" y="0"/>
          <a:chExt cx="0" cy="0"/>
        </a:xfrm>
      </p:grpSpPr>
      <p:sp>
        <p:nvSpPr>
          <p:cNvPr id="190" name="Google Shape;190;p59"/>
          <p:cNvSpPr txBox="1"/>
          <p:nvPr>
            <p:ph type="title"/>
          </p:nvPr>
        </p:nvSpPr>
        <p:spPr>
          <a:xfrm rot="5400000">
            <a:off x="5463778" y="1371602"/>
            <a:ext cx="4388644"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91" name="Google Shape;191;p59"/>
          <p:cNvSpPr txBox="1"/>
          <p:nvPr>
            <p:ph idx="1" type="body"/>
          </p:nvPr>
        </p:nvSpPr>
        <p:spPr>
          <a:xfrm rot="5400000">
            <a:off x="1272778" y="-609598"/>
            <a:ext cx="4388644"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192" name="Google Shape;192;p59"/>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59"/>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59"/>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1" name="Shape 201"/>
        <p:cNvGrpSpPr/>
        <p:nvPr/>
      </p:nvGrpSpPr>
      <p:grpSpPr>
        <a:xfrm>
          <a:off x="0" y="0"/>
          <a:ext cx="0" cy="0"/>
          <a:chOff x="0" y="0"/>
          <a:chExt cx="0" cy="0"/>
        </a:xfrm>
      </p:grpSpPr>
      <p:sp>
        <p:nvSpPr>
          <p:cNvPr id="202" name="Google Shape;202;p37"/>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37"/>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4" name="Google Shape;204;p37"/>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5" name="Shape 205"/>
        <p:cNvGrpSpPr/>
        <p:nvPr/>
      </p:nvGrpSpPr>
      <p:grpSpPr>
        <a:xfrm>
          <a:off x="0" y="0"/>
          <a:ext cx="0" cy="0"/>
          <a:chOff x="0" y="0"/>
          <a:chExt cx="0" cy="0"/>
        </a:xfrm>
      </p:grpSpPr>
      <p:sp>
        <p:nvSpPr>
          <p:cNvPr id="206" name="Google Shape;206;p60"/>
          <p:cNvSpPr txBox="1"/>
          <p:nvPr>
            <p:ph type="ctrTitle"/>
          </p:nvPr>
        </p:nvSpPr>
        <p:spPr>
          <a:xfrm>
            <a:off x="685800" y="1597822"/>
            <a:ext cx="7772400" cy="1102519"/>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07" name="Google Shape;207;p60"/>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08" name="Google Shape;208;p60"/>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60"/>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60"/>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1" name="Shape 211"/>
        <p:cNvGrpSpPr/>
        <p:nvPr/>
      </p:nvGrpSpPr>
      <p:grpSpPr>
        <a:xfrm>
          <a:off x="0" y="0"/>
          <a:ext cx="0" cy="0"/>
          <a:chOff x="0" y="0"/>
          <a:chExt cx="0" cy="0"/>
        </a:xfrm>
      </p:grpSpPr>
      <p:sp>
        <p:nvSpPr>
          <p:cNvPr id="212" name="Google Shape;212;p61"/>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3" name="Google Shape;213;p61"/>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14" name="Google Shape;214;p61"/>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61"/>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61"/>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7" name="Shape 217"/>
        <p:cNvGrpSpPr/>
        <p:nvPr/>
      </p:nvGrpSpPr>
      <p:grpSpPr>
        <a:xfrm>
          <a:off x="0" y="0"/>
          <a:ext cx="0" cy="0"/>
          <a:chOff x="0" y="0"/>
          <a:chExt cx="0" cy="0"/>
        </a:xfrm>
      </p:grpSpPr>
      <p:sp>
        <p:nvSpPr>
          <p:cNvPr id="218" name="Google Shape;218;p62"/>
          <p:cNvSpPr txBox="1"/>
          <p:nvPr>
            <p:ph type="title"/>
          </p:nvPr>
        </p:nvSpPr>
        <p:spPr>
          <a:xfrm>
            <a:off x="722313" y="3305176"/>
            <a:ext cx="7772400" cy="1021556"/>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19" name="Google Shape;219;p62"/>
          <p:cNvSpPr txBox="1"/>
          <p:nvPr>
            <p:ph idx="1" type="body"/>
          </p:nvPr>
        </p:nvSpPr>
        <p:spPr>
          <a:xfrm>
            <a:off x="722313" y="2180035"/>
            <a:ext cx="7772400" cy="1125140"/>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220" name="Google Shape;220;p62"/>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62"/>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2" name="Google Shape;222;p62"/>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CUSTOM">
    <p:bg>
      <p:bgPr>
        <a:solidFill>
          <a:schemeClr val="lt1"/>
        </a:solidFill>
      </p:bgPr>
    </p:bg>
    <p:spTree>
      <p:nvGrpSpPr>
        <p:cNvPr id="48" name="Shape 48"/>
        <p:cNvGrpSpPr/>
        <p:nvPr/>
      </p:nvGrpSpPr>
      <p:grpSpPr>
        <a:xfrm>
          <a:off x="0" y="0"/>
          <a:ext cx="0" cy="0"/>
          <a:chOff x="0" y="0"/>
          <a:chExt cx="0" cy="0"/>
        </a:xfrm>
      </p:grpSpPr>
      <p:sp>
        <p:nvSpPr>
          <p:cNvPr id="49" name="Google Shape;49;p32">
            <a:hlinkClick action="ppaction://hlinksldjump" r:id="rId2"/>
          </p:cNvPr>
          <p:cNvSpPr txBox="1"/>
          <p:nvPr>
            <p:ph type="title"/>
          </p:nvPr>
        </p:nvSpPr>
        <p:spPr>
          <a:xfrm>
            <a:off x="849913" y="1790175"/>
            <a:ext cx="557400" cy="415500"/>
          </a:xfrm>
          <a:prstGeom prst="rect">
            <a:avLst/>
          </a:prstGeom>
          <a:noFill/>
          <a:ln>
            <a:noFill/>
          </a:ln>
        </p:spPr>
        <p:txBody>
          <a:bodyPr anchorCtr="0" anchor="ctr" bIns="91400" lIns="91400" spcFirstLastPara="1" rIns="91400" wrap="square" tIns="91400">
            <a:noAutofit/>
          </a:bodyPr>
          <a:lstStyle>
            <a:lvl1pPr lvl="0" algn="ctr">
              <a:lnSpc>
                <a:spcPct val="100000"/>
              </a:lnSpc>
              <a:spcBef>
                <a:spcPts val="0"/>
              </a:spcBef>
              <a:spcAft>
                <a:spcPts val="0"/>
              </a:spcAft>
              <a:buClr>
                <a:schemeClr val="accent5"/>
              </a:buClr>
              <a:buSzPts val="3600"/>
              <a:buNone/>
              <a:defRPr sz="3600">
                <a:solidFill>
                  <a:schemeClr val="lt1"/>
                </a:solidFill>
              </a:defRPr>
            </a:lvl1pPr>
            <a:lvl2pPr lvl="1" algn="ctr">
              <a:lnSpc>
                <a:spcPct val="100000"/>
              </a:lnSpc>
              <a:spcBef>
                <a:spcPts val="0"/>
              </a:spcBef>
              <a:spcAft>
                <a:spcPts val="0"/>
              </a:spcAft>
              <a:buClr>
                <a:schemeClr val="accent5"/>
              </a:buClr>
              <a:buSzPts val="3600"/>
              <a:buNone/>
              <a:defRPr sz="3600">
                <a:solidFill>
                  <a:schemeClr val="accent5"/>
                </a:solidFill>
              </a:defRPr>
            </a:lvl2pPr>
            <a:lvl3pPr lvl="2" algn="ctr">
              <a:lnSpc>
                <a:spcPct val="100000"/>
              </a:lnSpc>
              <a:spcBef>
                <a:spcPts val="0"/>
              </a:spcBef>
              <a:spcAft>
                <a:spcPts val="0"/>
              </a:spcAft>
              <a:buClr>
                <a:schemeClr val="accent5"/>
              </a:buClr>
              <a:buSzPts val="3600"/>
              <a:buNone/>
              <a:defRPr sz="3600">
                <a:solidFill>
                  <a:schemeClr val="accent5"/>
                </a:solidFill>
              </a:defRPr>
            </a:lvl3pPr>
            <a:lvl4pPr lvl="3" algn="ctr">
              <a:lnSpc>
                <a:spcPct val="100000"/>
              </a:lnSpc>
              <a:spcBef>
                <a:spcPts val="0"/>
              </a:spcBef>
              <a:spcAft>
                <a:spcPts val="0"/>
              </a:spcAft>
              <a:buClr>
                <a:schemeClr val="accent5"/>
              </a:buClr>
              <a:buSzPts val="3600"/>
              <a:buNone/>
              <a:defRPr sz="3600">
                <a:solidFill>
                  <a:schemeClr val="accent5"/>
                </a:solidFill>
              </a:defRPr>
            </a:lvl4pPr>
            <a:lvl5pPr lvl="4" algn="ctr">
              <a:lnSpc>
                <a:spcPct val="100000"/>
              </a:lnSpc>
              <a:spcBef>
                <a:spcPts val="0"/>
              </a:spcBef>
              <a:spcAft>
                <a:spcPts val="0"/>
              </a:spcAft>
              <a:buClr>
                <a:schemeClr val="accent5"/>
              </a:buClr>
              <a:buSzPts val="3600"/>
              <a:buNone/>
              <a:defRPr sz="3600">
                <a:solidFill>
                  <a:schemeClr val="accent5"/>
                </a:solidFill>
              </a:defRPr>
            </a:lvl5pPr>
            <a:lvl6pPr lvl="5" algn="ctr">
              <a:lnSpc>
                <a:spcPct val="100000"/>
              </a:lnSpc>
              <a:spcBef>
                <a:spcPts val="0"/>
              </a:spcBef>
              <a:spcAft>
                <a:spcPts val="0"/>
              </a:spcAft>
              <a:buClr>
                <a:schemeClr val="accent5"/>
              </a:buClr>
              <a:buSzPts val="3600"/>
              <a:buNone/>
              <a:defRPr sz="3600">
                <a:solidFill>
                  <a:schemeClr val="accent5"/>
                </a:solidFill>
              </a:defRPr>
            </a:lvl6pPr>
            <a:lvl7pPr lvl="6" algn="ctr">
              <a:lnSpc>
                <a:spcPct val="100000"/>
              </a:lnSpc>
              <a:spcBef>
                <a:spcPts val="0"/>
              </a:spcBef>
              <a:spcAft>
                <a:spcPts val="0"/>
              </a:spcAft>
              <a:buClr>
                <a:schemeClr val="accent5"/>
              </a:buClr>
              <a:buSzPts val="3600"/>
              <a:buNone/>
              <a:defRPr sz="3600">
                <a:solidFill>
                  <a:schemeClr val="accent5"/>
                </a:solidFill>
              </a:defRPr>
            </a:lvl7pPr>
            <a:lvl8pPr lvl="7" algn="ctr">
              <a:lnSpc>
                <a:spcPct val="100000"/>
              </a:lnSpc>
              <a:spcBef>
                <a:spcPts val="0"/>
              </a:spcBef>
              <a:spcAft>
                <a:spcPts val="0"/>
              </a:spcAft>
              <a:buClr>
                <a:schemeClr val="accent5"/>
              </a:buClr>
              <a:buSzPts val="3600"/>
              <a:buNone/>
              <a:defRPr sz="3600">
                <a:solidFill>
                  <a:schemeClr val="accent5"/>
                </a:solidFill>
              </a:defRPr>
            </a:lvl8pPr>
            <a:lvl9pPr lvl="8" algn="ctr">
              <a:lnSpc>
                <a:spcPct val="100000"/>
              </a:lnSpc>
              <a:spcBef>
                <a:spcPts val="0"/>
              </a:spcBef>
              <a:spcAft>
                <a:spcPts val="0"/>
              </a:spcAft>
              <a:buClr>
                <a:schemeClr val="accent5"/>
              </a:buClr>
              <a:buSzPts val="3600"/>
              <a:buNone/>
              <a:defRPr sz="3600">
                <a:solidFill>
                  <a:schemeClr val="accent5"/>
                </a:solidFill>
              </a:defRPr>
            </a:lvl9pPr>
          </a:lstStyle>
          <a:p/>
        </p:txBody>
      </p:sp>
      <p:sp>
        <p:nvSpPr>
          <p:cNvPr id="50" name="Google Shape;50;p32"/>
          <p:cNvSpPr txBox="1"/>
          <p:nvPr>
            <p:ph idx="2" type="title"/>
          </p:nvPr>
        </p:nvSpPr>
        <p:spPr>
          <a:xfrm>
            <a:off x="3441713" y="1790175"/>
            <a:ext cx="557400" cy="415500"/>
          </a:xfrm>
          <a:prstGeom prst="rect">
            <a:avLst/>
          </a:prstGeom>
          <a:noFill/>
          <a:ln>
            <a:noFill/>
          </a:ln>
        </p:spPr>
        <p:txBody>
          <a:bodyPr anchorCtr="0" anchor="ctr" bIns="91400" lIns="91400" spcFirstLastPara="1" rIns="91400" wrap="square" tIns="91400">
            <a:noAutofit/>
          </a:bodyPr>
          <a:lstStyle>
            <a:lvl1pPr lvl="0" algn="ctr">
              <a:lnSpc>
                <a:spcPct val="100000"/>
              </a:lnSpc>
              <a:spcBef>
                <a:spcPts val="0"/>
              </a:spcBef>
              <a:spcAft>
                <a:spcPts val="0"/>
              </a:spcAft>
              <a:buClr>
                <a:schemeClr val="accent5"/>
              </a:buClr>
              <a:buSzPts val="3600"/>
              <a:buNone/>
              <a:defRPr sz="3600">
                <a:solidFill>
                  <a:schemeClr val="lt1"/>
                </a:solidFill>
              </a:defRPr>
            </a:lvl1pPr>
            <a:lvl2pPr lvl="1" algn="ctr">
              <a:lnSpc>
                <a:spcPct val="100000"/>
              </a:lnSpc>
              <a:spcBef>
                <a:spcPts val="0"/>
              </a:spcBef>
              <a:spcAft>
                <a:spcPts val="0"/>
              </a:spcAft>
              <a:buClr>
                <a:schemeClr val="accent5"/>
              </a:buClr>
              <a:buSzPts val="3600"/>
              <a:buNone/>
              <a:defRPr sz="3600">
                <a:solidFill>
                  <a:schemeClr val="accent5"/>
                </a:solidFill>
              </a:defRPr>
            </a:lvl2pPr>
            <a:lvl3pPr lvl="2" algn="ctr">
              <a:lnSpc>
                <a:spcPct val="100000"/>
              </a:lnSpc>
              <a:spcBef>
                <a:spcPts val="0"/>
              </a:spcBef>
              <a:spcAft>
                <a:spcPts val="0"/>
              </a:spcAft>
              <a:buClr>
                <a:schemeClr val="accent5"/>
              </a:buClr>
              <a:buSzPts val="3600"/>
              <a:buNone/>
              <a:defRPr sz="3600">
                <a:solidFill>
                  <a:schemeClr val="accent5"/>
                </a:solidFill>
              </a:defRPr>
            </a:lvl3pPr>
            <a:lvl4pPr lvl="3" algn="ctr">
              <a:lnSpc>
                <a:spcPct val="100000"/>
              </a:lnSpc>
              <a:spcBef>
                <a:spcPts val="0"/>
              </a:spcBef>
              <a:spcAft>
                <a:spcPts val="0"/>
              </a:spcAft>
              <a:buClr>
                <a:schemeClr val="accent5"/>
              </a:buClr>
              <a:buSzPts val="3600"/>
              <a:buNone/>
              <a:defRPr sz="3600">
                <a:solidFill>
                  <a:schemeClr val="accent5"/>
                </a:solidFill>
              </a:defRPr>
            </a:lvl4pPr>
            <a:lvl5pPr lvl="4" algn="ctr">
              <a:lnSpc>
                <a:spcPct val="100000"/>
              </a:lnSpc>
              <a:spcBef>
                <a:spcPts val="0"/>
              </a:spcBef>
              <a:spcAft>
                <a:spcPts val="0"/>
              </a:spcAft>
              <a:buClr>
                <a:schemeClr val="accent5"/>
              </a:buClr>
              <a:buSzPts val="3600"/>
              <a:buNone/>
              <a:defRPr sz="3600">
                <a:solidFill>
                  <a:schemeClr val="accent5"/>
                </a:solidFill>
              </a:defRPr>
            </a:lvl5pPr>
            <a:lvl6pPr lvl="5" algn="ctr">
              <a:lnSpc>
                <a:spcPct val="100000"/>
              </a:lnSpc>
              <a:spcBef>
                <a:spcPts val="0"/>
              </a:spcBef>
              <a:spcAft>
                <a:spcPts val="0"/>
              </a:spcAft>
              <a:buClr>
                <a:schemeClr val="accent5"/>
              </a:buClr>
              <a:buSzPts val="3600"/>
              <a:buNone/>
              <a:defRPr sz="3600">
                <a:solidFill>
                  <a:schemeClr val="accent5"/>
                </a:solidFill>
              </a:defRPr>
            </a:lvl6pPr>
            <a:lvl7pPr lvl="6" algn="ctr">
              <a:lnSpc>
                <a:spcPct val="100000"/>
              </a:lnSpc>
              <a:spcBef>
                <a:spcPts val="0"/>
              </a:spcBef>
              <a:spcAft>
                <a:spcPts val="0"/>
              </a:spcAft>
              <a:buClr>
                <a:schemeClr val="accent5"/>
              </a:buClr>
              <a:buSzPts val="3600"/>
              <a:buNone/>
              <a:defRPr sz="3600">
                <a:solidFill>
                  <a:schemeClr val="accent5"/>
                </a:solidFill>
              </a:defRPr>
            </a:lvl7pPr>
            <a:lvl8pPr lvl="7" algn="ctr">
              <a:lnSpc>
                <a:spcPct val="100000"/>
              </a:lnSpc>
              <a:spcBef>
                <a:spcPts val="0"/>
              </a:spcBef>
              <a:spcAft>
                <a:spcPts val="0"/>
              </a:spcAft>
              <a:buClr>
                <a:schemeClr val="accent5"/>
              </a:buClr>
              <a:buSzPts val="3600"/>
              <a:buNone/>
              <a:defRPr sz="3600">
                <a:solidFill>
                  <a:schemeClr val="accent5"/>
                </a:solidFill>
              </a:defRPr>
            </a:lvl8pPr>
            <a:lvl9pPr lvl="8" algn="ctr">
              <a:lnSpc>
                <a:spcPct val="100000"/>
              </a:lnSpc>
              <a:spcBef>
                <a:spcPts val="0"/>
              </a:spcBef>
              <a:spcAft>
                <a:spcPts val="0"/>
              </a:spcAft>
              <a:buClr>
                <a:schemeClr val="accent5"/>
              </a:buClr>
              <a:buSzPts val="3600"/>
              <a:buNone/>
              <a:defRPr sz="3600">
                <a:solidFill>
                  <a:schemeClr val="accent5"/>
                </a:solidFill>
              </a:defRPr>
            </a:lvl9pPr>
          </a:lstStyle>
          <a:p/>
        </p:txBody>
      </p:sp>
      <p:sp>
        <p:nvSpPr>
          <p:cNvPr id="51" name="Google Shape;51;p32"/>
          <p:cNvSpPr txBox="1"/>
          <p:nvPr>
            <p:ph idx="1" type="subTitle"/>
          </p:nvPr>
        </p:nvSpPr>
        <p:spPr>
          <a:xfrm>
            <a:off x="1744188" y="1790175"/>
            <a:ext cx="1512000" cy="565500"/>
          </a:xfrm>
          <a:prstGeom prst="rect">
            <a:avLst/>
          </a:prstGeom>
          <a:noFill/>
          <a:ln>
            <a:noFill/>
          </a:ln>
        </p:spPr>
        <p:txBody>
          <a:bodyPr anchorCtr="0" anchor="ctr" bIns="91400" lIns="0" spcFirstLastPara="1" rIns="0" wrap="square" tIns="91400">
            <a:noAutofit/>
          </a:bodyPr>
          <a:lstStyle>
            <a:lvl1pPr lvl="0" algn="l">
              <a:lnSpc>
                <a:spcPct val="100000"/>
              </a:lnSpc>
              <a:spcBef>
                <a:spcPts val="0"/>
              </a:spcBef>
              <a:spcAft>
                <a:spcPts val="0"/>
              </a:spcAft>
              <a:buSzPts val="1800"/>
              <a:buNone/>
              <a:defRPr b="1" sz="1600">
                <a:latin typeface="Quicksand"/>
                <a:ea typeface="Quicksand"/>
                <a:cs typeface="Quicksand"/>
                <a:sym typeface="Quicksand"/>
              </a:defRPr>
            </a:lvl1pPr>
            <a:lvl2pPr lvl="1" algn="l">
              <a:lnSpc>
                <a:spcPct val="100000"/>
              </a:lnSpc>
              <a:spcBef>
                <a:spcPts val="0"/>
              </a:spcBef>
              <a:spcAft>
                <a:spcPts val="0"/>
              </a:spcAft>
              <a:buSzPts val="1400"/>
              <a:buNone/>
              <a:defRPr b="1" sz="1600">
                <a:latin typeface="Quicksand"/>
                <a:ea typeface="Quicksand"/>
                <a:cs typeface="Quicksand"/>
                <a:sym typeface="Quicksand"/>
              </a:defRPr>
            </a:lvl2pPr>
            <a:lvl3pPr lvl="2" algn="l">
              <a:lnSpc>
                <a:spcPct val="100000"/>
              </a:lnSpc>
              <a:spcBef>
                <a:spcPts val="0"/>
              </a:spcBef>
              <a:spcAft>
                <a:spcPts val="0"/>
              </a:spcAft>
              <a:buSzPts val="1400"/>
              <a:buNone/>
              <a:defRPr b="1" sz="1600">
                <a:latin typeface="Quicksand"/>
                <a:ea typeface="Quicksand"/>
                <a:cs typeface="Quicksand"/>
                <a:sym typeface="Quicksand"/>
              </a:defRPr>
            </a:lvl3pPr>
            <a:lvl4pPr lvl="3" algn="l">
              <a:lnSpc>
                <a:spcPct val="100000"/>
              </a:lnSpc>
              <a:spcBef>
                <a:spcPts val="0"/>
              </a:spcBef>
              <a:spcAft>
                <a:spcPts val="0"/>
              </a:spcAft>
              <a:buSzPts val="1400"/>
              <a:buNone/>
              <a:defRPr b="1" sz="1600">
                <a:latin typeface="Quicksand"/>
                <a:ea typeface="Quicksand"/>
                <a:cs typeface="Quicksand"/>
                <a:sym typeface="Quicksand"/>
              </a:defRPr>
            </a:lvl4pPr>
            <a:lvl5pPr lvl="4" algn="l">
              <a:lnSpc>
                <a:spcPct val="100000"/>
              </a:lnSpc>
              <a:spcBef>
                <a:spcPts val="0"/>
              </a:spcBef>
              <a:spcAft>
                <a:spcPts val="0"/>
              </a:spcAft>
              <a:buSzPts val="1400"/>
              <a:buNone/>
              <a:defRPr b="1" sz="1600">
                <a:latin typeface="Quicksand"/>
                <a:ea typeface="Quicksand"/>
                <a:cs typeface="Quicksand"/>
                <a:sym typeface="Quicksand"/>
              </a:defRPr>
            </a:lvl5pPr>
            <a:lvl6pPr lvl="5" algn="l">
              <a:lnSpc>
                <a:spcPct val="100000"/>
              </a:lnSpc>
              <a:spcBef>
                <a:spcPts val="0"/>
              </a:spcBef>
              <a:spcAft>
                <a:spcPts val="0"/>
              </a:spcAft>
              <a:buSzPts val="1400"/>
              <a:buNone/>
              <a:defRPr b="1" sz="1600">
                <a:latin typeface="Quicksand"/>
                <a:ea typeface="Quicksand"/>
                <a:cs typeface="Quicksand"/>
                <a:sym typeface="Quicksand"/>
              </a:defRPr>
            </a:lvl6pPr>
            <a:lvl7pPr lvl="6" algn="l">
              <a:lnSpc>
                <a:spcPct val="100000"/>
              </a:lnSpc>
              <a:spcBef>
                <a:spcPts val="0"/>
              </a:spcBef>
              <a:spcAft>
                <a:spcPts val="0"/>
              </a:spcAft>
              <a:buSzPts val="1400"/>
              <a:buNone/>
              <a:defRPr b="1" sz="1600">
                <a:latin typeface="Quicksand"/>
                <a:ea typeface="Quicksand"/>
                <a:cs typeface="Quicksand"/>
                <a:sym typeface="Quicksand"/>
              </a:defRPr>
            </a:lvl7pPr>
            <a:lvl8pPr lvl="7" algn="l">
              <a:lnSpc>
                <a:spcPct val="100000"/>
              </a:lnSpc>
              <a:spcBef>
                <a:spcPts val="0"/>
              </a:spcBef>
              <a:spcAft>
                <a:spcPts val="0"/>
              </a:spcAft>
              <a:buSzPts val="1400"/>
              <a:buNone/>
              <a:defRPr b="1" sz="1600">
                <a:latin typeface="Quicksand"/>
                <a:ea typeface="Quicksand"/>
                <a:cs typeface="Quicksand"/>
                <a:sym typeface="Quicksand"/>
              </a:defRPr>
            </a:lvl8pPr>
            <a:lvl9pPr lvl="8" algn="l">
              <a:lnSpc>
                <a:spcPct val="100000"/>
              </a:lnSpc>
              <a:spcBef>
                <a:spcPts val="0"/>
              </a:spcBef>
              <a:spcAft>
                <a:spcPts val="0"/>
              </a:spcAft>
              <a:buSzPts val="1400"/>
              <a:buNone/>
              <a:defRPr b="1" sz="1600">
                <a:latin typeface="Quicksand"/>
                <a:ea typeface="Quicksand"/>
                <a:cs typeface="Quicksand"/>
                <a:sym typeface="Quicksand"/>
              </a:defRPr>
            </a:lvl9pPr>
          </a:lstStyle>
          <a:p/>
        </p:txBody>
      </p:sp>
      <p:sp>
        <p:nvSpPr>
          <p:cNvPr id="52" name="Google Shape;52;p32"/>
          <p:cNvSpPr txBox="1"/>
          <p:nvPr>
            <p:ph idx="3" type="subTitle"/>
          </p:nvPr>
        </p:nvSpPr>
        <p:spPr>
          <a:xfrm>
            <a:off x="4336913" y="1797425"/>
            <a:ext cx="1512000" cy="565500"/>
          </a:xfrm>
          <a:prstGeom prst="rect">
            <a:avLst/>
          </a:prstGeom>
          <a:noFill/>
          <a:ln>
            <a:noFill/>
          </a:ln>
        </p:spPr>
        <p:txBody>
          <a:bodyPr anchorCtr="0" anchor="ctr" bIns="91400" lIns="0" spcFirstLastPara="1" rIns="0" wrap="square" tIns="91400">
            <a:noAutofit/>
          </a:bodyPr>
          <a:lstStyle>
            <a:lvl1pPr lvl="0" algn="l">
              <a:lnSpc>
                <a:spcPct val="100000"/>
              </a:lnSpc>
              <a:spcBef>
                <a:spcPts val="0"/>
              </a:spcBef>
              <a:spcAft>
                <a:spcPts val="0"/>
              </a:spcAft>
              <a:buSzPts val="1800"/>
              <a:buNone/>
              <a:defRPr b="1" sz="1600">
                <a:latin typeface="Quicksand"/>
                <a:ea typeface="Quicksand"/>
                <a:cs typeface="Quicksand"/>
                <a:sym typeface="Quicksand"/>
              </a:defRPr>
            </a:lvl1pPr>
            <a:lvl2pPr lvl="1" algn="l">
              <a:lnSpc>
                <a:spcPct val="100000"/>
              </a:lnSpc>
              <a:spcBef>
                <a:spcPts val="0"/>
              </a:spcBef>
              <a:spcAft>
                <a:spcPts val="0"/>
              </a:spcAft>
              <a:buSzPts val="1400"/>
              <a:buNone/>
              <a:defRPr b="1" sz="1600">
                <a:latin typeface="Quicksand"/>
                <a:ea typeface="Quicksand"/>
                <a:cs typeface="Quicksand"/>
                <a:sym typeface="Quicksand"/>
              </a:defRPr>
            </a:lvl2pPr>
            <a:lvl3pPr lvl="2" algn="l">
              <a:lnSpc>
                <a:spcPct val="100000"/>
              </a:lnSpc>
              <a:spcBef>
                <a:spcPts val="0"/>
              </a:spcBef>
              <a:spcAft>
                <a:spcPts val="0"/>
              </a:spcAft>
              <a:buSzPts val="1400"/>
              <a:buNone/>
              <a:defRPr b="1" sz="1600">
                <a:latin typeface="Quicksand"/>
                <a:ea typeface="Quicksand"/>
                <a:cs typeface="Quicksand"/>
                <a:sym typeface="Quicksand"/>
              </a:defRPr>
            </a:lvl3pPr>
            <a:lvl4pPr lvl="3" algn="l">
              <a:lnSpc>
                <a:spcPct val="100000"/>
              </a:lnSpc>
              <a:spcBef>
                <a:spcPts val="0"/>
              </a:spcBef>
              <a:spcAft>
                <a:spcPts val="0"/>
              </a:spcAft>
              <a:buSzPts val="1400"/>
              <a:buNone/>
              <a:defRPr b="1" sz="1600">
                <a:latin typeface="Quicksand"/>
                <a:ea typeface="Quicksand"/>
                <a:cs typeface="Quicksand"/>
                <a:sym typeface="Quicksand"/>
              </a:defRPr>
            </a:lvl4pPr>
            <a:lvl5pPr lvl="4" algn="l">
              <a:lnSpc>
                <a:spcPct val="100000"/>
              </a:lnSpc>
              <a:spcBef>
                <a:spcPts val="0"/>
              </a:spcBef>
              <a:spcAft>
                <a:spcPts val="0"/>
              </a:spcAft>
              <a:buSzPts val="1400"/>
              <a:buNone/>
              <a:defRPr b="1" sz="1600">
                <a:latin typeface="Quicksand"/>
                <a:ea typeface="Quicksand"/>
                <a:cs typeface="Quicksand"/>
                <a:sym typeface="Quicksand"/>
              </a:defRPr>
            </a:lvl5pPr>
            <a:lvl6pPr lvl="5" algn="l">
              <a:lnSpc>
                <a:spcPct val="100000"/>
              </a:lnSpc>
              <a:spcBef>
                <a:spcPts val="0"/>
              </a:spcBef>
              <a:spcAft>
                <a:spcPts val="0"/>
              </a:spcAft>
              <a:buSzPts val="1400"/>
              <a:buNone/>
              <a:defRPr b="1" sz="1600">
                <a:latin typeface="Quicksand"/>
                <a:ea typeface="Quicksand"/>
                <a:cs typeface="Quicksand"/>
                <a:sym typeface="Quicksand"/>
              </a:defRPr>
            </a:lvl6pPr>
            <a:lvl7pPr lvl="6" algn="l">
              <a:lnSpc>
                <a:spcPct val="100000"/>
              </a:lnSpc>
              <a:spcBef>
                <a:spcPts val="0"/>
              </a:spcBef>
              <a:spcAft>
                <a:spcPts val="0"/>
              </a:spcAft>
              <a:buSzPts val="1400"/>
              <a:buNone/>
              <a:defRPr b="1" sz="1600">
                <a:latin typeface="Quicksand"/>
                <a:ea typeface="Quicksand"/>
                <a:cs typeface="Quicksand"/>
                <a:sym typeface="Quicksand"/>
              </a:defRPr>
            </a:lvl7pPr>
            <a:lvl8pPr lvl="7" algn="l">
              <a:lnSpc>
                <a:spcPct val="100000"/>
              </a:lnSpc>
              <a:spcBef>
                <a:spcPts val="0"/>
              </a:spcBef>
              <a:spcAft>
                <a:spcPts val="0"/>
              </a:spcAft>
              <a:buSzPts val="1400"/>
              <a:buNone/>
              <a:defRPr b="1" sz="1600">
                <a:latin typeface="Quicksand"/>
                <a:ea typeface="Quicksand"/>
                <a:cs typeface="Quicksand"/>
                <a:sym typeface="Quicksand"/>
              </a:defRPr>
            </a:lvl8pPr>
            <a:lvl9pPr lvl="8" algn="l">
              <a:lnSpc>
                <a:spcPct val="100000"/>
              </a:lnSpc>
              <a:spcBef>
                <a:spcPts val="0"/>
              </a:spcBef>
              <a:spcAft>
                <a:spcPts val="0"/>
              </a:spcAft>
              <a:buSzPts val="1400"/>
              <a:buNone/>
              <a:defRPr b="1" sz="1600">
                <a:latin typeface="Quicksand"/>
                <a:ea typeface="Quicksand"/>
                <a:cs typeface="Quicksand"/>
                <a:sym typeface="Quicksand"/>
              </a:defRPr>
            </a:lvl9pPr>
          </a:lstStyle>
          <a:p/>
        </p:txBody>
      </p:sp>
      <p:sp>
        <p:nvSpPr>
          <p:cNvPr id="53" name="Google Shape;53;p32"/>
          <p:cNvSpPr txBox="1"/>
          <p:nvPr>
            <p:ph idx="4" type="title"/>
          </p:nvPr>
        </p:nvSpPr>
        <p:spPr>
          <a:xfrm>
            <a:off x="720000" y="445025"/>
            <a:ext cx="7704000" cy="572700"/>
          </a:xfrm>
          <a:prstGeom prst="rect">
            <a:avLst/>
          </a:prstGeom>
          <a:noFill/>
          <a:ln>
            <a:noFill/>
          </a:ln>
        </p:spPr>
        <p:txBody>
          <a:bodyPr anchorCtr="0" anchor="t" bIns="91400" lIns="91400" spcFirstLastPara="1" rIns="91400" wrap="square" tIns="91400">
            <a:noAutofit/>
          </a:bodyPr>
          <a:lstStyle>
            <a:lvl1pPr lvl="0"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1pPr>
            <a:lvl2pPr lvl="1"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2pPr>
            <a:lvl3pPr lvl="2"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3pPr>
            <a:lvl4pPr lvl="3"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4pPr>
            <a:lvl5pPr lvl="4"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5pPr>
            <a:lvl6pPr lvl="5"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6pPr>
            <a:lvl7pPr lvl="6"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7pPr>
            <a:lvl8pPr lvl="7"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8pPr>
            <a:lvl9pPr lvl="8" algn="ctr">
              <a:lnSpc>
                <a:spcPct val="100000"/>
              </a:lnSpc>
              <a:spcBef>
                <a:spcPts val="0"/>
              </a:spcBef>
              <a:spcAft>
                <a:spcPts val="0"/>
              </a:spcAft>
              <a:buClr>
                <a:schemeClr val="dk1"/>
              </a:buClr>
              <a:buSzPts val="3000"/>
              <a:buFont typeface="Bowlby One SC"/>
              <a:buNone/>
              <a:defRPr>
                <a:solidFill>
                  <a:schemeClr val="dk1"/>
                </a:solidFill>
                <a:latin typeface="Bowlby One SC"/>
                <a:ea typeface="Bowlby One SC"/>
                <a:cs typeface="Bowlby One SC"/>
                <a:sym typeface="Bowlby One SC"/>
              </a:defRPr>
            </a:lvl9pPr>
          </a:lstStyle>
          <a:p/>
        </p:txBody>
      </p:sp>
      <p:sp>
        <p:nvSpPr>
          <p:cNvPr id="54" name="Google Shape;54;p32"/>
          <p:cNvSpPr txBox="1"/>
          <p:nvPr>
            <p:ph idx="5" type="title"/>
          </p:nvPr>
        </p:nvSpPr>
        <p:spPr>
          <a:xfrm>
            <a:off x="849914" y="3440875"/>
            <a:ext cx="557400" cy="415500"/>
          </a:xfrm>
          <a:prstGeom prst="rect">
            <a:avLst/>
          </a:prstGeom>
          <a:noFill/>
          <a:ln>
            <a:noFill/>
          </a:ln>
        </p:spPr>
        <p:txBody>
          <a:bodyPr anchorCtr="0" anchor="ctr" bIns="91400" lIns="91400" spcFirstLastPara="1" rIns="91400" wrap="square" tIns="91400">
            <a:noAutofit/>
          </a:bodyPr>
          <a:lstStyle>
            <a:lvl1pPr lvl="0" algn="ctr">
              <a:lnSpc>
                <a:spcPct val="100000"/>
              </a:lnSpc>
              <a:spcBef>
                <a:spcPts val="0"/>
              </a:spcBef>
              <a:spcAft>
                <a:spcPts val="0"/>
              </a:spcAft>
              <a:buClr>
                <a:schemeClr val="accent5"/>
              </a:buClr>
              <a:buSzPts val="3600"/>
              <a:buNone/>
              <a:defRPr sz="3600">
                <a:solidFill>
                  <a:schemeClr val="lt1"/>
                </a:solidFill>
              </a:defRPr>
            </a:lvl1pPr>
            <a:lvl2pPr lvl="1" algn="ctr">
              <a:lnSpc>
                <a:spcPct val="100000"/>
              </a:lnSpc>
              <a:spcBef>
                <a:spcPts val="0"/>
              </a:spcBef>
              <a:spcAft>
                <a:spcPts val="0"/>
              </a:spcAft>
              <a:buClr>
                <a:schemeClr val="accent5"/>
              </a:buClr>
              <a:buSzPts val="3600"/>
              <a:buNone/>
              <a:defRPr sz="3600">
                <a:solidFill>
                  <a:schemeClr val="accent5"/>
                </a:solidFill>
              </a:defRPr>
            </a:lvl2pPr>
            <a:lvl3pPr lvl="2" algn="ctr">
              <a:lnSpc>
                <a:spcPct val="100000"/>
              </a:lnSpc>
              <a:spcBef>
                <a:spcPts val="0"/>
              </a:spcBef>
              <a:spcAft>
                <a:spcPts val="0"/>
              </a:spcAft>
              <a:buClr>
                <a:schemeClr val="accent5"/>
              </a:buClr>
              <a:buSzPts val="3600"/>
              <a:buNone/>
              <a:defRPr sz="3600">
                <a:solidFill>
                  <a:schemeClr val="accent5"/>
                </a:solidFill>
              </a:defRPr>
            </a:lvl3pPr>
            <a:lvl4pPr lvl="3" algn="ctr">
              <a:lnSpc>
                <a:spcPct val="100000"/>
              </a:lnSpc>
              <a:spcBef>
                <a:spcPts val="0"/>
              </a:spcBef>
              <a:spcAft>
                <a:spcPts val="0"/>
              </a:spcAft>
              <a:buClr>
                <a:schemeClr val="accent5"/>
              </a:buClr>
              <a:buSzPts val="3600"/>
              <a:buNone/>
              <a:defRPr sz="3600">
                <a:solidFill>
                  <a:schemeClr val="accent5"/>
                </a:solidFill>
              </a:defRPr>
            </a:lvl4pPr>
            <a:lvl5pPr lvl="4" algn="ctr">
              <a:lnSpc>
                <a:spcPct val="100000"/>
              </a:lnSpc>
              <a:spcBef>
                <a:spcPts val="0"/>
              </a:spcBef>
              <a:spcAft>
                <a:spcPts val="0"/>
              </a:spcAft>
              <a:buClr>
                <a:schemeClr val="accent5"/>
              </a:buClr>
              <a:buSzPts val="3600"/>
              <a:buNone/>
              <a:defRPr sz="3600">
                <a:solidFill>
                  <a:schemeClr val="accent5"/>
                </a:solidFill>
              </a:defRPr>
            </a:lvl5pPr>
            <a:lvl6pPr lvl="5" algn="ctr">
              <a:lnSpc>
                <a:spcPct val="100000"/>
              </a:lnSpc>
              <a:spcBef>
                <a:spcPts val="0"/>
              </a:spcBef>
              <a:spcAft>
                <a:spcPts val="0"/>
              </a:spcAft>
              <a:buClr>
                <a:schemeClr val="accent5"/>
              </a:buClr>
              <a:buSzPts val="3600"/>
              <a:buNone/>
              <a:defRPr sz="3600">
                <a:solidFill>
                  <a:schemeClr val="accent5"/>
                </a:solidFill>
              </a:defRPr>
            </a:lvl6pPr>
            <a:lvl7pPr lvl="6" algn="ctr">
              <a:lnSpc>
                <a:spcPct val="100000"/>
              </a:lnSpc>
              <a:spcBef>
                <a:spcPts val="0"/>
              </a:spcBef>
              <a:spcAft>
                <a:spcPts val="0"/>
              </a:spcAft>
              <a:buClr>
                <a:schemeClr val="accent5"/>
              </a:buClr>
              <a:buSzPts val="3600"/>
              <a:buNone/>
              <a:defRPr sz="3600">
                <a:solidFill>
                  <a:schemeClr val="accent5"/>
                </a:solidFill>
              </a:defRPr>
            </a:lvl7pPr>
            <a:lvl8pPr lvl="7" algn="ctr">
              <a:lnSpc>
                <a:spcPct val="100000"/>
              </a:lnSpc>
              <a:spcBef>
                <a:spcPts val="0"/>
              </a:spcBef>
              <a:spcAft>
                <a:spcPts val="0"/>
              </a:spcAft>
              <a:buClr>
                <a:schemeClr val="accent5"/>
              </a:buClr>
              <a:buSzPts val="3600"/>
              <a:buNone/>
              <a:defRPr sz="3600">
                <a:solidFill>
                  <a:schemeClr val="accent5"/>
                </a:solidFill>
              </a:defRPr>
            </a:lvl8pPr>
            <a:lvl9pPr lvl="8" algn="ctr">
              <a:lnSpc>
                <a:spcPct val="100000"/>
              </a:lnSpc>
              <a:spcBef>
                <a:spcPts val="0"/>
              </a:spcBef>
              <a:spcAft>
                <a:spcPts val="0"/>
              </a:spcAft>
              <a:buClr>
                <a:schemeClr val="accent5"/>
              </a:buClr>
              <a:buSzPts val="3600"/>
              <a:buNone/>
              <a:defRPr sz="3600">
                <a:solidFill>
                  <a:schemeClr val="accent5"/>
                </a:solidFill>
              </a:defRPr>
            </a:lvl9pPr>
          </a:lstStyle>
          <a:p/>
        </p:txBody>
      </p:sp>
      <p:sp>
        <p:nvSpPr>
          <p:cNvPr id="55" name="Google Shape;55;p32"/>
          <p:cNvSpPr txBox="1"/>
          <p:nvPr>
            <p:ph idx="6" type="title"/>
          </p:nvPr>
        </p:nvSpPr>
        <p:spPr>
          <a:xfrm>
            <a:off x="3441813" y="3440875"/>
            <a:ext cx="557400" cy="415500"/>
          </a:xfrm>
          <a:prstGeom prst="rect">
            <a:avLst/>
          </a:prstGeom>
          <a:noFill/>
          <a:ln>
            <a:noFill/>
          </a:ln>
        </p:spPr>
        <p:txBody>
          <a:bodyPr anchorCtr="0" anchor="ctr" bIns="91400" lIns="91400" spcFirstLastPara="1" rIns="91400" wrap="square" tIns="91400">
            <a:noAutofit/>
          </a:bodyPr>
          <a:lstStyle>
            <a:lvl1pPr lvl="0" algn="ctr">
              <a:lnSpc>
                <a:spcPct val="100000"/>
              </a:lnSpc>
              <a:spcBef>
                <a:spcPts val="0"/>
              </a:spcBef>
              <a:spcAft>
                <a:spcPts val="0"/>
              </a:spcAft>
              <a:buClr>
                <a:schemeClr val="accent5"/>
              </a:buClr>
              <a:buSzPts val="3600"/>
              <a:buNone/>
              <a:defRPr sz="3600">
                <a:solidFill>
                  <a:schemeClr val="lt1"/>
                </a:solidFill>
              </a:defRPr>
            </a:lvl1pPr>
            <a:lvl2pPr lvl="1" algn="ctr">
              <a:lnSpc>
                <a:spcPct val="100000"/>
              </a:lnSpc>
              <a:spcBef>
                <a:spcPts val="0"/>
              </a:spcBef>
              <a:spcAft>
                <a:spcPts val="0"/>
              </a:spcAft>
              <a:buClr>
                <a:schemeClr val="accent5"/>
              </a:buClr>
              <a:buSzPts val="3600"/>
              <a:buNone/>
              <a:defRPr sz="3600">
                <a:solidFill>
                  <a:schemeClr val="accent5"/>
                </a:solidFill>
              </a:defRPr>
            </a:lvl2pPr>
            <a:lvl3pPr lvl="2" algn="ctr">
              <a:lnSpc>
                <a:spcPct val="100000"/>
              </a:lnSpc>
              <a:spcBef>
                <a:spcPts val="0"/>
              </a:spcBef>
              <a:spcAft>
                <a:spcPts val="0"/>
              </a:spcAft>
              <a:buClr>
                <a:schemeClr val="accent5"/>
              </a:buClr>
              <a:buSzPts val="3600"/>
              <a:buNone/>
              <a:defRPr sz="3600">
                <a:solidFill>
                  <a:schemeClr val="accent5"/>
                </a:solidFill>
              </a:defRPr>
            </a:lvl3pPr>
            <a:lvl4pPr lvl="3" algn="ctr">
              <a:lnSpc>
                <a:spcPct val="100000"/>
              </a:lnSpc>
              <a:spcBef>
                <a:spcPts val="0"/>
              </a:spcBef>
              <a:spcAft>
                <a:spcPts val="0"/>
              </a:spcAft>
              <a:buClr>
                <a:schemeClr val="accent5"/>
              </a:buClr>
              <a:buSzPts val="3600"/>
              <a:buNone/>
              <a:defRPr sz="3600">
                <a:solidFill>
                  <a:schemeClr val="accent5"/>
                </a:solidFill>
              </a:defRPr>
            </a:lvl4pPr>
            <a:lvl5pPr lvl="4" algn="ctr">
              <a:lnSpc>
                <a:spcPct val="100000"/>
              </a:lnSpc>
              <a:spcBef>
                <a:spcPts val="0"/>
              </a:spcBef>
              <a:spcAft>
                <a:spcPts val="0"/>
              </a:spcAft>
              <a:buClr>
                <a:schemeClr val="accent5"/>
              </a:buClr>
              <a:buSzPts val="3600"/>
              <a:buNone/>
              <a:defRPr sz="3600">
                <a:solidFill>
                  <a:schemeClr val="accent5"/>
                </a:solidFill>
              </a:defRPr>
            </a:lvl5pPr>
            <a:lvl6pPr lvl="5" algn="ctr">
              <a:lnSpc>
                <a:spcPct val="100000"/>
              </a:lnSpc>
              <a:spcBef>
                <a:spcPts val="0"/>
              </a:spcBef>
              <a:spcAft>
                <a:spcPts val="0"/>
              </a:spcAft>
              <a:buClr>
                <a:schemeClr val="accent5"/>
              </a:buClr>
              <a:buSzPts val="3600"/>
              <a:buNone/>
              <a:defRPr sz="3600">
                <a:solidFill>
                  <a:schemeClr val="accent5"/>
                </a:solidFill>
              </a:defRPr>
            </a:lvl6pPr>
            <a:lvl7pPr lvl="6" algn="ctr">
              <a:lnSpc>
                <a:spcPct val="100000"/>
              </a:lnSpc>
              <a:spcBef>
                <a:spcPts val="0"/>
              </a:spcBef>
              <a:spcAft>
                <a:spcPts val="0"/>
              </a:spcAft>
              <a:buClr>
                <a:schemeClr val="accent5"/>
              </a:buClr>
              <a:buSzPts val="3600"/>
              <a:buNone/>
              <a:defRPr sz="3600">
                <a:solidFill>
                  <a:schemeClr val="accent5"/>
                </a:solidFill>
              </a:defRPr>
            </a:lvl7pPr>
            <a:lvl8pPr lvl="7" algn="ctr">
              <a:lnSpc>
                <a:spcPct val="100000"/>
              </a:lnSpc>
              <a:spcBef>
                <a:spcPts val="0"/>
              </a:spcBef>
              <a:spcAft>
                <a:spcPts val="0"/>
              </a:spcAft>
              <a:buClr>
                <a:schemeClr val="accent5"/>
              </a:buClr>
              <a:buSzPts val="3600"/>
              <a:buNone/>
              <a:defRPr sz="3600">
                <a:solidFill>
                  <a:schemeClr val="accent5"/>
                </a:solidFill>
              </a:defRPr>
            </a:lvl8pPr>
            <a:lvl9pPr lvl="8" algn="ctr">
              <a:lnSpc>
                <a:spcPct val="100000"/>
              </a:lnSpc>
              <a:spcBef>
                <a:spcPts val="0"/>
              </a:spcBef>
              <a:spcAft>
                <a:spcPts val="0"/>
              </a:spcAft>
              <a:buClr>
                <a:schemeClr val="accent5"/>
              </a:buClr>
              <a:buSzPts val="3600"/>
              <a:buNone/>
              <a:defRPr sz="3600">
                <a:solidFill>
                  <a:schemeClr val="accent5"/>
                </a:solidFill>
              </a:defRPr>
            </a:lvl9pPr>
          </a:lstStyle>
          <a:p/>
        </p:txBody>
      </p:sp>
      <p:sp>
        <p:nvSpPr>
          <p:cNvPr id="56" name="Google Shape;56;p32"/>
          <p:cNvSpPr txBox="1"/>
          <p:nvPr>
            <p:ph idx="7" type="subTitle"/>
          </p:nvPr>
        </p:nvSpPr>
        <p:spPr>
          <a:xfrm>
            <a:off x="1744188" y="3440875"/>
            <a:ext cx="1320300" cy="558300"/>
          </a:xfrm>
          <a:prstGeom prst="rect">
            <a:avLst/>
          </a:prstGeom>
          <a:noFill/>
          <a:ln>
            <a:noFill/>
          </a:ln>
        </p:spPr>
        <p:txBody>
          <a:bodyPr anchorCtr="0" anchor="ctr" bIns="91400" lIns="0" spcFirstLastPara="1" rIns="0" wrap="square" tIns="91400">
            <a:noAutofit/>
          </a:bodyPr>
          <a:lstStyle>
            <a:lvl1pPr lvl="0" algn="l">
              <a:lnSpc>
                <a:spcPct val="100000"/>
              </a:lnSpc>
              <a:spcBef>
                <a:spcPts val="0"/>
              </a:spcBef>
              <a:spcAft>
                <a:spcPts val="0"/>
              </a:spcAft>
              <a:buSzPts val="1800"/>
              <a:buNone/>
              <a:defRPr b="1" sz="1600">
                <a:latin typeface="Quicksand"/>
                <a:ea typeface="Quicksand"/>
                <a:cs typeface="Quicksand"/>
                <a:sym typeface="Quicksand"/>
              </a:defRPr>
            </a:lvl1pPr>
            <a:lvl2pPr lvl="1" algn="l">
              <a:lnSpc>
                <a:spcPct val="100000"/>
              </a:lnSpc>
              <a:spcBef>
                <a:spcPts val="0"/>
              </a:spcBef>
              <a:spcAft>
                <a:spcPts val="0"/>
              </a:spcAft>
              <a:buSzPts val="1400"/>
              <a:buNone/>
              <a:defRPr b="1" sz="1600">
                <a:latin typeface="Quicksand"/>
                <a:ea typeface="Quicksand"/>
                <a:cs typeface="Quicksand"/>
                <a:sym typeface="Quicksand"/>
              </a:defRPr>
            </a:lvl2pPr>
            <a:lvl3pPr lvl="2" algn="l">
              <a:lnSpc>
                <a:spcPct val="100000"/>
              </a:lnSpc>
              <a:spcBef>
                <a:spcPts val="0"/>
              </a:spcBef>
              <a:spcAft>
                <a:spcPts val="0"/>
              </a:spcAft>
              <a:buSzPts val="1400"/>
              <a:buNone/>
              <a:defRPr b="1" sz="1600">
                <a:latin typeface="Quicksand"/>
                <a:ea typeface="Quicksand"/>
                <a:cs typeface="Quicksand"/>
                <a:sym typeface="Quicksand"/>
              </a:defRPr>
            </a:lvl3pPr>
            <a:lvl4pPr lvl="3" algn="l">
              <a:lnSpc>
                <a:spcPct val="100000"/>
              </a:lnSpc>
              <a:spcBef>
                <a:spcPts val="0"/>
              </a:spcBef>
              <a:spcAft>
                <a:spcPts val="0"/>
              </a:spcAft>
              <a:buSzPts val="1400"/>
              <a:buNone/>
              <a:defRPr b="1" sz="1600">
                <a:latin typeface="Quicksand"/>
                <a:ea typeface="Quicksand"/>
                <a:cs typeface="Quicksand"/>
                <a:sym typeface="Quicksand"/>
              </a:defRPr>
            </a:lvl4pPr>
            <a:lvl5pPr lvl="4" algn="l">
              <a:lnSpc>
                <a:spcPct val="100000"/>
              </a:lnSpc>
              <a:spcBef>
                <a:spcPts val="0"/>
              </a:spcBef>
              <a:spcAft>
                <a:spcPts val="0"/>
              </a:spcAft>
              <a:buSzPts val="1400"/>
              <a:buNone/>
              <a:defRPr b="1" sz="1600">
                <a:latin typeface="Quicksand"/>
                <a:ea typeface="Quicksand"/>
                <a:cs typeface="Quicksand"/>
                <a:sym typeface="Quicksand"/>
              </a:defRPr>
            </a:lvl5pPr>
            <a:lvl6pPr lvl="5" algn="l">
              <a:lnSpc>
                <a:spcPct val="100000"/>
              </a:lnSpc>
              <a:spcBef>
                <a:spcPts val="0"/>
              </a:spcBef>
              <a:spcAft>
                <a:spcPts val="0"/>
              </a:spcAft>
              <a:buSzPts val="1400"/>
              <a:buNone/>
              <a:defRPr b="1" sz="1600">
                <a:latin typeface="Quicksand"/>
                <a:ea typeface="Quicksand"/>
                <a:cs typeface="Quicksand"/>
                <a:sym typeface="Quicksand"/>
              </a:defRPr>
            </a:lvl6pPr>
            <a:lvl7pPr lvl="6" algn="l">
              <a:lnSpc>
                <a:spcPct val="100000"/>
              </a:lnSpc>
              <a:spcBef>
                <a:spcPts val="0"/>
              </a:spcBef>
              <a:spcAft>
                <a:spcPts val="0"/>
              </a:spcAft>
              <a:buSzPts val="1400"/>
              <a:buNone/>
              <a:defRPr b="1" sz="1600">
                <a:latin typeface="Quicksand"/>
                <a:ea typeface="Quicksand"/>
                <a:cs typeface="Quicksand"/>
                <a:sym typeface="Quicksand"/>
              </a:defRPr>
            </a:lvl7pPr>
            <a:lvl8pPr lvl="7" algn="l">
              <a:lnSpc>
                <a:spcPct val="100000"/>
              </a:lnSpc>
              <a:spcBef>
                <a:spcPts val="0"/>
              </a:spcBef>
              <a:spcAft>
                <a:spcPts val="0"/>
              </a:spcAft>
              <a:buSzPts val="1400"/>
              <a:buNone/>
              <a:defRPr b="1" sz="1600">
                <a:latin typeface="Quicksand"/>
                <a:ea typeface="Quicksand"/>
                <a:cs typeface="Quicksand"/>
                <a:sym typeface="Quicksand"/>
              </a:defRPr>
            </a:lvl8pPr>
            <a:lvl9pPr lvl="8" algn="l">
              <a:lnSpc>
                <a:spcPct val="100000"/>
              </a:lnSpc>
              <a:spcBef>
                <a:spcPts val="0"/>
              </a:spcBef>
              <a:spcAft>
                <a:spcPts val="0"/>
              </a:spcAft>
              <a:buSzPts val="1400"/>
              <a:buNone/>
              <a:defRPr b="1" sz="1600">
                <a:latin typeface="Quicksand"/>
                <a:ea typeface="Quicksand"/>
                <a:cs typeface="Quicksand"/>
                <a:sym typeface="Quicksand"/>
              </a:defRPr>
            </a:lvl9pPr>
          </a:lstStyle>
          <a:p/>
        </p:txBody>
      </p:sp>
      <p:sp>
        <p:nvSpPr>
          <p:cNvPr id="57" name="Google Shape;57;p32"/>
          <p:cNvSpPr txBox="1"/>
          <p:nvPr>
            <p:ph idx="8" type="subTitle"/>
          </p:nvPr>
        </p:nvSpPr>
        <p:spPr>
          <a:xfrm>
            <a:off x="4336913" y="3448025"/>
            <a:ext cx="1512000" cy="558300"/>
          </a:xfrm>
          <a:prstGeom prst="rect">
            <a:avLst/>
          </a:prstGeom>
          <a:noFill/>
          <a:ln>
            <a:noFill/>
          </a:ln>
        </p:spPr>
        <p:txBody>
          <a:bodyPr anchorCtr="0" anchor="ctr" bIns="91400" lIns="0" spcFirstLastPara="1" rIns="0" wrap="square" tIns="91400">
            <a:noAutofit/>
          </a:bodyPr>
          <a:lstStyle>
            <a:lvl1pPr lvl="0" algn="l">
              <a:lnSpc>
                <a:spcPct val="100000"/>
              </a:lnSpc>
              <a:spcBef>
                <a:spcPts val="0"/>
              </a:spcBef>
              <a:spcAft>
                <a:spcPts val="0"/>
              </a:spcAft>
              <a:buSzPts val="1800"/>
              <a:buNone/>
              <a:defRPr b="1" sz="1600">
                <a:latin typeface="Quicksand"/>
                <a:ea typeface="Quicksand"/>
                <a:cs typeface="Quicksand"/>
                <a:sym typeface="Quicksand"/>
              </a:defRPr>
            </a:lvl1pPr>
            <a:lvl2pPr lvl="1" algn="l">
              <a:lnSpc>
                <a:spcPct val="100000"/>
              </a:lnSpc>
              <a:spcBef>
                <a:spcPts val="0"/>
              </a:spcBef>
              <a:spcAft>
                <a:spcPts val="0"/>
              </a:spcAft>
              <a:buSzPts val="1400"/>
              <a:buNone/>
              <a:defRPr b="1" sz="1600">
                <a:latin typeface="Quicksand"/>
                <a:ea typeface="Quicksand"/>
                <a:cs typeface="Quicksand"/>
                <a:sym typeface="Quicksand"/>
              </a:defRPr>
            </a:lvl2pPr>
            <a:lvl3pPr lvl="2" algn="l">
              <a:lnSpc>
                <a:spcPct val="100000"/>
              </a:lnSpc>
              <a:spcBef>
                <a:spcPts val="0"/>
              </a:spcBef>
              <a:spcAft>
                <a:spcPts val="0"/>
              </a:spcAft>
              <a:buSzPts val="1400"/>
              <a:buNone/>
              <a:defRPr b="1" sz="1600">
                <a:latin typeface="Quicksand"/>
                <a:ea typeface="Quicksand"/>
                <a:cs typeface="Quicksand"/>
                <a:sym typeface="Quicksand"/>
              </a:defRPr>
            </a:lvl3pPr>
            <a:lvl4pPr lvl="3" algn="l">
              <a:lnSpc>
                <a:spcPct val="100000"/>
              </a:lnSpc>
              <a:spcBef>
                <a:spcPts val="0"/>
              </a:spcBef>
              <a:spcAft>
                <a:spcPts val="0"/>
              </a:spcAft>
              <a:buSzPts val="1400"/>
              <a:buNone/>
              <a:defRPr b="1" sz="1600">
                <a:latin typeface="Quicksand"/>
                <a:ea typeface="Quicksand"/>
                <a:cs typeface="Quicksand"/>
                <a:sym typeface="Quicksand"/>
              </a:defRPr>
            </a:lvl4pPr>
            <a:lvl5pPr lvl="4" algn="l">
              <a:lnSpc>
                <a:spcPct val="100000"/>
              </a:lnSpc>
              <a:spcBef>
                <a:spcPts val="0"/>
              </a:spcBef>
              <a:spcAft>
                <a:spcPts val="0"/>
              </a:spcAft>
              <a:buSzPts val="1400"/>
              <a:buNone/>
              <a:defRPr b="1" sz="1600">
                <a:latin typeface="Quicksand"/>
                <a:ea typeface="Quicksand"/>
                <a:cs typeface="Quicksand"/>
                <a:sym typeface="Quicksand"/>
              </a:defRPr>
            </a:lvl5pPr>
            <a:lvl6pPr lvl="5" algn="l">
              <a:lnSpc>
                <a:spcPct val="100000"/>
              </a:lnSpc>
              <a:spcBef>
                <a:spcPts val="0"/>
              </a:spcBef>
              <a:spcAft>
                <a:spcPts val="0"/>
              </a:spcAft>
              <a:buSzPts val="1400"/>
              <a:buNone/>
              <a:defRPr b="1" sz="1600">
                <a:latin typeface="Quicksand"/>
                <a:ea typeface="Quicksand"/>
                <a:cs typeface="Quicksand"/>
                <a:sym typeface="Quicksand"/>
              </a:defRPr>
            </a:lvl6pPr>
            <a:lvl7pPr lvl="6" algn="l">
              <a:lnSpc>
                <a:spcPct val="100000"/>
              </a:lnSpc>
              <a:spcBef>
                <a:spcPts val="0"/>
              </a:spcBef>
              <a:spcAft>
                <a:spcPts val="0"/>
              </a:spcAft>
              <a:buSzPts val="1400"/>
              <a:buNone/>
              <a:defRPr b="1" sz="1600">
                <a:latin typeface="Quicksand"/>
                <a:ea typeface="Quicksand"/>
                <a:cs typeface="Quicksand"/>
                <a:sym typeface="Quicksand"/>
              </a:defRPr>
            </a:lvl7pPr>
            <a:lvl8pPr lvl="7" algn="l">
              <a:lnSpc>
                <a:spcPct val="100000"/>
              </a:lnSpc>
              <a:spcBef>
                <a:spcPts val="0"/>
              </a:spcBef>
              <a:spcAft>
                <a:spcPts val="0"/>
              </a:spcAft>
              <a:buSzPts val="1400"/>
              <a:buNone/>
              <a:defRPr b="1" sz="1600">
                <a:latin typeface="Quicksand"/>
                <a:ea typeface="Quicksand"/>
                <a:cs typeface="Quicksand"/>
                <a:sym typeface="Quicksand"/>
              </a:defRPr>
            </a:lvl8pPr>
            <a:lvl9pPr lvl="8" algn="l">
              <a:lnSpc>
                <a:spcPct val="100000"/>
              </a:lnSpc>
              <a:spcBef>
                <a:spcPts val="0"/>
              </a:spcBef>
              <a:spcAft>
                <a:spcPts val="0"/>
              </a:spcAft>
              <a:buSzPts val="1400"/>
              <a:buNone/>
              <a:defRPr b="1" sz="1600">
                <a:latin typeface="Quicksand"/>
                <a:ea typeface="Quicksand"/>
                <a:cs typeface="Quicksand"/>
                <a:sym typeface="Quicksand"/>
              </a:defRPr>
            </a:lvl9pPr>
          </a:lstStyle>
          <a:p/>
        </p:txBody>
      </p:sp>
      <p:sp>
        <p:nvSpPr>
          <p:cNvPr id="58" name="Google Shape;58;p32"/>
          <p:cNvSpPr txBox="1"/>
          <p:nvPr>
            <p:ph idx="9" type="title"/>
          </p:nvPr>
        </p:nvSpPr>
        <p:spPr>
          <a:xfrm>
            <a:off x="6040243" y="1790175"/>
            <a:ext cx="557400" cy="415500"/>
          </a:xfrm>
          <a:prstGeom prst="rect">
            <a:avLst/>
          </a:prstGeom>
          <a:noFill/>
          <a:ln>
            <a:noFill/>
          </a:ln>
        </p:spPr>
        <p:txBody>
          <a:bodyPr anchorCtr="0" anchor="ctr" bIns="91400" lIns="91400" spcFirstLastPara="1" rIns="91400" wrap="square" tIns="91400">
            <a:noAutofit/>
          </a:bodyPr>
          <a:lstStyle>
            <a:lvl1pPr lvl="0" algn="ctr">
              <a:lnSpc>
                <a:spcPct val="100000"/>
              </a:lnSpc>
              <a:spcBef>
                <a:spcPts val="0"/>
              </a:spcBef>
              <a:spcAft>
                <a:spcPts val="0"/>
              </a:spcAft>
              <a:buClr>
                <a:schemeClr val="accent5"/>
              </a:buClr>
              <a:buSzPts val="3600"/>
              <a:buNone/>
              <a:defRPr sz="3600">
                <a:solidFill>
                  <a:schemeClr val="lt1"/>
                </a:solidFill>
              </a:defRPr>
            </a:lvl1pPr>
            <a:lvl2pPr lvl="1" algn="ctr">
              <a:lnSpc>
                <a:spcPct val="100000"/>
              </a:lnSpc>
              <a:spcBef>
                <a:spcPts val="0"/>
              </a:spcBef>
              <a:spcAft>
                <a:spcPts val="0"/>
              </a:spcAft>
              <a:buClr>
                <a:schemeClr val="accent5"/>
              </a:buClr>
              <a:buSzPts val="3600"/>
              <a:buNone/>
              <a:defRPr sz="3600">
                <a:solidFill>
                  <a:schemeClr val="accent5"/>
                </a:solidFill>
              </a:defRPr>
            </a:lvl2pPr>
            <a:lvl3pPr lvl="2" algn="ctr">
              <a:lnSpc>
                <a:spcPct val="100000"/>
              </a:lnSpc>
              <a:spcBef>
                <a:spcPts val="0"/>
              </a:spcBef>
              <a:spcAft>
                <a:spcPts val="0"/>
              </a:spcAft>
              <a:buClr>
                <a:schemeClr val="accent5"/>
              </a:buClr>
              <a:buSzPts val="3600"/>
              <a:buNone/>
              <a:defRPr sz="3600">
                <a:solidFill>
                  <a:schemeClr val="accent5"/>
                </a:solidFill>
              </a:defRPr>
            </a:lvl3pPr>
            <a:lvl4pPr lvl="3" algn="ctr">
              <a:lnSpc>
                <a:spcPct val="100000"/>
              </a:lnSpc>
              <a:spcBef>
                <a:spcPts val="0"/>
              </a:spcBef>
              <a:spcAft>
                <a:spcPts val="0"/>
              </a:spcAft>
              <a:buClr>
                <a:schemeClr val="accent5"/>
              </a:buClr>
              <a:buSzPts val="3600"/>
              <a:buNone/>
              <a:defRPr sz="3600">
                <a:solidFill>
                  <a:schemeClr val="accent5"/>
                </a:solidFill>
              </a:defRPr>
            </a:lvl4pPr>
            <a:lvl5pPr lvl="4" algn="ctr">
              <a:lnSpc>
                <a:spcPct val="100000"/>
              </a:lnSpc>
              <a:spcBef>
                <a:spcPts val="0"/>
              </a:spcBef>
              <a:spcAft>
                <a:spcPts val="0"/>
              </a:spcAft>
              <a:buClr>
                <a:schemeClr val="accent5"/>
              </a:buClr>
              <a:buSzPts val="3600"/>
              <a:buNone/>
              <a:defRPr sz="3600">
                <a:solidFill>
                  <a:schemeClr val="accent5"/>
                </a:solidFill>
              </a:defRPr>
            </a:lvl5pPr>
            <a:lvl6pPr lvl="5" algn="ctr">
              <a:lnSpc>
                <a:spcPct val="100000"/>
              </a:lnSpc>
              <a:spcBef>
                <a:spcPts val="0"/>
              </a:spcBef>
              <a:spcAft>
                <a:spcPts val="0"/>
              </a:spcAft>
              <a:buClr>
                <a:schemeClr val="accent5"/>
              </a:buClr>
              <a:buSzPts val="3600"/>
              <a:buNone/>
              <a:defRPr sz="3600">
                <a:solidFill>
                  <a:schemeClr val="accent5"/>
                </a:solidFill>
              </a:defRPr>
            </a:lvl6pPr>
            <a:lvl7pPr lvl="6" algn="ctr">
              <a:lnSpc>
                <a:spcPct val="100000"/>
              </a:lnSpc>
              <a:spcBef>
                <a:spcPts val="0"/>
              </a:spcBef>
              <a:spcAft>
                <a:spcPts val="0"/>
              </a:spcAft>
              <a:buClr>
                <a:schemeClr val="accent5"/>
              </a:buClr>
              <a:buSzPts val="3600"/>
              <a:buNone/>
              <a:defRPr sz="3600">
                <a:solidFill>
                  <a:schemeClr val="accent5"/>
                </a:solidFill>
              </a:defRPr>
            </a:lvl7pPr>
            <a:lvl8pPr lvl="7" algn="ctr">
              <a:lnSpc>
                <a:spcPct val="100000"/>
              </a:lnSpc>
              <a:spcBef>
                <a:spcPts val="0"/>
              </a:spcBef>
              <a:spcAft>
                <a:spcPts val="0"/>
              </a:spcAft>
              <a:buClr>
                <a:schemeClr val="accent5"/>
              </a:buClr>
              <a:buSzPts val="3600"/>
              <a:buNone/>
              <a:defRPr sz="3600">
                <a:solidFill>
                  <a:schemeClr val="accent5"/>
                </a:solidFill>
              </a:defRPr>
            </a:lvl8pPr>
            <a:lvl9pPr lvl="8" algn="ctr">
              <a:lnSpc>
                <a:spcPct val="100000"/>
              </a:lnSpc>
              <a:spcBef>
                <a:spcPts val="0"/>
              </a:spcBef>
              <a:spcAft>
                <a:spcPts val="0"/>
              </a:spcAft>
              <a:buClr>
                <a:schemeClr val="accent5"/>
              </a:buClr>
              <a:buSzPts val="3600"/>
              <a:buNone/>
              <a:defRPr sz="3600">
                <a:solidFill>
                  <a:schemeClr val="accent5"/>
                </a:solidFill>
              </a:defRPr>
            </a:lvl9pPr>
          </a:lstStyle>
          <a:p/>
        </p:txBody>
      </p:sp>
      <p:sp>
        <p:nvSpPr>
          <p:cNvPr id="59" name="Google Shape;59;p32"/>
          <p:cNvSpPr txBox="1"/>
          <p:nvPr>
            <p:ph idx="13" type="subTitle"/>
          </p:nvPr>
        </p:nvSpPr>
        <p:spPr>
          <a:xfrm>
            <a:off x="6935337" y="1797425"/>
            <a:ext cx="1512000" cy="565500"/>
          </a:xfrm>
          <a:prstGeom prst="rect">
            <a:avLst/>
          </a:prstGeom>
          <a:noFill/>
          <a:ln>
            <a:noFill/>
          </a:ln>
        </p:spPr>
        <p:txBody>
          <a:bodyPr anchorCtr="0" anchor="ctr" bIns="91400" lIns="0" spcFirstLastPara="1" rIns="0" wrap="square" tIns="91400">
            <a:noAutofit/>
          </a:bodyPr>
          <a:lstStyle>
            <a:lvl1pPr lvl="0" algn="l">
              <a:lnSpc>
                <a:spcPct val="100000"/>
              </a:lnSpc>
              <a:spcBef>
                <a:spcPts val="0"/>
              </a:spcBef>
              <a:spcAft>
                <a:spcPts val="0"/>
              </a:spcAft>
              <a:buSzPts val="1800"/>
              <a:buNone/>
              <a:defRPr b="1" sz="1600">
                <a:latin typeface="Quicksand"/>
                <a:ea typeface="Quicksand"/>
                <a:cs typeface="Quicksand"/>
                <a:sym typeface="Quicksand"/>
              </a:defRPr>
            </a:lvl1pPr>
            <a:lvl2pPr lvl="1" algn="l">
              <a:lnSpc>
                <a:spcPct val="100000"/>
              </a:lnSpc>
              <a:spcBef>
                <a:spcPts val="0"/>
              </a:spcBef>
              <a:spcAft>
                <a:spcPts val="0"/>
              </a:spcAft>
              <a:buSzPts val="1400"/>
              <a:buNone/>
              <a:defRPr b="1" sz="1600">
                <a:latin typeface="Quicksand"/>
                <a:ea typeface="Quicksand"/>
                <a:cs typeface="Quicksand"/>
                <a:sym typeface="Quicksand"/>
              </a:defRPr>
            </a:lvl2pPr>
            <a:lvl3pPr lvl="2" algn="l">
              <a:lnSpc>
                <a:spcPct val="100000"/>
              </a:lnSpc>
              <a:spcBef>
                <a:spcPts val="0"/>
              </a:spcBef>
              <a:spcAft>
                <a:spcPts val="0"/>
              </a:spcAft>
              <a:buSzPts val="1400"/>
              <a:buNone/>
              <a:defRPr b="1" sz="1600">
                <a:latin typeface="Quicksand"/>
                <a:ea typeface="Quicksand"/>
                <a:cs typeface="Quicksand"/>
                <a:sym typeface="Quicksand"/>
              </a:defRPr>
            </a:lvl3pPr>
            <a:lvl4pPr lvl="3" algn="l">
              <a:lnSpc>
                <a:spcPct val="100000"/>
              </a:lnSpc>
              <a:spcBef>
                <a:spcPts val="0"/>
              </a:spcBef>
              <a:spcAft>
                <a:spcPts val="0"/>
              </a:spcAft>
              <a:buSzPts val="1400"/>
              <a:buNone/>
              <a:defRPr b="1" sz="1600">
                <a:latin typeface="Quicksand"/>
                <a:ea typeface="Quicksand"/>
                <a:cs typeface="Quicksand"/>
                <a:sym typeface="Quicksand"/>
              </a:defRPr>
            </a:lvl4pPr>
            <a:lvl5pPr lvl="4" algn="l">
              <a:lnSpc>
                <a:spcPct val="100000"/>
              </a:lnSpc>
              <a:spcBef>
                <a:spcPts val="0"/>
              </a:spcBef>
              <a:spcAft>
                <a:spcPts val="0"/>
              </a:spcAft>
              <a:buSzPts val="1400"/>
              <a:buNone/>
              <a:defRPr b="1" sz="1600">
                <a:latin typeface="Quicksand"/>
                <a:ea typeface="Quicksand"/>
                <a:cs typeface="Quicksand"/>
                <a:sym typeface="Quicksand"/>
              </a:defRPr>
            </a:lvl5pPr>
            <a:lvl6pPr lvl="5" algn="l">
              <a:lnSpc>
                <a:spcPct val="100000"/>
              </a:lnSpc>
              <a:spcBef>
                <a:spcPts val="0"/>
              </a:spcBef>
              <a:spcAft>
                <a:spcPts val="0"/>
              </a:spcAft>
              <a:buSzPts val="1400"/>
              <a:buNone/>
              <a:defRPr b="1" sz="1600">
                <a:latin typeface="Quicksand"/>
                <a:ea typeface="Quicksand"/>
                <a:cs typeface="Quicksand"/>
                <a:sym typeface="Quicksand"/>
              </a:defRPr>
            </a:lvl6pPr>
            <a:lvl7pPr lvl="6" algn="l">
              <a:lnSpc>
                <a:spcPct val="100000"/>
              </a:lnSpc>
              <a:spcBef>
                <a:spcPts val="0"/>
              </a:spcBef>
              <a:spcAft>
                <a:spcPts val="0"/>
              </a:spcAft>
              <a:buSzPts val="1400"/>
              <a:buNone/>
              <a:defRPr b="1" sz="1600">
                <a:latin typeface="Quicksand"/>
                <a:ea typeface="Quicksand"/>
                <a:cs typeface="Quicksand"/>
                <a:sym typeface="Quicksand"/>
              </a:defRPr>
            </a:lvl7pPr>
            <a:lvl8pPr lvl="7" algn="l">
              <a:lnSpc>
                <a:spcPct val="100000"/>
              </a:lnSpc>
              <a:spcBef>
                <a:spcPts val="0"/>
              </a:spcBef>
              <a:spcAft>
                <a:spcPts val="0"/>
              </a:spcAft>
              <a:buSzPts val="1400"/>
              <a:buNone/>
              <a:defRPr b="1" sz="1600">
                <a:latin typeface="Quicksand"/>
                <a:ea typeface="Quicksand"/>
                <a:cs typeface="Quicksand"/>
                <a:sym typeface="Quicksand"/>
              </a:defRPr>
            </a:lvl8pPr>
            <a:lvl9pPr lvl="8" algn="l">
              <a:lnSpc>
                <a:spcPct val="100000"/>
              </a:lnSpc>
              <a:spcBef>
                <a:spcPts val="0"/>
              </a:spcBef>
              <a:spcAft>
                <a:spcPts val="0"/>
              </a:spcAft>
              <a:buSzPts val="1400"/>
              <a:buNone/>
              <a:defRPr b="1" sz="1600">
                <a:latin typeface="Quicksand"/>
                <a:ea typeface="Quicksand"/>
                <a:cs typeface="Quicksand"/>
                <a:sym typeface="Quicksand"/>
              </a:defRPr>
            </a:lvl9pPr>
          </a:lstStyle>
          <a:p/>
        </p:txBody>
      </p:sp>
      <p:sp>
        <p:nvSpPr>
          <p:cNvPr id="60" name="Google Shape;60;p32"/>
          <p:cNvSpPr txBox="1"/>
          <p:nvPr>
            <p:ph idx="14" type="title"/>
          </p:nvPr>
        </p:nvSpPr>
        <p:spPr>
          <a:xfrm>
            <a:off x="6040243" y="3440875"/>
            <a:ext cx="557400" cy="415500"/>
          </a:xfrm>
          <a:prstGeom prst="rect">
            <a:avLst/>
          </a:prstGeom>
          <a:noFill/>
          <a:ln>
            <a:noFill/>
          </a:ln>
        </p:spPr>
        <p:txBody>
          <a:bodyPr anchorCtr="0" anchor="ctr" bIns="91400" lIns="91400" spcFirstLastPara="1" rIns="91400" wrap="square" tIns="91400">
            <a:noAutofit/>
          </a:bodyPr>
          <a:lstStyle>
            <a:lvl1pPr lvl="0" algn="ctr">
              <a:lnSpc>
                <a:spcPct val="100000"/>
              </a:lnSpc>
              <a:spcBef>
                <a:spcPts val="0"/>
              </a:spcBef>
              <a:spcAft>
                <a:spcPts val="0"/>
              </a:spcAft>
              <a:buClr>
                <a:schemeClr val="accent5"/>
              </a:buClr>
              <a:buSzPts val="3600"/>
              <a:buNone/>
              <a:defRPr sz="3600">
                <a:solidFill>
                  <a:schemeClr val="lt1"/>
                </a:solidFill>
              </a:defRPr>
            </a:lvl1pPr>
            <a:lvl2pPr lvl="1" algn="ctr">
              <a:lnSpc>
                <a:spcPct val="100000"/>
              </a:lnSpc>
              <a:spcBef>
                <a:spcPts val="0"/>
              </a:spcBef>
              <a:spcAft>
                <a:spcPts val="0"/>
              </a:spcAft>
              <a:buClr>
                <a:schemeClr val="accent5"/>
              </a:buClr>
              <a:buSzPts val="3600"/>
              <a:buNone/>
              <a:defRPr sz="3600">
                <a:solidFill>
                  <a:schemeClr val="accent5"/>
                </a:solidFill>
              </a:defRPr>
            </a:lvl2pPr>
            <a:lvl3pPr lvl="2" algn="ctr">
              <a:lnSpc>
                <a:spcPct val="100000"/>
              </a:lnSpc>
              <a:spcBef>
                <a:spcPts val="0"/>
              </a:spcBef>
              <a:spcAft>
                <a:spcPts val="0"/>
              </a:spcAft>
              <a:buClr>
                <a:schemeClr val="accent5"/>
              </a:buClr>
              <a:buSzPts val="3600"/>
              <a:buNone/>
              <a:defRPr sz="3600">
                <a:solidFill>
                  <a:schemeClr val="accent5"/>
                </a:solidFill>
              </a:defRPr>
            </a:lvl3pPr>
            <a:lvl4pPr lvl="3" algn="ctr">
              <a:lnSpc>
                <a:spcPct val="100000"/>
              </a:lnSpc>
              <a:spcBef>
                <a:spcPts val="0"/>
              </a:spcBef>
              <a:spcAft>
                <a:spcPts val="0"/>
              </a:spcAft>
              <a:buClr>
                <a:schemeClr val="accent5"/>
              </a:buClr>
              <a:buSzPts val="3600"/>
              <a:buNone/>
              <a:defRPr sz="3600">
                <a:solidFill>
                  <a:schemeClr val="accent5"/>
                </a:solidFill>
              </a:defRPr>
            </a:lvl4pPr>
            <a:lvl5pPr lvl="4" algn="ctr">
              <a:lnSpc>
                <a:spcPct val="100000"/>
              </a:lnSpc>
              <a:spcBef>
                <a:spcPts val="0"/>
              </a:spcBef>
              <a:spcAft>
                <a:spcPts val="0"/>
              </a:spcAft>
              <a:buClr>
                <a:schemeClr val="accent5"/>
              </a:buClr>
              <a:buSzPts val="3600"/>
              <a:buNone/>
              <a:defRPr sz="3600">
                <a:solidFill>
                  <a:schemeClr val="accent5"/>
                </a:solidFill>
              </a:defRPr>
            </a:lvl5pPr>
            <a:lvl6pPr lvl="5" algn="ctr">
              <a:lnSpc>
                <a:spcPct val="100000"/>
              </a:lnSpc>
              <a:spcBef>
                <a:spcPts val="0"/>
              </a:spcBef>
              <a:spcAft>
                <a:spcPts val="0"/>
              </a:spcAft>
              <a:buClr>
                <a:schemeClr val="accent5"/>
              </a:buClr>
              <a:buSzPts val="3600"/>
              <a:buNone/>
              <a:defRPr sz="3600">
                <a:solidFill>
                  <a:schemeClr val="accent5"/>
                </a:solidFill>
              </a:defRPr>
            </a:lvl6pPr>
            <a:lvl7pPr lvl="6" algn="ctr">
              <a:lnSpc>
                <a:spcPct val="100000"/>
              </a:lnSpc>
              <a:spcBef>
                <a:spcPts val="0"/>
              </a:spcBef>
              <a:spcAft>
                <a:spcPts val="0"/>
              </a:spcAft>
              <a:buClr>
                <a:schemeClr val="accent5"/>
              </a:buClr>
              <a:buSzPts val="3600"/>
              <a:buNone/>
              <a:defRPr sz="3600">
                <a:solidFill>
                  <a:schemeClr val="accent5"/>
                </a:solidFill>
              </a:defRPr>
            </a:lvl7pPr>
            <a:lvl8pPr lvl="7" algn="ctr">
              <a:lnSpc>
                <a:spcPct val="100000"/>
              </a:lnSpc>
              <a:spcBef>
                <a:spcPts val="0"/>
              </a:spcBef>
              <a:spcAft>
                <a:spcPts val="0"/>
              </a:spcAft>
              <a:buClr>
                <a:schemeClr val="accent5"/>
              </a:buClr>
              <a:buSzPts val="3600"/>
              <a:buNone/>
              <a:defRPr sz="3600">
                <a:solidFill>
                  <a:schemeClr val="accent5"/>
                </a:solidFill>
              </a:defRPr>
            </a:lvl8pPr>
            <a:lvl9pPr lvl="8" algn="ctr">
              <a:lnSpc>
                <a:spcPct val="100000"/>
              </a:lnSpc>
              <a:spcBef>
                <a:spcPts val="0"/>
              </a:spcBef>
              <a:spcAft>
                <a:spcPts val="0"/>
              </a:spcAft>
              <a:buClr>
                <a:schemeClr val="accent5"/>
              </a:buClr>
              <a:buSzPts val="3600"/>
              <a:buNone/>
              <a:defRPr sz="3600">
                <a:solidFill>
                  <a:schemeClr val="accent5"/>
                </a:solidFill>
              </a:defRPr>
            </a:lvl9pPr>
          </a:lstStyle>
          <a:p/>
        </p:txBody>
      </p:sp>
      <p:sp>
        <p:nvSpPr>
          <p:cNvPr id="61" name="Google Shape;61;p32"/>
          <p:cNvSpPr txBox="1"/>
          <p:nvPr>
            <p:ph idx="15" type="subTitle"/>
          </p:nvPr>
        </p:nvSpPr>
        <p:spPr>
          <a:xfrm>
            <a:off x="6935337" y="3448025"/>
            <a:ext cx="1512000" cy="558300"/>
          </a:xfrm>
          <a:prstGeom prst="rect">
            <a:avLst/>
          </a:prstGeom>
          <a:noFill/>
          <a:ln>
            <a:noFill/>
          </a:ln>
        </p:spPr>
        <p:txBody>
          <a:bodyPr anchorCtr="0" anchor="ctr" bIns="91400" lIns="0" spcFirstLastPara="1" rIns="0" wrap="square" tIns="91400">
            <a:noAutofit/>
          </a:bodyPr>
          <a:lstStyle>
            <a:lvl1pPr lvl="0" algn="l">
              <a:lnSpc>
                <a:spcPct val="100000"/>
              </a:lnSpc>
              <a:spcBef>
                <a:spcPts val="0"/>
              </a:spcBef>
              <a:spcAft>
                <a:spcPts val="0"/>
              </a:spcAft>
              <a:buSzPts val="1800"/>
              <a:buNone/>
              <a:defRPr b="1" sz="1600">
                <a:latin typeface="Quicksand"/>
                <a:ea typeface="Quicksand"/>
                <a:cs typeface="Quicksand"/>
                <a:sym typeface="Quicksand"/>
              </a:defRPr>
            </a:lvl1pPr>
            <a:lvl2pPr lvl="1" algn="l">
              <a:lnSpc>
                <a:spcPct val="100000"/>
              </a:lnSpc>
              <a:spcBef>
                <a:spcPts val="0"/>
              </a:spcBef>
              <a:spcAft>
                <a:spcPts val="0"/>
              </a:spcAft>
              <a:buSzPts val="1400"/>
              <a:buNone/>
              <a:defRPr b="1" sz="1600">
                <a:latin typeface="Quicksand"/>
                <a:ea typeface="Quicksand"/>
                <a:cs typeface="Quicksand"/>
                <a:sym typeface="Quicksand"/>
              </a:defRPr>
            </a:lvl2pPr>
            <a:lvl3pPr lvl="2" algn="l">
              <a:lnSpc>
                <a:spcPct val="100000"/>
              </a:lnSpc>
              <a:spcBef>
                <a:spcPts val="0"/>
              </a:spcBef>
              <a:spcAft>
                <a:spcPts val="0"/>
              </a:spcAft>
              <a:buSzPts val="1400"/>
              <a:buNone/>
              <a:defRPr b="1" sz="1600">
                <a:latin typeface="Quicksand"/>
                <a:ea typeface="Quicksand"/>
                <a:cs typeface="Quicksand"/>
                <a:sym typeface="Quicksand"/>
              </a:defRPr>
            </a:lvl3pPr>
            <a:lvl4pPr lvl="3" algn="l">
              <a:lnSpc>
                <a:spcPct val="100000"/>
              </a:lnSpc>
              <a:spcBef>
                <a:spcPts val="0"/>
              </a:spcBef>
              <a:spcAft>
                <a:spcPts val="0"/>
              </a:spcAft>
              <a:buSzPts val="1400"/>
              <a:buNone/>
              <a:defRPr b="1" sz="1600">
                <a:latin typeface="Quicksand"/>
                <a:ea typeface="Quicksand"/>
                <a:cs typeface="Quicksand"/>
                <a:sym typeface="Quicksand"/>
              </a:defRPr>
            </a:lvl4pPr>
            <a:lvl5pPr lvl="4" algn="l">
              <a:lnSpc>
                <a:spcPct val="100000"/>
              </a:lnSpc>
              <a:spcBef>
                <a:spcPts val="0"/>
              </a:spcBef>
              <a:spcAft>
                <a:spcPts val="0"/>
              </a:spcAft>
              <a:buSzPts val="1400"/>
              <a:buNone/>
              <a:defRPr b="1" sz="1600">
                <a:latin typeface="Quicksand"/>
                <a:ea typeface="Quicksand"/>
                <a:cs typeface="Quicksand"/>
                <a:sym typeface="Quicksand"/>
              </a:defRPr>
            </a:lvl5pPr>
            <a:lvl6pPr lvl="5" algn="l">
              <a:lnSpc>
                <a:spcPct val="100000"/>
              </a:lnSpc>
              <a:spcBef>
                <a:spcPts val="0"/>
              </a:spcBef>
              <a:spcAft>
                <a:spcPts val="0"/>
              </a:spcAft>
              <a:buSzPts val="1400"/>
              <a:buNone/>
              <a:defRPr b="1" sz="1600">
                <a:latin typeface="Quicksand"/>
                <a:ea typeface="Quicksand"/>
                <a:cs typeface="Quicksand"/>
                <a:sym typeface="Quicksand"/>
              </a:defRPr>
            </a:lvl6pPr>
            <a:lvl7pPr lvl="6" algn="l">
              <a:lnSpc>
                <a:spcPct val="100000"/>
              </a:lnSpc>
              <a:spcBef>
                <a:spcPts val="0"/>
              </a:spcBef>
              <a:spcAft>
                <a:spcPts val="0"/>
              </a:spcAft>
              <a:buSzPts val="1400"/>
              <a:buNone/>
              <a:defRPr b="1" sz="1600">
                <a:latin typeface="Quicksand"/>
                <a:ea typeface="Quicksand"/>
                <a:cs typeface="Quicksand"/>
                <a:sym typeface="Quicksand"/>
              </a:defRPr>
            </a:lvl7pPr>
            <a:lvl8pPr lvl="7" algn="l">
              <a:lnSpc>
                <a:spcPct val="100000"/>
              </a:lnSpc>
              <a:spcBef>
                <a:spcPts val="0"/>
              </a:spcBef>
              <a:spcAft>
                <a:spcPts val="0"/>
              </a:spcAft>
              <a:buSzPts val="1400"/>
              <a:buNone/>
              <a:defRPr b="1" sz="1600">
                <a:latin typeface="Quicksand"/>
                <a:ea typeface="Quicksand"/>
                <a:cs typeface="Quicksand"/>
                <a:sym typeface="Quicksand"/>
              </a:defRPr>
            </a:lvl8pPr>
            <a:lvl9pPr lvl="8" algn="l">
              <a:lnSpc>
                <a:spcPct val="100000"/>
              </a:lnSpc>
              <a:spcBef>
                <a:spcPts val="0"/>
              </a:spcBef>
              <a:spcAft>
                <a:spcPts val="0"/>
              </a:spcAft>
              <a:buSzPts val="1400"/>
              <a:buNone/>
              <a:defRPr b="1" sz="1600">
                <a:latin typeface="Quicksand"/>
                <a:ea typeface="Quicksand"/>
                <a:cs typeface="Quicksand"/>
                <a:sym typeface="Quicksand"/>
              </a:defRPr>
            </a:lvl9pPr>
          </a:lstStyl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23" name="Shape 223"/>
        <p:cNvGrpSpPr/>
        <p:nvPr/>
      </p:nvGrpSpPr>
      <p:grpSpPr>
        <a:xfrm>
          <a:off x="0" y="0"/>
          <a:ext cx="0" cy="0"/>
          <a:chOff x="0" y="0"/>
          <a:chExt cx="0" cy="0"/>
        </a:xfrm>
      </p:grpSpPr>
      <p:sp>
        <p:nvSpPr>
          <p:cNvPr id="224" name="Google Shape;224;p63"/>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25" name="Google Shape;225;p63"/>
          <p:cNvSpPr txBox="1"/>
          <p:nvPr>
            <p:ph idx="1" type="body"/>
          </p:nvPr>
        </p:nvSpPr>
        <p:spPr>
          <a:xfrm>
            <a:off x="457200" y="1200151"/>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26" name="Google Shape;226;p63"/>
          <p:cNvSpPr txBox="1"/>
          <p:nvPr>
            <p:ph idx="2" type="body"/>
          </p:nvPr>
        </p:nvSpPr>
        <p:spPr>
          <a:xfrm>
            <a:off x="4648200" y="1200151"/>
            <a:ext cx="4038600" cy="3394472"/>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227" name="Google Shape;227;p63"/>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63"/>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63"/>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0" name="Shape 230"/>
        <p:cNvGrpSpPr/>
        <p:nvPr/>
      </p:nvGrpSpPr>
      <p:grpSpPr>
        <a:xfrm>
          <a:off x="0" y="0"/>
          <a:ext cx="0" cy="0"/>
          <a:chOff x="0" y="0"/>
          <a:chExt cx="0" cy="0"/>
        </a:xfrm>
      </p:grpSpPr>
      <p:sp>
        <p:nvSpPr>
          <p:cNvPr id="231" name="Google Shape;231;p6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2" name="Google Shape;232;p64"/>
          <p:cNvSpPr txBox="1"/>
          <p:nvPr>
            <p:ph idx="1" type="body"/>
          </p:nvPr>
        </p:nvSpPr>
        <p:spPr>
          <a:xfrm>
            <a:off x="457200" y="1151335"/>
            <a:ext cx="4040188"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33" name="Google Shape;233;p64"/>
          <p:cNvSpPr txBox="1"/>
          <p:nvPr>
            <p:ph idx="2" type="body"/>
          </p:nvPr>
        </p:nvSpPr>
        <p:spPr>
          <a:xfrm>
            <a:off x="457200" y="1631156"/>
            <a:ext cx="4040188"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34" name="Google Shape;234;p64"/>
          <p:cNvSpPr txBox="1"/>
          <p:nvPr>
            <p:ph idx="3" type="body"/>
          </p:nvPr>
        </p:nvSpPr>
        <p:spPr>
          <a:xfrm>
            <a:off x="4645029" y="1151335"/>
            <a:ext cx="4041775" cy="47982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235" name="Google Shape;235;p64"/>
          <p:cNvSpPr txBox="1"/>
          <p:nvPr>
            <p:ph idx="4" type="body"/>
          </p:nvPr>
        </p:nvSpPr>
        <p:spPr>
          <a:xfrm>
            <a:off x="4645029" y="1631156"/>
            <a:ext cx="4041775" cy="2963466"/>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236" name="Google Shape;236;p64"/>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64"/>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8" name="Google Shape;238;p64"/>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39" name="Shape 239"/>
        <p:cNvGrpSpPr/>
        <p:nvPr/>
      </p:nvGrpSpPr>
      <p:grpSpPr>
        <a:xfrm>
          <a:off x="0" y="0"/>
          <a:ext cx="0" cy="0"/>
          <a:chOff x="0" y="0"/>
          <a:chExt cx="0" cy="0"/>
        </a:xfrm>
      </p:grpSpPr>
      <p:sp>
        <p:nvSpPr>
          <p:cNvPr id="240" name="Google Shape;240;p65"/>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1" name="Google Shape;241;p65"/>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65"/>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3" name="Google Shape;243;p65"/>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44" name="Shape 244"/>
        <p:cNvGrpSpPr/>
        <p:nvPr/>
      </p:nvGrpSpPr>
      <p:grpSpPr>
        <a:xfrm>
          <a:off x="0" y="0"/>
          <a:ext cx="0" cy="0"/>
          <a:chOff x="0" y="0"/>
          <a:chExt cx="0" cy="0"/>
        </a:xfrm>
      </p:grpSpPr>
      <p:sp>
        <p:nvSpPr>
          <p:cNvPr id="245" name="Google Shape;245;p66"/>
          <p:cNvSpPr txBox="1"/>
          <p:nvPr>
            <p:ph type="title"/>
          </p:nvPr>
        </p:nvSpPr>
        <p:spPr>
          <a:xfrm>
            <a:off x="457202" y="204787"/>
            <a:ext cx="3008313" cy="8715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46" name="Google Shape;246;p66"/>
          <p:cNvSpPr txBox="1"/>
          <p:nvPr>
            <p:ph idx="1" type="body"/>
          </p:nvPr>
        </p:nvSpPr>
        <p:spPr>
          <a:xfrm>
            <a:off x="3575050" y="204791"/>
            <a:ext cx="5111750" cy="4389835"/>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247" name="Google Shape;247;p66"/>
          <p:cNvSpPr txBox="1"/>
          <p:nvPr>
            <p:ph idx="2" type="body"/>
          </p:nvPr>
        </p:nvSpPr>
        <p:spPr>
          <a:xfrm>
            <a:off x="457202" y="1076328"/>
            <a:ext cx="3008313" cy="351829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48" name="Google Shape;248;p66"/>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66"/>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66"/>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51" name="Shape 251"/>
        <p:cNvGrpSpPr/>
        <p:nvPr/>
      </p:nvGrpSpPr>
      <p:grpSpPr>
        <a:xfrm>
          <a:off x="0" y="0"/>
          <a:ext cx="0" cy="0"/>
          <a:chOff x="0" y="0"/>
          <a:chExt cx="0" cy="0"/>
        </a:xfrm>
      </p:grpSpPr>
      <p:sp>
        <p:nvSpPr>
          <p:cNvPr id="252" name="Google Shape;252;p67"/>
          <p:cNvSpPr txBox="1"/>
          <p:nvPr>
            <p:ph type="title"/>
          </p:nvPr>
        </p:nvSpPr>
        <p:spPr>
          <a:xfrm>
            <a:off x="1792288" y="3600451"/>
            <a:ext cx="5486400" cy="425054"/>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53" name="Google Shape;253;p67"/>
          <p:cNvSpPr/>
          <p:nvPr>
            <p:ph idx="2" type="pic"/>
          </p:nvPr>
        </p:nvSpPr>
        <p:spPr>
          <a:xfrm>
            <a:off x="1792288" y="459581"/>
            <a:ext cx="5486400" cy="3086100"/>
          </a:xfrm>
          <a:prstGeom prst="rect">
            <a:avLst/>
          </a:prstGeom>
          <a:noFill/>
          <a:ln>
            <a:noFill/>
          </a:ln>
        </p:spPr>
      </p:sp>
      <p:sp>
        <p:nvSpPr>
          <p:cNvPr id="254" name="Google Shape;254;p67"/>
          <p:cNvSpPr txBox="1"/>
          <p:nvPr>
            <p:ph idx="1" type="body"/>
          </p:nvPr>
        </p:nvSpPr>
        <p:spPr>
          <a:xfrm>
            <a:off x="1792288" y="4025506"/>
            <a:ext cx="5486400" cy="603647"/>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255" name="Google Shape;255;p67"/>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6" name="Google Shape;256;p67"/>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67"/>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58" name="Shape 258"/>
        <p:cNvGrpSpPr/>
        <p:nvPr/>
      </p:nvGrpSpPr>
      <p:grpSpPr>
        <a:xfrm>
          <a:off x="0" y="0"/>
          <a:ext cx="0" cy="0"/>
          <a:chOff x="0" y="0"/>
          <a:chExt cx="0" cy="0"/>
        </a:xfrm>
      </p:grpSpPr>
      <p:sp>
        <p:nvSpPr>
          <p:cNvPr id="259" name="Google Shape;259;p68"/>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0" name="Google Shape;260;p68"/>
          <p:cNvSpPr txBox="1"/>
          <p:nvPr>
            <p:ph idx="1" type="body"/>
          </p:nvPr>
        </p:nvSpPr>
        <p:spPr>
          <a:xfrm rot="5400000">
            <a:off x="2874764" y="-1217413"/>
            <a:ext cx="339447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1" name="Google Shape;261;p68"/>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2" name="Google Shape;262;p68"/>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3" name="Google Shape;263;p68"/>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64" name="Shape 264"/>
        <p:cNvGrpSpPr/>
        <p:nvPr/>
      </p:nvGrpSpPr>
      <p:grpSpPr>
        <a:xfrm>
          <a:off x="0" y="0"/>
          <a:ext cx="0" cy="0"/>
          <a:chOff x="0" y="0"/>
          <a:chExt cx="0" cy="0"/>
        </a:xfrm>
      </p:grpSpPr>
      <p:sp>
        <p:nvSpPr>
          <p:cNvPr id="265" name="Google Shape;265;p69"/>
          <p:cNvSpPr txBox="1"/>
          <p:nvPr>
            <p:ph type="title"/>
          </p:nvPr>
        </p:nvSpPr>
        <p:spPr>
          <a:xfrm rot="5400000">
            <a:off x="5463778" y="1371602"/>
            <a:ext cx="4388644"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66" name="Google Shape;266;p69"/>
          <p:cNvSpPr txBox="1"/>
          <p:nvPr>
            <p:ph idx="1" type="body"/>
          </p:nvPr>
        </p:nvSpPr>
        <p:spPr>
          <a:xfrm rot="5400000">
            <a:off x="1272778" y="-609598"/>
            <a:ext cx="4388644"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67" name="Google Shape;267;p69"/>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69"/>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9" name="Google Shape;269;p69"/>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79" name="Shape 279"/>
        <p:cNvGrpSpPr/>
        <p:nvPr/>
      </p:nvGrpSpPr>
      <p:grpSpPr>
        <a:xfrm>
          <a:off x="0" y="0"/>
          <a:ext cx="0" cy="0"/>
          <a:chOff x="0" y="0"/>
          <a:chExt cx="0" cy="0"/>
        </a:xfrm>
      </p:grpSpPr>
      <p:sp>
        <p:nvSpPr>
          <p:cNvPr id="280" name="Google Shape;280;p39"/>
          <p:cNvSpPr txBox="1"/>
          <p:nvPr>
            <p:ph type="title"/>
          </p:nvPr>
        </p:nvSpPr>
        <p:spPr>
          <a:xfrm>
            <a:off x="1088686" y="603391"/>
            <a:ext cx="7202456" cy="78692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1" name="Google Shape;281;p39"/>
          <p:cNvSpPr txBox="1"/>
          <p:nvPr>
            <p:ph idx="1" type="body"/>
          </p:nvPr>
        </p:nvSpPr>
        <p:spPr>
          <a:xfrm>
            <a:off x="1088686" y="1511799"/>
            <a:ext cx="7202456" cy="2587960"/>
          </a:xfrm>
          <a:prstGeom prst="rect">
            <a:avLst/>
          </a:prstGeom>
          <a:noFill/>
          <a:ln>
            <a:noFill/>
          </a:ln>
        </p:spPr>
        <p:txBody>
          <a:bodyPr anchorCtr="0" anchor="t" bIns="34275" lIns="68575" spcFirstLastPara="1" rIns="68575" wrap="square" tIns="34275">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282" name="Google Shape;282;p39"/>
          <p:cNvSpPr txBox="1"/>
          <p:nvPr>
            <p:ph idx="10" type="dt"/>
          </p:nvPr>
        </p:nvSpPr>
        <p:spPr>
          <a:xfrm>
            <a:off x="5665606" y="247780"/>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39"/>
          <p:cNvSpPr txBox="1"/>
          <p:nvPr>
            <p:ph idx="11" type="ftr"/>
          </p:nvPr>
        </p:nvSpPr>
        <p:spPr>
          <a:xfrm>
            <a:off x="1088684" y="246983"/>
            <a:ext cx="4454127"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39"/>
          <p:cNvSpPr txBox="1"/>
          <p:nvPr>
            <p:ph idx="12" type="sldNum"/>
          </p:nvPr>
        </p:nvSpPr>
        <p:spPr>
          <a:xfrm>
            <a:off x="360046" y="599230"/>
            <a:ext cx="608264" cy="377684"/>
          </a:xfrm>
          <a:prstGeom prst="rect">
            <a:avLst/>
          </a:prstGeom>
          <a:noFill/>
          <a:ln>
            <a:noFill/>
          </a:ln>
        </p:spPr>
        <p:txBody>
          <a:bodyPr anchorCtr="0" anchor="t" bIns="34275" lIns="68575" spcFirstLastPara="1" rIns="68575" wrap="square" tIns="34275">
            <a:noAutofit/>
          </a:bodyPr>
          <a:lstStyle>
            <a:lvl1pPr indent="0" lvl="0" marL="0" algn="r">
              <a:lnSpc>
                <a:spcPct val="100000"/>
              </a:lnSpc>
              <a:spcBef>
                <a:spcPts val="0"/>
              </a:spcBef>
              <a:spcAft>
                <a:spcPts val="0"/>
              </a:spcAft>
              <a:buNone/>
              <a:defRPr>
                <a:solidFill>
                  <a:srgbClr val="B71E42"/>
                </a:solidFill>
              </a:defRPr>
            </a:lvl1pPr>
            <a:lvl2pPr indent="0" lvl="1" marL="0" algn="r">
              <a:lnSpc>
                <a:spcPct val="100000"/>
              </a:lnSpc>
              <a:spcBef>
                <a:spcPts val="0"/>
              </a:spcBef>
              <a:spcAft>
                <a:spcPts val="0"/>
              </a:spcAft>
              <a:buNone/>
              <a:defRPr>
                <a:solidFill>
                  <a:srgbClr val="B71E42"/>
                </a:solidFill>
              </a:defRPr>
            </a:lvl2pPr>
            <a:lvl3pPr indent="0" lvl="2" marL="0" algn="r">
              <a:lnSpc>
                <a:spcPct val="100000"/>
              </a:lnSpc>
              <a:spcBef>
                <a:spcPts val="0"/>
              </a:spcBef>
              <a:spcAft>
                <a:spcPts val="0"/>
              </a:spcAft>
              <a:buNone/>
              <a:defRPr>
                <a:solidFill>
                  <a:srgbClr val="B71E42"/>
                </a:solidFill>
              </a:defRPr>
            </a:lvl3pPr>
            <a:lvl4pPr indent="0" lvl="3" marL="0" algn="r">
              <a:lnSpc>
                <a:spcPct val="100000"/>
              </a:lnSpc>
              <a:spcBef>
                <a:spcPts val="0"/>
              </a:spcBef>
              <a:spcAft>
                <a:spcPts val="0"/>
              </a:spcAft>
              <a:buNone/>
              <a:defRPr>
                <a:solidFill>
                  <a:srgbClr val="B71E42"/>
                </a:solidFill>
              </a:defRPr>
            </a:lvl4pPr>
            <a:lvl5pPr indent="0" lvl="4" marL="0" algn="r">
              <a:lnSpc>
                <a:spcPct val="100000"/>
              </a:lnSpc>
              <a:spcBef>
                <a:spcPts val="0"/>
              </a:spcBef>
              <a:spcAft>
                <a:spcPts val="0"/>
              </a:spcAft>
              <a:buNone/>
              <a:defRPr>
                <a:solidFill>
                  <a:srgbClr val="B71E42"/>
                </a:solidFill>
              </a:defRPr>
            </a:lvl5pPr>
            <a:lvl6pPr indent="0" lvl="5" marL="0" algn="r">
              <a:lnSpc>
                <a:spcPct val="100000"/>
              </a:lnSpc>
              <a:spcBef>
                <a:spcPts val="0"/>
              </a:spcBef>
              <a:spcAft>
                <a:spcPts val="0"/>
              </a:spcAft>
              <a:buNone/>
              <a:defRPr>
                <a:solidFill>
                  <a:srgbClr val="B71E42"/>
                </a:solidFill>
              </a:defRPr>
            </a:lvl6pPr>
            <a:lvl7pPr indent="0" lvl="6" marL="0" algn="r">
              <a:lnSpc>
                <a:spcPct val="100000"/>
              </a:lnSpc>
              <a:spcBef>
                <a:spcPts val="0"/>
              </a:spcBef>
              <a:spcAft>
                <a:spcPts val="0"/>
              </a:spcAft>
              <a:buNone/>
              <a:defRPr>
                <a:solidFill>
                  <a:srgbClr val="B71E42"/>
                </a:solidFill>
              </a:defRPr>
            </a:lvl7pPr>
            <a:lvl8pPr indent="0" lvl="7" marL="0" algn="r">
              <a:lnSpc>
                <a:spcPct val="100000"/>
              </a:lnSpc>
              <a:spcBef>
                <a:spcPts val="0"/>
              </a:spcBef>
              <a:spcAft>
                <a:spcPts val="0"/>
              </a:spcAft>
              <a:buNone/>
              <a:defRPr>
                <a:solidFill>
                  <a:srgbClr val="B71E42"/>
                </a:solidFill>
              </a:defRPr>
            </a:lvl8pPr>
            <a:lvl9pPr indent="0" lvl="8" marL="0" algn="r">
              <a:lnSpc>
                <a:spcPct val="100000"/>
              </a:lnSpc>
              <a:spcBef>
                <a:spcPts val="0"/>
              </a:spcBef>
              <a:spcAft>
                <a:spcPts val="0"/>
              </a:spcAft>
              <a:buNone/>
              <a:defRPr>
                <a:solidFill>
                  <a:srgbClr val="B71E42"/>
                </a:solidFill>
              </a:defRPr>
            </a:lvl9pPr>
          </a:lstStyle>
          <a:p>
            <a:pPr indent="0" lvl="0" marL="0" rtl="0" algn="r">
              <a:spcBef>
                <a:spcPts val="0"/>
              </a:spcBef>
              <a:spcAft>
                <a:spcPts val="0"/>
              </a:spcAft>
              <a:buNone/>
            </a:pPr>
            <a:fld id="{00000000-1234-1234-1234-123412341234}" type="slidenum">
              <a:rPr lang="en-US"/>
              <a:t>‹#›</a:t>
            </a:fld>
            <a:endParaRPr/>
          </a:p>
        </p:txBody>
      </p:sp>
      <p:cxnSp>
        <p:nvCxnSpPr>
          <p:cNvPr id="285" name="Google Shape;285;p39"/>
          <p:cNvCxnSpPr/>
          <p:nvPr/>
        </p:nvCxnSpPr>
        <p:spPr>
          <a:xfrm>
            <a:off x="1090423" y="1385316"/>
            <a:ext cx="720564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86" name="Shape 286"/>
        <p:cNvGrpSpPr/>
        <p:nvPr/>
      </p:nvGrpSpPr>
      <p:grpSpPr>
        <a:xfrm>
          <a:off x="0" y="0"/>
          <a:ext cx="0" cy="0"/>
          <a:chOff x="0" y="0"/>
          <a:chExt cx="0" cy="0"/>
        </a:xfrm>
      </p:grpSpPr>
      <p:sp>
        <p:nvSpPr>
          <p:cNvPr id="287" name="Google Shape;287;p70"/>
          <p:cNvSpPr txBox="1"/>
          <p:nvPr>
            <p:ph type="ctrTitle"/>
          </p:nvPr>
        </p:nvSpPr>
        <p:spPr>
          <a:xfrm>
            <a:off x="1813337" y="601726"/>
            <a:ext cx="6477805" cy="1906073"/>
          </a:xfrm>
          <a:prstGeom prst="rect">
            <a:avLst/>
          </a:prstGeom>
          <a:noFill/>
          <a:ln>
            <a:noFill/>
          </a:ln>
        </p:spPr>
        <p:txBody>
          <a:bodyPr anchorCtr="0" anchor="b" bIns="0" lIns="68575" spcFirstLastPara="1" rIns="68575" wrap="square" tIns="34275">
            <a:normAutofit/>
          </a:bodyPr>
          <a:lstStyle>
            <a:lvl1pPr lvl="0" algn="l">
              <a:lnSpc>
                <a:spcPct val="90000"/>
              </a:lnSpc>
              <a:spcBef>
                <a:spcPts val="0"/>
              </a:spcBef>
              <a:spcAft>
                <a:spcPts val="0"/>
              </a:spcAft>
              <a:buClr>
                <a:schemeClr val="dk1"/>
              </a:buClr>
              <a:buSzPts val="5000"/>
              <a:buFont typeface="Gill Sans"/>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8" name="Google Shape;288;p70"/>
          <p:cNvSpPr txBox="1"/>
          <p:nvPr>
            <p:ph idx="1" type="subTitle"/>
          </p:nvPr>
        </p:nvSpPr>
        <p:spPr>
          <a:xfrm>
            <a:off x="1813335" y="2648403"/>
            <a:ext cx="6477804" cy="733216"/>
          </a:xfrm>
          <a:prstGeom prst="rect">
            <a:avLst/>
          </a:prstGeom>
          <a:noFill/>
          <a:ln>
            <a:noFill/>
          </a:ln>
        </p:spPr>
        <p:txBody>
          <a:bodyPr anchorCtr="0" anchor="t" bIns="68575" lIns="68575" spcFirstLastPara="1" rIns="68575" wrap="square" tIns="68575">
            <a:normAutofit/>
          </a:bodyPr>
          <a:lstStyle>
            <a:lvl1pPr lvl="0" algn="l">
              <a:lnSpc>
                <a:spcPct val="120000"/>
              </a:lnSpc>
              <a:spcBef>
                <a:spcPts val="750"/>
              </a:spcBef>
              <a:spcAft>
                <a:spcPts val="0"/>
              </a:spcAft>
              <a:buSzPts val="1400"/>
              <a:buNone/>
              <a:defRPr b="0" sz="1400" cap="none">
                <a:solidFill>
                  <a:schemeClr val="dk1"/>
                </a:solidFill>
              </a:defRPr>
            </a:lvl1pPr>
            <a:lvl2pPr lvl="1" algn="ctr">
              <a:lnSpc>
                <a:spcPct val="120000"/>
              </a:lnSpc>
              <a:spcBef>
                <a:spcPts val="375"/>
              </a:spcBef>
              <a:spcAft>
                <a:spcPts val="0"/>
              </a:spcAft>
              <a:buSzPts val="1400"/>
              <a:buNone/>
              <a:defRPr sz="1400"/>
            </a:lvl2pPr>
            <a:lvl3pPr lvl="2" algn="ctr">
              <a:lnSpc>
                <a:spcPct val="120000"/>
              </a:lnSpc>
              <a:spcBef>
                <a:spcPts val="375"/>
              </a:spcBef>
              <a:spcAft>
                <a:spcPts val="0"/>
              </a:spcAft>
              <a:buSzPts val="1400"/>
              <a:buNone/>
              <a:defRPr sz="1400"/>
            </a:lvl3pPr>
            <a:lvl4pPr lvl="3" algn="ctr">
              <a:lnSpc>
                <a:spcPct val="120000"/>
              </a:lnSpc>
              <a:spcBef>
                <a:spcPts val="375"/>
              </a:spcBef>
              <a:spcAft>
                <a:spcPts val="0"/>
              </a:spcAft>
              <a:buSzPts val="1200"/>
              <a:buNone/>
              <a:defRPr sz="1200"/>
            </a:lvl4pPr>
            <a:lvl5pPr lvl="4" algn="ctr">
              <a:lnSpc>
                <a:spcPct val="120000"/>
              </a:lnSpc>
              <a:spcBef>
                <a:spcPts val="375"/>
              </a:spcBef>
              <a:spcAft>
                <a:spcPts val="0"/>
              </a:spcAft>
              <a:buSzPts val="1200"/>
              <a:buNone/>
              <a:defRPr sz="1200"/>
            </a:lvl5pPr>
            <a:lvl6pPr lvl="5" algn="ctr">
              <a:lnSpc>
                <a:spcPct val="120000"/>
              </a:lnSpc>
              <a:spcBef>
                <a:spcPts val="375"/>
              </a:spcBef>
              <a:spcAft>
                <a:spcPts val="0"/>
              </a:spcAft>
              <a:buSzPts val="1200"/>
              <a:buNone/>
              <a:defRPr sz="1200"/>
            </a:lvl6pPr>
            <a:lvl7pPr lvl="6" algn="ctr">
              <a:lnSpc>
                <a:spcPct val="120000"/>
              </a:lnSpc>
              <a:spcBef>
                <a:spcPts val="375"/>
              </a:spcBef>
              <a:spcAft>
                <a:spcPts val="0"/>
              </a:spcAft>
              <a:buSzPts val="1200"/>
              <a:buNone/>
              <a:defRPr sz="1200"/>
            </a:lvl7pPr>
            <a:lvl8pPr lvl="7" algn="ctr">
              <a:lnSpc>
                <a:spcPct val="120000"/>
              </a:lnSpc>
              <a:spcBef>
                <a:spcPts val="375"/>
              </a:spcBef>
              <a:spcAft>
                <a:spcPts val="0"/>
              </a:spcAft>
              <a:buSzPts val="1200"/>
              <a:buNone/>
              <a:defRPr sz="1200"/>
            </a:lvl8pPr>
            <a:lvl9pPr lvl="8" algn="ctr">
              <a:lnSpc>
                <a:spcPct val="120000"/>
              </a:lnSpc>
              <a:spcBef>
                <a:spcPts val="375"/>
              </a:spcBef>
              <a:spcAft>
                <a:spcPts val="0"/>
              </a:spcAft>
              <a:buSzPts val="1200"/>
              <a:buNone/>
              <a:defRPr sz="1200"/>
            </a:lvl9pPr>
          </a:lstStyle>
          <a:p/>
        </p:txBody>
      </p:sp>
      <p:sp>
        <p:nvSpPr>
          <p:cNvPr id="289" name="Google Shape;289;p70"/>
          <p:cNvSpPr txBox="1"/>
          <p:nvPr>
            <p:ph idx="10" type="dt"/>
          </p:nvPr>
        </p:nvSpPr>
        <p:spPr>
          <a:xfrm>
            <a:off x="5665606" y="247780"/>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0" name="Google Shape;290;p70"/>
          <p:cNvSpPr txBox="1"/>
          <p:nvPr>
            <p:ph idx="11" type="ftr"/>
          </p:nvPr>
        </p:nvSpPr>
        <p:spPr>
          <a:xfrm>
            <a:off x="1812376" y="246983"/>
            <a:ext cx="3730436"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1" name="Google Shape;291;p70"/>
          <p:cNvSpPr txBox="1"/>
          <p:nvPr>
            <p:ph idx="12" type="sldNum"/>
          </p:nvPr>
        </p:nvSpPr>
        <p:spPr>
          <a:xfrm>
            <a:off x="1078249" y="599230"/>
            <a:ext cx="608264" cy="377684"/>
          </a:xfrm>
          <a:prstGeom prst="rect">
            <a:avLst/>
          </a:prstGeom>
          <a:noFill/>
          <a:ln>
            <a:noFill/>
          </a:ln>
        </p:spPr>
        <p:txBody>
          <a:bodyPr anchorCtr="0" anchor="t" bIns="34275" lIns="68575" spcFirstLastPara="1" rIns="68575" wrap="square" tIns="34275">
            <a:noAutofit/>
          </a:bodyPr>
          <a:lstStyle>
            <a:lvl1pPr indent="0" lvl="0" marL="0" algn="r">
              <a:lnSpc>
                <a:spcPct val="100000"/>
              </a:lnSpc>
              <a:spcBef>
                <a:spcPts val="0"/>
              </a:spcBef>
              <a:spcAft>
                <a:spcPts val="0"/>
              </a:spcAft>
              <a:buNone/>
              <a:defRPr>
                <a:solidFill>
                  <a:srgbClr val="B71E42"/>
                </a:solidFill>
              </a:defRPr>
            </a:lvl1pPr>
            <a:lvl2pPr indent="0" lvl="1" marL="0" algn="r">
              <a:lnSpc>
                <a:spcPct val="100000"/>
              </a:lnSpc>
              <a:spcBef>
                <a:spcPts val="0"/>
              </a:spcBef>
              <a:spcAft>
                <a:spcPts val="0"/>
              </a:spcAft>
              <a:buNone/>
              <a:defRPr>
                <a:solidFill>
                  <a:srgbClr val="B71E42"/>
                </a:solidFill>
              </a:defRPr>
            </a:lvl2pPr>
            <a:lvl3pPr indent="0" lvl="2" marL="0" algn="r">
              <a:lnSpc>
                <a:spcPct val="100000"/>
              </a:lnSpc>
              <a:spcBef>
                <a:spcPts val="0"/>
              </a:spcBef>
              <a:spcAft>
                <a:spcPts val="0"/>
              </a:spcAft>
              <a:buNone/>
              <a:defRPr>
                <a:solidFill>
                  <a:srgbClr val="B71E42"/>
                </a:solidFill>
              </a:defRPr>
            </a:lvl3pPr>
            <a:lvl4pPr indent="0" lvl="3" marL="0" algn="r">
              <a:lnSpc>
                <a:spcPct val="100000"/>
              </a:lnSpc>
              <a:spcBef>
                <a:spcPts val="0"/>
              </a:spcBef>
              <a:spcAft>
                <a:spcPts val="0"/>
              </a:spcAft>
              <a:buNone/>
              <a:defRPr>
                <a:solidFill>
                  <a:srgbClr val="B71E42"/>
                </a:solidFill>
              </a:defRPr>
            </a:lvl4pPr>
            <a:lvl5pPr indent="0" lvl="4" marL="0" algn="r">
              <a:lnSpc>
                <a:spcPct val="100000"/>
              </a:lnSpc>
              <a:spcBef>
                <a:spcPts val="0"/>
              </a:spcBef>
              <a:spcAft>
                <a:spcPts val="0"/>
              </a:spcAft>
              <a:buNone/>
              <a:defRPr>
                <a:solidFill>
                  <a:srgbClr val="B71E42"/>
                </a:solidFill>
              </a:defRPr>
            </a:lvl5pPr>
            <a:lvl6pPr indent="0" lvl="5" marL="0" algn="r">
              <a:lnSpc>
                <a:spcPct val="100000"/>
              </a:lnSpc>
              <a:spcBef>
                <a:spcPts val="0"/>
              </a:spcBef>
              <a:spcAft>
                <a:spcPts val="0"/>
              </a:spcAft>
              <a:buNone/>
              <a:defRPr>
                <a:solidFill>
                  <a:srgbClr val="B71E42"/>
                </a:solidFill>
              </a:defRPr>
            </a:lvl6pPr>
            <a:lvl7pPr indent="0" lvl="6" marL="0" algn="r">
              <a:lnSpc>
                <a:spcPct val="100000"/>
              </a:lnSpc>
              <a:spcBef>
                <a:spcPts val="0"/>
              </a:spcBef>
              <a:spcAft>
                <a:spcPts val="0"/>
              </a:spcAft>
              <a:buNone/>
              <a:defRPr>
                <a:solidFill>
                  <a:srgbClr val="B71E42"/>
                </a:solidFill>
              </a:defRPr>
            </a:lvl7pPr>
            <a:lvl8pPr indent="0" lvl="7" marL="0" algn="r">
              <a:lnSpc>
                <a:spcPct val="100000"/>
              </a:lnSpc>
              <a:spcBef>
                <a:spcPts val="0"/>
              </a:spcBef>
              <a:spcAft>
                <a:spcPts val="0"/>
              </a:spcAft>
              <a:buNone/>
              <a:defRPr>
                <a:solidFill>
                  <a:srgbClr val="B71E42"/>
                </a:solidFill>
              </a:defRPr>
            </a:lvl8pPr>
            <a:lvl9pPr indent="0" lvl="8" marL="0" algn="r">
              <a:lnSpc>
                <a:spcPct val="100000"/>
              </a:lnSpc>
              <a:spcBef>
                <a:spcPts val="0"/>
              </a:spcBef>
              <a:spcAft>
                <a:spcPts val="0"/>
              </a:spcAft>
              <a:buNone/>
              <a:defRPr>
                <a:solidFill>
                  <a:srgbClr val="B71E42"/>
                </a:solidFill>
              </a:defRPr>
            </a:lvl9pPr>
          </a:lstStyle>
          <a:p>
            <a:pPr indent="0" lvl="0" marL="0" rtl="0" algn="r">
              <a:spcBef>
                <a:spcPts val="0"/>
              </a:spcBef>
              <a:spcAft>
                <a:spcPts val="0"/>
              </a:spcAft>
              <a:buNone/>
            </a:pPr>
            <a:fld id="{00000000-1234-1234-1234-123412341234}" type="slidenum">
              <a:rPr lang="en-US"/>
              <a:t>‹#›</a:t>
            </a:fld>
            <a:endParaRPr/>
          </a:p>
        </p:txBody>
      </p:sp>
      <p:cxnSp>
        <p:nvCxnSpPr>
          <p:cNvPr id="292" name="Google Shape;292;p70"/>
          <p:cNvCxnSpPr/>
          <p:nvPr/>
        </p:nvCxnSpPr>
        <p:spPr>
          <a:xfrm>
            <a:off x="1813335" y="2646407"/>
            <a:ext cx="6477804"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93" name="Shape 293"/>
        <p:cNvGrpSpPr/>
        <p:nvPr/>
      </p:nvGrpSpPr>
      <p:grpSpPr>
        <a:xfrm>
          <a:off x="0" y="0"/>
          <a:ext cx="0" cy="0"/>
          <a:chOff x="0" y="0"/>
          <a:chExt cx="0" cy="0"/>
        </a:xfrm>
      </p:grpSpPr>
      <p:sp>
        <p:nvSpPr>
          <p:cNvPr id="294" name="Google Shape;294;p71"/>
          <p:cNvSpPr txBox="1"/>
          <p:nvPr>
            <p:ph type="title"/>
          </p:nvPr>
        </p:nvSpPr>
        <p:spPr>
          <a:xfrm>
            <a:off x="1090681" y="1317099"/>
            <a:ext cx="6482366" cy="141596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700"/>
              <a:buFont typeface="Gill Sans"/>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5" name="Google Shape;295;p71"/>
          <p:cNvSpPr txBox="1"/>
          <p:nvPr>
            <p:ph idx="1" type="body"/>
          </p:nvPr>
        </p:nvSpPr>
        <p:spPr>
          <a:xfrm>
            <a:off x="1090681" y="2854649"/>
            <a:ext cx="6472835" cy="759697"/>
          </a:xfrm>
          <a:prstGeom prst="rect">
            <a:avLst/>
          </a:prstGeom>
          <a:noFill/>
          <a:ln>
            <a:noFill/>
          </a:ln>
        </p:spPr>
        <p:txBody>
          <a:bodyPr anchorCtr="0" anchor="t" bIns="34275" lIns="68575" spcFirstLastPara="1" rIns="68575" wrap="square" tIns="68575">
            <a:normAutofit/>
          </a:bodyPr>
          <a:lstStyle>
            <a:lvl1pPr indent="-228600" lvl="0" marL="457200" algn="l">
              <a:lnSpc>
                <a:spcPct val="120000"/>
              </a:lnSpc>
              <a:spcBef>
                <a:spcPts val="750"/>
              </a:spcBef>
              <a:spcAft>
                <a:spcPts val="0"/>
              </a:spcAft>
              <a:buSzPts val="1400"/>
              <a:buNone/>
              <a:defRPr sz="1400">
                <a:solidFill>
                  <a:schemeClr val="dk1"/>
                </a:solidFill>
              </a:defRPr>
            </a:lvl1pPr>
            <a:lvl2pPr indent="-228600" lvl="1" marL="914400" algn="l">
              <a:lnSpc>
                <a:spcPct val="120000"/>
              </a:lnSpc>
              <a:spcBef>
                <a:spcPts val="375"/>
              </a:spcBef>
              <a:spcAft>
                <a:spcPts val="0"/>
              </a:spcAft>
              <a:buSzPts val="1400"/>
              <a:buNone/>
              <a:defRPr sz="1400">
                <a:solidFill>
                  <a:srgbClr val="888888"/>
                </a:solidFill>
              </a:defRPr>
            </a:lvl2pPr>
            <a:lvl3pPr indent="-228600" lvl="2" marL="1371600" algn="l">
              <a:lnSpc>
                <a:spcPct val="120000"/>
              </a:lnSpc>
              <a:spcBef>
                <a:spcPts val="375"/>
              </a:spcBef>
              <a:spcAft>
                <a:spcPts val="0"/>
              </a:spcAft>
              <a:buSzPts val="1400"/>
              <a:buNone/>
              <a:defRPr sz="1400">
                <a:solidFill>
                  <a:srgbClr val="888888"/>
                </a:solidFill>
              </a:defRPr>
            </a:lvl3pPr>
            <a:lvl4pPr indent="-228600" lvl="3" marL="1828800" algn="l">
              <a:lnSpc>
                <a:spcPct val="120000"/>
              </a:lnSpc>
              <a:spcBef>
                <a:spcPts val="375"/>
              </a:spcBef>
              <a:spcAft>
                <a:spcPts val="0"/>
              </a:spcAft>
              <a:buSzPts val="1200"/>
              <a:buNone/>
              <a:defRPr sz="1200">
                <a:solidFill>
                  <a:srgbClr val="888888"/>
                </a:solidFill>
              </a:defRPr>
            </a:lvl4pPr>
            <a:lvl5pPr indent="-228600" lvl="4" marL="2286000" algn="l">
              <a:lnSpc>
                <a:spcPct val="120000"/>
              </a:lnSpc>
              <a:spcBef>
                <a:spcPts val="375"/>
              </a:spcBef>
              <a:spcAft>
                <a:spcPts val="0"/>
              </a:spcAft>
              <a:buSzPts val="1200"/>
              <a:buNone/>
              <a:defRPr sz="1200">
                <a:solidFill>
                  <a:srgbClr val="888888"/>
                </a:solidFill>
              </a:defRPr>
            </a:lvl5pPr>
            <a:lvl6pPr indent="-228600" lvl="5" marL="2743200" algn="l">
              <a:lnSpc>
                <a:spcPct val="120000"/>
              </a:lnSpc>
              <a:spcBef>
                <a:spcPts val="375"/>
              </a:spcBef>
              <a:spcAft>
                <a:spcPts val="0"/>
              </a:spcAft>
              <a:buSzPts val="1200"/>
              <a:buNone/>
              <a:defRPr sz="1200">
                <a:solidFill>
                  <a:srgbClr val="888888"/>
                </a:solidFill>
              </a:defRPr>
            </a:lvl6pPr>
            <a:lvl7pPr indent="-228600" lvl="6" marL="3200400" algn="l">
              <a:lnSpc>
                <a:spcPct val="120000"/>
              </a:lnSpc>
              <a:spcBef>
                <a:spcPts val="375"/>
              </a:spcBef>
              <a:spcAft>
                <a:spcPts val="0"/>
              </a:spcAft>
              <a:buSzPts val="1200"/>
              <a:buNone/>
              <a:defRPr sz="1200">
                <a:solidFill>
                  <a:srgbClr val="888888"/>
                </a:solidFill>
              </a:defRPr>
            </a:lvl7pPr>
            <a:lvl8pPr indent="-228600" lvl="7" marL="3657600" algn="l">
              <a:lnSpc>
                <a:spcPct val="120000"/>
              </a:lnSpc>
              <a:spcBef>
                <a:spcPts val="375"/>
              </a:spcBef>
              <a:spcAft>
                <a:spcPts val="0"/>
              </a:spcAft>
              <a:buSzPts val="1200"/>
              <a:buNone/>
              <a:defRPr sz="1200">
                <a:solidFill>
                  <a:srgbClr val="888888"/>
                </a:solidFill>
              </a:defRPr>
            </a:lvl8pPr>
            <a:lvl9pPr indent="-228600" lvl="8" marL="4114800" algn="l">
              <a:lnSpc>
                <a:spcPct val="120000"/>
              </a:lnSpc>
              <a:spcBef>
                <a:spcPts val="375"/>
              </a:spcBef>
              <a:spcAft>
                <a:spcPts val="0"/>
              </a:spcAft>
              <a:buSzPts val="1200"/>
              <a:buNone/>
              <a:defRPr sz="1200">
                <a:solidFill>
                  <a:srgbClr val="888888"/>
                </a:solidFill>
              </a:defRPr>
            </a:lvl9pPr>
          </a:lstStyle>
          <a:p/>
        </p:txBody>
      </p:sp>
      <p:sp>
        <p:nvSpPr>
          <p:cNvPr id="296" name="Google Shape;296;p71"/>
          <p:cNvSpPr txBox="1"/>
          <p:nvPr>
            <p:ph idx="10" type="dt"/>
          </p:nvPr>
        </p:nvSpPr>
        <p:spPr>
          <a:xfrm>
            <a:off x="5665606" y="247780"/>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7" name="Google Shape;297;p71"/>
          <p:cNvSpPr txBox="1"/>
          <p:nvPr>
            <p:ph idx="11" type="ftr"/>
          </p:nvPr>
        </p:nvSpPr>
        <p:spPr>
          <a:xfrm>
            <a:off x="1088684" y="246983"/>
            <a:ext cx="4454127"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8" name="Google Shape;298;p71"/>
          <p:cNvSpPr txBox="1"/>
          <p:nvPr>
            <p:ph idx="12" type="sldNum"/>
          </p:nvPr>
        </p:nvSpPr>
        <p:spPr>
          <a:xfrm>
            <a:off x="360046" y="599230"/>
            <a:ext cx="608264" cy="377684"/>
          </a:xfrm>
          <a:prstGeom prst="rect">
            <a:avLst/>
          </a:prstGeom>
          <a:noFill/>
          <a:ln>
            <a:noFill/>
          </a:ln>
        </p:spPr>
        <p:txBody>
          <a:bodyPr anchorCtr="0" anchor="t" bIns="34275" lIns="68575" spcFirstLastPara="1" rIns="68575" wrap="square" tIns="34275">
            <a:noAutofit/>
          </a:bodyPr>
          <a:lstStyle>
            <a:lvl1pPr indent="0" lvl="0" marL="0" algn="r">
              <a:lnSpc>
                <a:spcPct val="100000"/>
              </a:lnSpc>
              <a:spcBef>
                <a:spcPts val="0"/>
              </a:spcBef>
              <a:spcAft>
                <a:spcPts val="0"/>
              </a:spcAft>
              <a:buNone/>
              <a:defRPr>
                <a:solidFill>
                  <a:srgbClr val="B71E42"/>
                </a:solidFill>
              </a:defRPr>
            </a:lvl1pPr>
            <a:lvl2pPr indent="0" lvl="1" marL="0" algn="r">
              <a:lnSpc>
                <a:spcPct val="100000"/>
              </a:lnSpc>
              <a:spcBef>
                <a:spcPts val="0"/>
              </a:spcBef>
              <a:spcAft>
                <a:spcPts val="0"/>
              </a:spcAft>
              <a:buNone/>
              <a:defRPr>
                <a:solidFill>
                  <a:srgbClr val="B71E42"/>
                </a:solidFill>
              </a:defRPr>
            </a:lvl2pPr>
            <a:lvl3pPr indent="0" lvl="2" marL="0" algn="r">
              <a:lnSpc>
                <a:spcPct val="100000"/>
              </a:lnSpc>
              <a:spcBef>
                <a:spcPts val="0"/>
              </a:spcBef>
              <a:spcAft>
                <a:spcPts val="0"/>
              </a:spcAft>
              <a:buNone/>
              <a:defRPr>
                <a:solidFill>
                  <a:srgbClr val="B71E42"/>
                </a:solidFill>
              </a:defRPr>
            </a:lvl3pPr>
            <a:lvl4pPr indent="0" lvl="3" marL="0" algn="r">
              <a:lnSpc>
                <a:spcPct val="100000"/>
              </a:lnSpc>
              <a:spcBef>
                <a:spcPts val="0"/>
              </a:spcBef>
              <a:spcAft>
                <a:spcPts val="0"/>
              </a:spcAft>
              <a:buNone/>
              <a:defRPr>
                <a:solidFill>
                  <a:srgbClr val="B71E42"/>
                </a:solidFill>
              </a:defRPr>
            </a:lvl4pPr>
            <a:lvl5pPr indent="0" lvl="4" marL="0" algn="r">
              <a:lnSpc>
                <a:spcPct val="100000"/>
              </a:lnSpc>
              <a:spcBef>
                <a:spcPts val="0"/>
              </a:spcBef>
              <a:spcAft>
                <a:spcPts val="0"/>
              </a:spcAft>
              <a:buNone/>
              <a:defRPr>
                <a:solidFill>
                  <a:srgbClr val="B71E42"/>
                </a:solidFill>
              </a:defRPr>
            </a:lvl5pPr>
            <a:lvl6pPr indent="0" lvl="5" marL="0" algn="r">
              <a:lnSpc>
                <a:spcPct val="100000"/>
              </a:lnSpc>
              <a:spcBef>
                <a:spcPts val="0"/>
              </a:spcBef>
              <a:spcAft>
                <a:spcPts val="0"/>
              </a:spcAft>
              <a:buNone/>
              <a:defRPr>
                <a:solidFill>
                  <a:srgbClr val="B71E42"/>
                </a:solidFill>
              </a:defRPr>
            </a:lvl6pPr>
            <a:lvl7pPr indent="0" lvl="6" marL="0" algn="r">
              <a:lnSpc>
                <a:spcPct val="100000"/>
              </a:lnSpc>
              <a:spcBef>
                <a:spcPts val="0"/>
              </a:spcBef>
              <a:spcAft>
                <a:spcPts val="0"/>
              </a:spcAft>
              <a:buNone/>
              <a:defRPr>
                <a:solidFill>
                  <a:srgbClr val="B71E42"/>
                </a:solidFill>
              </a:defRPr>
            </a:lvl7pPr>
            <a:lvl8pPr indent="0" lvl="7" marL="0" algn="r">
              <a:lnSpc>
                <a:spcPct val="100000"/>
              </a:lnSpc>
              <a:spcBef>
                <a:spcPts val="0"/>
              </a:spcBef>
              <a:spcAft>
                <a:spcPts val="0"/>
              </a:spcAft>
              <a:buNone/>
              <a:defRPr>
                <a:solidFill>
                  <a:srgbClr val="B71E42"/>
                </a:solidFill>
              </a:defRPr>
            </a:lvl8pPr>
            <a:lvl9pPr indent="0" lvl="8" marL="0" algn="r">
              <a:lnSpc>
                <a:spcPct val="100000"/>
              </a:lnSpc>
              <a:spcBef>
                <a:spcPts val="0"/>
              </a:spcBef>
              <a:spcAft>
                <a:spcPts val="0"/>
              </a:spcAft>
              <a:buNone/>
              <a:defRPr>
                <a:solidFill>
                  <a:srgbClr val="B71E42"/>
                </a:solidFill>
              </a:defRPr>
            </a:lvl9pPr>
          </a:lstStyle>
          <a:p>
            <a:pPr indent="0" lvl="0" marL="0" rtl="0" algn="r">
              <a:spcBef>
                <a:spcPts val="0"/>
              </a:spcBef>
              <a:spcAft>
                <a:spcPts val="0"/>
              </a:spcAft>
              <a:buNone/>
            </a:pPr>
            <a:fld id="{00000000-1234-1234-1234-123412341234}" type="slidenum">
              <a:rPr lang="en-US"/>
              <a:t>‹#›</a:t>
            </a:fld>
            <a:endParaRPr/>
          </a:p>
        </p:txBody>
      </p:sp>
      <p:cxnSp>
        <p:nvCxnSpPr>
          <p:cNvPr id="299" name="Google Shape;299;p71"/>
          <p:cNvCxnSpPr/>
          <p:nvPr/>
        </p:nvCxnSpPr>
        <p:spPr>
          <a:xfrm>
            <a:off x="1090681" y="2853739"/>
            <a:ext cx="6472835"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p:cSld name="CUSTOM_16">
    <p:spTree>
      <p:nvGrpSpPr>
        <p:cNvPr id="62" name="Shape 62"/>
        <p:cNvGrpSpPr/>
        <p:nvPr/>
      </p:nvGrpSpPr>
      <p:grpSpPr>
        <a:xfrm>
          <a:off x="0" y="0"/>
          <a:ext cx="0" cy="0"/>
          <a:chOff x="0" y="0"/>
          <a:chExt cx="0" cy="0"/>
        </a:xfrm>
      </p:grpSpPr>
      <p:sp>
        <p:nvSpPr>
          <p:cNvPr id="63" name="Google Shape;63;p33"/>
          <p:cNvSpPr txBox="1"/>
          <p:nvPr>
            <p:ph idx="1" type="subTitle"/>
          </p:nvPr>
        </p:nvSpPr>
        <p:spPr>
          <a:xfrm>
            <a:off x="1611000" y="1163200"/>
            <a:ext cx="5922000" cy="323700"/>
          </a:xfrm>
          <a:prstGeom prst="rect">
            <a:avLst/>
          </a:prstGeom>
          <a:noFill/>
          <a:ln>
            <a:noFill/>
          </a:ln>
        </p:spPr>
        <p:txBody>
          <a:bodyPr anchorCtr="0" anchor="ctr" bIns="91400" lIns="91400" spcFirstLastPara="1" rIns="91400" wrap="square" tIns="9140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b="1">
                <a:latin typeface="Quicksand"/>
                <a:ea typeface="Quicksand"/>
                <a:cs typeface="Quicksand"/>
                <a:sym typeface="Quicksand"/>
              </a:defRPr>
            </a:lvl2pPr>
            <a:lvl3pPr lvl="2" algn="ctr">
              <a:lnSpc>
                <a:spcPct val="100000"/>
              </a:lnSpc>
              <a:spcBef>
                <a:spcPts val="0"/>
              </a:spcBef>
              <a:spcAft>
                <a:spcPts val="0"/>
              </a:spcAft>
              <a:buSzPts val="1400"/>
              <a:buNone/>
              <a:defRPr b="1">
                <a:latin typeface="Quicksand"/>
                <a:ea typeface="Quicksand"/>
                <a:cs typeface="Quicksand"/>
                <a:sym typeface="Quicksand"/>
              </a:defRPr>
            </a:lvl3pPr>
            <a:lvl4pPr lvl="3" algn="ctr">
              <a:lnSpc>
                <a:spcPct val="100000"/>
              </a:lnSpc>
              <a:spcBef>
                <a:spcPts val="0"/>
              </a:spcBef>
              <a:spcAft>
                <a:spcPts val="0"/>
              </a:spcAft>
              <a:buSzPts val="1400"/>
              <a:buNone/>
              <a:defRPr b="1">
                <a:latin typeface="Quicksand"/>
                <a:ea typeface="Quicksand"/>
                <a:cs typeface="Quicksand"/>
                <a:sym typeface="Quicksand"/>
              </a:defRPr>
            </a:lvl4pPr>
            <a:lvl5pPr lvl="4" algn="ctr">
              <a:lnSpc>
                <a:spcPct val="100000"/>
              </a:lnSpc>
              <a:spcBef>
                <a:spcPts val="0"/>
              </a:spcBef>
              <a:spcAft>
                <a:spcPts val="0"/>
              </a:spcAft>
              <a:buSzPts val="1400"/>
              <a:buNone/>
              <a:defRPr b="1">
                <a:latin typeface="Quicksand"/>
                <a:ea typeface="Quicksand"/>
                <a:cs typeface="Quicksand"/>
                <a:sym typeface="Quicksand"/>
              </a:defRPr>
            </a:lvl5pPr>
            <a:lvl6pPr lvl="5" algn="ctr">
              <a:lnSpc>
                <a:spcPct val="100000"/>
              </a:lnSpc>
              <a:spcBef>
                <a:spcPts val="0"/>
              </a:spcBef>
              <a:spcAft>
                <a:spcPts val="0"/>
              </a:spcAft>
              <a:buSzPts val="1400"/>
              <a:buNone/>
              <a:defRPr b="1">
                <a:latin typeface="Quicksand"/>
                <a:ea typeface="Quicksand"/>
                <a:cs typeface="Quicksand"/>
                <a:sym typeface="Quicksand"/>
              </a:defRPr>
            </a:lvl6pPr>
            <a:lvl7pPr lvl="6" algn="ctr">
              <a:lnSpc>
                <a:spcPct val="100000"/>
              </a:lnSpc>
              <a:spcBef>
                <a:spcPts val="0"/>
              </a:spcBef>
              <a:spcAft>
                <a:spcPts val="0"/>
              </a:spcAft>
              <a:buSzPts val="1400"/>
              <a:buNone/>
              <a:defRPr b="1">
                <a:latin typeface="Quicksand"/>
                <a:ea typeface="Quicksand"/>
                <a:cs typeface="Quicksand"/>
                <a:sym typeface="Quicksand"/>
              </a:defRPr>
            </a:lvl7pPr>
            <a:lvl8pPr lvl="7" algn="ctr">
              <a:lnSpc>
                <a:spcPct val="100000"/>
              </a:lnSpc>
              <a:spcBef>
                <a:spcPts val="0"/>
              </a:spcBef>
              <a:spcAft>
                <a:spcPts val="0"/>
              </a:spcAft>
              <a:buSzPts val="1400"/>
              <a:buNone/>
              <a:defRPr b="1">
                <a:latin typeface="Quicksand"/>
                <a:ea typeface="Quicksand"/>
                <a:cs typeface="Quicksand"/>
                <a:sym typeface="Quicksand"/>
              </a:defRPr>
            </a:lvl8pPr>
            <a:lvl9pPr lvl="8" algn="ctr">
              <a:lnSpc>
                <a:spcPct val="100000"/>
              </a:lnSpc>
              <a:spcBef>
                <a:spcPts val="0"/>
              </a:spcBef>
              <a:spcAft>
                <a:spcPts val="0"/>
              </a:spcAft>
              <a:buSzPts val="1400"/>
              <a:buNone/>
              <a:defRPr b="1">
                <a:latin typeface="Quicksand"/>
                <a:ea typeface="Quicksand"/>
                <a:cs typeface="Quicksand"/>
                <a:sym typeface="Quicksand"/>
              </a:defRPr>
            </a:lvl9pPr>
          </a:lstStyle>
          <a:p/>
        </p:txBody>
      </p:sp>
      <p:sp>
        <p:nvSpPr>
          <p:cNvPr id="64" name="Google Shape;64;p33"/>
          <p:cNvSpPr txBox="1"/>
          <p:nvPr>
            <p:ph type="title"/>
          </p:nvPr>
        </p:nvSpPr>
        <p:spPr>
          <a:xfrm>
            <a:off x="1972200" y="445025"/>
            <a:ext cx="5199600" cy="572700"/>
          </a:xfrm>
          <a:prstGeom prst="rect">
            <a:avLst/>
          </a:prstGeom>
          <a:noFill/>
          <a:ln>
            <a:noFill/>
          </a:ln>
        </p:spPr>
        <p:txBody>
          <a:bodyPr anchorCtr="0" anchor="t" bIns="91400" lIns="91400" spcFirstLastPara="1" rIns="91400" wrap="square" tIns="9140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
        <p:nvSpPr>
          <p:cNvPr id="65" name="Google Shape;65;p33"/>
          <p:cNvSpPr/>
          <p:nvPr/>
        </p:nvSpPr>
        <p:spPr>
          <a:xfrm>
            <a:off x="104" y="54"/>
            <a:ext cx="2059605" cy="5581555"/>
          </a:xfrm>
          <a:custGeom>
            <a:rect b="b" l="l" r="r" t="t"/>
            <a:pathLst>
              <a:path extrusionOk="0" h="159473" w="78701">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p33"/>
          <p:cNvSpPr/>
          <p:nvPr/>
        </p:nvSpPr>
        <p:spPr>
          <a:xfrm flipH="1">
            <a:off x="7084397" y="54"/>
            <a:ext cx="2059605" cy="5581555"/>
          </a:xfrm>
          <a:custGeom>
            <a:rect b="b" l="l" r="r" t="t"/>
            <a:pathLst>
              <a:path extrusionOk="0" h="159473" w="78701">
                <a:moveTo>
                  <a:pt x="34957" y="0"/>
                </a:moveTo>
                <a:lnTo>
                  <a:pt x="0" y="48"/>
                </a:lnTo>
                <a:lnTo>
                  <a:pt x="179" y="159472"/>
                </a:lnTo>
                <a:lnTo>
                  <a:pt x="30623" y="159437"/>
                </a:lnTo>
                <a:cubicBezTo>
                  <a:pt x="30730" y="158794"/>
                  <a:pt x="30850" y="158139"/>
                  <a:pt x="30980" y="157365"/>
                </a:cubicBezTo>
                <a:cubicBezTo>
                  <a:pt x="31088" y="156889"/>
                  <a:pt x="31207" y="156412"/>
                  <a:pt x="31338" y="155936"/>
                </a:cubicBezTo>
                <a:cubicBezTo>
                  <a:pt x="31385" y="155758"/>
                  <a:pt x="31445" y="155579"/>
                  <a:pt x="31504" y="155388"/>
                </a:cubicBezTo>
                <a:cubicBezTo>
                  <a:pt x="31552" y="155269"/>
                  <a:pt x="31576" y="155150"/>
                  <a:pt x="31623" y="155031"/>
                </a:cubicBezTo>
                <a:cubicBezTo>
                  <a:pt x="31635" y="154960"/>
                  <a:pt x="31671" y="154865"/>
                  <a:pt x="31695" y="154793"/>
                </a:cubicBezTo>
                <a:cubicBezTo>
                  <a:pt x="32254" y="153126"/>
                  <a:pt x="32981" y="151555"/>
                  <a:pt x="33862" y="150043"/>
                </a:cubicBezTo>
                <a:cubicBezTo>
                  <a:pt x="33993" y="149804"/>
                  <a:pt x="34124" y="149590"/>
                  <a:pt x="34279" y="149352"/>
                </a:cubicBezTo>
                <a:cubicBezTo>
                  <a:pt x="34517" y="148947"/>
                  <a:pt x="34767" y="148578"/>
                  <a:pt x="35017" y="148185"/>
                </a:cubicBezTo>
                <a:cubicBezTo>
                  <a:pt x="35088" y="148066"/>
                  <a:pt x="35183" y="147947"/>
                  <a:pt x="35255" y="147828"/>
                </a:cubicBezTo>
                <a:cubicBezTo>
                  <a:pt x="36434" y="146137"/>
                  <a:pt x="37791" y="144542"/>
                  <a:pt x="39243" y="143042"/>
                </a:cubicBezTo>
                <a:cubicBezTo>
                  <a:pt x="39362" y="142899"/>
                  <a:pt x="39482" y="142780"/>
                  <a:pt x="39601" y="142661"/>
                </a:cubicBezTo>
                <a:cubicBezTo>
                  <a:pt x="40184" y="142089"/>
                  <a:pt x="40767" y="141518"/>
                  <a:pt x="41375" y="140970"/>
                </a:cubicBezTo>
                <a:cubicBezTo>
                  <a:pt x="41506" y="140851"/>
                  <a:pt x="41625" y="140732"/>
                  <a:pt x="41756" y="140613"/>
                </a:cubicBezTo>
                <a:cubicBezTo>
                  <a:pt x="43482" y="139065"/>
                  <a:pt x="45304" y="137601"/>
                  <a:pt x="47161" y="136231"/>
                </a:cubicBezTo>
                <a:cubicBezTo>
                  <a:pt x="47280" y="136160"/>
                  <a:pt x="47399" y="136077"/>
                  <a:pt x="47518" y="135981"/>
                </a:cubicBezTo>
                <a:cubicBezTo>
                  <a:pt x="47744" y="135815"/>
                  <a:pt x="47947" y="135672"/>
                  <a:pt x="48161" y="135517"/>
                </a:cubicBezTo>
                <a:cubicBezTo>
                  <a:pt x="48995" y="134922"/>
                  <a:pt x="49840" y="134326"/>
                  <a:pt x="50709" y="133755"/>
                </a:cubicBezTo>
                <a:cubicBezTo>
                  <a:pt x="50864" y="133636"/>
                  <a:pt x="51042" y="133517"/>
                  <a:pt x="51221" y="133398"/>
                </a:cubicBezTo>
                <a:cubicBezTo>
                  <a:pt x="52507" y="132528"/>
                  <a:pt x="53781" y="131671"/>
                  <a:pt x="55079" y="130802"/>
                </a:cubicBezTo>
                <a:cubicBezTo>
                  <a:pt x="55198" y="130731"/>
                  <a:pt x="55317" y="130635"/>
                  <a:pt x="55436" y="130564"/>
                </a:cubicBezTo>
                <a:cubicBezTo>
                  <a:pt x="57377" y="129254"/>
                  <a:pt x="59305" y="127933"/>
                  <a:pt x="61163" y="126552"/>
                </a:cubicBezTo>
                <a:cubicBezTo>
                  <a:pt x="61329" y="126433"/>
                  <a:pt x="61484" y="126313"/>
                  <a:pt x="61639" y="126194"/>
                </a:cubicBezTo>
                <a:cubicBezTo>
                  <a:pt x="61663" y="126171"/>
                  <a:pt x="61675" y="126171"/>
                  <a:pt x="61687" y="126159"/>
                </a:cubicBezTo>
                <a:cubicBezTo>
                  <a:pt x="61984" y="125956"/>
                  <a:pt x="62282" y="125718"/>
                  <a:pt x="62580" y="125480"/>
                </a:cubicBezTo>
                <a:cubicBezTo>
                  <a:pt x="62734" y="125373"/>
                  <a:pt x="62865" y="125266"/>
                  <a:pt x="62996" y="125159"/>
                </a:cubicBezTo>
                <a:cubicBezTo>
                  <a:pt x="63115" y="125075"/>
                  <a:pt x="63234" y="124980"/>
                  <a:pt x="63354" y="124885"/>
                </a:cubicBezTo>
                <a:cubicBezTo>
                  <a:pt x="65485" y="123182"/>
                  <a:pt x="67497" y="121372"/>
                  <a:pt x="69319" y="119360"/>
                </a:cubicBezTo>
                <a:lnTo>
                  <a:pt x="69640" y="119003"/>
                </a:lnTo>
                <a:cubicBezTo>
                  <a:pt x="69914" y="118693"/>
                  <a:pt x="70200" y="118372"/>
                  <a:pt x="70473" y="118051"/>
                </a:cubicBezTo>
                <a:cubicBezTo>
                  <a:pt x="70616" y="117872"/>
                  <a:pt x="70771" y="117693"/>
                  <a:pt x="70914" y="117503"/>
                </a:cubicBezTo>
                <a:cubicBezTo>
                  <a:pt x="71033" y="117348"/>
                  <a:pt x="71152" y="117205"/>
                  <a:pt x="71271" y="117039"/>
                </a:cubicBezTo>
                <a:cubicBezTo>
                  <a:pt x="72450" y="115503"/>
                  <a:pt x="73510" y="113871"/>
                  <a:pt x="74426" y="112157"/>
                </a:cubicBezTo>
                <a:cubicBezTo>
                  <a:pt x="74498" y="112038"/>
                  <a:pt x="74557" y="111919"/>
                  <a:pt x="74617" y="111800"/>
                </a:cubicBezTo>
                <a:cubicBezTo>
                  <a:pt x="74653" y="111740"/>
                  <a:pt x="74676" y="111681"/>
                  <a:pt x="74700" y="111633"/>
                </a:cubicBezTo>
                <a:cubicBezTo>
                  <a:pt x="74795" y="111443"/>
                  <a:pt x="74903" y="111264"/>
                  <a:pt x="74998" y="111073"/>
                </a:cubicBezTo>
                <a:cubicBezTo>
                  <a:pt x="75974" y="109109"/>
                  <a:pt x="76760" y="107049"/>
                  <a:pt x="77379" y="104954"/>
                </a:cubicBezTo>
                <a:cubicBezTo>
                  <a:pt x="77415" y="104835"/>
                  <a:pt x="77451" y="104716"/>
                  <a:pt x="77474" y="104596"/>
                </a:cubicBezTo>
                <a:cubicBezTo>
                  <a:pt x="78093" y="102346"/>
                  <a:pt x="78474" y="100060"/>
                  <a:pt x="78629" y="97750"/>
                </a:cubicBezTo>
                <a:cubicBezTo>
                  <a:pt x="78629" y="97631"/>
                  <a:pt x="78641" y="97512"/>
                  <a:pt x="78641" y="97393"/>
                </a:cubicBezTo>
                <a:cubicBezTo>
                  <a:pt x="78701" y="96250"/>
                  <a:pt x="78701" y="95095"/>
                  <a:pt x="78641" y="93952"/>
                </a:cubicBezTo>
                <a:cubicBezTo>
                  <a:pt x="78629" y="93690"/>
                  <a:pt x="78605" y="93428"/>
                  <a:pt x="78594" y="93178"/>
                </a:cubicBezTo>
                <a:cubicBezTo>
                  <a:pt x="78582" y="92940"/>
                  <a:pt x="78570" y="92690"/>
                  <a:pt x="78534" y="92452"/>
                </a:cubicBezTo>
                <a:cubicBezTo>
                  <a:pt x="78474" y="91821"/>
                  <a:pt x="78391" y="91190"/>
                  <a:pt x="78284" y="90559"/>
                </a:cubicBezTo>
                <a:cubicBezTo>
                  <a:pt x="78272" y="90440"/>
                  <a:pt x="78236" y="90321"/>
                  <a:pt x="78224" y="90202"/>
                </a:cubicBezTo>
                <a:cubicBezTo>
                  <a:pt x="77808" y="87856"/>
                  <a:pt x="77117" y="85558"/>
                  <a:pt x="76200" y="83356"/>
                </a:cubicBezTo>
                <a:cubicBezTo>
                  <a:pt x="76153" y="83237"/>
                  <a:pt x="76093" y="83118"/>
                  <a:pt x="76046" y="82999"/>
                </a:cubicBezTo>
                <a:cubicBezTo>
                  <a:pt x="74974" y="80546"/>
                  <a:pt x="73629" y="78236"/>
                  <a:pt x="71986" y="76153"/>
                </a:cubicBezTo>
                <a:cubicBezTo>
                  <a:pt x="71902" y="76033"/>
                  <a:pt x="71807" y="75914"/>
                  <a:pt x="71700" y="75795"/>
                </a:cubicBezTo>
                <a:cubicBezTo>
                  <a:pt x="71545" y="75605"/>
                  <a:pt x="71402" y="75426"/>
                  <a:pt x="71247" y="75248"/>
                </a:cubicBezTo>
                <a:cubicBezTo>
                  <a:pt x="71224" y="75236"/>
                  <a:pt x="71212" y="75236"/>
                  <a:pt x="71212" y="75212"/>
                </a:cubicBezTo>
                <a:cubicBezTo>
                  <a:pt x="71093" y="75069"/>
                  <a:pt x="70974" y="74914"/>
                  <a:pt x="70854" y="74783"/>
                </a:cubicBezTo>
                <a:cubicBezTo>
                  <a:pt x="70783" y="74712"/>
                  <a:pt x="70724" y="74640"/>
                  <a:pt x="70652" y="74557"/>
                </a:cubicBezTo>
                <a:cubicBezTo>
                  <a:pt x="69604" y="73402"/>
                  <a:pt x="68473" y="72331"/>
                  <a:pt x="67259" y="71366"/>
                </a:cubicBezTo>
                <a:cubicBezTo>
                  <a:pt x="66437" y="70688"/>
                  <a:pt x="65568" y="70080"/>
                  <a:pt x="64675" y="69497"/>
                </a:cubicBezTo>
                <a:cubicBezTo>
                  <a:pt x="64497" y="69378"/>
                  <a:pt x="64306" y="69259"/>
                  <a:pt x="64116" y="69140"/>
                </a:cubicBezTo>
                <a:cubicBezTo>
                  <a:pt x="64008" y="69080"/>
                  <a:pt x="63901" y="69009"/>
                  <a:pt x="63806" y="68949"/>
                </a:cubicBezTo>
                <a:cubicBezTo>
                  <a:pt x="63639" y="68842"/>
                  <a:pt x="63461" y="68723"/>
                  <a:pt x="63282" y="68628"/>
                </a:cubicBezTo>
                <a:cubicBezTo>
                  <a:pt x="63270" y="68628"/>
                  <a:pt x="63234" y="68604"/>
                  <a:pt x="63223" y="68592"/>
                </a:cubicBezTo>
                <a:cubicBezTo>
                  <a:pt x="63127" y="68533"/>
                  <a:pt x="63032" y="68473"/>
                  <a:pt x="62925" y="68413"/>
                </a:cubicBezTo>
                <a:cubicBezTo>
                  <a:pt x="60484" y="66997"/>
                  <a:pt x="57924" y="65794"/>
                  <a:pt x="55353" y="64603"/>
                </a:cubicBezTo>
                <a:cubicBezTo>
                  <a:pt x="55233" y="64556"/>
                  <a:pt x="55114" y="64496"/>
                  <a:pt x="54995" y="64437"/>
                </a:cubicBezTo>
                <a:cubicBezTo>
                  <a:pt x="54281" y="64115"/>
                  <a:pt x="53543" y="63782"/>
                  <a:pt x="52828" y="63449"/>
                </a:cubicBezTo>
                <a:cubicBezTo>
                  <a:pt x="52614" y="63330"/>
                  <a:pt x="52376" y="63222"/>
                  <a:pt x="52150" y="63115"/>
                </a:cubicBezTo>
                <a:cubicBezTo>
                  <a:pt x="51840" y="62972"/>
                  <a:pt x="51507" y="62806"/>
                  <a:pt x="51197" y="62651"/>
                </a:cubicBezTo>
                <a:cubicBezTo>
                  <a:pt x="50602" y="62377"/>
                  <a:pt x="50019" y="62079"/>
                  <a:pt x="49423" y="61758"/>
                </a:cubicBezTo>
                <a:cubicBezTo>
                  <a:pt x="49197" y="61639"/>
                  <a:pt x="48959" y="61520"/>
                  <a:pt x="48745" y="61401"/>
                </a:cubicBezTo>
                <a:cubicBezTo>
                  <a:pt x="48459" y="61258"/>
                  <a:pt x="48173" y="61103"/>
                  <a:pt x="47911" y="60948"/>
                </a:cubicBezTo>
                <a:cubicBezTo>
                  <a:pt x="47744" y="60853"/>
                  <a:pt x="47590" y="60770"/>
                  <a:pt x="47435" y="60674"/>
                </a:cubicBezTo>
                <a:cubicBezTo>
                  <a:pt x="47340" y="60627"/>
                  <a:pt x="47256" y="60579"/>
                  <a:pt x="47161" y="60532"/>
                </a:cubicBezTo>
                <a:lnTo>
                  <a:pt x="47078" y="60484"/>
                </a:lnTo>
                <a:cubicBezTo>
                  <a:pt x="44363" y="58912"/>
                  <a:pt x="41756" y="57091"/>
                  <a:pt x="39493" y="55007"/>
                </a:cubicBezTo>
                <a:cubicBezTo>
                  <a:pt x="39374" y="54888"/>
                  <a:pt x="39255" y="54781"/>
                  <a:pt x="39136" y="54662"/>
                </a:cubicBezTo>
                <a:lnTo>
                  <a:pt x="39065" y="54590"/>
                </a:lnTo>
                <a:cubicBezTo>
                  <a:pt x="38934" y="54471"/>
                  <a:pt x="38815" y="54352"/>
                  <a:pt x="38696" y="54233"/>
                </a:cubicBezTo>
                <a:cubicBezTo>
                  <a:pt x="38481" y="54019"/>
                  <a:pt x="38291" y="53816"/>
                  <a:pt x="38089" y="53602"/>
                </a:cubicBezTo>
                <a:cubicBezTo>
                  <a:pt x="37910" y="53412"/>
                  <a:pt x="37743" y="53221"/>
                  <a:pt x="37565" y="53031"/>
                </a:cubicBezTo>
                <a:cubicBezTo>
                  <a:pt x="36017" y="51316"/>
                  <a:pt x="34719" y="49435"/>
                  <a:pt x="33767" y="47387"/>
                </a:cubicBezTo>
                <a:cubicBezTo>
                  <a:pt x="33707" y="47268"/>
                  <a:pt x="33647" y="47149"/>
                  <a:pt x="33600" y="47030"/>
                </a:cubicBezTo>
                <a:cubicBezTo>
                  <a:pt x="33088" y="45851"/>
                  <a:pt x="32671" y="44613"/>
                  <a:pt x="32397" y="43327"/>
                </a:cubicBezTo>
                <a:cubicBezTo>
                  <a:pt x="32385" y="43232"/>
                  <a:pt x="32374" y="43160"/>
                  <a:pt x="32350" y="43065"/>
                </a:cubicBezTo>
                <a:cubicBezTo>
                  <a:pt x="32314" y="42851"/>
                  <a:pt x="32266" y="42625"/>
                  <a:pt x="32231" y="42398"/>
                </a:cubicBezTo>
                <a:cubicBezTo>
                  <a:pt x="32112" y="41660"/>
                  <a:pt x="32040" y="40910"/>
                  <a:pt x="31993" y="40172"/>
                </a:cubicBezTo>
                <a:cubicBezTo>
                  <a:pt x="31993" y="40053"/>
                  <a:pt x="31981" y="39934"/>
                  <a:pt x="31981" y="39815"/>
                </a:cubicBezTo>
                <a:cubicBezTo>
                  <a:pt x="31957" y="38565"/>
                  <a:pt x="31993" y="37326"/>
                  <a:pt x="32147" y="36076"/>
                </a:cubicBezTo>
                <a:cubicBezTo>
                  <a:pt x="32171" y="35790"/>
                  <a:pt x="32207" y="35493"/>
                  <a:pt x="32254" y="35207"/>
                </a:cubicBezTo>
                <a:cubicBezTo>
                  <a:pt x="32350" y="34457"/>
                  <a:pt x="32493" y="33695"/>
                  <a:pt x="32635" y="32945"/>
                </a:cubicBezTo>
                <a:cubicBezTo>
                  <a:pt x="32647" y="32826"/>
                  <a:pt x="32683" y="32707"/>
                  <a:pt x="32695" y="32588"/>
                </a:cubicBezTo>
                <a:cubicBezTo>
                  <a:pt x="32993" y="31207"/>
                  <a:pt x="33338" y="29813"/>
                  <a:pt x="33719" y="28409"/>
                </a:cubicBezTo>
                <a:cubicBezTo>
                  <a:pt x="33778" y="28182"/>
                  <a:pt x="33838" y="27944"/>
                  <a:pt x="33898" y="27730"/>
                </a:cubicBezTo>
                <a:cubicBezTo>
                  <a:pt x="34076" y="27051"/>
                  <a:pt x="34255" y="26396"/>
                  <a:pt x="34433" y="25742"/>
                </a:cubicBezTo>
                <a:cubicBezTo>
                  <a:pt x="34481" y="25623"/>
                  <a:pt x="34517" y="25503"/>
                  <a:pt x="34540" y="25384"/>
                </a:cubicBezTo>
                <a:cubicBezTo>
                  <a:pt x="35160" y="23110"/>
                  <a:pt x="35779" y="20836"/>
                  <a:pt x="36195" y="18538"/>
                </a:cubicBezTo>
                <a:cubicBezTo>
                  <a:pt x="36219" y="18419"/>
                  <a:pt x="36231" y="18300"/>
                  <a:pt x="36255" y="18181"/>
                </a:cubicBezTo>
                <a:cubicBezTo>
                  <a:pt x="36267" y="18145"/>
                  <a:pt x="36279" y="18086"/>
                  <a:pt x="36279" y="18038"/>
                </a:cubicBezTo>
                <a:cubicBezTo>
                  <a:pt x="36648" y="15824"/>
                  <a:pt x="36815" y="13585"/>
                  <a:pt x="36791" y="11335"/>
                </a:cubicBezTo>
                <a:lnTo>
                  <a:pt x="36791" y="10978"/>
                </a:lnTo>
                <a:cubicBezTo>
                  <a:pt x="36743" y="8680"/>
                  <a:pt x="36469" y="6394"/>
                  <a:pt x="36029" y="4132"/>
                </a:cubicBezTo>
                <a:cubicBezTo>
                  <a:pt x="36017" y="4013"/>
                  <a:pt x="35981" y="3894"/>
                  <a:pt x="35957" y="3775"/>
                </a:cubicBezTo>
                <a:cubicBezTo>
                  <a:pt x="35683" y="2501"/>
                  <a:pt x="35338" y="1250"/>
                  <a:pt x="34957" y="0"/>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7" name="Google Shape;67;p33"/>
          <p:cNvGrpSpPr/>
          <p:nvPr/>
        </p:nvGrpSpPr>
        <p:grpSpPr>
          <a:xfrm>
            <a:off x="7537695" y="609981"/>
            <a:ext cx="1421896" cy="3159697"/>
            <a:chOff x="7521693" y="305177"/>
            <a:chExt cx="1421896" cy="3159697"/>
          </a:xfrm>
        </p:grpSpPr>
        <p:sp>
          <p:nvSpPr>
            <p:cNvPr id="68" name="Google Shape;68;p33"/>
            <p:cNvSpPr/>
            <p:nvPr/>
          </p:nvSpPr>
          <p:spPr>
            <a:xfrm>
              <a:off x="7712409" y="2356274"/>
              <a:ext cx="93145" cy="106959"/>
            </a:xfrm>
            <a:custGeom>
              <a:rect b="b" l="l" r="r" t="t"/>
              <a:pathLst>
                <a:path extrusionOk="0" h="3337" w="2906">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 name="Google Shape;69;p33"/>
            <p:cNvSpPr/>
            <p:nvPr/>
          </p:nvSpPr>
          <p:spPr>
            <a:xfrm>
              <a:off x="8777593" y="785135"/>
              <a:ext cx="124043" cy="142089"/>
            </a:xfrm>
            <a:custGeom>
              <a:rect b="b" l="l" r="r" t="t"/>
              <a:pathLst>
                <a:path extrusionOk="0" h="4433" w="387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p33"/>
            <p:cNvSpPr/>
            <p:nvPr/>
          </p:nvSpPr>
          <p:spPr>
            <a:xfrm>
              <a:off x="8819546" y="2201404"/>
              <a:ext cx="124043" cy="141736"/>
            </a:xfrm>
            <a:custGeom>
              <a:rect b="b" l="l" r="r" t="t"/>
              <a:pathLst>
                <a:path extrusionOk="0" h="4422" w="387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33"/>
            <p:cNvSpPr/>
            <p:nvPr/>
          </p:nvSpPr>
          <p:spPr>
            <a:xfrm>
              <a:off x="8480530" y="305177"/>
              <a:ext cx="124043" cy="141736"/>
            </a:xfrm>
            <a:custGeom>
              <a:rect b="b" l="l" r="r" t="t"/>
              <a:pathLst>
                <a:path extrusionOk="0" h="4422" w="387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 name="Google Shape;72;p33"/>
            <p:cNvSpPr/>
            <p:nvPr/>
          </p:nvSpPr>
          <p:spPr>
            <a:xfrm>
              <a:off x="8404568" y="1643660"/>
              <a:ext cx="124043" cy="142089"/>
            </a:xfrm>
            <a:custGeom>
              <a:rect b="b" l="l" r="r" t="t"/>
              <a:pathLst>
                <a:path extrusionOk="0" h="4433" w="387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 name="Google Shape;73;p33"/>
            <p:cNvSpPr/>
            <p:nvPr/>
          </p:nvSpPr>
          <p:spPr>
            <a:xfrm>
              <a:off x="7521693" y="3322785"/>
              <a:ext cx="124043" cy="142089"/>
            </a:xfrm>
            <a:custGeom>
              <a:rect b="b" l="l" r="r" t="t"/>
              <a:pathLst>
                <a:path extrusionOk="0" h="4433" w="387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4" name="Google Shape;74;p33"/>
          <p:cNvGrpSpPr/>
          <p:nvPr/>
        </p:nvGrpSpPr>
        <p:grpSpPr>
          <a:xfrm flipH="1">
            <a:off x="184395" y="609981"/>
            <a:ext cx="1231180" cy="2158056"/>
            <a:chOff x="7712409" y="305177"/>
            <a:chExt cx="1231180" cy="2158056"/>
          </a:xfrm>
        </p:grpSpPr>
        <p:sp>
          <p:nvSpPr>
            <p:cNvPr id="75" name="Google Shape;75;p33"/>
            <p:cNvSpPr/>
            <p:nvPr/>
          </p:nvSpPr>
          <p:spPr>
            <a:xfrm>
              <a:off x="7712409" y="2356274"/>
              <a:ext cx="93145" cy="106959"/>
            </a:xfrm>
            <a:custGeom>
              <a:rect b="b" l="l" r="r" t="t"/>
              <a:pathLst>
                <a:path extrusionOk="0" h="3337" w="2906">
                  <a:moveTo>
                    <a:pt x="1298" y="1"/>
                  </a:moveTo>
                  <a:cubicBezTo>
                    <a:pt x="1191" y="1"/>
                    <a:pt x="953" y="1323"/>
                    <a:pt x="953" y="1323"/>
                  </a:cubicBezTo>
                  <a:cubicBezTo>
                    <a:pt x="953" y="1323"/>
                    <a:pt x="119" y="1727"/>
                    <a:pt x="60" y="1834"/>
                  </a:cubicBezTo>
                  <a:cubicBezTo>
                    <a:pt x="0" y="1930"/>
                    <a:pt x="965" y="2132"/>
                    <a:pt x="965" y="2132"/>
                  </a:cubicBezTo>
                  <a:cubicBezTo>
                    <a:pt x="965" y="2132"/>
                    <a:pt x="1417" y="3275"/>
                    <a:pt x="1488" y="3335"/>
                  </a:cubicBezTo>
                  <a:cubicBezTo>
                    <a:pt x="1490" y="3336"/>
                    <a:pt x="1492" y="3337"/>
                    <a:pt x="1494" y="3337"/>
                  </a:cubicBezTo>
                  <a:cubicBezTo>
                    <a:pt x="1575" y="3337"/>
                    <a:pt x="1883" y="2153"/>
                    <a:pt x="1953" y="2049"/>
                  </a:cubicBezTo>
                  <a:cubicBezTo>
                    <a:pt x="2024" y="1954"/>
                    <a:pt x="2667" y="1799"/>
                    <a:pt x="2786" y="1632"/>
                  </a:cubicBezTo>
                  <a:cubicBezTo>
                    <a:pt x="2905" y="1477"/>
                    <a:pt x="1941" y="1323"/>
                    <a:pt x="1846" y="1215"/>
                  </a:cubicBezTo>
                  <a:cubicBezTo>
                    <a:pt x="1774" y="1144"/>
                    <a:pt x="1405" y="1"/>
                    <a:pt x="129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33"/>
            <p:cNvSpPr/>
            <p:nvPr/>
          </p:nvSpPr>
          <p:spPr>
            <a:xfrm>
              <a:off x="8777593" y="785135"/>
              <a:ext cx="124043" cy="142089"/>
            </a:xfrm>
            <a:custGeom>
              <a:rect b="b" l="l" r="r" t="t"/>
              <a:pathLst>
                <a:path extrusionOk="0" h="4433" w="387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33"/>
            <p:cNvSpPr/>
            <p:nvPr/>
          </p:nvSpPr>
          <p:spPr>
            <a:xfrm>
              <a:off x="8819546" y="2201404"/>
              <a:ext cx="124043" cy="141736"/>
            </a:xfrm>
            <a:custGeom>
              <a:rect b="b" l="l" r="r" t="t"/>
              <a:pathLst>
                <a:path extrusionOk="0" h="4422" w="3870">
                  <a:moveTo>
                    <a:pt x="2119" y="1"/>
                  </a:moveTo>
                  <a:cubicBezTo>
                    <a:pt x="1977" y="1"/>
                    <a:pt x="1488" y="1525"/>
                    <a:pt x="1393" y="1620"/>
                  </a:cubicBezTo>
                  <a:cubicBezTo>
                    <a:pt x="1274" y="1763"/>
                    <a:pt x="0" y="1965"/>
                    <a:pt x="143" y="2168"/>
                  </a:cubicBezTo>
                  <a:cubicBezTo>
                    <a:pt x="298" y="2382"/>
                    <a:pt x="1155" y="2584"/>
                    <a:pt x="1262" y="2727"/>
                  </a:cubicBezTo>
                  <a:cubicBezTo>
                    <a:pt x="1366" y="2854"/>
                    <a:pt x="1763" y="4422"/>
                    <a:pt x="1873" y="4422"/>
                  </a:cubicBezTo>
                  <a:cubicBezTo>
                    <a:pt x="1876" y="4422"/>
                    <a:pt x="1879" y="4420"/>
                    <a:pt x="1881" y="4418"/>
                  </a:cubicBezTo>
                  <a:cubicBezTo>
                    <a:pt x="1988" y="4334"/>
                    <a:pt x="2572" y="2810"/>
                    <a:pt x="2572" y="2810"/>
                  </a:cubicBezTo>
                  <a:cubicBezTo>
                    <a:pt x="2572" y="2810"/>
                    <a:pt x="3870" y="2560"/>
                    <a:pt x="3774" y="2429"/>
                  </a:cubicBezTo>
                  <a:cubicBezTo>
                    <a:pt x="3703" y="2298"/>
                    <a:pt x="2584" y="1763"/>
                    <a:pt x="2584" y="1763"/>
                  </a:cubicBezTo>
                  <a:cubicBezTo>
                    <a:pt x="2584" y="1763"/>
                    <a:pt x="2274" y="1"/>
                    <a:pt x="211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p33"/>
            <p:cNvSpPr/>
            <p:nvPr/>
          </p:nvSpPr>
          <p:spPr>
            <a:xfrm>
              <a:off x="8480530" y="305177"/>
              <a:ext cx="124043" cy="141736"/>
            </a:xfrm>
            <a:custGeom>
              <a:rect b="b" l="l" r="r" t="t"/>
              <a:pathLst>
                <a:path extrusionOk="0" h="4422" w="3870">
                  <a:moveTo>
                    <a:pt x="2132" y="1"/>
                  </a:moveTo>
                  <a:cubicBezTo>
                    <a:pt x="1977" y="1"/>
                    <a:pt x="1489" y="1537"/>
                    <a:pt x="1405" y="1620"/>
                  </a:cubicBezTo>
                  <a:cubicBezTo>
                    <a:pt x="1286" y="1775"/>
                    <a:pt x="0" y="1965"/>
                    <a:pt x="155" y="2168"/>
                  </a:cubicBezTo>
                  <a:cubicBezTo>
                    <a:pt x="298" y="2382"/>
                    <a:pt x="1167" y="2584"/>
                    <a:pt x="1274" y="2727"/>
                  </a:cubicBezTo>
                  <a:cubicBezTo>
                    <a:pt x="1367" y="2855"/>
                    <a:pt x="1763" y="4422"/>
                    <a:pt x="1884" y="4422"/>
                  </a:cubicBezTo>
                  <a:cubicBezTo>
                    <a:pt x="1887" y="4422"/>
                    <a:pt x="1891" y="4421"/>
                    <a:pt x="1894" y="4418"/>
                  </a:cubicBezTo>
                  <a:cubicBezTo>
                    <a:pt x="2001" y="4335"/>
                    <a:pt x="2584" y="2811"/>
                    <a:pt x="2584" y="2811"/>
                  </a:cubicBezTo>
                  <a:cubicBezTo>
                    <a:pt x="2584" y="2811"/>
                    <a:pt x="3870" y="2561"/>
                    <a:pt x="3787" y="2430"/>
                  </a:cubicBezTo>
                  <a:cubicBezTo>
                    <a:pt x="3691" y="2287"/>
                    <a:pt x="2596" y="1775"/>
                    <a:pt x="2596" y="1775"/>
                  </a:cubicBezTo>
                  <a:cubicBezTo>
                    <a:pt x="2596" y="1775"/>
                    <a:pt x="2275" y="1"/>
                    <a:pt x="213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p33"/>
            <p:cNvSpPr/>
            <p:nvPr/>
          </p:nvSpPr>
          <p:spPr>
            <a:xfrm>
              <a:off x="8404568" y="1643660"/>
              <a:ext cx="124043" cy="142089"/>
            </a:xfrm>
            <a:custGeom>
              <a:rect b="b" l="l" r="r" t="t"/>
              <a:pathLst>
                <a:path extrusionOk="0" h="4433" w="387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0" name="Shape 300"/>
        <p:cNvGrpSpPr/>
        <p:nvPr/>
      </p:nvGrpSpPr>
      <p:grpSpPr>
        <a:xfrm>
          <a:off x="0" y="0"/>
          <a:ext cx="0" cy="0"/>
          <a:chOff x="0" y="0"/>
          <a:chExt cx="0" cy="0"/>
        </a:xfrm>
      </p:grpSpPr>
      <p:sp>
        <p:nvSpPr>
          <p:cNvPr id="301" name="Google Shape;301;p72"/>
          <p:cNvSpPr txBox="1"/>
          <p:nvPr>
            <p:ph type="title"/>
          </p:nvPr>
        </p:nvSpPr>
        <p:spPr>
          <a:xfrm>
            <a:off x="1086913" y="603669"/>
            <a:ext cx="7204226" cy="794479"/>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2" name="Google Shape;302;p72"/>
          <p:cNvSpPr txBox="1"/>
          <p:nvPr>
            <p:ph idx="1" type="body"/>
          </p:nvPr>
        </p:nvSpPr>
        <p:spPr>
          <a:xfrm>
            <a:off x="1085498" y="1508160"/>
            <a:ext cx="3483864" cy="2586446"/>
          </a:xfrm>
          <a:prstGeom prst="rect">
            <a:avLst/>
          </a:prstGeom>
          <a:noFill/>
          <a:ln>
            <a:noFill/>
          </a:ln>
        </p:spPr>
        <p:txBody>
          <a:bodyPr anchorCtr="0" anchor="t" bIns="34275" lIns="68575" spcFirstLastPara="1" rIns="68575" wrap="square" tIns="34275">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303" name="Google Shape;303;p72"/>
          <p:cNvSpPr txBox="1"/>
          <p:nvPr>
            <p:ph idx="2" type="body"/>
          </p:nvPr>
        </p:nvSpPr>
        <p:spPr>
          <a:xfrm>
            <a:off x="4810328" y="1513007"/>
            <a:ext cx="3483864" cy="2581140"/>
          </a:xfrm>
          <a:prstGeom prst="rect">
            <a:avLst/>
          </a:prstGeom>
          <a:noFill/>
          <a:ln>
            <a:noFill/>
          </a:ln>
        </p:spPr>
        <p:txBody>
          <a:bodyPr anchorCtr="0" anchor="t" bIns="34275" lIns="68575" spcFirstLastPara="1" rIns="68575" wrap="square" tIns="34275">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304" name="Google Shape;304;p72"/>
          <p:cNvSpPr txBox="1"/>
          <p:nvPr>
            <p:ph idx="10" type="dt"/>
          </p:nvPr>
        </p:nvSpPr>
        <p:spPr>
          <a:xfrm>
            <a:off x="5665606" y="247780"/>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5" name="Google Shape;305;p72"/>
          <p:cNvSpPr txBox="1"/>
          <p:nvPr>
            <p:ph idx="11" type="ftr"/>
          </p:nvPr>
        </p:nvSpPr>
        <p:spPr>
          <a:xfrm>
            <a:off x="1088684" y="246983"/>
            <a:ext cx="4454127"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6" name="Google Shape;306;p72"/>
          <p:cNvSpPr txBox="1"/>
          <p:nvPr>
            <p:ph idx="12" type="sldNum"/>
          </p:nvPr>
        </p:nvSpPr>
        <p:spPr>
          <a:xfrm>
            <a:off x="360046" y="599230"/>
            <a:ext cx="608264" cy="377684"/>
          </a:xfrm>
          <a:prstGeom prst="rect">
            <a:avLst/>
          </a:prstGeom>
          <a:noFill/>
          <a:ln>
            <a:noFill/>
          </a:ln>
        </p:spPr>
        <p:txBody>
          <a:bodyPr anchorCtr="0" anchor="t" bIns="34275" lIns="68575" spcFirstLastPara="1" rIns="68575" wrap="square" tIns="34275">
            <a:noAutofit/>
          </a:bodyPr>
          <a:lstStyle>
            <a:lvl1pPr indent="0" lvl="0" marL="0" algn="r">
              <a:lnSpc>
                <a:spcPct val="100000"/>
              </a:lnSpc>
              <a:spcBef>
                <a:spcPts val="0"/>
              </a:spcBef>
              <a:spcAft>
                <a:spcPts val="0"/>
              </a:spcAft>
              <a:buNone/>
              <a:defRPr>
                <a:solidFill>
                  <a:srgbClr val="B71E42"/>
                </a:solidFill>
              </a:defRPr>
            </a:lvl1pPr>
            <a:lvl2pPr indent="0" lvl="1" marL="0" algn="r">
              <a:lnSpc>
                <a:spcPct val="100000"/>
              </a:lnSpc>
              <a:spcBef>
                <a:spcPts val="0"/>
              </a:spcBef>
              <a:spcAft>
                <a:spcPts val="0"/>
              </a:spcAft>
              <a:buNone/>
              <a:defRPr>
                <a:solidFill>
                  <a:srgbClr val="B71E42"/>
                </a:solidFill>
              </a:defRPr>
            </a:lvl2pPr>
            <a:lvl3pPr indent="0" lvl="2" marL="0" algn="r">
              <a:lnSpc>
                <a:spcPct val="100000"/>
              </a:lnSpc>
              <a:spcBef>
                <a:spcPts val="0"/>
              </a:spcBef>
              <a:spcAft>
                <a:spcPts val="0"/>
              </a:spcAft>
              <a:buNone/>
              <a:defRPr>
                <a:solidFill>
                  <a:srgbClr val="B71E42"/>
                </a:solidFill>
              </a:defRPr>
            </a:lvl3pPr>
            <a:lvl4pPr indent="0" lvl="3" marL="0" algn="r">
              <a:lnSpc>
                <a:spcPct val="100000"/>
              </a:lnSpc>
              <a:spcBef>
                <a:spcPts val="0"/>
              </a:spcBef>
              <a:spcAft>
                <a:spcPts val="0"/>
              </a:spcAft>
              <a:buNone/>
              <a:defRPr>
                <a:solidFill>
                  <a:srgbClr val="B71E42"/>
                </a:solidFill>
              </a:defRPr>
            </a:lvl4pPr>
            <a:lvl5pPr indent="0" lvl="4" marL="0" algn="r">
              <a:lnSpc>
                <a:spcPct val="100000"/>
              </a:lnSpc>
              <a:spcBef>
                <a:spcPts val="0"/>
              </a:spcBef>
              <a:spcAft>
                <a:spcPts val="0"/>
              </a:spcAft>
              <a:buNone/>
              <a:defRPr>
                <a:solidFill>
                  <a:srgbClr val="B71E42"/>
                </a:solidFill>
              </a:defRPr>
            </a:lvl5pPr>
            <a:lvl6pPr indent="0" lvl="5" marL="0" algn="r">
              <a:lnSpc>
                <a:spcPct val="100000"/>
              </a:lnSpc>
              <a:spcBef>
                <a:spcPts val="0"/>
              </a:spcBef>
              <a:spcAft>
                <a:spcPts val="0"/>
              </a:spcAft>
              <a:buNone/>
              <a:defRPr>
                <a:solidFill>
                  <a:srgbClr val="B71E42"/>
                </a:solidFill>
              </a:defRPr>
            </a:lvl6pPr>
            <a:lvl7pPr indent="0" lvl="6" marL="0" algn="r">
              <a:lnSpc>
                <a:spcPct val="100000"/>
              </a:lnSpc>
              <a:spcBef>
                <a:spcPts val="0"/>
              </a:spcBef>
              <a:spcAft>
                <a:spcPts val="0"/>
              </a:spcAft>
              <a:buNone/>
              <a:defRPr>
                <a:solidFill>
                  <a:srgbClr val="B71E42"/>
                </a:solidFill>
              </a:defRPr>
            </a:lvl7pPr>
            <a:lvl8pPr indent="0" lvl="7" marL="0" algn="r">
              <a:lnSpc>
                <a:spcPct val="100000"/>
              </a:lnSpc>
              <a:spcBef>
                <a:spcPts val="0"/>
              </a:spcBef>
              <a:spcAft>
                <a:spcPts val="0"/>
              </a:spcAft>
              <a:buNone/>
              <a:defRPr>
                <a:solidFill>
                  <a:srgbClr val="B71E42"/>
                </a:solidFill>
              </a:defRPr>
            </a:lvl8pPr>
            <a:lvl9pPr indent="0" lvl="8" marL="0" algn="r">
              <a:lnSpc>
                <a:spcPct val="100000"/>
              </a:lnSpc>
              <a:spcBef>
                <a:spcPts val="0"/>
              </a:spcBef>
              <a:spcAft>
                <a:spcPts val="0"/>
              </a:spcAft>
              <a:buNone/>
              <a:defRPr>
                <a:solidFill>
                  <a:srgbClr val="B71E42"/>
                </a:solidFill>
              </a:defRPr>
            </a:lvl9pPr>
          </a:lstStyle>
          <a:p>
            <a:pPr indent="0" lvl="0" marL="0" rtl="0" algn="r">
              <a:spcBef>
                <a:spcPts val="0"/>
              </a:spcBef>
              <a:spcAft>
                <a:spcPts val="0"/>
              </a:spcAft>
              <a:buNone/>
            </a:pPr>
            <a:fld id="{00000000-1234-1234-1234-123412341234}" type="slidenum">
              <a:rPr lang="en-US"/>
              <a:t>‹#›</a:t>
            </a:fld>
            <a:endParaRPr/>
          </a:p>
        </p:txBody>
      </p:sp>
      <p:cxnSp>
        <p:nvCxnSpPr>
          <p:cNvPr id="307" name="Google Shape;307;p72"/>
          <p:cNvCxnSpPr/>
          <p:nvPr/>
        </p:nvCxnSpPr>
        <p:spPr>
          <a:xfrm>
            <a:off x="1090423" y="1385316"/>
            <a:ext cx="720564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08" name="Shape 308"/>
        <p:cNvGrpSpPr/>
        <p:nvPr/>
      </p:nvGrpSpPr>
      <p:grpSpPr>
        <a:xfrm>
          <a:off x="0" y="0"/>
          <a:ext cx="0" cy="0"/>
          <a:chOff x="0" y="0"/>
          <a:chExt cx="0" cy="0"/>
        </a:xfrm>
      </p:grpSpPr>
      <p:sp>
        <p:nvSpPr>
          <p:cNvPr id="309" name="Google Shape;309;p73"/>
          <p:cNvSpPr txBox="1"/>
          <p:nvPr>
            <p:ph type="title"/>
          </p:nvPr>
        </p:nvSpPr>
        <p:spPr>
          <a:xfrm>
            <a:off x="1085394" y="603125"/>
            <a:ext cx="7205746" cy="792239"/>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0" name="Google Shape;310;p73"/>
          <p:cNvSpPr txBox="1"/>
          <p:nvPr>
            <p:ph idx="1" type="body"/>
          </p:nvPr>
        </p:nvSpPr>
        <p:spPr>
          <a:xfrm>
            <a:off x="1085393" y="1514664"/>
            <a:ext cx="3483864" cy="601457"/>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750"/>
              </a:spcBef>
              <a:spcAft>
                <a:spcPts val="0"/>
              </a:spcAft>
              <a:buSzPts val="1700"/>
              <a:buNone/>
              <a:defRPr b="0" sz="1700" cap="none">
                <a:solidFill>
                  <a:schemeClr val="accent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400"/>
              <a:buNone/>
              <a:defRPr b="1" sz="140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311" name="Google Shape;311;p73"/>
          <p:cNvSpPr txBox="1"/>
          <p:nvPr>
            <p:ph idx="2" type="body"/>
          </p:nvPr>
        </p:nvSpPr>
        <p:spPr>
          <a:xfrm>
            <a:off x="1085393" y="2118204"/>
            <a:ext cx="3483864" cy="1983343"/>
          </a:xfrm>
          <a:prstGeom prst="rect">
            <a:avLst/>
          </a:prstGeom>
          <a:noFill/>
          <a:ln>
            <a:noFill/>
          </a:ln>
        </p:spPr>
        <p:txBody>
          <a:bodyPr anchorCtr="0" anchor="t" bIns="34275" lIns="68575" spcFirstLastPara="1" rIns="68575" wrap="square" tIns="34275">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312" name="Google Shape;312;p73"/>
          <p:cNvSpPr txBox="1"/>
          <p:nvPr>
            <p:ph idx="3" type="body"/>
          </p:nvPr>
        </p:nvSpPr>
        <p:spPr>
          <a:xfrm>
            <a:off x="4809272" y="1517253"/>
            <a:ext cx="3483864" cy="601678"/>
          </a:xfrm>
          <a:prstGeom prst="rect">
            <a:avLst/>
          </a:prstGeom>
          <a:noFill/>
          <a:ln>
            <a:noFill/>
          </a:ln>
        </p:spPr>
        <p:txBody>
          <a:bodyPr anchorCtr="0" anchor="b" bIns="34275" lIns="68575" spcFirstLastPara="1" rIns="68575" wrap="square" tIns="34275">
            <a:normAutofit/>
          </a:bodyPr>
          <a:lstStyle>
            <a:lvl1pPr indent="-228600" lvl="0" marL="457200" algn="l">
              <a:lnSpc>
                <a:spcPct val="100000"/>
              </a:lnSpc>
              <a:spcBef>
                <a:spcPts val="750"/>
              </a:spcBef>
              <a:spcAft>
                <a:spcPts val="0"/>
              </a:spcAft>
              <a:buSzPts val="1700"/>
              <a:buNone/>
              <a:defRPr b="0" sz="1700" cap="none">
                <a:solidFill>
                  <a:schemeClr val="accent1"/>
                </a:solidFill>
              </a:defRPr>
            </a:lvl1pPr>
            <a:lvl2pPr indent="-228600" lvl="1" marL="914400" algn="l">
              <a:lnSpc>
                <a:spcPct val="120000"/>
              </a:lnSpc>
              <a:spcBef>
                <a:spcPts val="375"/>
              </a:spcBef>
              <a:spcAft>
                <a:spcPts val="0"/>
              </a:spcAft>
              <a:buSzPts val="1500"/>
              <a:buNone/>
              <a:defRPr b="1" sz="1500"/>
            </a:lvl2pPr>
            <a:lvl3pPr indent="-228600" lvl="2" marL="1371600" algn="l">
              <a:lnSpc>
                <a:spcPct val="120000"/>
              </a:lnSpc>
              <a:spcBef>
                <a:spcPts val="375"/>
              </a:spcBef>
              <a:spcAft>
                <a:spcPts val="0"/>
              </a:spcAft>
              <a:buSzPts val="1400"/>
              <a:buNone/>
              <a:defRPr b="1" sz="1400"/>
            </a:lvl3pPr>
            <a:lvl4pPr indent="-228600" lvl="3" marL="1828800" algn="l">
              <a:lnSpc>
                <a:spcPct val="120000"/>
              </a:lnSpc>
              <a:spcBef>
                <a:spcPts val="375"/>
              </a:spcBef>
              <a:spcAft>
                <a:spcPts val="0"/>
              </a:spcAft>
              <a:buSzPts val="1200"/>
              <a:buNone/>
              <a:defRPr b="1" sz="1200"/>
            </a:lvl4pPr>
            <a:lvl5pPr indent="-228600" lvl="4" marL="2286000" algn="l">
              <a:lnSpc>
                <a:spcPct val="120000"/>
              </a:lnSpc>
              <a:spcBef>
                <a:spcPts val="375"/>
              </a:spcBef>
              <a:spcAft>
                <a:spcPts val="0"/>
              </a:spcAft>
              <a:buSzPts val="1200"/>
              <a:buNone/>
              <a:defRPr b="1" sz="1200"/>
            </a:lvl5pPr>
            <a:lvl6pPr indent="-228600" lvl="5" marL="2743200" algn="l">
              <a:lnSpc>
                <a:spcPct val="120000"/>
              </a:lnSpc>
              <a:spcBef>
                <a:spcPts val="375"/>
              </a:spcBef>
              <a:spcAft>
                <a:spcPts val="0"/>
              </a:spcAft>
              <a:buSzPts val="1200"/>
              <a:buNone/>
              <a:defRPr b="1" sz="1200"/>
            </a:lvl6pPr>
            <a:lvl7pPr indent="-228600" lvl="6" marL="3200400" algn="l">
              <a:lnSpc>
                <a:spcPct val="120000"/>
              </a:lnSpc>
              <a:spcBef>
                <a:spcPts val="375"/>
              </a:spcBef>
              <a:spcAft>
                <a:spcPts val="0"/>
              </a:spcAft>
              <a:buSzPts val="1200"/>
              <a:buNone/>
              <a:defRPr b="1" sz="1200"/>
            </a:lvl7pPr>
            <a:lvl8pPr indent="-228600" lvl="7" marL="3657600" algn="l">
              <a:lnSpc>
                <a:spcPct val="120000"/>
              </a:lnSpc>
              <a:spcBef>
                <a:spcPts val="375"/>
              </a:spcBef>
              <a:spcAft>
                <a:spcPts val="0"/>
              </a:spcAft>
              <a:buSzPts val="1200"/>
              <a:buNone/>
              <a:defRPr b="1" sz="1200"/>
            </a:lvl8pPr>
            <a:lvl9pPr indent="-228600" lvl="8" marL="4114800" algn="l">
              <a:lnSpc>
                <a:spcPct val="120000"/>
              </a:lnSpc>
              <a:spcBef>
                <a:spcPts val="375"/>
              </a:spcBef>
              <a:spcAft>
                <a:spcPts val="0"/>
              </a:spcAft>
              <a:buSzPts val="1200"/>
              <a:buNone/>
              <a:defRPr b="1" sz="1200"/>
            </a:lvl9pPr>
          </a:lstStyle>
          <a:p/>
        </p:txBody>
      </p:sp>
      <p:sp>
        <p:nvSpPr>
          <p:cNvPr id="313" name="Google Shape;313;p73"/>
          <p:cNvSpPr txBox="1"/>
          <p:nvPr>
            <p:ph idx="4" type="body"/>
          </p:nvPr>
        </p:nvSpPr>
        <p:spPr>
          <a:xfrm>
            <a:off x="4809272" y="2116119"/>
            <a:ext cx="3483864" cy="1978028"/>
          </a:xfrm>
          <a:prstGeom prst="rect">
            <a:avLst/>
          </a:prstGeom>
          <a:noFill/>
          <a:ln>
            <a:noFill/>
          </a:ln>
        </p:spPr>
        <p:txBody>
          <a:bodyPr anchorCtr="0" anchor="t" bIns="34275" lIns="68575" spcFirstLastPara="1" rIns="68575" wrap="square" tIns="34275">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314" name="Google Shape;314;p73"/>
          <p:cNvSpPr txBox="1"/>
          <p:nvPr>
            <p:ph idx="10" type="dt"/>
          </p:nvPr>
        </p:nvSpPr>
        <p:spPr>
          <a:xfrm>
            <a:off x="5665606" y="247780"/>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5" name="Google Shape;315;p73"/>
          <p:cNvSpPr txBox="1"/>
          <p:nvPr>
            <p:ph idx="11" type="ftr"/>
          </p:nvPr>
        </p:nvSpPr>
        <p:spPr>
          <a:xfrm>
            <a:off x="1088684" y="246983"/>
            <a:ext cx="4454127"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6" name="Google Shape;316;p73"/>
          <p:cNvSpPr txBox="1"/>
          <p:nvPr>
            <p:ph idx="12" type="sldNum"/>
          </p:nvPr>
        </p:nvSpPr>
        <p:spPr>
          <a:xfrm>
            <a:off x="360046" y="599230"/>
            <a:ext cx="608264" cy="377684"/>
          </a:xfrm>
          <a:prstGeom prst="rect">
            <a:avLst/>
          </a:prstGeom>
          <a:noFill/>
          <a:ln>
            <a:noFill/>
          </a:ln>
        </p:spPr>
        <p:txBody>
          <a:bodyPr anchorCtr="0" anchor="t" bIns="34275" lIns="68575" spcFirstLastPara="1" rIns="68575" wrap="square" tIns="34275">
            <a:noAutofit/>
          </a:bodyPr>
          <a:lstStyle>
            <a:lvl1pPr indent="0" lvl="0" marL="0" algn="r">
              <a:lnSpc>
                <a:spcPct val="100000"/>
              </a:lnSpc>
              <a:spcBef>
                <a:spcPts val="0"/>
              </a:spcBef>
              <a:spcAft>
                <a:spcPts val="0"/>
              </a:spcAft>
              <a:buNone/>
              <a:defRPr>
                <a:solidFill>
                  <a:srgbClr val="B71E42"/>
                </a:solidFill>
              </a:defRPr>
            </a:lvl1pPr>
            <a:lvl2pPr indent="0" lvl="1" marL="0" algn="r">
              <a:lnSpc>
                <a:spcPct val="100000"/>
              </a:lnSpc>
              <a:spcBef>
                <a:spcPts val="0"/>
              </a:spcBef>
              <a:spcAft>
                <a:spcPts val="0"/>
              </a:spcAft>
              <a:buNone/>
              <a:defRPr>
                <a:solidFill>
                  <a:srgbClr val="B71E42"/>
                </a:solidFill>
              </a:defRPr>
            </a:lvl2pPr>
            <a:lvl3pPr indent="0" lvl="2" marL="0" algn="r">
              <a:lnSpc>
                <a:spcPct val="100000"/>
              </a:lnSpc>
              <a:spcBef>
                <a:spcPts val="0"/>
              </a:spcBef>
              <a:spcAft>
                <a:spcPts val="0"/>
              </a:spcAft>
              <a:buNone/>
              <a:defRPr>
                <a:solidFill>
                  <a:srgbClr val="B71E42"/>
                </a:solidFill>
              </a:defRPr>
            </a:lvl3pPr>
            <a:lvl4pPr indent="0" lvl="3" marL="0" algn="r">
              <a:lnSpc>
                <a:spcPct val="100000"/>
              </a:lnSpc>
              <a:spcBef>
                <a:spcPts val="0"/>
              </a:spcBef>
              <a:spcAft>
                <a:spcPts val="0"/>
              </a:spcAft>
              <a:buNone/>
              <a:defRPr>
                <a:solidFill>
                  <a:srgbClr val="B71E42"/>
                </a:solidFill>
              </a:defRPr>
            </a:lvl4pPr>
            <a:lvl5pPr indent="0" lvl="4" marL="0" algn="r">
              <a:lnSpc>
                <a:spcPct val="100000"/>
              </a:lnSpc>
              <a:spcBef>
                <a:spcPts val="0"/>
              </a:spcBef>
              <a:spcAft>
                <a:spcPts val="0"/>
              </a:spcAft>
              <a:buNone/>
              <a:defRPr>
                <a:solidFill>
                  <a:srgbClr val="B71E42"/>
                </a:solidFill>
              </a:defRPr>
            </a:lvl5pPr>
            <a:lvl6pPr indent="0" lvl="5" marL="0" algn="r">
              <a:lnSpc>
                <a:spcPct val="100000"/>
              </a:lnSpc>
              <a:spcBef>
                <a:spcPts val="0"/>
              </a:spcBef>
              <a:spcAft>
                <a:spcPts val="0"/>
              </a:spcAft>
              <a:buNone/>
              <a:defRPr>
                <a:solidFill>
                  <a:srgbClr val="B71E42"/>
                </a:solidFill>
              </a:defRPr>
            </a:lvl6pPr>
            <a:lvl7pPr indent="0" lvl="6" marL="0" algn="r">
              <a:lnSpc>
                <a:spcPct val="100000"/>
              </a:lnSpc>
              <a:spcBef>
                <a:spcPts val="0"/>
              </a:spcBef>
              <a:spcAft>
                <a:spcPts val="0"/>
              </a:spcAft>
              <a:buNone/>
              <a:defRPr>
                <a:solidFill>
                  <a:srgbClr val="B71E42"/>
                </a:solidFill>
              </a:defRPr>
            </a:lvl7pPr>
            <a:lvl8pPr indent="0" lvl="7" marL="0" algn="r">
              <a:lnSpc>
                <a:spcPct val="100000"/>
              </a:lnSpc>
              <a:spcBef>
                <a:spcPts val="0"/>
              </a:spcBef>
              <a:spcAft>
                <a:spcPts val="0"/>
              </a:spcAft>
              <a:buNone/>
              <a:defRPr>
                <a:solidFill>
                  <a:srgbClr val="B71E42"/>
                </a:solidFill>
              </a:defRPr>
            </a:lvl8pPr>
            <a:lvl9pPr indent="0" lvl="8" marL="0" algn="r">
              <a:lnSpc>
                <a:spcPct val="100000"/>
              </a:lnSpc>
              <a:spcBef>
                <a:spcPts val="0"/>
              </a:spcBef>
              <a:spcAft>
                <a:spcPts val="0"/>
              </a:spcAft>
              <a:buNone/>
              <a:defRPr>
                <a:solidFill>
                  <a:srgbClr val="B71E42"/>
                </a:solidFill>
              </a:defRPr>
            </a:lvl9pPr>
          </a:lstStyle>
          <a:p>
            <a:pPr indent="0" lvl="0" marL="0" rtl="0" algn="r">
              <a:spcBef>
                <a:spcPts val="0"/>
              </a:spcBef>
              <a:spcAft>
                <a:spcPts val="0"/>
              </a:spcAft>
              <a:buNone/>
            </a:pPr>
            <a:fld id="{00000000-1234-1234-1234-123412341234}" type="slidenum">
              <a:rPr lang="en-US"/>
              <a:t>‹#›</a:t>
            </a:fld>
            <a:endParaRPr/>
          </a:p>
        </p:txBody>
      </p:sp>
      <p:cxnSp>
        <p:nvCxnSpPr>
          <p:cNvPr id="317" name="Google Shape;317;p73"/>
          <p:cNvCxnSpPr/>
          <p:nvPr/>
        </p:nvCxnSpPr>
        <p:spPr>
          <a:xfrm>
            <a:off x="1090423" y="1385316"/>
            <a:ext cx="720564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18" name="Shape 318"/>
        <p:cNvGrpSpPr/>
        <p:nvPr/>
      </p:nvGrpSpPr>
      <p:grpSpPr>
        <a:xfrm>
          <a:off x="0" y="0"/>
          <a:ext cx="0" cy="0"/>
          <a:chOff x="0" y="0"/>
          <a:chExt cx="0" cy="0"/>
        </a:xfrm>
      </p:grpSpPr>
      <p:sp>
        <p:nvSpPr>
          <p:cNvPr id="319" name="Google Shape;319;p74"/>
          <p:cNvSpPr txBox="1"/>
          <p:nvPr>
            <p:ph type="title"/>
          </p:nvPr>
        </p:nvSpPr>
        <p:spPr>
          <a:xfrm>
            <a:off x="1088686" y="603391"/>
            <a:ext cx="7202456" cy="78692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0" name="Google Shape;320;p74"/>
          <p:cNvSpPr txBox="1"/>
          <p:nvPr>
            <p:ph idx="10" type="dt"/>
          </p:nvPr>
        </p:nvSpPr>
        <p:spPr>
          <a:xfrm>
            <a:off x="5665606" y="247780"/>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1" name="Google Shape;321;p74"/>
          <p:cNvSpPr txBox="1"/>
          <p:nvPr>
            <p:ph idx="11" type="ftr"/>
          </p:nvPr>
        </p:nvSpPr>
        <p:spPr>
          <a:xfrm>
            <a:off x="1088684" y="246983"/>
            <a:ext cx="4454127"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2" name="Google Shape;322;p74"/>
          <p:cNvSpPr txBox="1"/>
          <p:nvPr>
            <p:ph idx="12" type="sldNum"/>
          </p:nvPr>
        </p:nvSpPr>
        <p:spPr>
          <a:xfrm>
            <a:off x="360046" y="599230"/>
            <a:ext cx="608264" cy="377684"/>
          </a:xfrm>
          <a:prstGeom prst="rect">
            <a:avLst/>
          </a:prstGeom>
          <a:noFill/>
          <a:ln>
            <a:noFill/>
          </a:ln>
        </p:spPr>
        <p:txBody>
          <a:bodyPr anchorCtr="0" anchor="t" bIns="34275" lIns="68575" spcFirstLastPara="1" rIns="68575" wrap="square" tIns="34275">
            <a:noAutofit/>
          </a:bodyPr>
          <a:lstStyle>
            <a:lvl1pPr indent="0" lvl="0" marL="0" algn="r">
              <a:lnSpc>
                <a:spcPct val="100000"/>
              </a:lnSpc>
              <a:spcBef>
                <a:spcPts val="0"/>
              </a:spcBef>
              <a:spcAft>
                <a:spcPts val="0"/>
              </a:spcAft>
              <a:buNone/>
              <a:defRPr>
                <a:solidFill>
                  <a:srgbClr val="B71E42"/>
                </a:solidFill>
              </a:defRPr>
            </a:lvl1pPr>
            <a:lvl2pPr indent="0" lvl="1" marL="0" algn="r">
              <a:lnSpc>
                <a:spcPct val="100000"/>
              </a:lnSpc>
              <a:spcBef>
                <a:spcPts val="0"/>
              </a:spcBef>
              <a:spcAft>
                <a:spcPts val="0"/>
              </a:spcAft>
              <a:buNone/>
              <a:defRPr>
                <a:solidFill>
                  <a:srgbClr val="B71E42"/>
                </a:solidFill>
              </a:defRPr>
            </a:lvl2pPr>
            <a:lvl3pPr indent="0" lvl="2" marL="0" algn="r">
              <a:lnSpc>
                <a:spcPct val="100000"/>
              </a:lnSpc>
              <a:spcBef>
                <a:spcPts val="0"/>
              </a:spcBef>
              <a:spcAft>
                <a:spcPts val="0"/>
              </a:spcAft>
              <a:buNone/>
              <a:defRPr>
                <a:solidFill>
                  <a:srgbClr val="B71E42"/>
                </a:solidFill>
              </a:defRPr>
            </a:lvl3pPr>
            <a:lvl4pPr indent="0" lvl="3" marL="0" algn="r">
              <a:lnSpc>
                <a:spcPct val="100000"/>
              </a:lnSpc>
              <a:spcBef>
                <a:spcPts val="0"/>
              </a:spcBef>
              <a:spcAft>
                <a:spcPts val="0"/>
              </a:spcAft>
              <a:buNone/>
              <a:defRPr>
                <a:solidFill>
                  <a:srgbClr val="B71E42"/>
                </a:solidFill>
              </a:defRPr>
            </a:lvl4pPr>
            <a:lvl5pPr indent="0" lvl="4" marL="0" algn="r">
              <a:lnSpc>
                <a:spcPct val="100000"/>
              </a:lnSpc>
              <a:spcBef>
                <a:spcPts val="0"/>
              </a:spcBef>
              <a:spcAft>
                <a:spcPts val="0"/>
              </a:spcAft>
              <a:buNone/>
              <a:defRPr>
                <a:solidFill>
                  <a:srgbClr val="B71E42"/>
                </a:solidFill>
              </a:defRPr>
            </a:lvl5pPr>
            <a:lvl6pPr indent="0" lvl="5" marL="0" algn="r">
              <a:lnSpc>
                <a:spcPct val="100000"/>
              </a:lnSpc>
              <a:spcBef>
                <a:spcPts val="0"/>
              </a:spcBef>
              <a:spcAft>
                <a:spcPts val="0"/>
              </a:spcAft>
              <a:buNone/>
              <a:defRPr>
                <a:solidFill>
                  <a:srgbClr val="B71E42"/>
                </a:solidFill>
              </a:defRPr>
            </a:lvl6pPr>
            <a:lvl7pPr indent="0" lvl="6" marL="0" algn="r">
              <a:lnSpc>
                <a:spcPct val="100000"/>
              </a:lnSpc>
              <a:spcBef>
                <a:spcPts val="0"/>
              </a:spcBef>
              <a:spcAft>
                <a:spcPts val="0"/>
              </a:spcAft>
              <a:buNone/>
              <a:defRPr>
                <a:solidFill>
                  <a:srgbClr val="B71E42"/>
                </a:solidFill>
              </a:defRPr>
            </a:lvl7pPr>
            <a:lvl8pPr indent="0" lvl="7" marL="0" algn="r">
              <a:lnSpc>
                <a:spcPct val="100000"/>
              </a:lnSpc>
              <a:spcBef>
                <a:spcPts val="0"/>
              </a:spcBef>
              <a:spcAft>
                <a:spcPts val="0"/>
              </a:spcAft>
              <a:buNone/>
              <a:defRPr>
                <a:solidFill>
                  <a:srgbClr val="B71E42"/>
                </a:solidFill>
              </a:defRPr>
            </a:lvl8pPr>
            <a:lvl9pPr indent="0" lvl="8" marL="0" algn="r">
              <a:lnSpc>
                <a:spcPct val="100000"/>
              </a:lnSpc>
              <a:spcBef>
                <a:spcPts val="0"/>
              </a:spcBef>
              <a:spcAft>
                <a:spcPts val="0"/>
              </a:spcAft>
              <a:buNone/>
              <a:defRPr>
                <a:solidFill>
                  <a:srgbClr val="B71E42"/>
                </a:solidFill>
              </a:defRPr>
            </a:lvl9pPr>
          </a:lstStyle>
          <a:p>
            <a:pPr indent="0" lvl="0" marL="0" rtl="0" algn="r">
              <a:spcBef>
                <a:spcPts val="0"/>
              </a:spcBef>
              <a:spcAft>
                <a:spcPts val="0"/>
              </a:spcAft>
              <a:buNone/>
            </a:pPr>
            <a:fld id="{00000000-1234-1234-1234-123412341234}" type="slidenum">
              <a:rPr lang="en-US"/>
              <a:t>‹#›</a:t>
            </a:fld>
            <a:endParaRPr/>
          </a:p>
        </p:txBody>
      </p:sp>
      <p:cxnSp>
        <p:nvCxnSpPr>
          <p:cNvPr id="323" name="Google Shape;323;p74"/>
          <p:cNvCxnSpPr/>
          <p:nvPr/>
        </p:nvCxnSpPr>
        <p:spPr>
          <a:xfrm>
            <a:off x="1090423" y="1385316"/>
            <a:ext cx="720564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4" name="Shape 324"/>
        <p:cNvGrpSpPr/>
        <p:nvPr/>
      </p:nvGrpSpPr>
      <p:grpSpPr>
        <a:xfrm>
          <a:off x="0" y="0"/>
          <a:ext cx="0" cy="0"/>
          <a:chOff x="0" y="0"/>
          <a:chExt cx="0" cy="0"/>
        </a:xfrm>
      </p:grpSpPr>
      <p:sp>
        <p:nvSpPr>
          <p:cNvPr id="325" name="Google Shape;325;p75"/>
          <p:cNvSpPr txBox="1"/>
          <p:nvPr>
            <p:ph idx="10" type="dt"/>
          </p:nvPr>
        </p:nvSpPr>
        <p:spPr>
          <a:xfrm>
            <a:off x="5665606" y="247780"/>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6" name="Google Shape;326;p75"/>
          <p:cNvSpPr txBox="1"/>
          <p:nvPr>
            <p:ph idx="11" type="ftr"/>
          </p:nvPr>
        </p:nvSpPr>
        <p:spPr>
          <a:xfrm>
            <a:off x="1088684" y="246983"/>
            <a:ext cx="4454127"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27" name="Google Shape;327;p75"/>
          <p:cNvSpPr txBox="1"/>
          <p:nvPr>
            <p:ph idx="12" type="sldNum"/>
          </p:nvPr>
        </p:nvSpPr>
        <p:spPr>
          <a:xfrm>
            <a:off x="360046" y="599230"/>
            <a:ext cx="608264" cy="377684"/>
          </a:xfrm>
          <a:prstGeom prst="rect">
            <a:avLst/>
          </a:prstGeom>
          <a:noFill/>
          <a:ln>
            <a:noFill/>
          </a:ln>
        </p:spPr>
        <p:txBody>
          <a:bodyPr anchorCtr="0" anchor="t" bIns="34275" lIns="68575" spcFirstLastPara="1" rIns="68575" wrap="square" tIns="34275">
            <a:noAutofit/>
          </a:bodyPr>
          <a:lstStyle>
            <a:lvl1pPr indent="0" lvl="0" marL="0" algn="r">
              <a:lnSpc>
                <a:spcPct val="100000"/>
              </a:lnSpc>
              <a:spcBef>
                <a:spcPts val="0"/>
              </a:spcBef>
              <a:spcAft>
                <a:spcPts val="0"/>
              </a:spcAft>
              <a:buNone/>
              <a:defRPr>
                <a:solidFill>
                  <a:srgbClr val="B71E42"/>
                </a:solidFill>
              </a:defRPr>
            </a:lvl1pPr>
            <a:lvl2pPr indent="0" lvl="1" marL="0" algn="r">
              <a:lnSpc>
                <a:spcPct val="100000"/>
              </a:lnSpc>
              <a:spcBef>
                <a:spcPts val="0"/>
              </a:spcBef>
              <a:spcAft>
                <a:spcPts val="0"/>
              </a:spcAft>
              <a:buNone/>
              <a:defRPr>
                <a:solidFill>
                  <a:srgbClr val="B71E42"/>
                </a:solidFill>
              </a:defRPr>
            </a:lvl2pPr>
            <a:lvl3pPr indent="0" lvl="2" marL="0" algn="r">
              <a:lnSpc>
                <a:spcPct val="100000"/>
              </a:lnSpc>
              <a:spcBef>
                <a:spcPts val="0"/>
              </a:spcBef>
              <a:spcAft>
                <a:spcPts val="0"/>
              </a:spcAft>
              <a:buNone/>
              <a:defRPr>
                <a:solidFill>
                  <a:srgbClr val="B71E42"/>
                </a:solidFill>
              </a:defRPr>
            </a:lvl3pPr>
            <a:lvl4pPr indent="0" lvl="3" marL="0" algn="r">
              <a:lnSpc>
                <a:spcPct val="100000"/>
              </a:lnSpc>
              <a:spcBef>
                <a:spcPts val="0"/>
              </a:spcBef>
              <a:spcAft>
                <a:spcPts val="0"/>
              </a:spcAft>
              <a:buNone/>
              <a:defRPr>
                <a:solidFill>
                  <a:srgbClr val="B71E42"/>
                </a:solidFill>
              </a:defRPr>
            </a:lvl4pPr>
            <a:lvl5pPr indent="0" lvl="4" marL="0" algn="r">
              <a:lnSpc>
                <a:spcPct val="100000"/>
              </a:lnSpc>
              <a:spcBef>
                <a:spcPts val="0"/>
              </a:spcBef>
              <a:spcAft>
                <a:spcPts val="0"/>
              </a:spcAft>
              <a:buNone/>
              <a:defRPr>
                <a:solidFill>
                  <a:srgbClr val="B71E42"/>
                </a:solidFill>
              </a:defRPr>
            </a:lvl5pPr>
            <a:lvl6pPr indent="0" lvl="5" marL="0" algn="r">
              <a:lnSpc>
                <a:spcPct val="100000"/>
              </a:lnSpc>
              <a:spcBef>
                <a:spcPts val="0"/>
              </a:spcBef>
              <a:spcAft>
                <a:spcPts val="0"/>
              </a:spcAft>
              <a:buNone/>
              <a:defRPr>
                <a:solidFill>
                  <a:srgbClr val="B71E42"/>
                </a:solidFill>
              </a:defRPr>
            </a:lvl6pPr>
            <a:lvl7pPr indent="0" lvl="6" marL="0" algn="r">
              <a:lnSpc>
                <a:spcPct val="100000"/>
              </a:lnSpc>
              <a:spcBef>
                <a:spcPts val="0"/>
              </a:spcBef>
              <a:spcAft>
                <a:spcPts val="0"/>
              </a:spcAft>
              <a:buNone/>
              <a:defRPr>
                <a:solidFill>
                  <a:srgbClr val="B71E42"/>
                </a:solidFill>
              </a:defRPr>
            </a:lvl7pPr>
            <a:lvl8pPr indent="0" lvl="7" marL="0" algn="r">
              <a:lnSpc>
                <a:spcPct val="100000"/>
              </a:lnSpc>
              <a:spcBef>
                <a:spcPts val="0"/>
              </a:spcBef>
              <a:spcAft>
                <a:spcPts val="0"/>
              </a:spcAft>
              <a:buNone/>
              <a:defRPr>
                <a:solidFill>
                  <a:srgbClr val="B71E42"/>
                </a:solidFill>
              </a:defRPr>
            </a:lvl8pPr>
            <a:lvl9pPr indent="0" lvl="8" marL="0" algn="r">
              <a:lnSpc>
                <a:spcPct val="100000"/>
              </a:lnSpc>
              <a:spcBef>
                <a:spcPts val="0"/>
              </a:spcBef>
              <a:spcAft>
                <a:spcPts val="0"/>
              </a:spcAft>
              <a:buNone/>
              <a:defRPr>
                <a:solidFill>
                  <a:srgbClr val="B71E42"/>
                </a:solidFil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28" name="Shape 328"/>
        <p:cNvGrpSpPr/>
        <p:nvPr/>
      </p:nvGrpSpPr>
      <p:grpSpPr>
        <a:xfrm>
          <a:off x="0" y="0"/>
          <a:ext cx="0" cy="0"/>
          <a:chOff x="0" y="0"/>
          <a:chExt cx="0" cy="0"/>
        </a:xfrm>
      </p:grpSpPr>
      <p:sp>
        <p:nvSpPr>
          <p:cNvPr id="329" name="Google Shape;329;p76"/>
          <p:cNvSpPr txBox="1"/>
          <p:nvPr>
            <p:ph type="title"/>
          </p:nvPr>
        </p:nvSpPr>
        <p:spPr>
          <a:xfrm>
            <a:off x="1083505" y="599230"/>
            <a:ext cx="2454824" cy="1685338"/>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1800"/>
              <a:buFont typeface="Gill Sans"/>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0" name="Google Shape;330;p76"/>
          <p:cNvSpPr txBox="1"/>
          <p:nvPr>
            <p:ph idx="1" type="body"/>
          </p:nvPr>
        </p:nvSpPr>
        <p:spPr>
          <a:xfrm>
            <a:off x="3782787" y="599230"/>
            <a:ext cx="4509353" cy="3494120"/>
          </a:xfrm>
          <a:prstGeom prst="rect">
            <a:avLst/>
          </a:prstGeom>
          <a:noFill/>
          <a:ln>
            <a:noFill/>
          </a:ln>
        </p:spPr>
        <p:txBody>
          <a:bodyPr anchorCtr="0" anchor="ctr" bIns="34275" lIns="68575" spcFirstLastPara="1" rIns="68575" wrap="square" tIns="34275">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331" name="Google Shape;331;p76"/>
          <p:cNvSpPr txBox="1"/>
          <p:nvPr>
            <p:ph idx="2" type="body"/>
          </p:nvPr>
        </p:nvSpPr>
        <p:spPr>
          <a:xfrm>
            <a:off x="1083504" y="2404119"/>
            <a:ext cx="2456260" cy="1686136"/>
          </a:xfrm>
          <a:prstGeom prst="rect">
            <a:avLst/>
          </a:prstGeom>
          <a:noFill/>
          <a:ln>
            <a:noFill/>
          </a:ln>
        </p:spPr>
        <p:txBody>
          <a:bodyPr anchorCtr="0" anchor="t" bIns="34275" lIns="68575" spcFirstLastPara="1" rIns="68575" wrap="square" tIns="34275">
            <a:normAutofit/>
          </a:bodyPr>
          <a:lstStyle>
            <a:lvl1pPr indent="-228600" lvl="0" marL="457200" algn="l">
              <a:lnSpc>
                <a:spcPct val="120000"/>
              </a:lnSpc>
              <a:spcBef>
                <a:spcPts val="750"/>
              </a:spcBef>
              <a:spcAft>
                <a:spcPts val="0"/>
              </a:spcAft>
              <a:buSzPts val="1200"/>
              <a:buNone/>
              <a:defRPr sz="1200"/>
            </a:lvl1pPr>
            <a:lvl2pPr indent="-228600" lvl="1" marL="914400" algn="l">
              <a:lnSpc>
                <a:spcPct val="120000"/>
              </a:lnSpc>
              <a:spcBef>
                <a:spcPts val="375"/>
              </a:spcBef>
              <a:spcAft>
                <a:spcPts val="0"/>
              </a:spcAft>
              <a:buSzPts val="1100"/>
              <a:buNone/>
              <a:defRPr sz="110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800"/>
              <a:buNone/>
              <a:defRPr sz="800"/>
            </a:lvl4pPr>
            <a:lvl5pPr indent="-228600" lvl="4" marL="2286000" algn="l">
              <a:lnSpc>
                <a:spcPct val="120000"/>
              </a:lnSpc>
              <a:spcBef>
                <a:spcPts val="375"/>
              </a:spcBef>
              <a:spcAft>
                <a:spcPts val="0"/>
              </a:spcAft>
              <a:buSzPts val="800"/>
              <a:buNone/>
              <a:defRPr sz="800"/>
            </a:lvl5pPr>
            <a:lvl6pPr indent="-228600" lvl="5" marL="2743200" algn="l">
              <a:lnSpc>
                <a:spcPct val="120000"/>
              </a:lnSpc>
              <a:spcBef>
                <a:spcPts val="375"/>
              </a:spcBef>
              <a:spcAft>
                <a:spcPts val="0"/>
              </a:spcAft>
              <a:buSzPts val="800"/>
              <a:buNone/>
              <a:defRPr sz="800"/>
            </a:lvl6pPr>
            <a:lvl7pPr indent="-228600" lvl="6" marL="3200400" algn="l">
              <a:lnSpc>
                <a:spcPct val="120000"/>
              </a:lnSpc>
              <a:spcBef>
                <a:spcPts val="375"/>
              </a:spcBef>
              <a:spcAft>
                <a:spcPts val="0"/>
              </a:spcAft>
              <a:buSzPts val="800"/>
              <a:buNone/>
              <a:defRPr sz="800"/>
            </a:lvl7pPr>
            <a:lvl8pPr indent="-228600" lvl="7" marL="3657600" algn="l">
              <a:lnSpc>
                <a:spcPct val="120000"/>
              </a:lnSpc>
              <a:spcBef>
                <a:spcPts val="375"/>
              </a:spcBef>
              <a:spcAft>
                <a:spcPts val="0"/>
              </a:spcAft>
              <a:buSzPts val="800"/>
              <a:buNone/>
              <a:defRPr sz="800"/>
            </a:lvl8pPr>
            <a:lvl9pPr indent="-228600" lvl="8" marL="4114800" algn="l">
              <a:lnSpc>
                <a:spcPct val="120000"/>
              </a:lnSpc>
              <a:spcBef>
                <a:spcPts val="375"/>
              </a:spcBef>
              <a:spcAft>
                <a:spcPts val="0"/>
              </a:spcAft>
              <a:buSzPts val="800"/>
              <a:buNone/>
              <a:defRPr sz="800"/>
            </a:lvl9pPr>
          </a:lstStyle>
          <a:p/>
        </p:txBody>
      </p:sp>
      <p:sp>
        <p:nvSpPr>
          <p:cNvPr id="332" name="Google Shape;332;p76"/>
          <p:cNvSpPr txBox="1"/>
          <p:nvPr>
            <p:ph idx="10" type="dt"/>
          </p:nvPr>
        </p:nvSpPr>
        <p:spPr>
          <a:xfrm>
            <a:off x="5665606" y="247780"/>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3" name="Google Shape;333;p76"/>
          <p:cNvSpPr txBox="1"/>
          <p:nvPr>
            <p:ph idx="11" type="ftr"/>
          </p:nvPr>
        </p:nvSpPr>
        <p:spPr>
          <a:xfrm>
            <a:off x="1088684" y="246983"/>
            <a:ext cx="4454127"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4" name="Google Shape;334;p76"/>
          <p:cNvSpPr txBox="1"/>
          <p:nvPr>
            <p:ph idx="12" type="sldNum"/>
          </p:nvPr>
        </p:nvSpPr>
        <p:spPr>
          <a:xfrm>
            <a:off x="360046" y="599230"/>
            <a:ext cx="608264" cy="377684"/>
          </a:xfrm>
          <a:prstGeom prst="rect">
            <a:avLst/>
          </a:prstGeom>
          <a:noFill/>
          <a:ln>
            <a:noFill/>
          </a:ln>
        </p:spPr>
        <p:txBody>
          <a:bodyPr anchorCtr="0" anchor="t" bIns="34275" lIns="68575" spcFirstLastPara="1" rIns="68575" wrap="square" tIns="34275">
            <a:noAutofit/>
          </a:bodyPr>
          <a:lstStyle>
            <a:lvl1pPr indent="0" lvl="0" marL="0" algn="r">
              <a:lnSpc>
                <a:spcPct val="100000"/>
              </a:lnSpc>
              <a:spcBef>
                <a:spcPts val="0"/>
              </a:spcBef>
              <a:spcAft>
                <a:spcPts val="0"/>
              </a:spcAft>
              <a:buNone/>
              <a:defRPr>
                <a:solidFill>
                  <a:srgbClr val="B71E42"/>
                </a:solidFill>
              </a:defRPr>
            </a:lvl1pPr>
            <a:lvl2pPr indent="0" lvl="1" marL="0" algn="r">
              <a:lnSpc>
                <a:spcPct val="100000"/>
              </a:lnSpc>
              <a:spcBef>
                <a:spcPts val="0"/>
              </a:spcBef>
              <a:spcAft>
                <a:spcPts val="0"/>
              </a:spcAft>
              <a:buNone/>
              <a:defRPr>
                <a:solidFill>
                  <a:srgbClr val="B71E42"/>
                </a:solidFill>
              </a:defRPr>
            </a:lvl2pPr>
            <a:lvl3pPr indent="0" lvl="2" marL="0" algn="r">
              <a:lnSpc>
                <a:spcPct val="100000"/>
              </a:lnSpc>
              <a:spcBef>
                <a:spcPts val="0"/>
              </a:spcBef>
              <a:spcAft>
                <a:spcPts val="0"/>
              </a:spcAft>
              <a:buNone/>
              <a:defRPr>
                <a:solidFill>
                  <a:srgbClr val="B71E42"/>
                </a:solidFill>
              </a:defRPr>
            </a:lvl3pPr>
            <a:lvl4pPr indent="0" lvl="3" marL="0" algn="r">
              <a:lnSpc>
                <a:spcPct val="100000"/>
              </a:lnSpc>
              <a:spcBef>
                <a:spcPts val="0"/>
              </a:spcBef>
              <a:spcAft>
                <a:spcPts val="0"/>
              </a:spcAft>
              <a:buNone/>
              <a:defRPr>
                <a:solidFill>
                  <a:srgbClr val="B71E42"/>
                </a:solidFill>
              </a:defRPr>
            </a:lvl4pPr>
            <a:lvl5pPr indent="0" lvl="4" marL="0" algn="r">
              <a:lnSpc>
                <a:spcPct val="100000"/>
              </a:lnSpc>
              <a:spcBef>
                <a:spcPts val="0"/>
              </a:spcBef>
              <a:spcAft>
                <a:spcPts val="0"/>
              </a:spcAft>
              <a:buNone/>
              <a:defRPr>
                <a:solidFill>
                  <a:srgbClr val="B71E42"/>
                </a:solidFill>
              </a:defRPr>
            </a:lvl5pPr>
            <a:lvl6pPr indent="0" lvl="5" marL="0" algn="r">
              <a:lnSpc>
                <a:spcPct val="100000"/>
              </a:lnSpc>
              <a:spcBef>
                <a:spcPts val="0"/>
              </a:spcBef>
              <a:spcAft>
                <a:spcPts val="0"/>
              </a:spcAft>
              <a:buNone/>
              <a:defRPr>
                <a:solidFill>
                  <a:srgbClr val="B71E42"/>
                </a:solidFill>
              </a:defRPr>
            </a:lvl6pPr>
            <a:lvl7pPr indent="0" lvl="6" marL="0" algn="r">
              <a:lnSpc>
                <a:spcPct val="100000"/>
              </a:lnSpc>
              <a:spcBef>
                <a:spcPts val="0"/>
              </a:spcBef>
              <a:spcAft>
                <a:spcPts val="0"/>
              </a:spcAft>
              <a:buNone/>
              <a:defRPr>
                <a:solidFill>
                  <a:srgbClr val="B71E42"/>
                </a:solidFill>
              </a:defRPr>
            </a:lvl7pPr>
            <a:lvl8pPr indent="0" lvl="7" marL="0" algn="r">
              <a:lnSpc>
                <a:spcPct val="100000"/>
              </a:lnSpc>
              <a:spcBef>
                <a:spcPts val="0"/>
              </a:spcBef>
              <a:spcAft>
                <a:spcPts val="0"/>
              </a:spcAft>
              <a:buNone/>
              <a:defRPr>
                <a:solidFill>
                  <a:srgbClr val="B71E42"/>
                </a:solidFill>
              </a:defRPr>
            </a:lvl8pPr>
            <a:lvl9pPr indent="0" lvl="8" marL="0" algn="r">
              <a:lnSpc>
                <a:spcPct val="100000"/>
              </a:lnSpc>
              <a:spcBef>
                <a:spcPts val="0"/>
              </a:spcBef>
              <a:spcAft>
                <a:spcPts val="0"/>
              </a:spcAft>
              <a:buNone/>
              <a:defRPr>
                <a:solidFill>
                  <a:srgbClr val="B71E42"/>
                </a:solidFill>
              </a:defRPr>
            </a:lvl9pPr>
          </a:lstStyle>
          <a:p>
            <a:pPr indent="0" lvl="0" marL="0" rtl="0" algn="r">
              <a:spcBef>
                <a:spcPts val="0"/>
              </a:spcBef>
              <a:spcAft>
                <a:spcPts val="0"/>
              </a:spcAft>
              <a:buNone/>
            </a:pPr>
            <a:fld id="{00000000-1234-1234-1234-123412341234}" type="slidenum">
              <a:rPr lang="en-US"/>
              <a:t>‹#›</a:t>
            </a:fld>
            <a:endParaRPr/>
          </a:p>
        </p:txBody>
      </p:sp>
      <p:cxnSp>
        <p:nvCxnSpPr>
          <p:cNvPr id="335" name="Google Shape;335;p76"/>
          <p:cNvCxnSpPr/>
          <p:nvPr/>
        </p:nvCxnSpPr>
        <p:spPr>
          <a:xfrm>
            <a:off x="1086211" y="2404118"/>
            <a:ext cx="2452118"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6" name="Shape 336"/>
        <p:cNvGrpSpPr/>
        <p:nvPr/>
      </p:nvGrpSpPr>
      <p:grpSpPr>
        <a:xfrm>
          <a:off x="0" y="0"/>
          <a:ext cx="0" cy="0"/>
          <a:chOff x="0" y="0"/>
          <a:chExt cx="0" cy="0"/>
        </a:xfrm>
      </p:grpSpPr>
      <p:grpSp>
        <p:nvGrpSpPr>
          <p:cNvPr id="337" name="Google Shape;337;p77"/>
          <p:cNvGrpSpPr/>
          <p:nvPr/>
        </p:nvGrpSpPr>
        <p:grpSpPr>
          <a:xfrm>
            <a:off x="5608041" y="361629"/>
            <a:ext cx="3055900" cy="3861826"/>
            <a:chOff x="7477387" y="482170"/>
            <a:chExt cx="4074533" cy="5149101"/>
          </a:xfrm>
        </p:grpSpPr>
        <p:sp>
          <p:nvSpPr>
            <p:cNvPr id="338" name="Google Shape;338;p77"/>
            <p:cNvSpPr/>
            <p:nvPr/>
          </p:nvSpPr>
          <p:spPr>
            <a:xfrm>
              <a:off x="7477387" y="482170"/>
              <a:ext cx="4074533" cy="5149101"/>
            </a:xfrm>
            <a:prstGeom prst="rect">
              <a:avLst/>
            </a:prstGeom>
            <a:gradFill>
              <a:gsLst>
                <a:gs pos="0">
                  <a:srgbClr val="000001"/>
                </a:gs>
                <a:gs pos="100000">
                  <a:srgbClr val="191919"/>
                </a:gs>
              </a:gsLst>
              <a:lin ang="5400000" scaled="0"/>
            </a:gradFill>
            <a:ln>
              <a:noFill/>
            </a:ln>
            <a:effectLst>
              <a:outerShdw blurRad="127000" sx="98000" rotWithShape="0" algn="tl" dir="4740000" dist="228600" sy="98000">
                <a:srgbClr val="000000">
                  <a:alpha val="33725"/>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77"/>
            <p:cNvSpPr/>
            <p:nvPr/>
          </p:nvSpPr>
          <p:spPr>
            <a:xfrm>
              <a:off x="7790446" y="812506"/>
              <a:ext cx="3450289" cy="4466452"/>
            </a:xfrm>
            <a:prstGeom prst="rect">
              <a:avLst/>
            </a:prstGeom>
            <a:gradFill>
              <a:gsLst>
                <a:gs pos="0">
                  <a:srgbClr val="DADADA"/>
                </a:gs>
                <a:gs pos="100000">
                  <a:srgbClr val="FFFFFE"/>
                </a:gs>
              </a:gsLst>
              <a:lin ang="16200000" scaled="0"/>
            </a:gradFill>
            <a:ln cap="flat" cmpd="sng" w="50800">
              <a:solidFill>
                <a:srgbClr val="191919"/>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0" name="Google Shape;340;p77"/>
          <p:cNvSpPr txBox="1"/>
          <p:nvPr>
            <p:ph type="title"/>
          </p:nvPr>
        </p:nvSpPr>
        <p:spPr>
          <a:xfrm>
            <a:off x="1088405" y="847135"/>
            <a:ext cx="4149246" cy="1372938"/>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Gill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1" name="Google Shape;341;p77"/>
          <p:cNvSpPr/>
          <p:nvPr>
            <p:ph idx="2" type="pic"/>
          </p:nvPr>
        </p:nvSpPr>
        <p:spPr>
          <a:xfrm>
            <a:off x="6093292" y="841909"/>
            <a:ext cx="2093378" cy="2899745"/>
          </a:xfrm>
          <a:prstGeom prst="rect">
            <a:avLst/>
          </a:prstGeom>
          <a:solidFill>
            <a:srgbClr val="D8D8D8"/>
          </a:solidFill>
          <a:ln>
            <a:noFill/>
          </a:ln>
        </p:spPr>
      </p:sp>
      <p:sp>
        <p:nvSpPr>
          <p:cNvPr id="342" name="Google Shape;342;p77"/>
          <p:cNvSpPr txBox="1"/>
          <p:nvPr>
            <p:ph idx="1" type="body"/>
          </p:nvPr>
        </p:nvSpPr>
        <p:spPr>
          <a:xfrm>
            <a:off x="1087748" y="2359496"/>
            <a:ext cx="4143303" cy="1502807"/>
          </a:xfrm>
          <a:prstGeom prst="rect">
            <a:avLst/>
          </a:prstGeom>
          <a:noFill/>
          <a:ln>
            <a:noFill/>
          </a:ln>
        </p:spPr>
        <p:txBody>
          <a:bodyPr anchorCtr="0" anchor="t" bIns="34275" lIns="68575" spcFirstLastPara="1" rIns="68575" wrap="square" tIns="34275">
            <a:normAutofit/>
          </a:bodyPr>
          <a:lstStyle>
            <a:lvl1pPr indent="-228600" lvl="0" marL="457200" algn="l">
              <a:lnSpc>
                <a:spcPct val="120000"/>
              </a:lnSpc>
              <a:spcBef>
                <a:spcPts val="750"/>
              </a:spcBef>
              <a:spcAft>
                <a:spcPts val="0"/>
              </a:spcAft>
              <a:buSzPts val="1400"/>
              <a:buNone/>
              <a:defRPr sz="1400"/>
            </a:lvl1pPr>
            <a:lvl2pPr indent="-228600" lvl="1" marL="914400" algn="l">
              <a:lnSpc>
                <a:spcPct val="120000"/>
              </a:lnSpc>
              <a:spcBef>
                <a:spcPts val="375"/>
              </a:spcBef>
              <a:spcAft>
                <a:spcPts val="0"/>
              </a:spcAft>
              <a:buSzPts val="1100"/>
              <a:buNone/>
              <a:defRPr sz="1100"/>
            </a:lvl2pPr>
            <a:lvl3pPr indent="-228600" lvl="2" marL="1371600" algn="l">
              <a:lnSpc>
                <a:spcPct val="120000"/>
              </a:lnSpc>
              <a:spcBef>
                <a:spcPts val="375"/>
              </a:spcBef>
              <a:spcAft>
                <a:spcPts val="0"/>
              </a:spcAft>
              <a:buSzPts val="900"/>
              <a:buNone/>
              <a:defRPr sz="900"/>
            </a:lvl3pPr>
            <a:lvl4pPr indent="-228600" lvl="3" marL="1828800" algn="l">
              <a:lnSpc>
                <a:spcPct val="120000"/>
              </a:lnSpc>
              <a:spcBef>
                <a:spcPts val="375"/>
              </a:spcBef>
              <a:spcAft>
                <a:spcPts val="0"/>
              </a:spcAft>
              <a:buSzPts val="800"/>
              <a:buNone/>
              <a:defRPr sz="800"/>
            </a:lvl4pPr>
            <a:lvl5pPr indent="-228600" lvl="4" marL="2286000" algn="l">
              <a:lnSpc>
                <a:spcPct val="120000"/>
              </a:lnSpc>
              <a:spcBef>
                <a:spcPts val="375"/>
              </a:spcBef>
              <a:spcAft>
                <a:spcPts val="0"/>
              </a:spcAft>
              <a:buSzPts val="800"/>
              <a:buNone/>
              <a:defRPr sz="800"/>
            </a:lvl5pPr>
            <a:lvl6pPr indent="-228600" lvl="5" marL="2743200" algn="l">
              <a:lnSpc>
                <a:spcPct val="120000"/>
              </a:lnSpc>
              <a:spcBef>
                <a:spcPts val="375"/>
              </a:spcBef>
              <a:spcAft>
                <a:spcPts val="0"/>
              </a:spcAft>
              <a:buSzPts val="800"/>
              <a:buNone/>
              <a:defRPr sz="800"/>
            </a:lvl6pPr>
            <a:lvl7pPr indent="-228600" lvl="6" marL="3200400" algn="l">
              <a:lnSpc>
                <a:spcPct val="120000"/>
              </a:lnSpc>
              <a:spcBef>
                <a:spcPts val="375"/>
              </a:spcBef>
              <a:spcAft>
                <a:spcPts val="0"/>
              </a:spcAft>
              <a:buSzPts val="800"/>
              <a:buNone/>
              <a:defRPr sz="800"/>
            </a:lvl7pPr>
            <a:lvl8pPr indent="-228600" lvl="7" marL="3657600" algn="l">
              <a:lnSpc>
                <a:spcPct val="120000"/>
              </a:lnSpc>
              <a:spcBef>
                <a:spcPts val="375"/>
              </a:spcBef>
              <a:spcAft>
                <a:spcPts val="0"/>
              </a:spcAft>
              <a:buSzPts val="800"/>
              <a:buNone/>
              <a:defRPr sz="800"/>
            </a:lvl8pPr>
            <a:lvl9pPr indent="-228600" lvl="8" marL="4114800" algn="l">
              <a:lnSpc>
                <a:spcPct val="120000"/>
              </a:lnSpc>
              <a:spcBef>
                <a:spcPts val="375"/>
              </a:spcBef>
              <a:spcAft>
                <a:spcPts val="0"/>
              </a:spcAft>
              <a:buSzPts val="800"/>
              <a:buNone/>
              <a:defRPr sz="800"/>
            </a:lvl9pPr>
          </a:lstStyle>
          <a:p/>
        </p:txBody>
      </p:sp>
      <p:sp>
        <p:nvSpPr>
          <p:cNvPr id="343" name="Google Shape;343;p77"/>
          <p:cNvSpPr txBox="1"/>
          <p:nvPr>
            <p:ph idx="10" type="dt"/>
          </p:nvPr>
        </p:nvSpPr>
        <p:spPr>
          <a:xfrm>
            <a:off x="1085539" y="4102393"/>
            <a:ext cx="4145513" cy="240092"/>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4" name="Google Shape;344;p77"/>
          <p:cNvSpPr txBox="1"/>
          <p:nvPr>
            <p:ph idx="11" type="ftr"/>
          </p:nvPr>
        </p:nvSpPr>
        <p:spPr>
          <a:xfrm>
            <a:off x="1085537" y="238981"/>
            <a:ext cx="4155753" cy="240698"/>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5" name="Google Shape;345;p77"/>
          <p:cNvSpPr txBox="1"/>
          <p:nvPr>
            <p:ph idx="12" type="sldNum"/>
          </p:nvPr>
        </p:nvSpPr>
        <p:spPr>
          <a:xfrm>
            <a:off x="360046" y="599230"/>
            <a:ext cx="608264" cy="377684"/>
          </a:xfrm>
          <a:prstGeom prst="rect">
            <a:avLst/>
          </a:prstGeom>
          <a:noFill/>
          <a:ln>
            <a:noFill/>
          </a:ln>
        </p:spPr>
        <p:txBody>
          <a:bodyPr anchorCtr="0" anchor="t" bIns="34275" lIns="68575" spcFirstLastPara="1" rIns="68575" wrap="square" tIns="34275">
            <a:noAutofit/>
          </a:bodyPr>
          <a:lstStyle>
            <a:lvl1pPr indent="0" lvl="0" marL="0" algn="r">
              <a:lnSpc>
                <a:spcPct val="100000"/>
              </a:lnSpc>
              <a:spcBef>
                <a:spcPts val="0"/>
              </a:spcBef>
              <a:spcAft>
                <a:spcPts val="0"/>
              </a:spcAft>
              <a:buNone/>
              <a:defRPr>
                <a:solidFill>
                  <a:srgbClr val="B71E42"/>
                </a:solidFill>
              </a:defRPr>
            </a:lvl1pPr>
            <a:lvl2pPr indent="0" lvl="1" marL="0" algn="r">
              <a:lnSpc>
                <a:spcPct val="100000"/>
              </a:lnSpc>
              <a:spcBef>
                <a:spcPts val="0"/>
              </a:spcBef>
              <a:spcAft>
                <a:spcPts val="0"/>
              </a:spcAft>
              <a:buNone/>
              <a:defRPr>
                <a:solidFill>
                  <a:srgbClr val="B71E42"/>
                </a:solidFill>
              </a:defRPr>
            </a:lvl2pPr>
            <a:lvl3pPr indent="0" lvl="2" marL="0" algn="r">
              <a:lnSpc>
                <a:spcPct val="100000"/>
              </a:lnSpc>
              <a:spcBef>
                <a:spcPts val="0"/>
              </a:spcBef>
              <a:spcAft>
                <a:spcPts val="0"/>
              </a:spcAft>
              <a:buNone/>
              <a:defRPr>
                <a:solidFill>
                  <a:srgbClr val="B71E42"/>
                </a:solidFill>
              </a:defRPr>
            </a:lvl3pPr>
            <a:lvl4pPr indent="0" lvl="3" marL="0" algn="r">
              <a:lnSpc>
                <a:spcPct val="100000"/>
              </a:lnSpc>
              <a:spcBef>
                <a:spcPts val="0"/>
              </a:spcBef>
              <a:spcAft>
                <a:spcPts val="0"/>
              </a:spcAft>
              <a:buNone/>
              <a:defRPr>
                <a:solidFill>
                  <a:srgbClr val="B71E42"/>
                </a:solidFill>
              </a:defRPr>
            </a:lvl4pPr>
            <a:lvl5pPr indent="0" lvl="4" marL="0" algn="r">
              <a:lnSpc>
                <a:spcPct val="100000"/>
              </a:lnSpc>
              <a:spcBef>
                <a:spcPts val="0"/>
              </a:spcBef>
              <a:spcAft>
                <a:spcPts val="0"/>
              </a:spcAft>
              <a:buNone/>
              <a:defRPr>
                <a:solidFill>
                  <a:srgbClr val="B71E42"/>
                </a:solidFill>
              </a:defRPr>
            </a:lvl5pPr>
            <a:lvl6pPr indent="0" lvl="5" marL="0" algn="r">
              <a:lnSpc>
                <a:spcPct val="100000"/>
              </a:lnSpc>
              <a:spcBef>
                <a:spcPts val="0"/>
              </a:spcBef>
              <a:spcAft>
                <a:spcPts val="0"/>
              </a:spcAft>
              <a:buNone/>
              <a:defRPr>
                <a:solidFill>
                  <a:srgbClr val="B71E42"/>
                </a:solidFill>
              </a:defRPr>
            </a:lvl6pPr>
            <a:lvl7pPr indent="0" lvl="6" marL="0" algn="r">
              <a:lnSpc>
                <a:spcPct val="100000"/>
              </a:lnSpc>
              <a:spcBef>
                <a:spcPts val="0"/>
              </a:spcBef>
              <a:spcAft>
                <a:spcPts val="0"/>
              </a:spcAft>
              <a:buNone/>
              <a:defRPr>
                <a:solidFill>
                  <a:srgbClr val="B71E42"/>
                </a:solidFill>
              </a:defRPr>
            </a:lvl7pPr>
            <a:lvl8pPr indent="0" lvl="7" marL="0" algn="r">
              <a:lnSpc>
                <a:spcPct val="100000"/>
              </a:lnSpc>
              <a:spcBef>
                <a:spcPts val="0"/>
              </a:spcBef>
              <a:spcAft>
                <a:spcPts val="0"/>
              </a:spcAft>
              <a:buNone/>
              <a:defRPr>
                <a:solidFill>
                  <a:srgbClr val="B71E42"/>
                </a:solidFill>
              </a:defRPr>
            </a:lvl8pPr>
            <a:lvl9pPr indent="0" lvl="8" marL="0" algn="r">
              <a:lnSpc>
                <a:spcPct val="100000"/>
              </a:lnSpc>
              <a:spcBef>
                <a:spcPts val="0"/>
              </a:spcBef>
              <a:spcAft>
                <a:spcPts val="0"/>
              </a:spcAft>
              <a:buNone/>
              <a:defRPr>
                <a:solidFill>
                  <a:srgbClr val="B71E42"/>
                </a:solidFill>
              </a:defRPr>
            </a:lvl9pPr>
          </a:lstStyle>
          <a:p>
            <a:pPr indent="0" lvl="0" marL="0" rtl="0" algn="r">
              <a:spcBef>
                <a:spcPts val="0"/>
              </a:spcBef>
              <a:spcAft>
                <a:spcPts val="0"/>
              </a:spcAft>
              <a:buNone/>
            </a:pPr>
            <a:fld id="{00000000-1234-1234-1234-123412341234}" type="slidenum">
              <a:rPr lang="en-US"/>
              <a:t>‹#›</a:t>
            </a:fld>
            <a:endParaRPr/>
          </a:p>
        </p:txBody>
      </p:sp>
      <p:cxnSp>
        <p:nvCxnSpPr>
          <p:cNvPr id="346" name="Google Shape;346;p77"/>
          <p:cNvCxnSpPr/>
          <p:nvPr/>
        </p:nvCxnSpPr>
        <p:spPr>
          <a:xfrm>
            <a:off x="1085539" y="2357704"/>
            <a:ext cx="4145513"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47" name="Shape 347"/>
        <p:cNvGrpSpPr/>
        <p:nvPr/>
      </p:nvGrpSpPr>
      <p:grpSpPr>
        <a:xfrm>
          <a:off x="0" y="0"/>
          <a:ext cx="0" cy="0"/>
          <a:chOff x="0" y="0"/>
          <a:chExt cx="0" cy="0"/>
        </a:xfrm>
      </p:grpSpPr>
      <p:sp>
        <p:nvSpPr>
          <p:cNvPr id="348" name="Google Shape;348;p78"/>
          <p:cNvSpPr txBox="1"/>
          <p:nvPr>
            <p:ph type="title"/>
          </p:nvPr>
        </p:nvSpPr>
        <p:spPr>
          <a:xfrm>
            <a:off x="1088686" y="603391"/>
            <a:ext cx="7202456" cy="786926"/>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9" name="Google Shape;349;p78"/>
          <p:cNvSpPr txBox="1"/>
          <p:nvPr>
            <p:ph idx="1" type="body"/>
          </p:nvPr>
        </p:nvSpPr>
        <p:spPr>
          <a:xfrm rot="5400000">
            <a:off x="3395934" y="-795449"/>
            <a:ext cx="2587960" cy="7202456"/>
          </a:xfrm>
          <a:prstGeom prst="rect">
            <a:avLst/>
          </a:prstGeom>
          <a:noFill/>
          <a:ln>
            <a:noFill/>
          </a:ln>
        </p:spPr>
        <p:txBody>
          <a:bodyPr anchorCtr="0" anchor="t" bIns="34275" lIns="68575" spcFirstLastPara="1" rIns="68575" wrap="square" tIns="34275">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350" name="Google Shape;350;p78"/>
          <p:cNvSpPr txBox="1"/>
          <p:nvPr>
            <p:ph idx="10" type="dt"/>
          </p:nvPr>
        </p:nvSpPr>
        <p:spPr>
          <a:xfrm>
            <a:off x="5665606" y="247780"/>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1" name="Google Shape;351;p78"/>
          <p:cNvSpPr txBox="1"/>
          <p:nvPr>
            <p:ph idx="11" type="ftr"/>
          </p:nvPr>
        </p:nvSpPr>
        <p:spPr>
          <a:xfrm>
            <a:off x="1088684" y="246983"/>
            <a:ext cx="4454127"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2" name="Google Shape;352;p78"/>
          <p:cNvSpPr txBox="1"/>
          <p:nvPr>
            <p:ph idx="12" type="sldNum"/>
          </p:nvPr>
        </p:nvSpPr>
        <p:spPr>
          <a:xfrm>
            <a:off x="360046" y="599230"/>
            <a:ext cx="608264" cy="377684"/>
          </a:xfrm>
          <a:prstGeom prst="rect">
            <a:avLst/>
          </a:prstGeom>
          <a:noFill/>
          <a:ln>
            <a:noFill/>
          </a:ln>
        </p:spPr>
        <p:txBody>
          <a:bodyPr anchorCtr="0" anchor="t" bIns="34275" lIns="68575" spcFirstLastPara="1" rIns="68575" wrap="square" tIns="34275">
            <a:noAutofit/>
          </a:bodyPr>
          <a:lstStyle>
            <a:lvl1pPr indent="0" lvl="0" marL="0" algn="r">
              <a:lnSpc>
                <a:spcPct val="100000"/>
              </a:lnSpc>
              <a:spcBef>
                <a:spcPts val="0"/>
              </a:spcBef>
              <a:spcAft>
                <a:spcPts val="0"/>
              </a:spcAft>
              <a:buNone/>
              <a:defRPr>
                <a:solidFill>
                  <a:srgbClr val="B71E42"/>
                </a:solidFill>
              </a:defRPr>
            </a:lvl1pPr>
            <a:lvl2pPr indent="0" lvl="1" marL="0" algn="r">
              <a:lnSpc>
                <a:spcPct val="100000"/>
              </a:lnSpc>
              <a:spcBef>
                <a:spcPts val="0"/>
              </a:spcBef>
              <a:spcAft>
                <a:spcPts val="0"/>
              </a:spcAft>
              <a:buNone/>
              <a:defRPr>
                <a:solidFill>
                  <a:srgbClr val="B71E42"/>
                </a:solidFill>
              </a:defRPr>
            </a:lvl2pPr>
            <a:lvl3pPr indent="0" lvl="2" marL="0" algn="r">
              <a:lnSpc>
                <a:spcPct val="100000"/>
              </a:lnSpc>
              <a:spcBef>
                <a:spcPts val="0"/>
              </a:spcBef>
              <a:spcAft>
                <a:spcPts val="0"/>
              </a:spcAft>
              <a:buNone/>
              <a:defRPr>
                <a:solidFill>
                  <a:srgbClr val="B71E42"/>
                </a:solidFill>
              </a:defRPr>
            </a:lvl3pPr>
            <a:lvl4pPr indent="0" lvl="3" marL="0" algn="r">
              <a:lnSpc>
                <a:spcPct val="100000"/>
              </a:lnSpc>
              <a:spcBef>
                <a:spcPts val="0"/>
              </a:spcBef>
              <a:spcAft>
                <a:spcPts val="0"/>
              </a:spcAft>
              <a:buNone/>
              <a:defRPr>
                <a:solidFill>
                  <a:srgbClr val="B71E42"/>
                </a:solidFill>
              </a:defRPr>
            </a:lvl4pPr>
            <a:lvl5pPr indent="0" lvl="4" marL="0" algn="r">
              <a:lnSpc>
                <a:spcPct val="100000"/>
              </a:lnSpc>
              <a:spcBef>
                <a:spcPts val="0"/>
              </a:spcBef>
              <a:spcAft>
                <a:spcPts val="0"/>
              </a:spcAft>
              <a:buNone/>
              <a:defRPr>
                <a:solidFill>
                  <a:srgbClr val="B71E42"/>
                </a:solidFill>
              </a:defRPr>
            </a:lvl5pPr>
            <a:lvl6pPr indent="0" lvl="5" marL="0" algn="r">
              <a:lnSpc>
                <a:spcPct val="100000"/>
              </a:lnSpc>
              <a:spcBef>
                <a:spcPts val="0"/>
              </a:spcBef>
              <a:spcAft>
                <a:spcPts val="0"/>
              </a:spcAft>
              <a:buNone/>
              <a:defRPr>
                <a:solidFill>
                  <a:srgbClr val="B71E42"/>
                </a:solidFill>
              </a:defRPr>
            </a:lvl6pPr>
            <a:lvl7pPr indent="0" lvl="6" marL="0" algn="r">
              <a:lnSpc>
                <a:spcPct val="100000"/>
              </a:lnSpc>
              <a:spcBef>
                <a:spcPts val="0"/>
              </a:spcBef>
              <a:spcAft>
                <a:spcPts val="0"/>
              </a:spcAft>
              <a:buNone/>
              <a:defRPr>
                <a:solidFill>
                  <a:srgbClr val="B71E42"/>
                </a:solidFill>
              </a:defRPr>
            </a:lvl7pPr>
            <a:lvl8pPr indent="0" lvl="7" marL="0" algn="r">
              <a:lnSpc>
                <a:spcPct val="100000"/>
              </a:lnSpc>
              <a:spcBef>
                <a:spcPts val="0"/>
              </a:spcBef>
              <a:spcAft>
                <a:spcPts val="0"/>
              </a:spcAft>
              <a:buNone/>
              <a:defRPr>
                <a:solidFill>
                  <a:srgbClr val="B71E42"/>
                </a:solidFill>
              </a:defRPr>
            </a:lvl8pPr>
            <a:lvl9pPr indent="0" lvl="8" marL="0" algn="r">
              <a:lnSpc>
                <a:spcPct val="100000"/>
              </a:lnSpc>
              <a:spcBef>
                <a:spcPts val="0"/>
              </a:spcBef>
              <a:spcAft>
                <a:spcPts val="0"/>
              </a:spcAft>
              <a:buNone/>
              <a:defRPr>
                <a:solidFill>
                  <a:srgbClr val="B71E42"/>
                </a:solidFill>
              </a:defRPr>
            </a:lvl9pPr>
          </a:lstStyle>
          <a:p>
            <a:pPr indent="0" lvl="0" marL="0" rtl="0" algn="r">
              <a:spcBef>
                <a:spcPts val="0"/>
              </a:spcBef>
              <a:spcAft>
                <a:spcPts val="0"/>
              </a:spcAft>
              <a:buNone/>
            </a:pPr>
            <a:fld id="{00000000-1234-1234-1234-123412341234}" type="slidenum">
              <a:rPr lang="en-US"/>
              <a:t>‹#›</a:t>
            </a:fld>
            <a:endParaRPr/>
          </a:p>
        </p:txBody>
      </p:sp>
      <p:cxnSp>
        <p:nvCxnSpPr>
          <p:cNvPr id="353" name="Google Shape;353;p78"/>
          <p:cNvCxnSpPr/>
          <p:nvPr/>
        </p:nvCxnSpPr>
        <p:spPr>
          <a:xfrm>
            <a:off x="1090423" y="1385316"/>
            <a:ext cx="7205642" cy="0"/>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54" name="Shape 354"/>
        <p:cNvGrpSpPr/>
        <p:nvPr/>
      </p:nvGrpSpPr>
      <p:grpSpPr>
        <a:xfrm>
          <a:off x="0" y="0"/>
          <a:ext cx="0" cy="0"/>
          <a:chOff x="0" y="0"/>
          <a:chExt cx="0" cy="0"/>
        </a:xfrm>
      </p:grpSpPr>
      <p:sp>
        <p:nvSpPr>
          <p:cNvPr id="355" name="Google Shape;355;p79"/>
          <p:cNvSpPr txBox="1"/>
          <p:nvPr>
            <p:ph type="title"/>
          </p:nvPr>
        </p:nvSpPr>
        <p:spPr>
          <a:xfrm rot="5400000">
            <a:off x="5937780" y="1740787"/>
            <a:ext cx="3494917" cy="1211807"/>
          </a:xfrm>
          <a:prstGeom prst="rect">
            <a:avLst/>
          </a:prstGeom>
          <a:noFill/>
          <a:ln>
            <a:noFill/>
          </a:ln>
        </p:spPr>
        <p:txBody>
          <a:bodyPr anchorCtr="0" anchor="t" bIns="34275" lIns="68575" spcFirstLastPara="1" rIns="68575" wrap="square" tIns="34275">
            <a:normAutofit/>
          </a:bodyPr>
          <a:lstStyle>
            <a:lvl1pPr lvl="0" algn="l">
              <a:lnSpc>
                <a:spcPct val="90000"/>
              </a:lnSpc>
              <a:spcBef>
                <a:spcPts val="0"/>
              </a:spcBef>
              <a:spcAft>
                <a:spcPts val="0"/>
              </a:spcAft>
              <a:buClr>
                <a:schemeClr val="dk1"/>
              </a:buClr>
              <a:buSzPts val="2400"/>
              <a:buFont typeface="Gill Sans"/>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6" name="Google Shape;356;p79"/>
          <p:cNvSpPr txBox="1"/>
          <p:nvPr>
            <p:ph idx="1" type="body"/>
          </p:nvPr>
        </p:nvSpPr>
        <p:spPr>
          <a:xfrm rot="5400000">
            <a:off x="2271859" y="-589121"/>
            <a:ext cx="3494917" cy="5871623"/>
          </a:xfrm>
          <a:prstGeom prst="rect">
            <a:avLst/>
          </a:prstGeom>
          <a:noFill/>
          <a:ln>
            <a:noFill/>
          </a:ln>
        </p:spPr>
        <p:txBody>
          <a:bodyPr anchorCtr="0" anchor="t" bIns="34275" lIns="68575" spcFirstLastPara="1" rIns="68575" wrap="square" tIns="34275">
            <a:normAutofit/>
          </a:bodyPr>
          <a:lstStyle>
            <a:lvl1pPr indent="-342900" lvl="0" marL="457200" algn="l">
              <a:lnSpc>
                <a:spcPct val="120000"/>
              </a:lnSpc>
              <a:spcBef>
                <a:spcPts val="750"/>
              </a:spcBef>
              <a:spcAft>
                <a:spcPts val="0"/>
              </a:spcAft>
              <a:buSzPts val="1800"/>
              <a:buChar char="•"/>
              <a:defRPr/>
            </a:lvl1pPr>
            <a:lvl2pPr indent="-342900" lvl="1" marL="914400" algn="l">
              <a:lnSpc>
                <a:spcPct val="120000"/>
              </a:lnSpc>
              <a:spcBef>
                <a:spcPts val="375"/>
              </a:spcBef>
              <a:spcAft>
                <a:spcPts val="0"/>
              </a:spcAft>
              <a:buSzPts val="1800"/>
              <a:buChar char="•"/>
              <a:defRPr/>
            </a:lvl2pPr>
            <a:lvl3pPr indent="-342900" lvl="2" marL="1371600" algn="l">
              <a:lnSpc>
                <a:spcPct val="120000"/>
              </a:lnSpc>
              <a:spcBef>
                <a:spcPts val="375"/>
              </a:spcBef>
              <a:spcAft>
                <a:spcPts val="0"/>
              </a:spcAft>
              <a:buSzPts val="1800"/>
              <a:buChar char="•"/>
              <a:defRPr/>
            </a:lvl3pPr>
            <a:lvl4pPr indent="-342900" lvl="3" marL="1828800" algn="l">
              <a:lnSpc>
                <a:spcPct val="120000"/>
              </a:lnSpc>
              <a:spcBef>
                <a:spcPts val="375"/>
              </a:spcBef>
              <a:spcAft>
                <a:spcPts val="0"/>
              </a:spcAft>
              <a:buSzPts val="1800"/>
              <a:buChar char="•"/>
              <a:defRPr/>
            </a:lvl4pPr>
            <a:lvl5pPr indent="-342900" lvl="4" marL="2286000" algn="l">
              <a:lnSpc>
                <a:spcPct val="120000"/>
              </a:lnSpc>
              <a:spcBef>
                <a:spcPts val="375"/>
              </a:spcBef>
              <a:spcAft>
                <a:spcPts val="0"/>
              </a:spcAft>
              <a:buSzPts val="1800"/>
              <a:buChar char="•"/>
              <a:defRPr/>
            </a:lvl5pPr>
            <a:lvl6pPr indent="-342900" lvl="5" marL="2743200" algn="l">
              <a:lnSpc>
                <a:spcPct val="120000"/>
              </a:lnSpc>
              <a:spcBef>
                <a:spcPts val="375"/>
              </a:spcBef>
              <a:spcAft>
                <a:spcPts val="0"/>
              </a:spcAft>
              <a:buSzPts val="1800"/>
              <a:buChar char="•"/>
              <a:defRPr/>
            </a:lvl6pPr>
            <a:lvl7pPr indent="-342900" lvl="6" marL="3200400" algn="l">
              <a:lnSpc>
                <a:spcPct val="120000"/>
              </a:lnSpc>
              <a:spcBef>
                <a:spcPts val="375"/>
              </a:spcBef>
              <a:spcAft>
                <a:spcPts val="0"/>
              </a:spcAft>
              <a:buSzPts val="1800"/>
              <a:buChar char="•"/>
              <a:defRPr/>
            </a:lvl7pPr>
            <a:lvl8pPr indent="-342900" lvl="7" marL="3657600" algn="l">
              <a:lnSpc>
                <a:spcPct val="120000"/>
              </a:lnSpc>
              <a:spcBef>
                <a:spcPts val="375"/>
              </a:spcBef>
              <a:spcAft>
                <a:spcPts val="0"/>
              </a:spcAft>
              <a:buSzPts val="1800"/>
              <a:buChar char="•"/>
              <a:defRPr/>
            </a:lvl8pPr>
            <a:lvl9pPr indent="-342900" lvl="8" marL="4114800" algn="l">
              <a:lnSpc>
                <a:spcPct val="120000"/>
              </a:lnSpc>
              <a:spcBef>
                <a:spcPts val="375"/>
              </a:spcBef>
              <a:spcAft>
                <a:spcPts val="0"/>
              </a:spcAft>
              <a:buSzPts val="1800"/>
              <a:buChar char="•"/>
              <a:defRPr/>
            </a:lvl9pPr>
          </a:lstStyle>
          <a:p/>
        </p:txBody>
      </p:sp>
      <p:sp>
        <p:nvSpPr>
          <p:cNvPr id="357" name="Google Shape;357;p79"/>
          <p:cNvSpPr txBox="1"/>
          <p:nvPr>
            <p:ph idx="10" type="dt"/>
          </p:nvPr>
        </p:nvSpPr>
        <p:spPr>
          <a:xfrm>
            <a:off x="5665606" y="247780"/>
            <a:ext cx="2625536" cy="231901"/>
          </a:xfrm>
          <a:prstGeom prst="rect">
            <a:avLst/>
          </a:prstGeom>
          <a:noFill/>
          <a:ln>
            <a:noFill/>
          </a:ln>
        </p:spPr>
        <p:txBody>
          <a:bodyPr anchorCtr="0" anchor="ctr" bIns="34275" lIns="68575" spcFirstLastPara="1" rIns="68575" wrap="square" tIns="34275">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8" name="Google Shape;358;p79"/>
          <p:cNvSpPr txBox="1"/>
          <p:nvPr>
            <p:ph idx="11" type="ftr"/>
          </p:nvPr>
        </p:nvSpPr>
        <p:spPr>
          <a:xfrm>
            <a:off x="1088684" y="246983"/>
            <a:ext cx="4454127" cy="231901"/>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9" name="Google Shape;359;p79"/>
          <p:cNvSpPr txBox="1"/>
          <p:nvPr>
            <p:ph idx="12" type="sldNum"/>
          </p:nvPr>
        </p:nvSpPr>
        <p:spPr>
          <a:xfrm>
            <a:off x="360046" y="599230"/>
            <a:ext cx="608264" cy="377684"/>
          </a:xfrm>
          <a:prstGeom prst="rect">
            <a:avLst/>
          </a:prstGeom>
          <a:noFill/>
          <a:ln>
            <a:noFill/>
          </a:ln>
        </p:spPr>
        <p:txBody>
          <a:bodyPr anchorCtr="0" anchor="t" bIns="34275" lIns="68575" spcFirstLastPara="1" rIns="68575" wrap="square" tIns="34275">
            <a:noAutofit/>
          </a:bodyPr>
          <a:lstStyle>
            <a:lvl1pPr indent="0" lvl="0" marL="0" algn="r">
              <a:lnSpc>
                <a:spcPct val="100000"/>
              </a:lnSpc>
              <a:spcBef>
                <a:spcPts val="0"/>
              </a:spcBef>
              <a:spcAft>
                <a:spcPts val="0"/>
              </a:spcAft>
              <a:buNone/>
              <a:defRPr>
                <a:solidFill>
                  <a:srgbClr val="B71E42"/>
                </a:solidFill>
              </a:defRPr>
            </a:lvl1pPr>
            <a:lvl2pPr indent="0" lvl="1" marL="0" algn="r">
              <a:lnSpc>
                <a:spcPct val="100000"/>
              </a:lnSpc>
              <a:spcBef>
                <a:spcPts val="0"/>
              </a:spcBef>
              <a:spcAft>
                <a:spcPts val="0"/>
              </a:spcAft>
              <a:buNone/>
              <a:defRPr>
                <a:solidFill>
                  <a:srgbClr val="B71E42"/>
                </a:solidFill>
              </a:defRPr>
            </a:lvl2pPr>
            <a:lvl3pPr indent="0" lvl="2" marL="0" algn="r">
              <a:lnSpc>
                <a:spcPct val="100000"/>
              </a:lnSpc>
              <a:spcBef>
                <a:spcPts val="0"/>
              </a:spcBef>
              <a:spcAft>
                <a:spcPts val="0"/>
              </a:spcAft>
              <a:buNone/>
              <a:defRPr>
                <a:solidFill>
                  <a:srgbClr val="B71E42"/>
                </a:solidFill>
              </a:defRPr>
            </a:lvl3pPr>
            <a:lvl4pPr indent="0" lvl="3" marL="0" algn="r">
              <a:lnSpc>
                <a:spcPct val="100000"/>
              </a:lnSpc>
              <a:spcBef>
                <a:spcPts val="0"/>
              </a:spcBef>
              <a:spcAft>
                <a:spcPts val="0"/>
              </a:spcAft>
              <a:buNone/>
              <a:defRPr>
                <a:solidFill>
                  <a:srgbClr val="B71E42"/>
                </a:solidFill>
              </a:defRPr>
            </a:lvl4pPr>
            <a:lvl5pPr indent="0" lvl="4" marL="0" algn="r">
              <a:lnSpc>
                <a:spcPct val="100000"/>
              </a:lnSpc>
              <a:spcBef>
                <a:spcPts val="0"/>
              </a:spcBef>
              <a:spcAft>
                <a:spcPts val="0"/>
              </a:spcAft>
              <a:buNone/>
              <a:defRPr>
                <a:solidFill>
                  <a:srgbClr val="B71E42"/>
                </a:solidFill>
              </a:defRPr>
            </a:lvl5pPr>
            <a:lvl6pPr indent="0" lvl="5" marL="0" algn="r">
              <a:lnSpc>
                <a:spcPct val="100000"/>
              </a:lnSpc>
              <a:spcBef>
                <a:spcPts val="0"/>
              </a:spcBef>
              <a:spcAft>
                <a:spcPts val="0"/>
              </a:spcAft>
              <a:buNone/>
              <a:defRPr>
                <a:solidFill>
                  <a:srgbClr val="B71E42"/>
                </a:solidFill>
              </a:defRPr>
            </a:lvl6pPr>
            <a:lvl7pPr indent="0" lvl="6" marL="0" algn="r">
              <a:lnSpc>
                <a:spcPct val="100000"/>
              </a:lnSpc>
              <a:spcBef>
                <a:spcPts val="0"/>
              </a:spcBef>
              <a:spcAft>
                <a:spcPts val="0"/>
              </a:spcAft>
              <a:buNone/>
              <a:defRPr>
                <a:solidFill>
                  <a:srgbClr val="B71E42"/>
                </a:solidFill>
              </a:defRPr>
            </a:lvl7pPr>
            <a:lvl8pPr indent="0" lvl="7" marL="0" algn="r">
              <a:lnSpc>
                <a:spcPct val="100000"/>
              </a:lnSpc>
              <a:spcBef>
                <a:spcPts val="0"/>
              </a:spcBef>
              <a:spcAft>
                <a:spcPts val="0"/>
              </a:spcAft>
              <a:buNone/>
              <a:defRPr>
                <a:solidFill>
                  <a:srgbClr val="B71E42"/>
                </a:solidFill>
              </a:defRPr>
            </a:lvl8pPr>
            <a:lvl9pPr indent="0" lvl="8" marL="0" algn="r">
              <a:lnSpc>
                <a:spcPct val="100000"/>
              </a:lnSpc>
              <a:spcBef>
                <a:spcPts val="0"/>
              </a:spcBef>
              <a:spcAft>
                <a:spcPts val="0"/>
              </a:spcAft>
              <a:buNone/>
              <a:defRPr>
                <a:solidFill>
                  <a:srgbClr val="B71E42"/>
                </a:solidFill>
              </a:defRPr>
            </a:lvl9pPr>
          </a:lstStyle>
          <a:p>
            <a:pPr indent="0" lvl="0" marL="0" rtl="0" algn="r">
              <a:spcBef>
                <a:spcPts val="0"/>
              </a:spcBef>
              <a:spcAft>
                <a:spcPts val="0"/>
              </a:spcAft>
              <a:buNone/>
            </a:pPr>
            <a:fld id="{00000000-1234-1234-1234-123412341234}" type="slidenum">
              <a:rPr lang="en-US"/>
              <a:t>‹#›</a:t>
            </a:fld>
            <a:endParaRPr/>
          </a:p>
        </p:txBody>
      </p:sp>
      <p:cxnSp>
        <p:nvCxnSpPr>
          <p:cNvPr id="360" name="Google Shape;360;p79"/>
          <p:cNvCxnSpPr/>
          <p:nvPr/>
        </p:nvCxnSpPr>
        <p:spPr>
          <a:xfrm>
            <a:off x="7079333" y="599232"/>
            <a:ext cx="0" cy="3494917"/>
          </a:xfrm>
          <a:prstGeom prst="straightConnector1">
            <a:avLst/>
          </a:prstGeom>
          <a:noFill/>
          <a:ln cap="flat" cmpd="sng" w="31750">
            <a:solidFill>
              <a:schemeClr val="accent1"/>
            </a:solidFill>
            <a:prstDash val="solid"/>
            <a:round/>
            <a:headEnd len="sm" w="sm" type="none"/>
            <a:tailEnd len="sm" w="sm" type="none"/>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0" name="Shape 80"/>
        <p:cNvGrpSpPr/>
        <p:nvPr/>
      </p:nvGrpSpPr>
      <p:grpSpPr>
        <a:xfrm>
          <a:off x="0" y="0"/>
          <a:ext cx="0" cy="0"/>
          <a:chOff x="0" y="0"/>
          <a:chExt cx="0" cy="0"/>
        </a:xfrm>
      </p:grpSpPr>
      <p:sp>
        <p:nvSpPr>
          <p:cNvPr id="81" name="Google Shape;81;p40"/>
          <p:cNvSpPr/>
          <p:nvPr/>
        </p:nvSpPr>
        <p:spPr>
          <a:xfrm>
            <a:off x="6150098" y="4846787"/>
            <a:ext cx="124043" cy="142089"/>
          </a:xfrm>
          <a:custGeom>
            <a:rect b="b" l="l" r="r" t="t"/>
            <a:pathLst>
              <a:path extrusionOk="0" h="4433" w="3870">
                <a:moveTo>
                  <a:pt x="1739" y="0"/>
                </a:moveTo>
                <a:cubicBezTo>
                  <a:pt x="1596" y="0"/>
                  <a:pt x="1274" y="1774"/>
                  <a:pt x="1274" y="1774"/>
                </a:cubicBezTo>
                <a:cubicBezTo>
                  <a:pt x="1274" y="1774"/>
                  <a:pt x="167" y="2310"/>
                  <a:pt x="84" y="2429"/>
                </a:cubicBezTo>
                <a:cubicBezTo>
                  <a:pt x="0" y="2560"/>
                  <a:pt x="1298" y="2822"/>
                  <a:pt x="1298" y="2822"/>
                </a:cubicBezTo>
                <a:cubicBezTo>
                  <a:pt x="1298" y="2822"/>
                  <a:pt x="1870" y="4334"/>
                  <a:pt x="1977" y="4430"/>
                </a:cubicBezTo>
                <a:cubicBezTo>
                  <a:pt x="1979" y="4432"/>
                  <a:pt x="1982" y="4433"/>
                  <a:pt x="1985" y="4433"/>
                </a:cubicBezTo>
                <a:cubicBezTo>
                  <a:pt x="2104" y="4433"/>
                  <a:pt x="2503" y="2855"/>
                  <a:pt x="2608" y="2727"/>
                </a:cubicBezTo>
                <a:cubicBezTo>
                  <a:pt x="2703" y="2596"/>
                  <a:pt x="3572" y="2382"/>
                  <a:pt x="3715" y="2179"/>
                </a:cubicBezTo>
                <a:cubicBezTo>
                  <a:pt x="3870" y="1965"/>
                  <a:pt x="2584" y="1774"/>
                  <a:pt x="2465" y="1632"/>
                </a:cubicBezTo>
                <a:cubicBezTo>
                  <a:pt x="2382" y="1536"/>
                  <a:pt x="1893" y="0"/>
                  <a:pt x="1739" y="0"/>
                </a:cubicBezTo>
                <a:close/>
              </a:path>
            </a:pathLst>
          </a:custGeom>
          <a:solidFill>
            <a:schemeClr val="lt1"/>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 name="Google Shape;82;p40"/>
          <p:cNvSpPr txBox="1"/>
          <p:nvPr>
            <p:ph type="title"/>
          </p:nvPr>
        </p:nvSpPr>
        <p:spPr>
          <a:xfrm>
            <a:off x="1972200" y="445025"/>
            <a:ext cx="5199600" cy="572700"/>
          </a:xfrm>
          <a:prstGeom prst="rect">
            <a:avLst/>
          </a:prstGeom>
          <a:noFill/>
          <a:ln>
            <a:noFill/>
          </a:ln>
        </p:spPr>
        <p:txBody>
          <a:bodyPr anchorCtr="0" anchor="t" bIns="91400" lIns="91400" spcFirstLastPara="1" rIns="91400" wrap="square" tIns="9140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83" name="Shape 83"/>
        <p:cNvGrpSpPr/>
        <p:nvPr/>
      </p:nvGrpSpPr>
      <p:grpSpPr>
        <a:xfrm>
          <a:off x="0" y="0"/>
          <a:ext cx="0" cy="0"/>
          <a:chOff x="0" y="0"/>
          <a:chExt cx="0" cy="0"/>
        </a:xfrm>
      </p:grpSpPr>
      <p:sp>
        <p:nvSpPr>
          <p:cNvPr id="84" name="Google Shape;84;p41"/>
          <p:cNvSpPr txBox="1"/>
          <p:nvPr>
            <p:ph type="title"/>
          </p:nvPr>
        </p:nvSpPr>
        <p:spPr>
          <a:xfrm>
            <a:off x="720000" y="445025"/>
            <a:ext cx="7704000" cy="572700"/>
          </a:xfrm>
          <a:prstGeom prst="rect">
            <a:avLst/>
          </a:prstGeom>
          <a:noFill/>
          <a:ln>
            <a:noFill/>
          </a:ln>
        </p:spPr>
        <p:txBody>
          <a:bodyPr anchorCtr="0" anchor="t" bIns="91400" lIns="91400" spcFirstLastPara="1" rIns="91400" wrap="square" tIns="9140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p:txBody>
      </p:sp>
      <p:sp>
        <p:nvSpPr>
          <p:cNvPr id="85" name="Google Shape;85;p41"/>
          <p:cNvSpPr txBox="1"/>
          <p:nvPr>
            <p:ph idx="1" type="body"/>
          </p:nvPr>
        </p:nvSpPr>
        <p:spPr>
          <a:xfrm>
            <a:off x="311700" y="1152475"/>
            <a:ext cx="3999900" cy="3416400"/>
          </a:xfrm>
          <a:prstGeom prst="rect">
            <a:avLst/>
          </a:prstGeom>
          <a:noFill/>
          <a:ln>
            <a:noFill/>
          </a:ln>
        </p:spPr>
        <p:txBody>
          <a:bodyPr anchorCtr="0" anchor="t" bIns="91400" lIns="91400" spcFirstLastPara="1" rIns="91400" wrap="square" tIns="91400">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
        <p:nvSpPr>
          <p:cNvPr id="86" name="Google Shape;86;p41"/>
          <p:cNvSpPr txBox="1"/>
          <p:nvPr>
            <p:ph idx="2" type="body"/>
          </p:nvPr>
        </p:nvSpPr>
        <p:spPr>
          <a:xfrm>
            <a:off x="4832400" y="1152475"/>
            <a:ext cx="3999900" cy="3416400"/>
          </a:xfrm>
          <a:prstGeom prst="rect">
            <a:avLst/>
          </a:prstGeom>
          <a:noFill/>
          <a:ln>
            <a:noFill/>
          </a:ln>
        </p:spPr>
        <p:txBody>
          <a:bodyPr anchorCtr="0" anchor="t" bIns="91400" lIns="91400" spcFirstLastPara="1" rIns="91400" wrap="square" tIns="91400">
            <a:no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1600"/>
              </a:spcBef>
              <a:spcAft>
                <a:spcPts val="0"/>
              </a:spcAft>
              <a:buSzPts val="1200"/>
              <a:buChar char="○"/>
              <a:defRPr sz="1200"/>
            </a:lvl2pPr>
            <a:lvl3pPr indent="-304800" lvl="2" marL="1371600" algn="l">
              <a:lnSpc>
                <a:spcPct val="115000"/>
              </a:lnSpc>
              <a:spcBef>
                <a:spcPts val="1600"/>
              </a:spcBef>
              <a:spcAft>
                <a:spcPts val="0"/>
              </a:spcAft>
              <a:buSzPts val="1200"/>
              <a:buChar char="■"/>
              <a:defRPr sz="1200"/>
            </a:lvl3pPr>
            <a:lvl4pPr indent="-304800" lvl="3" marL="1828800" algn="l">
              <a:lnSpc>
                <a:spcPct val="115000"/>
              </a:lnSpc>
              <a:spcBef>
                <a:spcPts val="1600"/>
              </a:spcBef>
              <a:spcAft>
                <a:spcPts val="0"/>
              </a:spcAft>
              <a:buSzPts val="1200"/>
              <a:buChar char="●"/>
              <a:defRPr sz="1200"/>
            </a:lvl4pPr>
            <a:lvl5pPr indent="-304800" lvl="4" marL="2286000" algn="l">
              <a:lnSpc>
                <a:spcPct val="115000"/>
              </a:lnSpc>
              <a:spcBef>
                <a:spcPts val="1600"/>
              </a:spcBef>
              <a:spcAft>
                <a:spcPts val="0"/>
              </a:spcAft>
              <a:buSzPts val="1200"/>
              <a:buChar char="○"/>
              <a:defRPr sz="1200"/>
            </a:lvl5pPr>
            <a:lvl6pPr indent="-304800" lvl="5" marL="2743200" algn="l">
              <a:lnSpc>
                <a:spcPct val="115000"/>
              </a:lnSpc>
              <a:spcBef>
                <a:spcPts val="1600"/>
              </a:spcBef>
              <a:spcAft>
                <a:spcPts val="0"/>
              </a:spcAft>
              <a:buSzPts val="1200"/>
              <a:buChar char="■"/>
              <a:defRPr sz="1200"/>
            </a:lvl6pPr>
            <a:lvl7pPr indent="-304800" lvl="6" marL="3200400" algn="l">
              <a:lnSpc>
                <a:spcPct val="115000"/>
              </a:lnSpc>
              <a:spcBef>
                <a:spcPts val="1600"/>
              </a:spcBef>
              <a:spcAft>
                <a:spcPts val="0"/>
              </a:spcAft>
              <a:buSzPts val="1200"/>
              <a:buChar char="●"/>
              <a:defRPr sz="1200"/>
            </a:lvl7pPr>
            <a:lvl8pPr indent="-304800" lvl="7" marL="3657600" algn="l">
              <a:lnSpc>
                <a:spcPct val="115000"/>
              </a:lnSpc>
              <a:spcBef>
                <a:spcPts val="1600"/>
              </a:spcBef>
              <a:spcAft>
                <a:spcPts val="0"/>
              </a:spcAft>
              <a:buSzPts val="1200"/>
              <a:buChar char="○"/>
              <a:defRPr sz="1200"/>
            </a:lvl8pPr>
            <a:lvl9pPr indent="-304800" lvl="8" marL="4114800" algn="l">
              <a:lnSpc>
                <a:spcPct val="115000"/>
              </a:lnSpc>
              <a:spcBef>
                <a:spcPts val="1600"/>
              </a:spcBef>
              <a:spcAft>
                <a:spcPts val="1600"/>
              </a:spcAft>
              <a:buSzPts val="1200"/>
              <a:buChar char="■"/>
              <a:defRPr sz="1200"/>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87" name="Shape 87"/>
        <p:cNvGrpSpPr/>
        <p:nvPr/>
      </p:nvGrpSpPr>
      <p:grpSpPr>
        <a:xfrm>
          <a:off x="0" y="0"/>
          <a:ext cx="0" cy="0"/>
          <a:chOff x="0" y="0"/>
          <a:chExt cx="0" cy="0"/>
        </a:xfrm>
      </p:grpSpPr>
      <p:sp>
        <p:nvSpPr>
          <p:cNvPr id="88" name="Google Shape;88;p42"/>
          <p:cNvSpPr txBox="1"/>
          <p:nvPr>
            <p:ph idx="1" type="subTitle"/>
          </p:nvPr>
        </p:nvSpPr>
        <p:spPr>
          <a:xfrm>
            <a:off x="1611000" y="1563250"/>
            <a:ext cx="5922000" cy="2525400"/>
          </a:xfrm>
          <a:prstGeom prst="rect">
            <a:avLst/>
          </a:prstGeom>
          <a:noFill/>
          <a:ln>
            <a:noFill/>
          </a:ln>
        </p:spPr>
        <p:txBody>
          <a:bodyPr anchorCtr="0" anchor="ctr" bIns="91400" lIns="91400" spcFirstLastPara="1" rIns="91400" wrap="square" tIns="91400">
            <a:no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400"/>
              <a:buNone/>
              <a:defRPr b="1">
                <a:latin typeface="Quicksand"/>
                <a:ea typeface="Quicksand"/>
                <a:cs typeface="Quicksand"/>
                <a:sym typeface="Quicksand"/>
              </a:defRPr>
            </a:lvl2pPr>
            <a:lvl3pPr lvl="2" algn="ctr">
              <a:lnSpc>
                <a:spcPct val="100000"/>
              </a:lnSpc>
              <a:spcBef>
                <a:spcPts val="0"/>
              </a:spcBef>
              <a:spcAft>
                <a:spcPts val="0"/>
              </a:spcAft>
              <a:buSzPts val="1400"/>
              <a:buNone/>
              <a:defRPr b="1">
                <a:latin typeface="Quicksand"/>
                <a:ea typeface="Quicksand"/>
                <a:cs typeface="Quicksand"/>
                <a:sym typeface="Quicksand"/>
              </a:defRPr>
            </a:lvl3pPr>
            <a:lvl4pPr lvl="3" algn="ctr">
              <a:lnSpc>
                <a:spcPct val="100000"/>
              </a:lnSpc>
              <a:spcBef>
                <a:spcPts val="0"/>
              </a:spcBef>
              <a:spcAft>
                <a:spcPts val="0"/>
              </a:spcAft>
              <a:buSzPts val="1400"/>
              <a:buNone/>
              <a:defRPr b="1">
                <a:latin typeface="Quicksand"/>
                <a:ea typeface="Quicksand"/>
                <a:cs typeface="Quicksand"/>
                <a:sym typeface="Quicksand"/>
              </a:defRPr>
            </a:lvl4pPr>
            <a:lvl5pPr lvl="4" algn="ctr">
              <a:lnSpc>
                <a:spcPct val="100000"/>
              </a:lnSpc>
              <a:spcBef>
                <a:spcPts val="0"/>
              </a:spcBef>
              <a:spcAft>
                <a:spcPts val="0"/>
              </a:spcAft>
              <a:buSzPts val="1400"/>
              <a:buNone/>
              <a:defRPr b="1">
                <a:latin typeface="Quicksand"/>
                <a:ea typeface="Quicksand"/>
                <a:cs typeface="Quicksand"/>
                <a:sym typeface="Quicksand"/>
              </a:defRPr>
            </a:lvl5pPr>
            <a:lvl6pPr lvl="5" algn="ctr">
              <a:lnSpc>
                <a:spcPct val="100000"/>
              </a:lnSpc>
              <a:spcBef>
                <a:spcPts val="0"/>
              </a:spcBef>
              <a:spcAft>
                <a:spcPts val="0"/>
              </a:spcAft>
              <a:buSzPts val="1400"/>
              <a:buNone/>
              <a:defRPr b="1">
                <a:latin typeface="Quicksand"/>
                <a:ea typeface="Quicksand"/>
                <a:cs typeface="Quicksand"/>
                <a:sym typeface="Quicksand"/>
              </a:defRPr>
            </a:lvl6pPr>
            <a:lvl7pPr lvl="6" algn="ctr">
              <a:lnSpc>
                <a:spcPct val="100000"/>
              </a:lnSpc>
              <a:spcBef>
                <a:spcPts val="0"/>
              </a:spcBef>
              <a:spcAft>
                <a:spcPts val="0"/>
              </a:spcAft>
              <a:buSzPts val="1400"/>
              <a:buNone/>
              <a:defRPr b="1">
                <a:latin typeface="Quicksand"/>
                <a:ea typeface="Quicksand"/>
                <a:cs typeface="Quicksand"/>
                <a:sym typeface="Quicksand"/>
              </a:defRPr>
            </a:lvl7pPr>
            <a:lvl8pPr lvl="7" algn="ctr">
              <a:lnSpc>
                <a:spcPct val="100000"/>
              </a:lnSpc>
              <a:spcBef>
                <a:spcPts val="0"/>
              </a:spcBef>
              <a:spcAft>
                <a:spcPts val="0"/>
              </a:spcAft>
              <a:buSzPts val="1400"/>
              <a:buNone/>
              <a:defRPr b="1">
                <a:latin typeface="Quicksand"/>
                <a:ea typeface="Quicksand"/>
                <a:cs typeface="Quicksand"/>
                <a:sym typeface="Quicksand"/>
              </a:defRPr>
            </a:lvl8pPr>
            <a:lvl9pPr lvl="8" algn="ctr">
              <a:lnSpc>
                <a:spcPct val="100000"/>
              </a:lnSpc>
              <a:spcBef>
                <a:spcPts val="0"/>
              </a:spcBef>
              <a:spcAft>
                <a:spcPts val="0"/>
              </a:spcAft>
              <a:buSzPts val="1400"/>
              <a:buNone/>
              <a:defRPr b="1">
                <a:latin typeface="Quicksand"/>
                <a:ea typeface="Quicksand"/>
                <a:cs typeface="Quicksand"/>
                <a:sym typeface="Quicksand"/>
              </a:defRPr>
            </a:lvl9pPr>
          </a:lstStyle>
          <a:p/>
        </p:txBody>
      </p:sp>
      <p:sp>
        <p:nvSpPr>
          <p:cNvPr id="89" name="Google Shape;89;p42"/>
          <p:cNvSpPr txBox="1"/>
          <p:nvPr>
            <p:ph type="title"/>
          </p:nvPr>
        </p:nvSpPr>
        <p:spPr>
          <a:xfrm>
            <a:off x="1972200" y="445025"/>
            <a:ext cx="5199600" cy="572700"/>
          </a:xfrm>
          <a:prstGeom prst="rect">
            <a:avLst/>
          </a:prstGeom>
          <a:noFill/>
          <a:ln>
            <a:noFill/>
          </a:ln>
        </p:spPr>
        <p:txBody>
          <a:bodyPr anchorCtr="0" anchor="t" bIns="91400" lIns="91400" spcFirstLastPara="1" rIns="91400" wrap="square" tIns="91400">
            <a:noAutofit/>
          </a:bodyPr>
          <a:lstStyle>
            <a:lvl1pPr lvl="0" algn="ctr">
              <a:lnSpc>
                <a:spcPct val="100000"/>
              </a:lnSpc>
              <a:spcBef>
                <a:spcPts val="0"/>
              </a:spcBef>
              <a:spcAft>
                <a:spcPts val="0"/>
              </a:spcAft>
              <a:buSzPts val="3000"/>
              <a:buNone/>
              <a:defRPr/>
            </a:lvl1pPr>
            <a:lvl2pPr lvl="1" algn="ctr">
              <a:lnSpc>
                <a:spcPct val="100000"/>
              </a:lnSpc>
              <a:spcBef>
                <a:spcPts val="0"/>
              </a:spcBef>
              <a:spcAft>
                <a:spcPts val="0"/>
              </a:spcAft>
              <a:buSzPts val="3000"/>
              <a:buNone/>
              <a:defRPr/>
            </a:lvl2pPr>
            <a:lvl3pPr lvl="2" algn="ctr">
              <a:lnSpc>
                <a:spcPct val="100000"/>
              </a:lnSpc>
              <a:spcBef>
                <a:spcPts val="0"/>
              </a:spcBef>
              <a:spcAft>
                <a:spcPts val="0"/>
              </a:spcAft>
              <a:buSzPts val="3000"/>
              <a:buNone/>
              <a:defRPr/>
            </a:lvl3pPr>
            <a:lvl4pPr lvl="3" algn="ctr">
              <a:lnSpc>
                <a:spcPct val="100000"/>
              </a:lnSpc>
              <a:spcBef>
                <a:spcPts val="0"/>
              </a:spcBef>
              <a:spcAft>
                <a:spcPts val="0"/>
              </a:spcAft>
              <a:buSzPts val="3000"/>
              <a:buNone/>
              <a:defRPr/>
            </a:lvl4pPr>
            <a:lvl5pPr lvl="4" algn="ctr">
              <a:lnSpc>
                <a:spcPct val="100000"/>
              </a:lnSpc>
              <a:spcBef>
                <a:spcPts val="0"/>
              </a:spcBef>
              <a:spcAft>
                <a:spcPts val="0"/>
              </a:spcAft>
              <a:buSzPts val="3000"/>
              <a:buNone/>
              <a:defRPr/>
            </a:lvl5pPr>
            <a:lvl6pPr lvl="5" algn="ctr">
              <a:lnSpc>
                <a:spcPct val="100000"/>
              </a:lnSpc>
              <a:spcBef>
                <a:spcPts val="0"/>
              </a:spcBef>
              <a:spcAft>
                <a:spcPts val="0"/>
              </a:spcAft>
              <a:buSzPts val="3000"/>
              <a:buNone/>
              <a:defRPr/>
            </a:lvl6pPr>
            <a:lvl7pPr lvl="6" algn="ctr">
              <a:lnSpc>
                <a:spcPct val="100000"/>
              </a:lnSpc>
              <a:spcBef>
                <a:spcPts val="0"/>
              </a:spcBef>
              <a:spcAft>
                <a:spcPts val="0"/>
              </a:spcAft>
              <a:buSzPts val="3000"/>
              <a:buNone/>
              <a:defRPr/>
            </a:lvl7pPr>
            <a:lvl8pPr lvl="7" algn="ctr">
              <a:lnSpc>
                <a:spcPct val="100000"/>
              </a:lnSpc>
              <a:spcBef>
                <a:spcPts val="0"/>
              </a:spcBef>
              <a:spcAft>
                <a:spcPts val="0"/>
              </a:spcAft>
              <a:buSzPts val="3000"/>
              <a:buNone/>
              <a:defRPr/>
            </a:lvl8pPr>
            <a:lvl9pPr lvl="8" algn="ctr">
              <a:lnSpc>
                <a:spcPct val="100000"/>
              </a:lnSpc>
              <a:spcBef>
                <a:spcPts val="0"/>
              </a:spcBef>
              <a:spcAft>
                <a:spcPts val="0"/>
              </a:spcAft>
              <a:buSzPts val="30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90" name="Shape 90"/>
        <p:cNvGrpSpPr/>
        <p:nvPr/>
      </p:nvGrpSpPr>
      <p:grpSpPr>
        <a:xfrm>
          <a:off x="0" y="0"/>
          <a:ext cx="0" cy="0"/>
          <a:chOff x="0" y="0"/>
          <a:chExt cx="0" cy="0"/>
        </a:xfrm>
      </p:grpSpPr>
      <p:sp>
        <p:nvSpPr>
          <p:cNvPr id="91" name="Google Shape;91;p43"/>
          <p:cNvSpPr txBox="1"/>
          <p:nvPr>
            <p:ph type="title"/>
          </p:nvPr>
        </p:nvSpPr>
        <p:spPr>
          <a:xfrm>
            <a:off x="490250" y="450150"/>
            <a:ext cx="6367800" cy="4090800"/>
          </a:xfrm>
          <a:prstGeom prst="rect">
            <a:avLst/>
          </a:prstGeom>
          <a:noFill/>
          <a:ln>
            <a:noFill/>
          </a:ln>
        </p:spPr>
        <p:txBody>
          <a:bodyPr anchorCtr="0" anchor="ctr" bIns="91400" lIns="91400" spcFirstLastPara="1" rIns="91400" wrap="square" tIns="91400">
            <a:no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2" name="Shape 92"/>
        <p:cNvGrpSpPr/>
        <p:nvPr/>
      </p:nvGrpSpPr>
      <p:grpSpPr>
        <a:xfrm>
          <a:off x="0" y="0"/>
          <a:ext cx="0" cy="0"/>
          <a:chOff x="0" y="0"/>
          <a:chExt cx="0" cy="0"/>
        </a:xfrm>
      </p:grpSpPr>
      <p:sp>
        <p:nvSpPr>
          <p:cNvPr id="93" name="Google Shape;93;p44"/>
          <p:cNvSpPr txBox="1"/>
          <p:nvPr>
            <p:ph idx="1" type="body"/>
          </p:nvPr>
        </p:nvSpPr>
        <p:spPr>
          <a:xfrm>
            <a:off x="311700" y="4230575"/>
            <a:ext cx="5998800" cy="605100"/>
          </a:xfrm>
          <a:prstGeom prst="rect">
            <a:avLst/>
          </a:prstGeom>
          <a:noFill/>
          <a:ln>
            <a:noFill/>
          </a:ln>
        </p:spPr>
        <p:txBody>
          <a:bodyPr anchorCtr="0" anchor="ctr" bIns="91400" lIns="91400" spcFirstLastPara="1" rIns="91400" wrap="square" tIns="91400">
            <a:noAutofit/>
          </a:bodyPr>
          <a:lstStyle>
            <a:lvl1pPr indent="-228600" lvl="0" marL="457200" algn="l">
              <a:lnSpc>
                <a:spcPct val="100000"/>
              </a:lnSpc>
              <a:spcBef>
                <a:spcPts val="0"/>
              </a:spcBef>
              <a:spcAft>
                <a:spcPts val="0"/>
              </a:spcAft>
              <a:buSzPts val="1800"/>
              <a:buNone/>
              <a:defRPr/>
            </a:lvl1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3.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5.xml"/><Relationship Id="rId10" Type="http://schemas.openxmlformats.org/officeDocument/2006/relationships/slideLayout" Target="../slideLayouts/slideLayout24.xml"/><Relationship Id="rId12" Type="http://schemas.openxmlformats.org/officeDocument/2006/relationships/theme" Target="../theme/theme4.xml"/><Relationship Id="rId1" Type="http://schemas.openxmlformats.org/officeDocument/2006/relationships/slideLayout" Target="../slideLayouts/slideLayout15.xml"/><Relationship Id="rId2" Type="http://schemas.openxmlformats.org/officeDocument/2006/relationships/slideLayout" Target="../slideLayouts/slideLayout16.xml"/><Relationship Id="rId3" Type="http://schemas.openxmlformats.org/officeDocument/2006/relationships/slideLayout" Target="../slideLayouts/slideLayout17.xml"/><Relationship Id="rId4" Type="http://schemas.openxmlformats.org/officeDocument/2006/relationships/slideLayout" Target="../slideLayouts/slideLayout18.xml"/><Relationship Id="rId9" Type="http://schemas.openxmlformats.org/officeDocument/2006/relationships/slideLayout" Target="../slideLayouts/slideLayout23.xml"/><Relationship Id="rId5" Type="http://schemas.openxmlformats.org/officeDocument/2006/relationships/slideLayout" Target="../slideLayouts/slideLayout19.xml"/><Relationship Id="rId6" Type="http://schemas.openxmlformats.org/officeDocument/2006/relationships/slideLayout" Target="../slideLayouts/slideLayout20.xml"/><Relationship Id="rId7" Type="http://schemas.openxmlformats.org/officeDocument/2006/relationships/slideLayout" Target="../slideLayouts/slideLayout21.xml"/><Relationship Id="rId8"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6.xml"/><Relationship Id="rId10" Type="http://schemas.openxmlformats.org/officeDocument/2006/relationships/slideLayout" Target="../slideLayouts/slideLayout35.xml"/><Relationship Id="rId12" Type="http://schemas.openxmlformats.org/officeDocument/2006/relationships/theme" Target="../theme/theme2.xml"/><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9" Type="http://schemas.openxmlformats.org/officeDocument/2006/relationships/slideLayout" Target="../slideLayouts/slideLayout34.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6.xml"/><Relationship Id="rId10" Type="http://schemas.openxmlformats.org/officeDocument/2006/relationships/slideLayout" Target="../slideLayouts/slideLayout45.xml"/><Relationship Id="rId13" Type="http://schemas.openxmlformats.org/officeDocument/2006/relationships/theme" Target="../theme/theme5.xml"/><Relationship Id="rId12" Type="http://schemas.openxmlformats.org/officeDocument/2006/relationships/slideLayout" Target="../slideLayouts/slideLayout47.xml"/><Relationship Id="rId1" Type="http://schemas.openxmlformats.org/officeDocument/2006/relationships/image" Target="../media/image1.jpg"/><Relationship Id="rId2" Type="http://schemas.openxmlformats.org/officeDocument/2006/relationships/slideLayout" Target="../slideLayouts/slideLayout37.xml"/><Relationship Id="rId3" Type="http://schemas.openxmlformats.org/officeDocument/2006/relationships/slideLayout" Target="../slideLayouts/slideLayout38.xml"/><Relationship Id="rId4" Type="http://schemas.openxmlformats.org/officeDocument/2006/relationships/slideLayout" Target="../slideLayouts/slideLayout39.xml"/><Relationship Id="rId9" Type="http://schemas.openxmlformats.org/officeDocument/2006/relationships/slideLayout" Target="../slideLayouts/slideLayout44.xml"/><Relationship Id="rId5" Type="http://schemas.openxmlformats.org/officeDocument/2006/relationships/slideLayout" Target="../slideLayouts/slideLayout40.xml"/><Relationship Id="rId6" Type="http://schemas.openxmlformats.org/officeDocument/2006/relationships/slideLayout" Target="../slideLayouts/slideLayout41.xml"/><Relationship Id="rId7" Type="http://schemas.openxmlformats.org/officeDocument/2006/relationships/slideLayout" Target="../slideLayouts/slideLayout42.xml"/><Relationship Id="rId8"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29"/>
          <p:cNvSpPr txBox="1"/>
          <p:nvPr>
            <p:ph type="title"/>
          </p:nvPr>
        </p:nvSpPr>
        <p:spPr>
          <a:xfrm>
            <a:off x="720000" y="445025"/>
            <a:ext cx="7704000" cy="572700"/>
          </a:xfrm>
          <a:prstGeom prst="rect">
            <a:avLst/>
          </a:prstGeom>
          <a:noFill/>
          <a:ln>
            <a:noFill/>
          </a:ln>
        </p:spPr>
        <p:txBody>
          <a:bodyPr anchorCtr="0" anchor="t" bIns="91400" lIns="91400" spcFirstLastPara="1" rIns="91400" wrap="square" tIns="91400">
            <a:noAutofit/>
          </a:bodyPr>
          <a:lstStyle>
            <a:lvl1pPr lvl="0" marR="0" rtl="0" algn="l">
              <a:lnSpc>
                <a:spcPct val="100000"/>
              </a:lnSpc>
              <a:spcBef>
                <a:spcPts val="0"/>
              </a:spcBef>
              <a:spcAft>
                <a:spcPts val="0"/>
              </a:spcAft>
              <a:buClr>
                <a:schemeClr val="dk1"/>
              </a:buClr>
              <a:buSzPts val="3000"/>
              <a:buFont typeface="Bowlby One SC"/>
              <a:buNone/>
              <a:defRPr b="0" i="0" sz="3000" u="none" cap="none" strike="noStrike">
                <a:solidFill>
                  <a:schemeClr val="dk1"/>
                </a:solidFill>
                <a:latin typeface="Bowlby One SC"/>
                <a:ea typeface="Bowlby One SC"/>
                <a:cs typeface="Bowlby One SC"/>
                <a:sym typeface="Bowlby One SC"/>
              </a:defRPr>
            </a:lvl1pPr>
            <a:lvl2pPr lvl="1" marR="0" rtl="0" algn="l">
              <a:lnSpc>
                <a:spcPct val="100000"/>
              </a:lnSpc>
              <a:spcBef>
                <a:spcPts val="0"/>
              </a:spcBef>
              <a:spcAft>
                <a:spcPts val="0"/>
              </a:spcAft>
              <a:buClr>
                <a:schemeClr val="dk1"/>
              </a:buClr>
              <a:buSzPts val="3000"/>
              <a:buFont typeface="Bowlby One SC"/>
              <a:buNone/>
              <a:defRPr b="0" i="0" sz="3000" u="none" cap="none" strike="noStrike">
                <a:solidFill>
                  <a:schemeClr val="dk1"/>
                </a:solidFill>
                <a:latin typeface="Bowlby One SC"/>
                <a:ea typeface="Bowlby One SC"/>
                <a:cs typeface="Bowlby One SC"/>
                <a:sym typeface="Bowlby One SC"/>
              </a:defRPr>
            </a:lvl2pPr>
            <a:lvl3pPr lvl="2" marR="0" rtl="0" algn="l">
              <a:lnSpc>
                <a:spcPct val="100000"/>
              </a:lnSpc>
              <a:spcBef>
                <a:spcPts val="0"/>
              </a:spcBef>
              <a:spcAft>
                <a:spcPts val="0"/>
              </a:spcAft>
              <a:buClr>
                <a:schemeClr val="dk1"/>
              </a:buClr>
              <a:buSzPts val="3000"/>
              <a:buFont typeface="Bowlby One SC"/>
              <a:buNone/>
              <a:defRPr b="0" i="0" sz="3000" u="none" cap="none" strike="noStrike">
                <a:solidFill>
                  <a:schemeClr val="dk1"/>
                </a:solidFill>
                <a:latin typeface="Bowlby One SC"/>
                <a:ea typeface="Bowlby One SC"/>
                <a:cs typeface="Bowlby One SC"/>
                <a:sym typeface="Bowlby One SC"/>
              </a:defRPr>
            </a:lvl3pPr>
            <a:lvl4pPr lvl="3" marR="0" rtl="0" algn="l">
              <a:lnSpc>
                <a:spcPct val="100000"/>
              </a:lnSpc>
              <a:spcBef>
                <a:spcPts val="0"/>
              </a:spcBef>
              <a:spcAft>
                <a:spcPts val="0"/>
              </a:spcAft>
              <a:buClr>
                <a:schemeClr val="dk1"/>
              </a:buClr>
              <a:buSzPts val="3000"/>
              <a:buFont typeface="Bowlby One SC"/>
              <a:buNone/>
              <a:defRPr b="0" i="0" sz="3000" u="none" cap="none" strike="noStrike">
                <a:solidFill>
                  <a:schemeClr val="dk1"/>
                </a:solidFill>
                <a:latin typeface="Bowlby One SC"/>
                <a:ea typeface="Bowlby One SC"/>
                <a:cs typeface="Bowlby One SC"/>
                <a:sym typeface="Bowlby One SC"/>
              </a:defRPr>
            </a:lvl4pPr>
            <a:lvl5pPr lvl="4" marR="0" rtl="0" algn="l">
              <a:lnSpc>
                <a:spcPct val="100000"/>
              </a:lnSpc>
              <a:spcBef>
                <a:spcPts val="0"/>
              </a:spcBef>
              <a:spcAft>
                <a:spcPts val="0"/>
              </a:spcAft>
              <a:buClr>
                <a:schemeClr val="dk1"/>
              </a:buClr>
              <a:buSzPts val="3000"/>
              <a:buFont typeface="Bowlby One SC"/>
              <a:buNone/>
              <a:defRPr b="0" i="0" sz="3000" u="none" cap="none" strike="noStrike">
                <a:solidFill>
                  <a:schemeClr val="dk1"/>
                </a:solidFill>
                <a:latin typeface="Bowlby One SC"/>
                <a:ea typeface="Bowlby One SC"/>
                <a:cs typeface="Bowlby One SC"/>
                <a:sym typeface="Bowlby One SC"/>
              </a:defRPr>
            </a:lvl5pPr>
            <a:lvl6pPr lvl="5" marR="0" rtl="0" algn="l">
              <a:lnSpc>
                <a:spcPct val="100000"/>
              </a:lnSpc>
              <a:spcBef>
                <a:spcPts val="0"/>
              </a:spcBef>
              <a:spcAft>
                <a:spcPts val="0"/>
              </a:spcAft>
              <a:buClr>
                <a:schemeClr val="dk1"/>
              </a:buClr>
              <a:buSzPts val="3000"/>
              <a:buFont typeface="Bowlby One SC"/>
              <a:buNone/>
              <a:defRPr b="0" i="0" sz="3000" u="none" cap="none" strike="noStrike">
                <a:solidFill>
                  <a:schemeClr val="dk1"/>
                </a:solidFill>
                <a:latin typeface="Bowlby One SC"/>
                <a:ea typeface="Bowlby One SC"/>
                <a:cs typeface="Bowlby One SC"/>
                <a:sym typeface="Bowlby One SC"/>
              </a:defRPr>
            </a:lvl6pPr>
            <a:lvl7pPr lvl="6" marR="0" rtl="0" algn="l">
              <a:lnSpc>
                <a:spcPct val="100000"/>
              </a:lnSpc>
              <a:spcBef>
                <a:spcPts val="0"/>
              </a:spcBef>
              <a:spcAft>
                <a:spcPts val="0"/>
              </a:spcAft>
              <a:buClr>
                <a:schemeClr val="dk1"/>
              </a:buClr>
              <a:buSzPts val="3000"/>
              <a:buFont typeface="Bowlby One SC"/>
              <a:buNone/>
              <a:defRPr b="0" i="0" sz="3000" u="none" cap="none" strike="noStrike">
                <a:solidFill>
                  <a:schemeClr val="dk1"/>
                </a:solidFill>
                <a:latin typeface="Bowlby One SC"/>
                <a:ea typeface="Bowlby One SC"/>
                <a:cs typeface="Bowlby One SC"/>
                <a:sym typeface="Bowlby One SC"/>
              </a:defRPr>
            </a:lvl7pPr>
            <a:lvl8pPr lvl="7" marR="0" rtl="0" algn="l">
              <a:lnSpc>
                <a:spcPct val="100000"/>
              </a:lnSpc>
              <a:spcBef>
                <a:spcPts val="0"/>
              </a:spcBef>
              <a:spcAft>
                <a:spcPts val="0"/>
              </a:spcAft>
              <a:buClr>
                <a:schemeClr val="dk1"/>
              </a:buClr>
              <a:buSzPts val="3000"/>
              <a:buFont typeface="Bowlby One SC"/>
              <a:buNone/>
              <a:defRPr b="0" i="0" sz="3000" u="none" cap="none" strike="noStrike">
                <a:solidFill>
                  <a:schemeClr val="dk1"/>
                </a:solidFill>
                <a:latin typeface="Bowlby One SC"/>
                <a:ea typeface="Bowlby One SC"/>
                <a:cs typeface="Bowlby One SC"/>
                <a:sym typeface="Bowlby One SC"/>
              </a:defRPr>
            </a:lvl8pPr>
            <a:lvl9pPr lvl="8" marR="0" rtl="0" algn="l">
              <a:lnSpc>
                <a:spcPct val="100000"/>
              </a:lnSpc>
              <a:spcBef>
                <a:spcPts val="0"/>
              </a:spcBef>
              <a:spcAft>
                <a:spcPts val="0"/>
              </a:spcAft>
              <a:buClr>
                <a:schemeClr val="dk1"/>
              </a:buClr>
              <a:buSzPts val="3000"/>
              <a:buFont typeface="Bowlby One SC"/>
              <a:buNone/>
              <a:defRPr b="0" i="0" sz="3000" u="none" cap="none" strike="noStrike">
                <a:solidFill>
                  <a:schemeClr val="dk1"/>
                </a:solidFill>
                <a:latin typeface="Bowlby One SC"/>
                <a:ea typeface="Bowlby One SC"/>
                <a:cs typeface="Bowlby One SC"/>
                <a:sym typeface="Bowlby One SC"/>
              </a:defRPr>
            </a:lvl9pPr>
          </a:lstStyle>
          <a:p/>
        </p:txBody>
      </p:sp>
      <p:sp>
        <p:nvSpPr>
          <p:cNvPr id="7" name="Google Shape;7;p29"/>
          <p:cNvSpPr txBox="1"/>
          <p:nvPr>
            <p:ph idx="1" type="body"/>
          </p:nvPr>
        </p:nvSpPr>
        <p:spPr>
          <a:xfrm>
            <a:off x="720000" y="1152475"/>
            <a:ext cx="7704000" cy="3416400"/>
          </a:xfrm>
          <a:prstGeom prst="rect">
            <a:avLst/>
          </a:prstGeom>
          <a:noFill/>
          <a:ln>
            <a:noFill/>
          </a:ln>
        </p:spPr>
        <p:txBody>
          <a:bodyPr anchorCtr="0" anchor="t" bIns="91400" lIns="91400" spcFirstLastPara="1" rIns="91400" wrap="square" tIns="91400">
            <a:noAutofit/>
          </a:bodyPr>
          <a:lstStyle>
            <a:lvl1pPr indent="-342900" lvl="0" marL="457200" marR="0" rtl="0" algn="l">
              <a:lnSpc>
                <a:spcPct val="115000"/>
              </a:lnSpc>
              <a:spcBef>
                <a:spcPts val="0"/>
              </a:spcBef>
              <a:spcAft>
                <a:spcPts val="0"/>
              </a:spcAft>
              <a:buClr>
                <a:schemeClr val="dk2"/>
              </a:buClr>
              <a:buSzPts val="1800"/>
              <a:buFont typeface="Quicksand Light"/>
              <a:buChar char="●"/>
              <a:defRPr b="0" i="0" sz="1800" u="none" cap="none" strike="noStrike">
                <a:solidFill>
                  <a:schemeClr val="dk2"/>
                </a:solidFill>
                <a:latin typeface="Quicksand Light"/>
                <a:ea typeface="Quicksand Light"/>
                <a:cs typeface="Quicksand Light"/>
                <a:sym typeface="Quicksand Light"/>
              </a:defRPr>
            </a:lvl1pPr>
            <a:lvl2pPr indent="-317500" lvl="1" marL="914400" marR="0" rtl="0" algn="l">
              <a:lnSpc>
                <a:spcPct val="115000"/>
              </a:lnSpc>
              <a:spcBef>
                <a:spcPts val="1600"/>
              </a:spcBef>
              <a:spcAft>
                <a:spcPts val="0"/>
              </a:spcAft>
              <a:buClr>
                <a:schemeClr val="dk2"/>
              </a:buClr>
              <a:buSzPts val="1400"/>
              <a:buFont typeface="Quicksand Light"/>
              <a:buChar char="○"/>
              <a:defRPr b="0" i="0" sz="1400" u="none" cap="none" strike="noStrike">
                <a:solidFill>
                  <a:schemeClr val="dk2"/>
                </a:solidFill>
                <a:latin typeface="Quicksand Light"/>
                <a:ea typeface="Quicksand Light"/>
                <a:cs typeface="Quicksand Light"/>
                <a:sym typeface="Quicksand Light"/>
              </a:defRPr>
            </a:lvl2pPr>
            <a:lvl3pPr indent="-317500" lvl="2" marL="1371600" marR="0" rtl="0" algn="l">
              <a:lnSpc>
                <a:spcPct val="115000"/>
              </a:lnSpc>
              <a:spcBef>
                <a:spcPts val="1600"/>
              </a:spcBef>
              <a:spcAft>
                <a:spcPts val="0"/>
              </a:spcAft>
              <a:buClr>
                <a:schemeClr val="dk2"/>
              </a:buClr>
              <a:buSzPts val="1400"/>
              <a:buFont typeface="Quicksand Light"/>
              <a:buChar char="■"/>
              <a:defRPr b="0" i="0" sz="1400" u="none" cap="none" strike="noStrike">
                <a:solidFill>
                  <a:schemeClr val="dk2"/>
                </a:solidFill>
                <a:latin typeface="Quicksand Light"/>
                <a:ea typeface="Quicksand Light"/>
                <a:cs typeface="Quicksand Light"/>
                <a:sym typeface="Quicksand Light"/>
              </a:defRPr>
            </a:lvl3pPr>
            <a:lvl4pPr indent="-317500" lvl="3" marL="1828800" marR="0" rtl="0" algn="l">
              <a:lnSpc>
                <a:spcPct val="115000"/>
              </a:lnSpc>
              <a:spcBef>
                <a:spcPts val="1600"/>
              </a:spcBef>
              <a:spcAft>
                <a:spcPts val="0"/>
              </a:spcAft>
              <a:buClr>
                <a:schemeClr val="dk2"/>
              </a:buClr>
              <a:buSzPts val="1400"/>
              <a:buFont typeface="Quicksand Light"/>
              <a:buChar char="●"/>
              <a:defRPr b="0" i="0" sz="1400" u="none" cap="none" strike="noStrike">
                <a:solidFill>
                  <a:schemeClr val="dk2"/>
                </a:solidFill>
                <a:latin typeface="Quicksand Light"/>
                <a:ea typeface="Quicksand Light"/>
                <a:cs typeface="Quicksand Light"/>
                <a:sym typeface="Quicksand Light"/>
              </a:defRPr>
            </a:lvl4pPr>
            <a:lvl5pPr indent="-317500" lvl="4" marL="2286000" marR="0" rtl="0" algn="l">
              <a:lnSpc>
                <a:spcPct val="115000"/>
              </a:lnSpc>
              <a:spcBef>
                <a:spcPts val="1600"/>
              </a:spcBef>
              <a:spcAft>
                <a:spcPts val="0"/>
              </a:spcAft>
              <a:buClr>
                <a:schemeClr val="dk2"/>
              </a:buClr>
              <a:buSzPts val="1400"/>
              <a:buFont typeface="Quicksand Light"/>
              <a:buChar char="○"/>
              <a:defRPr b="0" i="0" sz="1400" u="none" cap="none" strike="noStrike">
                <a:solidFill>
                  <a:schemeClr val="dk2"/>
                </a:solidFill>
                <a:latin typeface="Quicksand Light"/>
                <a:ea typeface="Quicksand Light"/>
                <a:cs typeface="Quicksand Light"/>
                <a:sym typeface="Quicksand Light"/>
              </a:defRPr>
            </a:lvl5pPr>
            <a:lvl6pPr indent="-317500" lvl="5" marL="2743200" marR="0" rtl="0" algn="l">
              <a:lnSpc>
                <a:spcPct val="115000"/>
              </a:lnSpc>
              <a:spcBef>
                <a:spcPts val="1600"/>
              </a:spcBef>
              <a:spcAft>
                <a:spcPts val="0"/>
              </a:spcAft>
              <a:buClr>
                <a:schemeClr val="dk2"/>
              </a:buClr>
              <a:buSzPts val="1400"/>
              <a:buFont typeface="Quicksand Light"/>
              <a:buChar char="■"/>
              <a:defRPr b="0" i="0" sz="1400" u="none" cap="none" strike="noStrike">
                <a:solidFill>
                  <a:schemeClr val="dk2"/>
                </a:solidFill>
                <a:latin typeface="Quicksand Light"/>
                <a:ea typeface="Quicksand Light"/>
                <a:cs typeface="Quicksand Light"/>
                <a:sym typeface="Quicksand Light"/>
              </a:defRPr>
            </a:lvl6pPr>
            <a:lvl7pPr indent="-317500" lvl="6" marL="3200400" marR="0" rtl="0" algn="l">
              <a:lnSpc>
                <a:spcPct val="115000"/>
              </a:lnSpc>
              <a:spcBef>
                <a:spcPts val="1600"/>
              </a:spcBef>
              <a:spcAft>
                <a:spcPts val="0"/>
              </a:spcAft>
              <a:buClr>
                <a:schemeClr val="dk2"/>
              </a:buClr>
              <a:buSzPts val="1400"/>
              <a:buFont typeface="Quicksand Light"/>
              <a:buChar char="●"/>
              <a:defRPr b="0" i="0" sz="1400" u="none" cap="none" strike="noStrike">
                <a:solidFill>
                  <a:schemeClr val="dk2"/>
                </a:solidFill>
                <a:latin typeface="Quicksand Light"/>
                <a:ea typeface="Quicksand Light"/>
                <a:cs typeface="Quicksand Light"/>
                <a:sym typeface="Quicksand Light"/>
              </a:defRPr>
            </a:lvl7pPr>
            <a:lvl8pPr indent="-317500" lvl="7" marL="3657600" marR="0" rtl="0" algn="l">
              <a:lnSpc>
                <a:spcPct val="115000"/>
              </a:lnSpc>
              <a:spcBef>
                <a:spcPts val="1600"/>
              </a:spcBef>
              <a:spcAft>
                <a:spcPts val="0"/>
              </a:spcAft>
              <a:buClr>
                <a:schemeClr val="dk2"/>
              </a:buClr>
              <a:buSzPts val="1400"/>
              <a:buFont typeface="Quicksand Light"/>
              <a:buChar char="○"/>
              <a:defRPr b="0" i="0" sz="1400" u="none" cap="none" strike="noStrike">
                <a:solidFill>
                  <a:schemeClr val="dk2"/>
                </a:solidFill>
                <a:latin typeface="Quicksand Light"/>
                <a:ea typeface="Quicksand Light"/>
                <a:cs typeface="Quicksand Light"/>
                <a:sym typeface="Quicksand Light"/>
              </a:defRPr>
            </a:lvl8pPr>
            <a:lvl9pPr indent="-317500" lvl="8" marL="4114800" marR="0" rtl="0" algn="l">
              <a:lnSpc>
                <a:spcPct val="115000"/>
              </a:lnSpc>
              <a:spcBef>
                <a:spcPts val="1600"/>
              </a:spcBef>
              <a:spcAft>
                <a:spcPts val="1600"/>
              </a:spcAft>
              <a:buClr>
                <a:schemeClr val="dk2"/>
              </a:buClr>
              <a:buSzPts val="1400"/>
              <a:buFont typeface="Quicksand Light"/>
              <a:buChar char="■"/>
              <a:defRPr b="0" i="0" sz="1400" u="none" cap="none" strike="noStrike">
                <a:solidFill>
                  <a:schemeClr val="dk2"/>
                </a:solidFill>
                <a:latin typeface="Quicksand Light"/>
                <a:ea typeface="Quicksand Light"/>
                <a:cs typeface="Quicksand Light"/>
                <a:sym typeface="Quicksand Light"/>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0" name="Shape 120"/>
        <p:cNvGrpSpPr/>
        <p:nvPr/>
      </p:nvGrpSpPr>
      <p:grpSpPr>
        <a:xfrm>
          <a:off x="0" y="0"/>
          <a:ext cx="0" cy="0"/>
          <a:chOff x="0" y="0"/>
          <a:chExt cx="0" cy="0"/>
        </a:xfrm>
      </p:grpSpPr>
      <p:sp>
        <p:nvSpPr>
          <p:cNvPr id="121" name="Google Shape;121;p34"/>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22" name="Google Shape;122;p34"/>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3" name="Google Shape;123;p34"/>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4" name="Google Shape;124;p34"/>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25" name="Google Shape;125;p34"/>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5" name="Shape 195"/>
        <p:cNvGrpSpPr/>
        <p:nvPr/>
      </p:nvGrpSpPr>
      <p:grpSpPr>
        <a:xfrm>
          <a:off x="0" y="0"/>
          <a:ext cx="0" cy="0"/>
          <a:chOff x="0" y="0"/>
          <a:chExt cx="0" cy="0"/>
        </a:xfrm>
      </p:grpSpPr>
      <p:sp>
        <p:nvSpPr>
          <p:cNvPr id="196" name="Google Shape;196;p36"/>
          <p:cNvSpPr txBox="1"/>
          <p:nvPr>
            <p:ph type="title"/>
          </p:nvPr>
        </p:nvSpPr>
        <p:spPr>
          <a:xfrm>
            <a:off x="457200" y="205979"/>
            <a:ext cx="8229600" cy="85725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97" name="Google Shape;197;p36"/>
          <p:cNvSpPr txBox="1"/>
          <p:nvPr>
            <p:ph idx="1" type="body"/>
          </p:nvPr>
        </p:nvSpPr>
        <p:spPr>
          <a:xfrm>
            <a:off x="457200" y="1200151"/>
            <a:ext cx="8229600" cy="339447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98" name="Google Shape;198;p36"/>
          <p:cNvSpPr txBox="1"/>
          <p:nvPr>
            <p:ph idx="10" type="dt"/>
          </p:nvPr>
        </p:nvSpPr>
        <p:spPr>
          <a:xfrm>
            <a:off x="457200" y="4767264"/>
            <a:ext cx="2133600" cy="273844"/>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199" name="Google Shape;199;p36"/>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SzPts val="1400"/>
              <a:buNone/>
              <a:defRPr b="0" i="0" sz="1200" u="none" cap="none" strike="noStrike">
                <a:solidFill>
                  <a:srgbClr val="898989"/>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00" name="Google Shape;200;p36"/>
          <p:cNvSpPr txBox="1"/>
          <p:nvPr>
            <p:ph idx="12" type="sldNum"/>
          </p:nvPr>
        </p:nvSpPr>
        <p:spPr>
          <a:xfrm>
            <a:off x="6553200" y="4767264"/>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EBE9E6"/>
            </a:gs>
            <a:gs pos="100000">
              <a:srgbClr val="C9C5C0"/>
            </a:gs>
          </a:gsLst>
          <a:path path="circle">
            <a:fillToRect b="50%" l="50%" r="50%" t="50%"/>
          </a:path>
          <a:tileRect/>
        </a:gradFill>
      </p:bgPr>
    </p:bg>
    <p:spTree>
      <p:nvGrpSpPr>
        <p:cNvPr id="270" name="Shape 270"/>
        <p:cNvGrpSpPr/>
        <p:nvPr/>
      </p:nvGrpSpPr>
      <p:grpSpPr>
        <a:xfrm>
          <a:off x="0" y="0"/>
          <a:ext cx="0" cy="0"/>
          <a:chOff x="0" y="0"/>
          <a:chExt cx="0" cy="0"/>
        </a:xfrm>
      </p:grpSpPr>
      <p:sp>
        <p:nvSpPr>
          <p:cNvPr id="271" name="Google Shape;271;p38"/>
          <p:cNvSpPr/>
          <p:nvPr/>
        </p:nvSpPr>
        <p:spPr>
          <a:xfrm>
            <a:off x="0" y="1514607"/>
            <a:ext cx="9144000" cy="3079456"/>
          </a:xfrm>
          <a:prstGeom prst="rect">
            <a:avLst/>
          </a:prstGeom>
          <a:gradFill>
            <a:gsLst>
              <a:gs pos="0">
                <a:srgbClr val="DFDBD5">
                  <a:alpha val="0"/>
                </a:srgbClr>
              </a:gs>
              <a:gs pos="100000">
                <a:schemeClr val="lt2"/>
              </a:gs>
            </a:gsLst>
            <a:lin ang="540000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72" name="Google Shape;272;p38"/>
          <p:cNvPicPr preferRelativeResize="0"/>
          <p:nvPr/>
        </p:nvPicPr>
        <p:blipFill rotWithShape="1">
          <a:blip r:embed="rId1">
            <a:alphaModFix/>
          </a:blip>
          <a:srcRect b="-1538" l="0" r="0" t="1538"/>
          <a:stretch/>
        </p:blipFill>
        <p:spPr>
          <a:xfrm>
            <a:off x="0" y="4594862"/>
            <a:ext cx="9144000" cy="557213"/>
          </a:xfrm>
          <a:prstGeom prst="rect">
            <a:avLst/>
          </a:prstGeom>
          <a:noFill/>
          <a:ln>
            <a:noFill/>
          </a:ln>
        </p:spPr>
      </p:pic>
      <p:sp>
        <p:nvSpPr>
          <p:cNvPr id="273" name="Google Shape;273;p38"/>
          <p:cNvSpPr txBox="1"/>
          <p:nvPr>
            <p:ph type="title"/>
          </p:nvPr>
        </p:nvSpPr>
        <p:spPr>
          <a:xfrm>
            <a:off x="1088686" y="603391"/>
            <a:ext cx="7202456" cy="786926"/>
          </a:xfrm>
          <a:prstGeom prst="rect">
            <a:avLst/>
          </a:prstGeom>
          <a:noFill/>
          <a:ln>
            <a:noFill/>
          </a:ln>
        </p:spPr>
        <p:txBody>
          <a:bodyPr anchorCtr="0" anchor="t" bIns="34275" lIns="68575" spcFirstLastPara="1" rIns="68575" wrap="square" tIns="34275">
            <a:normAutofit/>
          </a:bodyPr>
          <a:lstStyle>
            <a:lvl1pPr lvl="0" marR="0" rtl="0" algn="l">
              <a:lnSpc>
                <a:spcPct val="90000"/>
              </a:lnSpc>
              <a:spcBef>
                <a:spcPts val="0"/>
              </a:spcBef>
              <a:spcAft>
                <a:spcPts val="0"/>
              </a:spcAft>
              <a:buClr>
                <a:schemeClr val="dk1"/>
              </a:buClr>
              <a:buSzPts val="2400"/>
              <a:buFont typeface="Gill Sans"/>
              <a:buNone/>
              <a:defRPr b="0" i="0" sz="2400" u="none" cap="none" strike="noStrike">
                <a:solidFill>
                  <a:schemeClr val="dk1"/>
                </a:solidFill>
                <a:latin typeface="Gill Sans"/>
                <a:ea typeface="Gill Sans"/>
                <a:cs typeface="Gill Sans"/>
                <a:sym typeface="Gill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74" name="Google Shape;274;p38"/>
          <p:cNvSpPr txBox="1"/>
          <p:nvPr>
            <p:ph idx="1" type="body"/>
          </p:nvPr>
        </p:nvSpPr>
        <p:spPr>
          <a:xfrm>
            <a:off x="1088686" y="1511799"/>
            <a:ext cx="7202456" cy="2587960"/>
          </a:xfrm>
          <a:prstGeom prst="rect">
            <a:avLst/>
          </a:prstGeom>
          <a:noFill/>
          <a:ln>
            <a:noFill/>
          </a:ln>
        </p:spPr>
        <p:txBody>
          <a:bodyPr anchorCtr="0" anchor="t" bIns="34275" lIns="68575" spcFirstLastPara="1" rIns="68575" wrap="square" tIns="34275">
            <a:normAutofit/>
          </a:bodyPr>
          <a:lstStyle>
            <a:lvl1pPr indent="-323850" lvl="0" marL="457200" marR="0" rtl="0" algn="l">
              <a:lnSpc>
                <a:spcPct val="120000"/>
              </a:lnSpc>
              <a:spcBef>
                <a:spcPts val="750"/>
              </a:spcBef>
              <a:spcAft>
                <a:spcPts val="0"/>
              </a:spcAft>
              <a:buClr>
                <a:schemeClr val="accent1"/>
              </a:buClr>
              <a:buSzPts val="1500"/>
              <a:buFont typeface="Arial"/>
              <a:buChar char="•"/>
              <a:defRPr b="0" i="0" sz="1500" u="none" cap="none" strike="noStrike">
                <a:solidFill>
                  <a:schemeClr val="dk1"/>
                </a:solidFill>
                <a:latin typeface="Gill Sans"/>
                <a:ea typeface="Gill Sans"/>
                <a:cs typeface="Gill Sans"/>
                <a:sym typeface="Gill Sans"/>
              </a:defRPr>
            </a:lvl1pPr>
            <a:lvl2pPr indent="-317500" lvl="1" marL="914400" marR="0" rtl="0" algn="l">
              <a:lnSpc>
                <a:spcPct val="120000"/>
              </a:lnSpc>
              <a:spcBef>
                <a:spcPts val="375"/>
              </a:spcBef>
              <a:spcAft>
                <a:spcPts val="0"/>
              </a:spcAft>
              <a:buClr>
                <a:schemeClr val="accent1"/>
              </a:buClr>
              <a:buSzPts val="1400"/>
              <a:buFont typeface="Arial"/>
              <a:buChar char="•"/>
              <a:defRPr b="0" i="0" sz="1400" u="none" cap="none" strike="noStrike">
                <a:solidFill>
                  <a:schemeClr val="dk1"/>
                </a:solidFill>
                <a:latin typeface="Gill Sans"/>
                <a:ea typeface="Gill Sans"/>
                <a:cs typeface="Gill Sans"/>
                <a:sym typeface="Gill Sans"/>
              </a:defRPr>
            </a:lvl2pPr>
            <a:lvl3pPr indent="-304800" lvl="2" marL="1371600" marR="0" rtl="0" algn="l">
              <a:lnSpc>
                <a:spcPct val="120000"/>
              </a:lnSpc>
              <a:spcBef>
                <a:spcPts val="375"/>
              </a:spcBef>
              <a:spcAft>
                <a:spcPts val="0"/>
              </a:spcAft>
              <a:buClr>
                <a:schemeClr val="accent1"/>
              </a:buClr>
              <a:buSzPts val="1200"/>
              <a:buFont typeface="Arial"/>
              <a:buChar char="•"/>
              <a:defRPr b="0" i="0" sz="1200" u="none" cap="none" strike="noStrike">
                <a:solidFill>
                  <a:schemeClr val="dk1"/>
                </a:solidFill>
                <a:latin typeface="Gill Sans"/>
                <a:ea typeface="Gill Sans"/>
                <a:cs typeface="Gill Sans"/>
                <a:sym typeface="Gill Sans"/>
              </a:defRPr>
            </a:lvl3pPr>
            <a:lvl4pPr indent="-298450" lvl="3" marL="1828800" marR="0" rtl="0" algn="l">
              <a:lnSpc>
                <a:spcPct val="120000"/>
              </a:lnSpc>
              <a:spcBef>
                <a:spcPts val="375"/>
              </a:spcBef>
              <a:spcAft>
                <a:spcPts val="0"/>
              </a:spcAft>
              <a:buClr>
                <a:schemeClr val="accent1"/>
              </a:buClr>
              <a:buSzPts val="1100"/>
              <a:buFont typeface="Arial"/>
              <a:buChar char="•"/>
              <a:defRPr b="0" i="0" sz="1100" u="none" cap="none" strike="noStrike">
                <a:solidFill>
                  <a:schemeClr val="dk1"/>
                </a:solidFill>
                <a:latin typeface="Gill Sans"/>
                <a:ea typeface="Gill Sans"/>
                <a:cs typeface="Gill Sans"/>
                <a:sym typeface="Gill Sans"/>
              </a:defRPr>
            </a:lvl4pPr>
            <a:lvl5pPr indent="-285750" lvl="4" marL="22860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5pPr>
            <a:lvl6pPr indent="-285750" lvl="5" marL="27432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6pPr>
            <a:lvl7pPr indent="-285750" lvl="6" marL="32004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7pPr>
            <a:lvl8pPr indent="-285750" lvl="7" marL="36576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8pPr>
            <a:lvl9pPr indent="-285750" lvl="8" marL="4114800" marR="0" rtl="0" algn="l">
              <a:lnSpc>
                <a:spcPct val="120000"/>
              </a:lnSpc>
              <a:spcBef>
                <a:spcPts val="375"/>
              </a:spcBef>
              <a:spcAft>
                <a:spcPts val="0"/>
              </a:spcAft>
              <a:buClr>
                <a:schemeClr val="accent1"/>
              </a:buClr>
              <a:buSzPts val="900"/>
              <a:buFont typeface="Arial"/>
              <a:buChar char="•"/>
              <a:defRPr b="0" i="0" sz="900" u="none" cap="none" strike="noStrike">
                <a:solidFill>
                  <a:schemeClr val="dk1"/>
                </a:solidFill>
                <a:latin typeface="Gill Sans"/>
                <a:ea typeface="Gill Sans"/>
                <a:cs typeface="Gill Sans"/>
                <a:sym typeface="Gill Sans"/>
              </a:defRPr>
            </a:lvl9pPr>
          </a:lstStyle>
          <a:p/>
        </p:txBody>
      </p:sp>
      <p:sp>
        <p:nvSpPr>
          <p:cNvPr id="275" name="Google Shape;275;p38"/>
          <p:cNvSpPr txBox="1"/>
          <p:nvPr>
            <p:ph idx="10" type="dt"/>
          </p:nvPr>
        </p:nvSpPr>
        <p:spPr>
          <a:xfrm>
            <a:off x="5665606" y="247780"/>
            <a:ext cx="2625536" cy="231901"/>
          </a:xfrm>
          <a:prstGeom prst="rect">
            <a:avLst/>
          </a:prstGeom>
          <a:noFill/>
          <a:ln>
            <a:noFill/>
          </a:ln>
        </p:spPr>
        <p:txBody>
          <a:bodyPr anchorCtr="0" anchor="ctr" bIns="34275" lIns="68575" spcFirstLastPara="1" rIns="68575" wrap="square" tIns="34275">
            <a:noAutofit/>
          </a:bodyPr>
          <a:lstStyle>
            <a:lvl1pPr lvl="0" marR="0" rtl="0" algn="r">
              <a:lnSpc>
                <a:spcPct val="100000"/>
              </a:lnSpc>
              <a:spcBef>
                <a:spcPts val="0"/>
              </a:spcBef>
              <a:spcAft>
                <a:spcPts val="0"/>
              </a:spcAft>
              <a:buSzPts val="1400"/>
              <a:buNone/>
              <a:defRPr b="0" i="0" sz="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76" name="Google Shape;276;p38"/>
          <p:cNvSpPr txBox="1"/>
          <p:nvPr>
            <p:ph idx="11" type="ftr"/>
          </p:nvPr>
        </p:nvSpPr>
        <p:spPr>
          <a:xfrm>
            <a:off x="1088684" y="246983"/>
            <a:ext cx="4454127" cy="231901"/>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SzPts val="1400"/>
              <a:buNone/>
              <a:defRPr b="0" i="0" sz="8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277" name="Google Shape;277;p38"/>
          <p:cNvSpPr txBox="1"/>
          <p:nvPr>
            <p:ph idx="12" type="sldNum"/>
          </p:nvPr>
        </p:nvSpPr>
        <p:spPr>
          <a:xfrm>
            <a:off x="360046" y="599230"/>
            <a:ext cx="608264" cy="377684"/>
          </a:xfrm>
          <a:prstGeom prst="rect">
            <a:avLst/>
          </a:prstGeom>
          <a:noFill/>
          <a:ln>
            <a:noFill/>
          </a:ln>
        </p:spPr>
        <p:txBody>
          <a:bodyPr anchorCtr="0" anchor="t" bIns="34275" lIns="68575" spcFirstLastPara="1" rIns="68575" wrap="square" tIns="34275">
            <a:noAutofit/>
          </a:bodyPr>
          <a:lstStyle>
            <a:lvl1pPr indent="0" lvl="0" marL="0" marR="0" rtl="0" algn="r">
              <a:lnSpc>
                <a:spcPct val="100000"/>
              </a:lnSpc>
              <a:spcBef>
                <a:spcPts val="0"/>
              </a:spcBef>
              <a:spcAft>
                <a:spcPts val="0"/>
              </a:spcAft>
              <a:buNone/>
              <a:defRPr b="0" i="0" sz="2100" u="none" cap="none" strike="noStrike">
                <a:solidFill>
                  <a:srgbClr val="B71E42"/>
                </a:solidFill>
                <a:latin typeface="Gill Sans"/>
                <a:ea typeface="Gill Sans"/>
                <a:cs typeface="Gill Sans"/>
                <a:sym typeface="Gill Sans"/>
              </a:defRPr>
            </a:lvl1pPr>
            <a:lvl2pPr indent="0" lvl="1" marL="0" marR="0" rtl="0" algn="r">
              <a:lnSpc>
                <a:spcPct val="100000"/>
              </a:lnSpc>
              <a:spcBef>
                <a:spcPts val="0"/>
              </a:spcBef>
              <a:spcAft>
                <a:spcPts val="0"/>
              </a:spcAft>
              <a:buNone/>
              <a:defRPr b="0" i="0" sz="2100" u="none" cap="none" strike="noStrike">
                <a:solidFill>
                  <a:srgbClr val="B71E42"/>
                </a:solidFill>
                <a:latin typeface="Gill Sans"/>
                <a:ea typeface="Gill Sans"/>
                <a:cs typeface="Gill Sans"/>
                <a:sym typeface="Gill Sans"/>
              </a:defRPr>
            </a:lvl2pPr>
            <a:lvl3pPr indent="0" lvl="2" marL="0" marR="0" rtl="0" algn="r">
              <a:lnSpc>
                <a:spcPct val="100000"/>
              </a:lnSpc>
              <a:spcBef>
                <a:spcPts val="0"/>
              </a:spcBef>
              <a:spcAft>
                <a:spcPts val="0"/>
              </a:spcAft>
              <a:buNone/>
              <a:defRPr b="0" i="0" sz="2100" u="none" cap="none" strike="noStrike">
                <a:solidFill>
                  <a:srgbClr val="B71E42"/>
                </a:solidFill>
                <a:latin typeface="Gill Sans"/>
                <a:ea typeface="Gill Sans"/>
                <a:cs typeface="Gill Sans"/>
                <a:sym typeface="Gill Sans"/>
              </a:defRPr>
            </a:lvl3pPr>
            <a:lvl4pPr indent="0" lvl="3" marL="0" marR="0" rtl="0" algn="r">
              <a:lnSpc>
                <a:spcPct val="100000"/>
              </a:lnSpc>
              <a:spcBef>
                <a:spcPts val="0"/>
              </a:spcBef>
              <a:spcAft>
                <a:spcPts val="0"/>
              </a:spcAft>
              <a:buNone/>
              <a:defRPr b="0" i="0" sz="2100" u="none" cap="none" strike="noStrike">
                <a:solidFill>
                  <a:srgbClr val="B71E42"/>
                </a:solidFill>
                <a:latin typeface="Gill Sans"/>
                <a:ea typeface="Gill Sans"/>
                <a:cs typeface="Gill Sans"/>
                <a:sym typeface="Gill Sans"/>
              </a:defRPr>
            </a:lvl4pPr>
            <a:lvl5pPr indent="0" lvl="4" marL="0" marR="0" rtl="0" algn="r">
              <a:lnSpc>
                <a:spcPct val="100000"/>
              </a:lnSpc>
              <a:spcBef>
                <a:spcPts val="0"/>
              </a:spcBef>
              <a:spcAft>
                <a:spcPts val="0"/>
              </a:spcAft>
              <a:buNone/>
              <a:defRPr b="0" i="0" sz="2100" u="none" cap="none" strike="noStrike">
                <a:solidFill>
                  <a:srgbClr val="B71E42"/>
                </a:solidFill>
                <a:latin typeface="Gill Sans"/>
                <a:ea typeface="Gill Sans"/>
                <a:cs typeface="Gill Sans"/>
                <a:sym typeface="Gill Sans"/>
              </a:defRPr>
            </a:lvl5pPr>
            <a:lvl6pPr indent="0" lvl="5" marL="0" marR="0" rtl="0" algn="r">
              <a:lnSpc>
                <a:spcPct val="100000"/>
              </a:lnSpc>
              <a:spcBef>
                <a:spcPts val="0"/>
              </a:spcBef>
              <a:spcAft>
                <a:spcPts val="0"/>
              </a:spcAft>
              <a:buNone/>
              <a:defRPr b="0" i="0" sz="2100" u="none" cap="none" strike="noStrike">
                <a:solidFill>
                  <a:srgbClr val="B71E42"/>
                </a:solidFill>
                <a:latin typeface="Gill Sans"/>
                <a:ea typeface="Gill Sans"/>
                <a:cs typeface="Gill Sans"/>
                <a:sym typeface="Gill Sans"/>
              </a:defRPr>
            </a:lvl6pPr>
            <a:lvl7pPr indent="0" lvl="6" marL="0" marR="0" rtl="0" algn="r">
              <a:lnSpc>
                <a:spcPct val="100000"/>
              </a:lnSpc>
              <a:spcBef>
                <a:spcPts val="0"/>
              </a:spcBef>
              <a:spcAft>
                <a:spcPts val="0"/>
              </a:spcAft>
              <a:buNone/>
              <a:defRPr b="0" i="0" sz="2100" u="none" cap="none" strike="noStrike">
                <a:solidFill>
                  <a:srgbClr val="B71E42"/>
                </a:solidFill>
                <a:latin typeface="Gill Sans"/>
                <a:ea typeface="Gill Sans"/>
                <a:cs typeface="Gill Sans"/>
                <a:sym typeface="Gill Sans"/>
              </a:defRPr>
            </a:lvl7pPr>
            <a:lvl8pPr indent="0" lvl="7" marL="0" marR="0" rtl="0" algn="r">
              <a:lnSpc>
                <a:spcPct val="100000"/>
              </a:lnSpc>
              <a:spcBef>
                <a:spcPts val="0"/>
              </a:spcBef>
              <a:spcAft>
                <a:spcPts val="0"/>
              </a:spcAft>
              <a:buNone/>
              <a:defRPr b="0" i="0" sz="2100" u="none" cap="none" strike="noStrike">
                <a:solidFill>
                  <a:srgbClr val="B71E42"/>
                </a:solidFill>
                <a:latin typeface="Gill Sans"/>
                <a:ea typeface="Gill Sans"/>
                <a:cs typeface="Gill Sans"/>
                <a:sym typeface="Gill Sans"/>
              </a:defRPr>
            </a:lvl8pPr>
            <a:lvl9pPr indent="0" lvl="8" marL="0" marR="0" rtl="0" algn="r">
              <a:lnSpc>
                <a:spcPct val="100000"/>
              </a:lnSpc>
              <a:spcBef>
                <a:spcPts val="0"/>
              </a:spcBef>
              <a:spcAft>
                <a:spcPts val="0"/>
              </a:spcAft>
              <a:buNone/>
              <a:defRPr b="0" i="0" sz="2100" u="none" cap="none" strike="noStrike">
                <a:solidFill>
                  <a:srgbClr val="B71E42"/>
                </a:solidFill>
                <a:latin typeface="Gill Sans"/>
                <a:ea typeface="Gill Sans"/>
                <a:cs typeface="Gill Sans"/>
                <a:sym typeface="Gill Sans"/>
              </a:defRPr>
            </a:lvl9pPr>
          </a:lstStyle>
          <a:p>
            <a:pPr indent="0" lvl="0" marL="0" rtl="0" algn="r">
              <a:spcBef>
                <a:spcPts val="0"/>
              </a:spcBef>
              <a:spcAft>
                <a:spcPts val="0"/>
              </a:spcAft>
              <a:buNone/>
            </a:pPr>
            <a:fld id="{00000000-1234-1234-1234-123412341234}" type="slidenum">
              <a:rPr lang="en-US"/>
              <a:t>‹#›</a:t>
            </a:fld>
            <a:endParaRPr/>
          </a:p>
        </p:txBody>
      </p:sp>
      <p:cxnSp>
        <p:nvCxnSpPr>
          <p:cNvPr id="278" name="Google Shape;278;p38"/>
          <p:cNvCxnSpPr/>
          <p:nvPr/>
        </p:nvCxnSpPr>
        <p:spPr>
          <a:xfrm>
            <a:off x="0" y="4596310"/>
            <a:ext cx="9144000" cy="0"/>
          </a:xfrm>
          <a:prstGeom prst="straightConnector1">
            <a:avLst/>
          </a:prstGeom>
          <a:noFill/>
          <a:ln cap="flat" cmpd="sng" w="12700">
            <a:solidFill>
              <a:srgbClr val="000001">
                <a:alpha val="20000"/>
              </a:srgbClr>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1.xml"/><Relationship Id="rId3" Type="http://schemas.openxmlformats.org/officeDocument/2006/relationships/image" Target="../media/image20.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3.xml"/><Relationship Id="rId3" Type="http://schemas.openxmlformats.org/officeDocument/2006/relationships/image" Target="../media/image17.jpg"/><Relationship Id="rId4" Type="http://schemas.openxmlformats.org/officeDocument/2006/relationships/image" Target="../media/image9.png"/><Relationship Id="rId5"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8.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g"/><Relationship Id="rId4" Type="http://schemas.openxmlformats.org/officeDocument/2006/relationships/image" Target="../media/image14.png"/><Relationship Id="rId5" Type="http://schemas.openxmlformats.org/officeDocument/2006/relationships/image" Target="../media/image6.jpg"/><Relationship Id="rId6" Type="http://schemas.openxmlformats.org/officeDocument/2006/relationships/image" Target="../media/image2.jpg"/><Relationship Id="rId7"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7.xml"/><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image" Target="../media/image1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 Id="rId2" Type="http://schemas.openxmlformats.org/officeDocument/2006/relationships/notesSlide" Target="../notesSlides/notesSlide28.xml"/><Relationship Id="rId3"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8.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4" name="Shape 364"/>
        <p:cNvGrpSpPr/>
        <p:nvPr/>
      </p:nvGrpSpPr>
      <p:grpSpPr>
        <a:xfrm>
          <a:off x="0" y="0"/>
          <a:ext cx="0" cy="0"/>
          <a:chOff x="0" y="0"/>
          <a:chExt cx="0" cy="0"/>
        </a:xfrm>
      </p:grpSpPr>
      <p:sp>
        <p:nvSpPr>
          <p:cNvPr id="365" name="Google Shape;365;p1"/>
          <p:cNvSpPr txBox="1"/>
          <p:nvPr>
            <p:ph type="ctrTitle"/>
          </p:nvPr>
        </p:nvSpPr>
        <p:spPr>
          <a:xfrm>
            <a:off x="1818300" y="956071"/>
            <a:ext cx="5507400" cy="1019489"/>
          </a:xfrm>
          <a:prstGeom prst="rect">
            <a:avLst/>
          </a:prstGeom>
          <a:noFill/>
          <a:ln>
            <a:noFill/>
          </a:ln>
        </p:spPr>
        <p:txBody>
          <a:bodyPr anchorCtr="0" anchor="t" bIns="91400" lIns="91400" spcFirstLastPara="1" rIns="91400" wrap="square" tIns="91400">
            <a:noAutofit/>
          </a:bodyPr>
          <a:lstStyle/>
          <a:p>
            <a:pPr indent="0" lvl="0" marL="0" rtl="0" algn="ctr">
              <a:lnSpc>
                <a:spcPct val="100000"/>
              </a:lnSpc>
              <a:spcBef>
                <a:spcPts val="0"/>
              </a:spcBef>
              <a:spcAft>
                <a:spcPts val="0"/>
              </a:spcAft>
              <a:buClr>
                <a:srgbClr val="786992"/>
              </a:buClr>
              <a:buSzPts val="4500"/>
              <a:buNone/>
            </a:pPr>
            <a:r>
              <a:rPr lang="en-US" sz="4800" u="sng">
                <a:solidFill>
                  <a:srgbClr val="002060"/>
                </a:solidFill>
                <a:latin typeface="Arial"/>
                <a:ea typeface="Arial"/>
                <a:cs typeface="Arial"/>
                <a:sym typeface="Arial"/>
              </a:rPr>
              <a:t>Bài 10</a:t>
            </a:r>
            <a:endParaRPr sz="4800" u="sng">
              <a:solidFill>
                <a:srgbClr val="002060"/>
              </a:solidFill>
              <a:latin typeface="Arial"/>
              <a:ea typeface="Arial"/>
              <a:cs typeface="Arial"/>
              <a:sym typeface="Arial"/>
            </a:endParaRPr>
          </a:p>
        </p:txBody>
      </p:sp>
      <p:grpSp>
        <p:nvGrpSpPr>
          <p:cNvPr id="366" name="Google Shape;366;p1"/>
          <p:cNvGrpSpPr/>
          <p:nvPr/>
        </p:nvGrpSpPr>
        <p:grpSpPr>
          <a:xfrm>
            <a:off x="-196885" y="3674112"/>
            <a:ext cx="2037973" cy="1808257"/>
            <a:chOff x="16163" y="3293658"/>
            <a:chExt cx="2037973" cy="1808257"/>
          </a:xfrm>
        </p:grpSpPr>
        <p:grpSp>
          <p:nvGrpSpPr>
            <p:cNvPr id="367" name="Google Shape;367;p1"/>
            <p:cNvGrpSpPr/>
            <p:nvPr/>
          </p:nvGrpSpPr>
          <p:grpSpPr>
            <a:xfrm>
              <a:off x="80275" y="3293658"/>
              <a:ext cx="1131948" cy="1473660"/>
              <a:chOff x="192850" y="3436021"/>
              <a:chExt cx="1131948" cy="1473660"/>
            </a:xfrm>
          </p:grpSpPr>
          <p:sp>
            <p:nvSpPr>
              <p:cNvPr id="368" name="Google Shape;368;p1"/>
              <p:cNvSpPr/>
              <p:nvPr/>
            </p:nvSpPr>
            <p:spPr>
              <a:xfrm>
                <a:off x="679548" y="3523591"/>
                <a:ext cx="284242" cy="863014"/>
              </a:xfrm>
              <a:custGeom>
                <a:rect b="b" l="l" r="r" t="t"/>
                <a:pathLst>
                  <a:path extrusionOk="0" h="26925" w="8868">
                    <a:moveTo>
                      <a:pt x="2661" y="1"/>
                    </a:moveTo>
                    <a:cubicBezTo>
                      <a:pt x="2634" y="1"/>
                      <a:pt x="2607" y="3"/>
                      <a:pt x="2581" y="8"/>
                    </a:cubicBezTo>
                    <a:cubicBezTo>
                      <a:pt x="1545" y="235"/>
                      <a:pt x="378" y="4056"/>
                      <a:pt x="187" y="6473"/>
                    </a:cubicBezTo>
                    <a:cubicBezTo>
                      <a:pt x="1" y="8832"/>
                      <a:pt x="1680" y="26616"/>
                      <a:pt x="1689" y="26616"/>
                    </a:cubicBezTo>
                    <a:cubicBezTo>
                      <a:pt x="1689" y="26616"/>
                      <a:pt x="1689" y="26609"/>
                      <a:pt x="1688" y="26595"/>
                    </a:cubicBezTo>
                    <a:lnTo>
                      <a:pt x="1688" y="26595"/>
                    </a:lnTo>
                    <a:cubicBezTo>
                      <a:pt x="1688" y="26595"/>
                      <a:pt x="3765" y="26925"/>
                      <a:pt x="5599" y="26925"/>
                    </a:cubicBezTo>
                    <a:cubicBezTo>
                      <a:pt x="6901" y="26925"/>
                      <a:pt x="8080" y="26759"/>
                      <a:pt x="8308" y="26190"/>
                    </a:cubicBezTo>
                    <a:cubicBezTo>
                      <a:pt x="8867" y="24821"/>
                      <a:pt x="7284" y="7093"/>
                      <a:pt x="6617" y="5414"/>
                    </a:cubicBezTo>
                    <a:cubicBezTo>
                      <a:pt x="5967" y="3777"/>
                      <a:pt x="3743" y="1"/>
                      <a:pt x="266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69" name="Google Shape;369;p1"/>
              <p:cNvSpPr/>
              <p:nvPr/>
            </p:nvSpPr>
            <p:spPr>
              <a:xfrm>
                <a:off x="708652" y="3695525"/>
                <a:ext cx="115068" cy="621722"/>
              </a:xfrm>
              <a:custGeom>
                <a:rect b="b" l="l" r="r" t="t"/>
                <a:pathLst>
                  <a:path extrusionOk="0" h="19397" w="3590">
                    <a:moveTo>
                      <a:pt x="906" y="0"/>
                    </a:moveTo>
                    <a:cubicBezTo>
                      <a:pt x="438" y="0"/>
                      <a:pt x="1" y="194"/>
                      <a:pt x="41" y="681"/>
                    </a:cubicBezTo>
                    <a:cubicBezTo>
                      <a:pt x="41" y="681"/>
                      <a:pt x="1804" y="18921"/>
                      <a:pt x="2030" y="19266"/>
                    </a:cubicBezTo>
                    <a:cubicBezTo>
                      <a:pt x="2092" y="19362"/>
                      <a:pt x="2239" y="19396"/>
                      <a:pt x="2419" y="19396"/>
                    </a:cubicBezTo>
                    <a:cubicBezTo>
                      <a:pt x="2891" y="19396"/>
                      <a:pt x="3590" y="19159"/>
                      <a:pt x="3590" y="19159"/>
                    </a:cubicBezTo>
                    <a:cubicBezTo>
                      <a:pt x="3590" y="19159"/>
                      <a:pt x="2066" y="1145"/>
                      <a:pt x="1970" y="526"/>
                    </a:cubicBezTo>
                    <a:cubicBezTo>
                      <a:pt x="1928" y="215"/>
                      <a:pt x="1399" y="0"/>
                      <a:pt x="906" y="0"/>
                    </a:cubicBezTo>
                    <a:close/>
                  </a:path>
                </a:pathLst>
              </a:custGeom>
              <a:solidFill>
                <a:srgbClr val="C6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0" name="Google Shape;370;p1"/>
              <p:cNvSpPr/>
              <p:nvPr/>
            </p:nvSpPr>
            <p:spPr>
              <a:xfrm>
                <a:off x="812281" y="3684723"/>
                <a:ext cx="108370" cy="628037"/>
              </a:xfrm>
              <a:custGeom>
                <a:rect b="b" l="l" r="r" t="t"/>
                <a:pathLst>
                  <a:path extrusionOk="0" h="19594" w="3381">
                    <a:moveTo>
                      <a:pt x="902" y="1"/>
                    </a:moveTo>
                    <a:cubicBezTo>
                      <a:pt x="437" y="1"/>
                      <a:pt x="0" y="191"/>
                      <a:pt x="35" y="672"/>
                    </a:cubicBezTo>
                    <a:cubicBezTo>
                      <a:pt x="35" y="672"/>
                      <a:pt x="1690" y="19115"/>
                      <a:pt x="1904" y="19449"/>
                    </a:cubicBezTo>
                    <a:cubicBezTo>
                      <a:pt x="1975" y="19556"/>
                      <a:pt x="2145" y="19593"/>
                      <a:pt x="2346" y="19593"/>
                    </a:cubicBezTo>
                    <a:cubicBezTo>
                      <a:pt x="2789" y="19593"/>
                      <a:pt x="3381" y="19413"/>
                      <a:pt x="3381" y="19413"/>
                    </a:cubicBezTo>
                    <a:cubicBezTo>
                      <a:pt x="3381" y="19413"/>
                      <a:pt x="2047" y="1137"/>
                      <a:pt x="1952" y="518"/>
                    </a:cubicBezTo>
                    <a:cubicBezTo>
                      <a:pt x="1915" y="212"/>
                      <a:pt x="1393" y="1"/>
                      <a:pt x="902" y="1"/>
                    </a:cubicBezTo>
                    <a:close/>
                  </a:path>
                </a:pathLst>
              </a:custGeom>
              <a:solidFill>
                <a:srgbClr val="C64D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1" name="Google Shape;371;p1"/>
              <p:cNvSpPr/>
              <p:nvPr/>
            </p:nvSpPr>
            <p:spPr>
              <a:xfrm>
                <a:off x="675990" y="3479902"/>
                <a:ext cx="228534" cy="290075"/>
              </a:xfrm>
              <a:custGeom>
                <a:rect b="b" l="l" r="r" t="t"/>
                <a:pathLst>
                  <a:path extrusionOk="0" h="9050" w="7130">
                    <a:moveTo>
                      <a:pt x="2950" y="1"/>
                    </a:moveTo>
                    <a:cubicBezTo>
                      <a:pt x="2939" y="1"/>
                      <a:pt x="2928" y="1"/>
                      <a:pt x="2918" y="2"/>
                    </a:cubicBezTo>
                    <a:cubicBezTo>
                      <a:pt x="1453" y="121"/>
                      <a:pt x="1" y="8241"/>
                      <a:pt x="227" y="8551"/>
                    </a:cubicBezTo>
                    <a:cubicBezTo>
                      <a:pt x="232" y="8560"/>
                      <a:pt x="240" y="8564"/>
                      <a:pt x="250" y="8564"/>
                    </a:cubicBezTo>
                    <a:cubicBezTo>
                      <a:pt x="375" y="8564"/>
                      <a:pt x="841" y="7913"/>
                      <a:pt x="1072" y="7384"/>
                    </a:cubicBezTo>
                    <a:cubicBezTo>
                      <a:pt x="1077" y="7371"/>
                      <a:pt x="1083" y="7365"/>
                      <a:pt x="1088" y="7365"/>
                    </a:cubicBezTo>
                    <a:cubicBezTo>
                      <a:pt x="1158" y="7365"/>
                      <a:pt x="1258" y="8402"/>
                      <a:pt x="1513" y="8956"/>
                    </a:cubicBezTo>
                    <a:cubicBezTo>
                      <a:pt x="1544" y="9021"/>
                      <a:pt x="1581" y="9049"/>
                      <a:pt x="1622" y="9049"/>
                    </a:cubicBezTo>
                    <a:cubicBezTo>
                      <a:pt x="1940" y="9049"/>
                      <a:pt x="2501" y="7301"/>
                      <a:pt x="2501" y="7301"/>
                    </a:cubicBezTo>
                    <a:cubicBezTo>
                      <a:pt x="2501" y="7301"/>
                      <a:pt x="2977" y="8801"/>
                      <a:pt x="3454" y="8837"/>
                    </a:cubicBezTo>
                    <a:cubicBezTo>
                      <a:pt x="3456" y="8837"/>
                      <a:pt x="3459" y="8837"/>
                      <a:pt x="3462" y="8837"/>
                    </a:cubicBezTo>
                    <a:cubicBezTo>
                      <a:pt x="3913" y="8837"/>
                      <a:pt x="3977" y="6954"/>
                      <a:pt x="4161" y="6954"/>
                    </a:cubicBezTo>
                    <a:cubicBezTo>
                      <a:pt x="4163" y="6954"/>
                      <a:pt x="4166" y="6955"/>
                      <a:pt x="4168" y="6955"/>
                    </a:cubicBezTo>
                    <a:cubicBezTo>
                      <a:pt x="4239" y="6979"/>
                      <a:pt x="4986" y="8528"/>
                      <a:pt x="5463" y="8528"/>
                    </a:cubicBezTo>
                    <a:cubicBezTo>
                      <a:pt x="5703" y="8528"/>
                      <a:pt x="5875" y="8137"/>
                      <a:pt x="5859" y="6967"/>
                    </a:cubicBezTo>
                    <a:cubicBezTo>
                      <a:pt x="5857" y="6895"/>
                      <a:pt x="5874" y="6863"/>
                      <a:pt x="5905" y="6863"/>
                    </a:cubicBezTo>
                    <a:cubicBezTo>
                      <a:pt x="6104" y="6863"/>
                      <a:pt x="6878" y="8151"/>
                      <a:pt x="7070" y="8151"/>
                    </a:cubicBezTo>
                    <a:cubicBezTo>
                      <a:pt x="7119" y="8151"/>
                      <a:pt x="7130" y="8068"/>
                      <a:pt x="7085" y="7860"/>
                    </a:cubicBezTo>
                    <a:cubicBezTo>
                      <a:pt x="7085" y="7860"/>
                      <a:pt x="4399" y="1"/>
                      <a:pt x="295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2" name="Google Shape;372;p1"/>
              <p:cNvSpPr/>
              <p:nvPr/>
            </p:nvSpPr>
            <p:spPr>
              <a:xfrm>
                <a:off x="713781" y="3436021"/>
                <a:ext cx="122537" cy="146993"/>
              </a:xfrm>
              <a:custGeom>
                <a:rect b="b" l="l" r="r" t="t"/>
                <a:pathLst>
                  <a:path extrusionOk="0" h="4586" w="3823">
                    <a:moveTo>
                      <a:pt x="1678" y="0"/>
                    </a:moveTo>
                    <a:cubicBezTo>
                      <a:pt x="1249" y="0"/>
                      <a:pt x="1" y="4586"/>
                      <a:pt x="1" y="4586"/>
                    </a:cubicBezTo>
                    <a:lnTo>
                      <a:pt x="3822" y="4086"/>
                    </a:lnTo>
                    <a:cubicBezTo>
                      <a:pt x="3822" y="4086"/>
                      <a:pt x="2096" y="97"/>
                      <a:pt x="1691" y="2"/>
                    </a:cubicBezTo>
                    <a:cubicBezTo>
                      <a:pt x="1687" y="1"/>
                      <a:pt x="1683" y="0"/>
                      <a:pt x="1678"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3" name="Google Shape;373;p1"/>
              <p:cNvSpPr/>
              <p:nvPr/>
            </p:nvSpPr>
            <p:spPr>
              <a:xfrm>
                <a:off x="727147" y="4300469"/>
                <a:ext cx="234720" cy="151672"/>
              </a:xfrm>
              <a:custGeom>
                <a:rect b="b" l="l" r="r" t="t"/>
                <a:pathLst>
                  <a:path extrusionOk="0" h="4732" w="7323">
                    <a:moveTo>
                      <a:pt x="6930" y="0"/>
                    </a:moveTo>
                    <a:cubicBezTo>
                      <a:pt x="6930" y="0"/>
                      <a:pt x="95" y="298"/>
                      <a:pt x="36" y="501"/>
                    </a:cubicBezTo>
                    <a:cubicBezTo>
                      <a:pt x="0" y="703"/>
                      <a:pt x="250" y="4680"/>
                      <a:pt x="453" y="4727"/>
                    </a:cubicBezTo>
                    <a:cubicBezTo>
                      <a:pt x="466" y="4730"/>
                      <a:pt x="506" y="4732"/>
                      <a:pt x="568" y="4732"/>
                    </a:cubicBezTo>
                    <a:cubicBezTo>
                      <a:pt x="1470" y="4732"/>
                      <a:pt x="7103" y="4419"/>
                      <a:pt x="7204" y="4096"/>
                    </a:cubicBezTo>
                    <a:cubicBezTo>
                      <a:pt x="7323" y="3775"/>
                      <a:pt x="6930" y="0"/>
                      <a:pt x="6930" y="0"/>
                    </a:cubicBezTo>
                    <a:close/>
                  </a:path>
                </a:pathLst>
              </a:custGeom>
              <a:solidFill>
                <a:srgbClr val="3E2F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4" name="Google Shape;374;p1"/>
              <p:cNvSpPr/>
              <p:nvPr/>
            </p:nvSpPr>
            <p:spPr>
              <a:xfrm>
                <a:off x="726763" y="4290917"/>
                <a:ext cx="226707" cy="54233"/>
              </a:xfrm>
              <a:custGeom>
                <a:rect b="b" l="l" r="r" t="t"/>
                <a:pathLst>
                  <a:path extrusionOk="0" h="1692" w="7073">
                    <a:moveTo>
                      <a:pt x="6930" y="1"/>
                    </a:moveTo>
                    <a:cubicBezTo>
                      <a:pt x="6930" y="1"/>
                      <a:pt x="107" y="501"/>
                      <a:pt x="48" y="560"/>
                    </a:cubicBezTo>
                    <a:cubicBezTo>
                      <a:pt x="0" y="620"/>
                      <a:pt x="12" y="1691"/>
                      <a:pt x="215" y="1691"/>
                    </a:cubicBezTo>
                    <a:cubicBezTo>
                      <a:pt x="417" y="1691"/>
                      <a:pt x="6846" y="1215"/>
                      <a:pt x="6965" y="1120"/>
                    </a:cubicBezTo>
                    <a:cubicBezTo>
                      <a:pt x="7073" y="1001"/>
                      <a:pt x="6930" y="1"/>
                      <a:pt x="6930" y="1"/>
                    </a:cubicBezTo>
                    <a:close/>
                  </a:path>
                </a:pathLst>
              </a:custGeom>
              <a:solidFill>
                <a:srgbClr val="F0D7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5" name="Google Shape;375;p1"/>
              <p:cNvSpPr/>
              <p:nvPr/>
            </p:nvSpPr>
            <p:spPr>
              <a:xfrm>
                <a:off x="815422" y="3741586"/>
                <a:ext cx="246804" cy="438414"/>
              </a:xfrm>
              <a:custGeom>
                <a:rect b="b" l="l" r="r" t="t"/>
                <a:pathLst>
                  <a:path extrusionOk="0" h="13678" w="7700">
                    <a:moveTo>
                      <a:pt x="5111" y="1"/>
                    </a:moveTo>
                    <a:cubicBezTo>
                      <a:pt x="5053" y="1"/>
                      <a:pt x="5010" y="10"/>
                      <a:pt x="4985" y="30"/>
                    </a:cubicBezTo>
                    <a:cubicBezTo>
                      <a:pt x="4711" y="232"/>
                      <a:pt x="1378" y="8864"/>
                      <a:pt x="830" y="10328"/>
                    </a:cubicBezTo>
                    <a:cubicBezTo>
                      <a:pt x="0" y="12513"/>
                      <a:pt x="698" y="13677"/>
                      <a:pt x="1624" y="13677"/>
                    </a:cubicBezTo>
                    <a:cubicBezTo>
                      <a:pt x="1895" y="13677"/>
                      <a:pt x="2184" y="13578"/>
                      <a:pt x="2461" y="13376"/>
                    </a:cubicBezTo>
                    <a:cubicBezTo>
                      <a:pt x="3997" y="12257"/>
                      <a:pt x="7700" y="863"/>
                      <a:pt x="7700" y="863"/>
                    </a:cubicBezTo>
                    <a:cubicBezTo>
                      <a:pt x="7700" y="863"/>
                      <a:pt x="5681" y="1"/>
                      <a:pt x="511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6" name="Google Shape;376;p1"/>
              <p:cNvSpPr/>
              <p:nvPr/>
            </p:nvSpPr>
            <p:spPr>
              <a:xfrm>
                <a:off x="914916" y="3731233"/>
                <a:ext cx="157634" cy="166737"/>
              </a:xfrm>
              <a:custGeom>
                <a:rect b="b" l="l" r="r" t="t"/>
                <a:pathLst>
                  <a:path extrusionOk="0" h="5202" w="4918">
                    <a:moveTo>
                      <a:pt x="2084" y="0"/>
                    </a:moveTo>
                    <a:cubicBezTo>
                      <a:pt x="2027" y="0"/>
                      <a:pt x="1986" y="10"/>
                      <a:pt x="1965" y="31"/>
                    </a:cubicBezTo>
                    <a:cubicBezTo>
                      <a:pt x="1762" y="234"/>
                      <a:pt x="0" y="3960"/>
                      <a:pt x="310" y="4032"/>
                    </a:cubicBezTo>
                    <a:cubicBezTo>
                      <a:pt x="310" y="4032"/>
                      <a:pt x="2901" y="5201"/>
                      <a:pt x="3328" y="5201"/>
                    </a:cubicBezTo>
                    <a:cubicBezTo>
                      <a:pt x="3355" y="5201"/>
                      <a:pt x="3373" y="5196"/>
                      <a:pt x="3381" y="5186"/>
                    </a:cubicBezTo>
                    <a:cubicBezTo>
                      <a:pt x="3536" y="5032"/>
                      <a:pt x="4917" y="1174"/>
                      <a:pt x="4679" y="984"/>
                    </a:cubicBezTo>
                    <a:cubicBezTo>
                      <a:pt x="4465" y="801"/>
                      <a:pt x="2607" y="0"/>
                      <a:pt x="208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7" name="Google Shape;377;p1"/>
              <p:cNvSpPr/>
              <p:nvPr/>
            </p:nvSpPr>
            <p:spPr>
              <a:xfrm>
                <a:off x="946969" y="3480094"/>
                <a:ext cx="214688" cy="301486"/>
              </a:xfrm>
              <a:custGeom>
                <a:rect b="b" l="l" r="r" t="t"/>
                <a:pathLst>
                  <a:path extrusionOk="0" h="9406" w="6698">
                    <a:moveTo>
                      <a:pt x="5030" y="0"/>
                    </a:moveTo>
                    <a:cubicBezTo>
                      <a:pt x="4970" y="0"/>
                      <a:pt x="4933" y="84"/>
                      <a:pt x="4929" y="270"/>
                    </a:cubicBezTo>
                    <a:cubicBezTo>
                      <a:pt x="4894" y="1627"/>
                      <a:pt x="1358" y="2354"/>
                      <a:pt x="596" y="5925"/>
                    </a:cubicBezTo>
                    <a:cubicBezTo>
                      <a:pt x="0" y="8711"/>
                      <a:pt x="1929" y="9045"/>
                      <a:pt x="1929" y="9045"/>
                    </a:cubicBezTo>
                    <a:cubicBezTo>
                      <a:pt x="2271" y="9294"/>
                      <a:pt x="2608" y="9405"/>
                      <a:pt x="2934" y="9405"/>
                    </a:cubicBezTo>
                    <a:cubicBezTo>
                      <a:pt x="4279" y="9405"/>
                      <a:pt x="5447" y="7509"/>
                      <a:pt x="6061" y="5497"/>
                    </a:cubicBezTo>
                    <a:cubicBezTo>
                      <a:pt x="6698" y="3339"/>
                      <a:pt x="5410" y="0"/>
                      <a:pt x="503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8" name="Google Shape;378;p1"/>
              <p:cNvSpPr/>
              <p:nvPr/>
            </p:nvSpPr>
            <p:spPr>
              <a:xfrm>
                <a:off x="1006492" y="3470639"/>
                <a:ext cx="148499" cy="201290"/>
              </a:xfrm>
              <a:custGeom>
                <a:rect b="b" l="l" r="r" t="t"/>
                <a:pathLst>
                  <a:path extrusionOk="0" h="6280" w="4633">
                    <a:moveTo>
                      <a:pt x="3262" y="0"/>
                    </a:moveTo>
                    <a:cubicBezTo>
                      <a:pt x="3044" y="0"/>
                      <a:pt x="2985" y="1135"/>
                      <a:pt x="2239" y="1625"/>
                    </a:cubicBezTo>
                    <a:cubicBezTo>
                      <a:pt x="1263" y="2244"/>
                      <a:pt x="191" y="3268"/>
                      <a:pt x="167" y="3506"/>
                    </a:cubicBezTo>
                    <a:cubicBezTo>
                      <a:pt x="167" y="3506"/>
                      <a:pt x="1" y="4030"/>
                      <a:pt x="215" y="4482"/>
                    </a:cubicBezTo>
                    <a:cubicBezTo>
                      <a:pt x="258" y="4573"/>
                      <a:pt x="310" y="4607"/>
                      <a:pt x="369" y="4607"/>
                    </a:cubicBezTo>
                    <a:cubicBezTo>
                      <a:pt x="550" y="4607"/>
                      <a:pt x="799" y="4287"/>
                      <a:pt x="1064" y="4287"/>
                    </a:cubicBezTo>
                    <a:cubicBezTo>
                      <a:pt x="1122" y="4287"/>
                      <a:pt x="1180" y="4302"/>
                      <a:pt x="1239" y="4339"/>
                    </a:cubicBezTo>
                    <a:cubicBezTo>
                      <a:pt x="1654" y="4612"/>
                      <a:pt x="1183" y="6280"/>
                      <a:pt x="2086" y="6280"/>
                    </a:cubicBezTo>
                    <a:cubicBezTo>
                      <a:pt x="2090" y="6280"/>
                      <a:pt x="2093" y="6280"/>
                      <a:pt x="2096" y="6280"/>
                    </a:cubicBezTo>
                    <a:cubicBezTo>
                      <a:pt x="2746" y="6270"/>
                      <a:pt x="3251" y="5063"/>
                      <a:pt x="3621" y="5063"/>
                    </a:cubicBezTo>
                    <a:cubicBezTo>
                      <a:pt x="3712" y="5063"/>
                      <a:pt x="3795" y="5135"/>
                      <a:pt x="3870" y="5316"/>
                    </a:cubicBezTo>
                    <a:cubicBezTo>
                      <a:pt x="4021" y="5650"/>
                      <a:pt x="4029" y="5963"/>
                      <a:pt x="4113" y="5963"/>
                    </a:cubicBezTo>
                    <a:cubicBezTo>
                      <a:pt x="4155" y="5963"/>
                      <a:pt x="4216" y="5886"/>
                      <a:pt x="4323" y="5697"/>
                    </a:cubicBezTo>
                    <a:cubicBezTo>
                      <a:pt x="4632" y="5137"/>
                      <a:pt x="4573" y="3018"/>
                      <a:pt x="4275" y="1922"/>
                    </a:cubicBezTo>
                    <a:cubicBezTo>
                      <a:pt x="3989" y="815"/>
                      <a:pt x="3561" y="196"/>
                      <a:pt x="3311" y="17"/>
                    </a:cubicBezTo>
                    <a:cubicBezTo>
                      <a:pt x="3293" y="6"/>
                      <a:pt x="3277" y="0"/>
                      <a:pt x="326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79" name="Google Shape;379;p1"/>
              <p:cNvSpPr/>
              <p:nvPr/>
            </p:nvSpPr>
            <p:spPr>
              <a:xfrm>
                <a:off x="422224" y="3564619"/>
                <a:ext cx="406842" cy="840705"/>
              </a:xfrm>
              <a:custGeom>
                <a:rect b="b" l="l" r="r" t="t"/>
                <a:pathLst>
                  <a:path extrusionOk="0" h="26229" w="12693">
                    <a:moveTo>
                      <a:pt x="1493" y="0"/>
                    </a:moveTo>
                    <a:cubicBezTo>
                      <a:pt x="1421" y="0"/>
                      <a:pt x="1356" y="13"/>
                      <a:pt x="1298" y="38"/>
                    </a:cubicBezTo>
                    <a:cubicBezTo>
                      <a:pt x="310" y="479"/>
                      <a:pt x="0" y="4467"/>
                      <a:pt x="310" y="6860"/>
                    </a:cubicBezTo>
                    <a:cubicBezTo>
                      <a:pt x="613" y="9207"/>
                      <a:pt x="6045" y="26228"/>
                      <a:pt x="6066" y="26228"/>
                    </a:cubicBezTo>
                    <a:cubicBezTo>
                      <a:pt x="6066" y="26228"/>
                      <a:pt x="6064" y="26222"/>
                      <a:pt x="6060" y="26208"/>
                    </a:cubicBezTo>
                    <a:cubicBezTo>
                      <a:pt x="6060" y="26208"/>
                      <a:pt x="12204" y="25863"/>
                      <a:pt x="12442" y="24410"/>
                    </a:cubicBezTo>
                    <a:cubicBezTo>
                      <a:pt x="12692" y="22946"/>
                      <a:pt x="7394" y="5955"/>
                      <a:pt x="6382" y="4467"/>
                    </a:cubicBezTo>
                    <a:cubicBezTo>
                      <a:pt x="5430" y="3045"/>
                      <a:pt x="2635" y="0"/>
                      <a:pt x="149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0" name="Google Shape;380;p1"/>
              <p:cNvSpPr/>
              <p:nvPr/>
            </p:nvSpPr>
            <p:spPr>
              <a:xfrm>
                <a:off x="448091" y="3737419"/>
                <a:ext cx="242060" cy="599189"/>
              </a:xfrm>
              <a:custGeom>
                <a:rect b="b" l="l" r="r" t="t"/>
                <a:pathLst>
                  <a:path extrusionOk="0" h="18694" w="7552">
                    <a:moveTo>
                      <a:pt x="1249" y="1"/>
                    </a:moveTo>
                    <a:cubicBezTo>
                      <a:pt x="663" y="1"/>
                      <a:pt x="1" y="292"/>
                      <a:pt x="169" y="886"/>
                    </a:cubicBezTo>
                    <a:cubicBezTo>
                      <a:pt x="169" y="886"/>
                      <a:pt x="5753" y="18352"/>
                      <a:pt x="6051" y="18626"/>
                    </a:cubicBezTo>
                    <a:cubicBezTo>
                      <a:pt x="6099" y="18674"/>
                      <a:pt x="6172" y="18694"/>
                      <a:pt x="6261" y="18694"/>
                    </a:cubicBezTo>
                    <a:cubicBezTo>
                      <a:pt x="6708" y="18694"/>
                      <a:pt x="7551" y="18197"/>
                      <a:pt x="7551" y="18197"/>
                    </a:cubicBezTo>
                    <a:cubicBezTo>
                      <a:pt x="7551" y="18197"/>
                      <a:pt x="2241" y="898"/>
                      <a:pt x="2039" y="338"/>
                    </a:cubicBezTo>
                    <a:cubicBezTo>
                      <a:pt x="1952" y="114"/>
                      <a:pt x="1615" y="1"/>
                      <a:pt x="1249" y="1"/>
                    </a:cubicBezTo>
                    <a:close/>
                  </a:path>
                </a:pathLst>
              </a:custGeom>
              <a:solidFill>
                <a:srgbClr val="695D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1" name="Google Shape;381;p1"/>
              <p:cNvSpPr/>
              <p:nvPr/>
            </p:nvSpPr>
            <p:spPr>
              <a:xfrm>
                <a:off x="546687" y="3705077"/>
                <a:ext cx="237733" cy="606529"/>
              </a:xfrm>
              <a:custGeom>
                <a:rect b="b" l="l" r="r" t="t"/>
                <a:pathLst>
                  <a:path extrusionOk="0" h="18923" w="7417">
                    <a:moveTo>
                      <a:pt x="1256" y="1"/>
                    </a:moveTo>
                    <a:cubicBezTo>
                      <a:pt x="670" y="1"/>
                      <a:pt x="0" y="294"/>
                      <a:pt x="177" y="883"/>
                    </a:cubicBezTo>
                    <a:cubicBezTo>
                      <a:pt x="177" y="883"/>
                      <a:pt x="5702" y="18552"/>
                      <a:pt x="5987" y="18849"/>
                    </a:cubicBezTo>
                    <a:cubicBezTo>
                      <a:pt x="6037" y="18901"/>
                      <a:pt x="6116" y="18923"/>
                      <a:pt x="6212" y="18923"/>
                    </a:cubicBezTo>
                    <a:cubicBezTo>
                      <a:pt x="6643" y="18923"/>
                      <a:pt x="7416" y="18492"/>
                      <a:pt x="7416" y="18492"/>
                    </a:cubicBezTo>
                    <a:cubicBezTo>
                      <a:pt x="7416" y="18492"/>
                      <a:pt x="2249" y="919"/>
                      <a:pt x="2023" y="335"/>
                    </a:cubicBezTo>
                    <a:cubicBezTo>
                      <a:pt x="1945" y="112"/>
                      <a:pt x="1617" y="1"/>
                      <a:pt x="1256" y="1"/>
                    </a:cubicBezTo>
                    <a:close/>
                  </a:path>
                </a:pathLst>
              </a:custGeom>
              <a:solidFill>
                <a:srgbClr val="695D7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2" name="Google Shape;382;p1"/>
              <p:cNvSpPr/>
              <p:nvPr/>
            </p:nvSpPr>
            <p:spPr>
              <a:xfrm>
                <a:off x="416486" y="3521347"/>
                <a:ext cx="232156" cy="292639"/>
              </a:xfrm>
              <a:custGeom>
                <a:rect b="b" l="l" r="r" t="t"/>
                <a:pathLst>
                  <a:path extrusionOk="0" h="9130" w="7243">
                    <a:moveTo>
                      <a:pt x="1522" y="0"/>
                    </a:moveTo>
                    <a:cubicBezTo>
                      <a:pt x="1477" y="0"/>
                      <a:pt x="1434" y="6"/>
                      <a:pt x="1394" y="19"/>
                    </a:cubicBezTo>
                    <a:cubicBezTo>
                      <a:pt x="1" y="459"/>
                      <a:pt x="286" y="8687"/>
                      <a:pt x="560" y="8948"/>
                    </a:cubicBezTo>
                    <a:cubicBezTo>
                      <a:pt x="566" y="8954"/>
                      <a:pt x="573" y="8956"/>
                      <a:pt x="580" y="8956"/>
                    </a:cubicBezTo>
                    <a:cubicBezTo>
                      <a:pt x="706" y="8956"/>
                      <a:pt x="1031" y="8223"/>
                      <a:pt x="1144" y="7627"/>
                    </a:cubicBezTo>
                    <a:cubicBezTo>
                      <a:pt x="1146" y="7612"/>
                      <a:pt x="1151" y="7605"/>
                      <a:pt x="1157" y="7605"/>
                    </a:cubicBezTo>
                    <a:cubicBezTo>
                      <a:pt x="1231" y="7605"/>
                      <a:pt x="1543" y="8583"/>
                      <a:pt x="1906" y="9056"/>
                    </a:cubicBezTo>
                    <a:cubicBezTo>
                      <a:pt x="1943" y="9106"/>
                      <a:pt x="1980" y="9129"/>
                      <a:pt x="2014" y="9129"/>
                    </a:cubicBezTo>
                    <a:cubicBezTo>
                      <a:pt x="2329" y="9129"/>
                      <a:pt x="2513" y="7246"/>
                      <a:pt x="2513" y="7246"/>
                    </a:cubicBezTo>
                    <a:cubicBezTo>
                      <a:pt x="2513" y="7246"/>
                      <a:pt x="3259" y="8546"/>
                      <a:pt x="3727" y="8546"/>
                    </a:cubicBezTo>
                    <a:cubicBezTo>
                      <a:pt x="3739" y="8546"/>
                      <a:pt x="3751" y="8545"/>
                      <a:pt x="3763" y="8544"/>
                    </a:cubicBezTo>
                    <a:cubicBezTo>
                      <a:pt x="4226" y="8461"/>
                      <a:pt x="3872" y="6555"/>
                      <a:pt x="4071" y="6555"/>
                    </a:cubicBezTo>
                    <a:lnTo>
                      <a:pt x="4071" y="6555"/>
                    </a:lnTo>
                    <a:cubicBezTo>
                      <a:pt x="4071" y="6555"/>
                      <a:pt x="4072" y="6555"/>
                      <a:pt x="4072" y="6555"/>
                    </a:cubicBezTo>
                    <a:cubicBezTo>
                      <a:pt x="4141" y="6555"/>
                      <a:pt x="5139" y="7824"/>
                      <a:pt x="5632" y="7824"/>
                    </a:cubicBezTo>
                    <a:cubicBezTo>
                      <a:pt x="5907" y="7824"/>
                      <a:pt x="6024" y="7431"/>
                      <a:pt x="5739" y="6210"/>
                    </a:cubicBezTo>
                    <a:cubicBezTo>
                      <a:pt x="5723" y="6126"/>
                      <a:pt x="5741" y="6091"/>
                      <a:pt x="5786" y="6091"/>
                    </a:cubicBezTo>
                    <a:cubicBezTo>
                      <a:pt x="6021" y="6091"/>
                      <a:pt x="6981" y="7088"/>
                      <a:pt x="7185" y="7088"/>
                    </a:cubicBezTo>
                    <a:cubicBezTo>
                      <a:pt x="7243" y="7088"/>
                      <a:pt x="7240" y="7009"/>
                      <a:pt x="7144" y="6805"/>
                    </a:cubicBezTo>
                    <a:cubicBezTo>
                      <a:pt x="7144" y="6805"/>
                      <a:pt x="3046" y="0"/>
                      <a:pt x="152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3" name="Google Shape;383;p1"/>
              <p:cNvSpPr/>
              <p:nvPr/>
            </p:nvSpPr>
            <p:spPr>
              <a:xfrm>
                <a:off x="428698" y="3479197"/>
                <a:ext cx="116415" cy="154974"/>
              </a:xfrm>
              <a:custGeom>
                <a:rect b="b" l="l" r="r" t="t"/>
                <a:pathLst>
                  <a:path extrusionOk="0" h="4835" w="3632">
                    <a:moveTo>
                      <a:pt x="690" y="0"/>
                    </a:moveTo>
                    <a:cubicBezTo>
                      <a:pt x="274" y="0"/>
                      <a:pt x="1" y="4834"/>
                      <a:pt x="1" y="4834"/>
                    </a:cubicBezTo>
                    <a:lnTo>
                      <a:pt x="3632" y="3525"/>
                    </a:lnTo>
                    <a:cubicBezTo>
                      <a:pt x="3632" y="3525"/>
                      <a:pt x="1108" y="12"/>
                      <a:pt x="691" y="0"/>
                    </a:cubicBezTo>
                    <a:cubicBezTo>
                      <a:pt x="691" y="0"/>
                      <a:pt x="690" y="0"/>
                      <a:pt x="69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4" name="Google Shape;384;p1"/>
              <p:cNvSpPr/>
              <p:nvPr/>
            </p:nvSpPr>
            <p:spPr>
              <a:xfrm>
                <a:off x="598517" y="4285211"/>
                <a:ext cx="249625" cy="191994"/>
              </a:xfrm>
              <a:custGeom>
                <a:rect b="b" l="l" r="r" t="t"/>
                <a:pathLst>
                  <a:path extrusionOk="0" h="5990" w="7788">
                    <a:moveTo>
                      <a:pt x="6633" y="0"/>
                    </a:moveTo>
                    <a:cubicBezTo>
                      <a:pt x="6633" y="0"/>
                      <a:pt x="1" y="1727"/>
                      <a:pt x="1" y="1941"/>
                    </a:cubicBezTo>
                    <a:cubicBezTo>
                      <a:pt x="1" y="2143"/>
                      <a:pt x="1096" y="5989"/>
                      <a:pt x="1299" y="5989"/>
                    </a:cubicBezTo>
                    <a:cubicBezTo>
                      <a:pt x="1513" y="5989"/>
                      <a:pt x="7728" y="4322"/>
                      <a:pt x="7764" y="3965"/>
                    </a:cubicBezTo>
                    <a:cubicBezTo>
                      <a:pt x="7788" y="3608"/>
                      <a:pt x="6633" y="0"/>
                      <a:pt x="6633" y="0"/>
                    </a:cubicBezTo>
                    <a:close/>
                  </a:path>
                </a:pathLst>
              </a:custGeom>
              <a:solidFill>
                <a:srgbClr val="3E2F4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5" name="Google Shape;385;p1"/>
              <p:cNvSpPr/>
              <p:nvPr/>
            </p:nvSpPr>
            <p:spPr>
              <a:xfrm>
                <a:off x="595504" y="4275659"/>
                <a:ext cx="224400" cy="98529"/>
              </a:xfrm>
              <a:custGeom>
                <a:rect b="b" l="l" r="r" t="t"/>
                <a:pathLst>
                  <a:path extrusionOk="0" h="3074" w="7001">
                    <a:moveTo>
                      <a:pt x="6643" y="1"/>
                    </a:moveTo>
                    <a:cubicBezTo>
                      <a:pt x="6643" y="1"/>
                      <a:pt x="83" y="1929"/>
                      <a:pt x="35" y="2001"/>
                    </a:cubicBezTo>
                    <a:cubicBezTo>
                      <a:pt x="0" y="2071"/>
                      <a:pt x="227" y="3074"/>
                      <a:pt x="415" y="3074"/>
                    </a:cubicBezTo>
                    <a:cubicBezTo>
                      <a:pt x="420" y="3074"/>
                      <a:pt x="424" y="3073"/>
                      <a:pt x="428" y="3072"/>
                    </a:cubicBezTo>
                    <a:cubicBezTo>
                      <a:pt x="619" y="3025"/>
                      <a:pt x="6798" y="1215"/>
                      <a:pt x="6905" y="1096"/>
                    </a:cubicBezTo>
                    <a:cubicBezTo>
                      <a:pt x="7000" y="977"/>
                      <a:pt x="6643" y="1"/>
                      <a:pt x="6643" y="1"/>
                    </a:cubicBezTo>
                    <a:close/>
                  </a:path>
                </a:pathLst>
              </a:custGeom>
              <a:solidFill>
                <a:srgbClr val="F0D7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6" name="Google Shape;386;p1"/>
              <p:cNvSpPr/>
              <p:nvPr/>
            </p:nvSpPr>
            <p:spPr>
              <a:xfrm>
                <a:off x="416871" y="3955799"/>
                <a:ext cx="698007" cy="953882"/>
              </a:xfrm>
              <a:custGeom>
                <a:rect b="b" l="l" r="r" t="t"/>
                <a:pathLst>
                  <a:path extrusionOk="0" h="29760" w="21777">
                    <a:moveTo>
                      <a:pt x="16291" y="1"/>
                    </a:moveTo>
                    <a:cubicBezTo>
                      <a:pt x="10984" y="1"/>
                      <a:pt x="1251" y="800"/>
                      <a:pt x="1251" y="800"/>
                    </a:cubicBezTo>
                    <a:cubicBezTo>
                      <a:pt x="0" y="919"/>
                      <a:pt x="167" y="16040"/>
                      <a:pt x="4513" y="18088"/>
                    </a:cubicBezTo>
                    <a:cubicBezTo>
                      <a:pt x="8859" y="20112"/>
                      <a:pt x="9704" y="21255"/>
                      <a:pt x="9752" y="23350"/>
                    </a:cubicBezTo>
                    <a:cubicBezTo>
                      <a:pt x="9799" y="25446"/>
                      <a:pt x="5418" y="27946"/>
                      <a:pt x="6489" y="28875"/>
                    </a:cubicBezTo>
                    <a:cubicBezTo>
                      <a:pt x="7089" y="29394"/>
                      <a:pt x="9005" y="29760"/>
                      <a:pt x="11121" y="29760"/>
                    </a:cubicBezTo>
                    <a:cubicBezTo>
                      <a:pt x="12743" y="29760"/>
                      <a:pt x="14482" y="29545"/>
                      <a:pt x="15836" y="29018"/>
                    </a:cubicBezTo>
                    <a:cubicBezTo>
                      <a:pt x="18967" y="27815"/>
                      <a:pt x="13466" y="26553"/>
                      <a:pt x="13324" y="23600"/>
                    </a:cubicBezTo>
                    <a:cubicBezTo>
                      <a:pt x="13169" y="20659"/>
                      <a:pt x="13264" y="19397"/>
                      <a:pt x="17515" y="17111"/>
                    </a:cubicBezTo>
                    <a:cubicBezTo>
                      <a:pt x="21777" y="14837"/>
                      <a:pt x="20182" y="1419"/>
                      <a:pt x="19634" y="371"/>
                    </a:cubicBezTo>
                    <a:cubicBezTo>
                      <a:pt x="19491" y="101"/>
                      <a:pt x="18168" y="1"/>
                      <a:pt x="1629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7" name="Google Shape;387;p1"/>
              <p:cNvSpPr/>
              <p:nvPr/>
            </p:nvSpPr>
            <p:spPr>
              <a:xfrm>
                <a:off x="192850" y="4086352"/>
                <a:ext cx="582779" cy="558996"/>
              </a:xfrm>
              <a:custGeom>
                <a:rect b="b" l="l" r="r" t="t"/>
                <a:pathLst>
                  <a:path extrusionOk="0" h="17440" w="18182">
                    <a:moveTo>
                      <a:pt x="9768" y="1"/>
                    </a:moveTo>
                    <a:cubicBezTo>
                      <a:pt x="7880" y="1"/>
                      <a:pt x="3744" y="367"/>
                      <a:pt x="2275" y="3442"/>
                    </a:cubicBezTo>
                    <a:cubicBezTo>
                      <a:pt x="0" y="8193"/>
                      <a:pt x="2525" y="11729"/>
                      <a:pt x="6454" y="13765"/>
                    </a:cubicBezTo>
                    <a:cubicBezTo>
                      <a:pt x="10383" y="15813"/>
                      <a:pt x="16455" y="14955"/>
                      <a:pt x="17229" y="16836"/>
                    </a:cubicBezTo>
                    <a:cubicBezTo>
                      <a:pt x="17406" y="17264"/>
                      <a:pt x="17578" y="17440"/>
                      <a:pt x="17713" y="17440"/>
                    </a:cubicBezTo>
                    <a:cubicBezTo>
                      <a:pt x="18165" y="17440"/>
                      <a:pt x="18181" y="15438"/>
                      <a:pt x="16455" y="14336"/>
                    </a:cubicBezTo>
                    <a:cubicBezTo>
                      <a:pt x="14228" y="12907"/>
                      <a:pt x="5275" y="12122"/>
                      <a:pt x="4668" y="7502"/>
                    </a:cubicBezTo>
                    <a:cubicBezTo>
                      <a:pt x="4227" y="4109"/>
                      <a:pt x="8371" y="3549"/>
                      <a:pt x="9740" y="3525"/>
                    </a:cubicBezTo>
                    <a:cubicBezTo>
                      <a:pt x="11097" y="3502"/>
                      <a:pt x="10728" y="37"/>
                      <a:pt x="10728" y="37"/>
                    </a:cubicBezTo>
                    <a:cubicBezTo>
                      <a:pt x="10728" y="37"/>
                      <a:pt x="10358" y="1"/>
                      <a:pt x="976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8" name="Google Shape;388;p1"/>
              <p:cNvSpPr/>
              <p:nvPr/>
            </p:nvSpPr>
            <p:spPr>
              <a:xfrm>
                <a:off x="751251" y="4077377"/>
                <a:ext cx="573547" cy="568227"/>
              </a:xfrm>
              <a:custGeom>
                <a:rect b="b" l="l" r="r" t="t"/>
                <a:pathLst>
                  <a:path extrusionOk="0" h="17728" w="17894">
                    <a:moveTo>
                      <a:pt x="8357" y="1"/>
                    </a:moveTo>
                    <a:cubicBezTo>
                      <a:pt x="7473" y="1"/>
                      <a:pt x="6880" y="79"/>
                      <a:pt x="6880" y="79"/>
                    </a:cubicBezTo>
                    <a:cubicBezTo>
                      <a:pt x="6880" y="79"/>
                      <a:pt x="6632" y="3532"/>
                      <a:pt x="7985" y="3532"/>
                    </a:cubicBezTo>
                    <a:cubicBezTo>
                      <a:pt x="7990" y="3532"/>
                      <a:pt x="7995" y="3532"/>
                      <a:pt x="7999" y="3531"/>
                    </a:cubicBezTo>
                    <a:cubicBezTo>
                      <a:pt x="8048" y="3530"/>
                      <a:pt x="8099" y="3529"/>
                      <a:pt x="8155" y="3529"/>
                    </a:cubicBezTo>
                    <a:cubicBezTo>
                      <a:pt x="9640" y="3529"/>
                      <a:pt x="13524" y="4035"/>
                      <a:pt x="13202" y="7318"/>
                    </a:cubicBezTo>
                    <a:cubicBezTo>
                      <a:pt x="12762" y="11949"/>
                      <a:pt x="3844" y="13068"/>
                      <a:pt x="1665" y="14569"/>
                    </a:cubicBezTo>
                    <a:cubicBezTo>
                      <a:pt x="0" y="15730"/>
                      <a:pt x="78" y="17728"/>
                      <a:pt x="522" y="17728"/>
                    </a:cubicBezTo>
                    <a:cubicBezTo>
                      <a:pt x="656" y="17728"/>
                      <a:pt x="824" y="17546"/>
                      <a:pt x="987" y="17105"/>
                    </a:cubicBezTo>
                    <a:cubicBezTo>
                      <a:pt x="1689" y="15200"/>
                      <a:pt x="7785" y="15819"/>
                      <a:pt x="11643" y="13652"/>
                    </a:cubicBezTo>
                    <a:cubicBezTo>
                      <a:pt x="15500" y="11497"/>
                      <a:pt x="17893" y="7853"/>
                      <a:pt x="15453" y="3186"/>
                    </a:cubicBezTo>
                    <a:cubicBezTo>
                      <a:pt x="14006" y="418"/>
                      <a:pt x="10401" y="1"/>
                      <a:pt x="835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89" name="Google Shape;389;p1"/>
              <p:cNvSpPr/>
              <p:nvPr/>
            </p:nvSpPr>
            <p:spPr>
              <a:xfrm>
                <a:off x="589735" y="4086480"/>
                <a:ext cx="326711" cy="333186"/>
              </a:xfrm>
              <a:custGeom>
                <a:rect b="b" l="l" r="r" t="t"/>
                <a:pathLst>
                  <a:path extrusionOk="0" h="10395" w="10193">
                    <a:moveTo>
                      <a:pt x="4200" y="1"/>
                    </a:moveTo>
                    <a:cubicBezTo>
                      <a:pt x="3546" y="1"/>
                      <a:pt x="3239" y="3843"/>
                      <a:pt x="3239" y="3843"/>
                    </a:cubicBezTo>
                    <a:cubicBezTo>
                      <a:pt x="3239" y="3843"/>
                      <a:pt x="1" y="4629"/>
                      <a:pt x="1" y="5248"/>
                    </a:cubicBezTo>
                    <a:cubicBezTo>
                      <a:pt x="13" y="5891"/>
                      <a:pt x="2144" y="7319"/>
                      <a:pt x="2144" y="7319"/>
                    </a:cubicBezTo>
                    <a:cubicBezTo>
                      <a:pt x="2144" y="7319"/>
                      <a:pt x="1561" y="10070"/>
                      <a:pt x="2096" y="10367"/>
                    </a:cubicBezTo>
                    <a:cubicBezTo>
                      <a:pt x="2130" y="10386"/>
                      <a:pt x="2172" y="10395"/>
                      <a:pt x="2221" y="10395"/>
                    </a:cubicBezTo>
                    <a:cubicBezTo>
                      <a:pt x="2957" y="10395"/>
                      <a:pt x="5323" y="8427"/>
                      <a:pt x="5323" y="8427"/>
                    </a:cubicBezTo>
                    <a:cubicBezTo>
                      <a:pt x="5323" y="8427"/>
                      <a:pt x="7560" y="9889"/>
                      <a:pt x="8520" y="9889"/>
                    </a:cubicBezTo>
                    <a:cubicBezTo>
                      <a:pt x="8676" y="9889"/>
                      <a:pt x="8798" y="9850"/>
                      <a:pt x="8871" y="9760"/>
                    </a:cubicBezTo>
                    <a:cubicBezTo>
                      <a:pt x="9371" y="9117"/>
                      <a:pt x="7990" y="6379"/>
                      <a:pt x="7990" y="6379"/>
                    </a:cubicBezTo>
                    <a:cubicBezTo>
                      <a:pt x="7990" y="6379"/>
                      <a:pt x="10193" y="4248"/>
                      <a:pt x="9967" y="3819"/>
                    </a:cubicBezTo>
                    <a:cubicBezTo>
                      <a:pt x="9740" y="3414"/>
                      <a:pt x="6490" y="3367"/>
                      <a:pt x="6490" y="3367"/>
                    </a:cubicBezTo>
                    <a:cubicBezTo>
                      <a:pt x="6490" y="3367"/>
                      <a:pt x="5073" y="545"/>
                      <a:pt x="4323" y="45"/>
                    </a:cubicBezTo>
                    <a:cubicBezTo>
                      <a:pt x="4281" y="15"/>
                      <a:pt x="4240" y="1"/>
                      <a:pt x="4200"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0" name="Google Shape;390;p1"/>
              <p:cNvSpPr/>
              <p:nvPr/>
            </p:nvSpPr>
            <p:spPr>
              <a:xfrm>
                <a:off x="964021" y="4005994"/>
                <a:ext cx="76766" cy="259593"/>
              </a:xfrm>
              <a:custGeom>
                <a:rect b="b" l="l" r="r" t="t"/>
                <a:pathLst>
                  <a:path extrusionOk="0" h="8099" w="2395">
                    <a:moveTo>
                      <a:pt x="687" y="0"/>
                    </a:moveTo>
                    <a:cubicBezTo>
                      <a:pt x="200" y="0"/>
                      <a:pt x="0" y="397"/>
                      <a:pt x="64" y="841"/>
                    </a:cubicBezTo>
                    <a:cubicBezTo>
                      <a:pt x="64" y="841"/>
                      <a:pt x="683" y="5139"/>
                      <a:pt x="802" y="7271"/>
                    </a:cubicBezTo>
                    <a:cubicBezTo>
                      <a:pt x="834" y="7842"/>
                      <a:pt x="975" y="8099"/>
                      <a:pt x="1153" y="8099"/>
                    </a:cubicBezTo>
                    <a:cubicBezTo>
                      <a:pt x="1639" y="8099"/>
                      <a:pt x="2395" y="6193"/>
                      <a:pt x="1933" y="3580"/>
                    </a:cubicBezTo>
                    <a:cubicBezTo>
                      <a:pt x="1314" y="8"/>
                      <a:pt x="1504" y="139"/>
                      <a:pt x="885" y="20"/>
                    </a:cubicBezTo>
                    <a:cubicBezTo>
                      <a:pt x="814" y="6"/>
                      <a:pt x="748" y="0"/>
                      <a:pt x="687"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1" name="Google Shape;391;p1"/>
              <p:cNvSpPr/>
              <p:nvPr/>
            </p:nvSpPr>
            <p:spPr>
              <a:xfrm>
                <a:off x="952963" y="4289282"/>
                <a:ext cx="76830" cy="173821"/>
              </a:xfrm>
              <a:custGeom>
                <a:rect b="b" l="l" r="r" t="t"/>
                <a:pathLst>
                  <a:path extrusionOk="0" h="5423" w="2397">
                    <a:moveTo>
                      <a:pt x="1750" y="0"/>
                    </a:moveTo>
                    <a:cubicBezTo>
                      <a:pt x="1544" y="0"/>
                      <a:pt x="1359" y="173"/>
                      <a:pt x="1325" y="552"/>
                    </a:cubicBezTo>
                    <a:cubicBezTo>
                      <a:pt x="1269" y="1426"/>
                      <a:pt x="0" y="5422"/>
                      <a:pt x="735" y="5422"/>
                    </a:cubicBezTo>
                    <a:cubicBezTo>
                      <a:pt x="781" y="5422"/>
                      <a:pt x="834" y="5407"/>
                      <a:pt x="897" y="5374"/>
                    </a:cubicBezTo>
                    <a:cubicBezTo>
                      <a:pt x="1968" y="4802"/>
                      <a:pt x="2397" y="992"/>
                      <a:pt x="2397" y="992"/>
                    </a:cubicBezTo>
                    <a:cubicBezTo>
                      <a:pt x="2397" y="365"/>
                      <a:pt x="2050" y="0"/>
                      <a:pt x="175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392" name="Google Shape;392;p1"/>
            <p:cNvGrpSpPr/>
            <p:nvPr/>
          </p:nvGrpSpPr>
          <p:grpSpPr>
            <a:xfrm>
              <a:off x="16163" y="4745561"/>
              <a:ext cx="1260144" cy="336199"/>
              <a:chOff x="7827651" y="4820448"/>
              <a:chExt cx="1260144" cy="336199"/>
            </a:xfrm>
          </p:grpSpPr>
          <p:sp>
            <p:nvSpPr>
              <p:cNvPr id="393" name="Google Shape;393;p1"/>
              <p:cNvSpPr/>
              <p:nvPr/>
            </p:nvSpPr>
            <p:spPr>
              <a:xfrm>
                <a:off x="7827651" y="4821121"/>
                <a:ext cx="1260144" cy="335526"/>
              </a:xfrm>
              <a:custGeom>
                <a:rect b="b" l="l" r="r" t="t"/>
                <a:pathLst>
                  <a:path extrusionOk="0" h="10468" w="39315">
                    <a:moveTo>
                      <a:pt x="24492" y="1"/>
                    </a:moveTo>
                    <a:cubicBezTo>
                      <a:pt x="17768" y="1"/>
                      <a:pt x="10462" y="142"/>
                      <a:pt x="7418" y="615"/>
                    </a:cubicBezTo>
                    <a:cubicBezTo>
                      <a:pt x="1262" y="1568"/>
                      <a:pt x="0" y="9283"/>
                      <a:pt x="7370" y="10235"/>
                    </a:cubicBezTo>
                    <a:cubicBezTo>
                      <a:pt x="8701" y="10405"/>
                      <a:pt x="11366" y="10467"/>
                      <a:pt x="14587" y="10467"/>
                    </a:cubicBezTo>
                    <a:cubicBezTo>
                      <a:pt x="23841" y="10467"/>
                      <a:pt x="37684" y="9950"/>
                      <a:pt x="37684" y="9950"/>
                    </a:cubicBezTo>
                    <a:cubicBezTo>
                      <a:pt x="38696" y="9950"/>
                      <a:pt x="39315" y="413"/>
                      <a:pt x="38100" y="234"/>
                    </a:cubicBezTo>
                    <a:cubicBezTo>
                      <a:pt x="37490" y="144"/>
                      <a:pt x="31288" y="1"/>
                      <a:pt x="24492" y="1"/>
                    </a:cubicBezTo>
                    <a:close/>
                  </a:path>
                </a:pathLst>
              </a:custGeom>
              <a:solidFill>
                <a:srgbClr val="D37D9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4" name="Google Shape;394;p1"/>
              <p:cNvSpPr/>
              <p:nvPr/>
            </p:nvSpPr>
            <p:spPr>
              <a:xfrm>
                <a:off x="7932209" y="4881478"/>
                <a:ext cx="1154820" cy="201610"/>
              </a:xfrm>
              <a:custGeom>
                <a:rect b="b" l="l" r="r" t="t"/>
                <a:pathLst>
                  <a:path extrusionOk="0" h="6290" w="36029">
                    <a:moveTo>
                      <a:pt x="16198" y="0"/>
                    </a:moveTo>
                    <a:cubicBezTo>
                      <a:pt x="11963" y="0"/>
                      <a:pt x="8193" y="69"/>
                      <a:pt x="6406" y="268"/>
                    </a:cubicBezTo>
                    <a:cubicBezTo>
                      <a:pt x="1156" y="852"/>
                      <a:pt x="1" y="5424"/>
                      <a:pt x="6287" y="5995"/>
                    </a:cubicBezTo>
                    <a:cubicBezTo>
                      <a:pt x="8976" y="6241"/>
                      <a:pt x="18846" y="6289"/>
                      <a:pt x="26185" y="6289"/>
                    </a:cubicBezTo>
                    <a:cubicBezTo>
                      <a:pt x="30934" y="6289"/>
                      <a:pt x="34624" y="6269"/>
                      <a:pt x="34624" y="6269"/>
                    </a:cubicBezTo>
                    <a:cubicBezTo>
                      <a:pt x="35505" y="6269"/>
                      <a:pt x="36029" y="459"/>
                      <a:pt x="34981" y="328"/>
                    </a:cubicBezTo>
                    <a:cubicBezTo>
                      <a:pt x="34291" y="257"/>
                      <a:pt x="24378" y="0"/>
                      <a:pt x="16198" y="0"/>
                    </a:cubicBezTo>
                    <a:close/>
                  </a:path>
                </a:pathLst>
              </a:custGeom>
              <a:solidFill>
                <a:srgbClr val="FDFBE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5" name="Google Shape;395;p1"/>
              <p:cNvSpPr/>
              <p:nvPr/>
            </p:nvSpPr>
            <p:spPr>
              <a:xfrm>
                <a:off x="8026093" y="4921737"/>
                <a:ext cx="1048726" cy="17597"/>
              </a:xfrm>
              <a:custGeom>
                <a:rect b="b" l="l" r="r" t="t"/>
                <a:pathLst>
                  <a:path extrusionOk="0" h="549" w="32719">
                    <a:moveTo>
                      <a:pt x="12" y="0"/>
                    </a:moveTo>
                    <a:lnTo>
                      <a:pt x="1" y="393"/>
                    </a:lnTo>
                    <a:cubicBezTo>
                      <a:pt x="72" y="393"/>
                      <a:pt x="6263" y="548"/>
                      <a:pt x="11216" y="548"/>
                    </a:cubicBezTo>
                    <a:cubicBezTo>
                      <a:pt x="12455" y="548"/>
                      <a:pt x="13633" y="536"/>
                      <a:pt x="14621" y="512"/>
                    </a:cubicBezTo>
                    <a:cubicBezTo>
                      <a:pt x="16237" y="473"/>
                      <a:pt x="18770" y="459"/>
                      <a:pt x="21435" y="459"/>
                    </a:cubicBezTo>
                    <a:cubicBezTo>
                      <a:pt x="26766" y="459"/>
                      <a:pt x="32624" y="512"/>
                      <a:pt x="32719" y="512"/>
                    </a:cubicBezTo>
                    <a:lnTo>
                      <a:pt x="32719" y="119"/>
                    </a:lnTo>
                    <a:cubicBezTo>
                      <a:pt x="32624" y="119"/>
                      <a:pt x="26761" y="67"/>
                      <a:pt x="21423" y="67"/>
                    </a:cubicBezTo>
                    <a:cubicBezTo>
                      <a:pt x="18754" y="67"/>
                      <a:pt x="16217" y="80"/>
                      <a:pt x="14598" y="119"/>
                    </a:cubicBezTo>
                    <a:cubicBezTo>
                      <a:pt x="13631" y="143"/>
                      <a:pt x="12472" y="153"/>
                      <a:pt x="11235" y="153"/>
                    </a:cubicBezTo>
                    <a:cubicBezTo>
                      <a:pt x="6288" y="153"/>
                      <a:pt x="98" y="0"/>
                      <a:pt x="12" y="0"/>
                    </a:cubicBezTo>
                    <a:close/>
                  </a:path>
                </a:pathLst>
              </a:custGeom>
              <a:solidFill>
                <a:srgbClr val="DED3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6" name="Google Shape;396;p1"/>
              <p:cNvSpPr/>
              <p:nvPr/>
            </p:nvSpPr>
            <p:spPr>
              <a:xfrm>
                <a:off x="7995578" y="4977830"/>
                <a:ext cx="1082317" cy="21026"/>
              </a:xfrm>
              <a:custGeom>
                <a:rect b="b" l="l" r="r" t="t"/>
                <a:pathLst>
                  <a:path extrusionOk="0" h="656" w="33767">
                    <a:moveTo>
                      <a:pt x="12" y="1"/>
                    </a:moveTo>
                    <a:lnTo>
                      <a:pt x="0" y="405"/>
                    </a:lnTo>
                    <a:cubicBezTo>
                      <a:pt x="72" y="405"/>
                      <a:pt x="6072" y="655"/>
                      <a:pt x="11573" y="655"/>
                    </a:cubicBezTo>
                    <a:cubicBezTo>
                      <a:pt x="12502" y="655"/>
                      <a:pt x="13407" y="644"/>
                      <a:pt x="14276" y="644"/>
                    </a:cubicBezTo>
                    <a:cubicBezTo>
                      <a:pt x="20265" y="524"/>
                      <a:pt x="33635" y="524"/>
                      <a:pt x="33766" y="524"/>
                    </a:cubicBezTo>
                    <a:lnTo>
                      <a:pt x="33766" y="120"/>
                    </a:lnTo>
                    <a:cubicBezTo>
                      <a:pt x="33635" y="120"/>
                      <a:pt x="20265" y="120"/>
                      <a:pt x="14252" y="239"/>
                    </a:cubicBezTo>
                    <a:cubicBezTo>
                      <a:pt x="13447" y="253"/>
                      <a:pt x="12604" y="259"/>
                      <a:pt x="11745" y="259"/>
                    </a:cubicBezTo>
                    <a:cubicBezTo>
                      <a:pt x="6215" y="259"/>
                      <a:pt x="84" y="1"/>
                      <a:pt x="12" y="1"/>
                    </a:cubicBezTo>
                    <a:close/>
                  </a:path>
                </a:pathLst>
              </a:custGeom>
              <a:solidFill>
                <a:srgbClr val="DED3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7" name="Google Shape;397;p1"/>
              <p:cNvSpPr/>
              <p:nvPr/>
            </p:nvSpPr>
            <p:spPr>
              <a:xfrm>
                <a:off x="8010836" y="5025910"/>
                <a:ext cx="1052155" cy="27886"/>
              </a:xfrm>
              <a:custGeom>
                <a:rect b="b" l="l" r="r" t="t"/>
                <a:pathLst>
                  <a:path extrusionOk="0" h="870" w="32826">
                    <a:moveTo>
                      <a:pt x="0" y="1"/>
                    </a:moveTo>
                    <a:lnTo>
                      <a:pt x="0" y="406"/>
                    </a:lnTo>
                    <a:cubicBezTo>
                      <a:pt x="131" y="417"/>
                      <a:pt x="13228" y="537"/>
                      <a:pt x="16919" y="763"/>
                    </a:cubicBezTo>
                    <a:cubicBezTo>
                      <a:pt x="18169" y="834"/>
                      <a:pt x="20348" y="870"/>
                      <a:pt x="22706" y="870"/>
                    </a:cubicBezTo>
                    <a:cubicBezTo>
                      <a:pt x="27385" y="870"/>
                      <a:pt x="32754" y="763"/>
                      <a:pt x="32826" y="763"/>
                    </a:cubicBezTo>
                    <a:lnTo>
                      <a:pt x="32814" y="358"/>
                    </a:lnTo>
                    <a:cubicBezTo>
                      <a:pt x="32735" y="358"/>
                      <a:pt x="27353" y="459"/>
                      <a:pt x="22680" y="459"/>
                    </a:cubicBezTo>
                    <a:cubicBezTo>
                      <a:pt x="20344" y="459"/>
                      <a:pt x="18185" y="433"/>
                      <a:pt x="16955" y="358"/>
                    </a:cubicBezTo>
                    <a:cubicBezTo>
                      <a:pt x="13240" y="120"/>
                      <a:pt x="131" y="1"/>
                      <a:pt x="0" y="1"/>
                    </a:cubicBezTo>
                    <a:close/>
                  </a:path>
                </a:pathLst>
              </a:custGeom>
              <a:solidFill>
                <a:srgbClr val="DED3C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398" name="Google Shape;398;p1"/>
              <p:cNvSpPr/>
              <p:nvPr/>
            </p:nvSpPr>
            <p:spPr>
              <a:xfrm>
                <a:off x="7828035" y="4820448"/>
                <a:ext cx="1241457" cy="335974"/>
              </a:xfrm>
              <a:custGeom>
                <a:rect b="b" l="l" r="r" t="t"/>
                <a:pathLst>
                  <a:path extrusionOk="0" h="10482" w="38732">
                    <a:moveTo>
                      <a:pt x="24708" y="1"/>
                    </a:moveTo>
                    <a:cubicBezTo>
                      <a:pt x="17927" y="1"/>
                      <a:pt x="10500" y="146"/>
                      <a:pt x="7418" y="624"/>
                    </a:cubicBezTo>
                    <a:cubicBezTo>
                      <a:pt x="1286" y="1577"/>
                      <a:pt x="0" y="9292"/>
                      <a:pt x="7370" y="10245"/>
                    </a:cubicBezTo>
                    <a:cubicBezTo>
                      <a:pt x="8710" y="10417"/>
                      <a:pt x="11392" y="10481"/>
                      <a:pt x="14631" y="10481"/>
                    </a:cubicBezTo>
                    <a:cubicBezTo>
                      <a:pt x="23886" y="10481"/>
                      <a:pt x="37684" y="9959"/>
                      <a:pt x="37684" y="9959"/>
                    </a:cubicBezTo>
                    <a:cubicBezTo>
                      <a:pt x="37969" y="9959"/>
                      <a:pt x="38219" y="9233"/>
                      <a:pt x="38410" y="8173"/>
                    </a:cubicBezTo>
                    <a:lnTo>
                      <a:pt x="38410" y="8173"/>
                    </a:lnTo>
                    <a:cubicBezTo>
                      <a:pt x="36675" y="8181"/>
                      <a:pt x="33514" y="8192"/>
                      <a:pt x="29890" y="8192"/>
                    </a:cubicBezTo>
                    <a:cubicBezTo>
                      <a:pt x="22244" y="8192"/>
                      <a:pt x="12537" y="8141"/>
                      <a:pt x="9823" y="7899"/>
                    </a:cubicBezTo>
                    <a:cubicBezTo>
                      <a:pt x="3155" y="7328"/>
                      <a:pt x="4394" y="2756"/>
                      <a:pt x="9942" y="2172"/>
                    </a:cubicBezTo>
                    <a:cubicBezTo>
                      <a:pt x="11839" y="1976"/>
                      <a:pt x="15842" y="1908"/>
                      <a:pt x="20334" y="1908"/>
                    </a:cubicBezTo>
                    <a:cubicBezTo>
                      <a:pt x="27292" y="1908"/>
                      <a:pt x="35425" y="2071"/>
                      <a:pt x="38731" y="2172"/>
                    </a:cubicBezTo>
                    <a:cubicBezTo>
                      <a:pt x="38636" y="1077"/>
                      <a:pt x="38446" y="279"/>
                      <a:pt x="38100" y="243"/>
                    </a:cubicBezTo>
                    <a:cubicBezTo>
                      <a:pt x="37496" y="143"/>
                      <a:pt x="31419" y="1"/>
                      <a:pt x="24708"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399" name="Google Shape;399;p1"/>
            <p:cNvSpPr/>
            <p:nvPr/>
          </p:nvSpPr>
          <p:spPr>
            <a:xfrm flipH="1">
              <a:off x="1083266" y="3749396"/>
              <a:ext cx="970870" cy="1352519"/>
            </a:xfrm>
            <a:custGeom>
              <a:rect b="b" l="l" r="r" t="t"/>
              <a:pathLst>
                <a:path extrusionOk="0" h="42197" w="30290">
                  <a:moveTo>
                    <a:pt x="29611" y="1"/>
                  </a:moveTo>
                  <a:cubicBezTo>
                    <a:pt x="29254" y="548"/>
                    <a:pt x="28944" y="1156"/>
                    <a:pt x="28647" y="1787"/>
                  </a:cubicBezTo>
                  <a:lnTo>
                    <a:pt x="29361" y="2108"/>
                  </a:lnTo>
                  <a:cubicBezTo>
                    <a:pt x="29647" y="1513"/>
                    <a:pt x="29957" y="953"/>
                    <a:pt x="30290" y="418"/>
                  </a:cubicBezTo>
                  <a:lnTo>
                    <a:pt x="29611" y="1"/>
                  </a:lnTo>
                  <a:close/>
                  <a:moveTo>
                    <a:pt x="27909" y="3656"/>
                  </a:moveTo>
                  <a:cubicBezTo>
                    <a:pt x="27682" y="4251"/>
                    <a:pt x="27492" y="4894"/>
                    <a:pt x="27313" y="5573"/>
                  </a:cubicBezTo>
                  <a:lnTo>
                    <a:pt x="28063" y="5787"/>
                  </a:lnTo>
                  <a:cubicBezTo>
                    <a:pt x="28242" y="5120"/>
                    <a:pt x="28444" y="4501"/>
                    <a:pt x="28647" y="3906"/>
                  </a:cubicBezTo>
                  <a:lnTo>
                    <a:pt x="27909" y="3656"/>
                  </a:lnTo>
                  <a:close/>
                  <a:moveTo>
                    <a:pt x="26837" y="7537"/>
                  </a:moveTo>
                  <a:cubicBezTo>
                    <a:pt x="26682" y="8180"/>
                    <a:pt x="26551" y="8835"/>
                    <a:pt x="26432" y="9490"/>
                  </a:cubicBezTo>
                  <a:lnTo>
                    <a:pt x="27206" y="9645"/>
                  </a:lnTo>
                  <a:cubicBezTo>
                    <a:pt x="27337" y="9002"/>
                    <a:pt x="27456" y="8347"/>
                    <a:pt x="27611" y="7704"/>
                  </a:cubicBezTo>
                  <a:lnTo>
                    <a:pt x="26837" y="7537"/>
                  </a:lnTo>
                  <a:close/>
                  <a:moveTo>
                    <a:pt x="26075" y="11455"/>
                  </a:moveTo>
                  <a:cubicBezTo>
                    <a:pt x="25944" y="12109"/>
                    <a:pt x="25825" y="12752"/>
                    <a:pt x="25682" y="13395"/>
                  </a:cubicBezTo>
                  <a:lnTo>
                    <a:pt x="26456" y="13550"/>
                  </a:lnTo>
                  <a:cubicBezTo>
                    <a:pt x="26599" y="12919"/>
                    <a:pt x="26718" y="12264"/>
                    <a:pt x="26849" y="11609"/>
                  </a:cubicBezTo>
                  <a:lnTo>
                    <a:pt x="26075" y="11455"/>
                  </a:lnTo>
                  <a:close/>
                  <a:moveTo>
                    <a:pt x="12687" y="15518"/>
                  </a:moveTo>
                  <a:cubicBezTo>
                    <a:pt x="12420" y="15518"/>
                    <a:pt x="12158" y="15553"/>
                    <a:pt x="11907" y="15622"/>
                  </a:cubicBezTo>
                  <a:lnTo>
                    <a:pt x="12133" y="16384"/>
                  </a:lnTo>
                  <a:cubicBezTo>
                    <a:pt x="12305" y="16339"/>
                    <a:pt x="12486" y="16316"/>
                    <a:pt x="12675" y="16316"/>
                  </a:cubicBezTo>
                  <a:cubicBezTo>
                    <a:pt x="13034" y="16316"/>
                    <a:pt x="13417" y="16398"/>
                    <a:pt x="13800" y="16562"/>
                  </a:cubicBezTo>
                  <a:lnTo>
                    <a:pt x="14109" y="15836"/>
                  </a:lnTo>
                  <a:cubicBezTo>
                    <a:pt x="13640" y="15624"/>
                    <a:pt x="13155" y="15518"/>
                    <a:pt x="12687" y="15518"/>
                  </a:cubicBezTo>
                  <a:close/>
                  <a:moveTo>
                    <a:pt x="25254" y="15300"/>
                  </a:moveTo>
                  <a:cubicBezTo>
                    <a:pt x="25075" y="15991"/>
                    <a:pt x="24884" y="16586"/>
                    <a:pt x="24682" y="17158"/>
                  </a:cubicBezTo>
                  <a:lnTo>
                    <a:pt x="25408" y="17420"/>
                  </a:lnTo>
                  <a:cubicBezTo>
                    <a:pt x="25611" y="16848"/>
                    <a:pt x="25825" y="16217"/>
                    <a:pt x="26016" y="15491"/>
                  </a:cubicBezTo>
                  <a:lnTo>
                    <a:pt x="25254" y="15300"/>
                  </a:lnTo>
                  <a:close/>
                  <a:moveTo>
                    <a:pt x="10204" y="17039"/>
                  </a:moveTo>
                  <a:cubicBezTo>
                    <a:pt x="9823" y="17622"/>
                    <a:pt x="9490" y="18277"/>
                    <a:pt x="9275" y="18896"/>
                  </a:cubicBezTo>
                  <a:lnTo>
                    <a:pt x="10014" y="19146"/>
                  </a:lnTo>
                  <a:cubicBezTo>
                    <a:pt x="10228" y="18586"/>
                    <a:pt x="10502" y="18003"/>
                    <a:pt x="10859" y="17467"/>
                  </a:cubicBezTo>
                  <a:lnTo>
                    <a:pt x="10204" y="17039"/>
                  </a:lnTo>
                  <a:close/>
                  <a:moveTo>
                    <a:pt x="15800" y="17122"/>
                  </a:moveTo>
                  <a:lnTo>
                    <a:pt x="15205" y="17646"/>
                  </a:lnTo>
                  <a:cubicBezTo>
                    <a:pt x="15598" y="18098"/>
                    <a:pt x="15943" y="18610"/>
                    <a:pt x="16205" y="19229"/>
                  </a:cubicBezTo>
                  <a:lnTo>
                    <a:pt x="16919" y="18896"/>
                  </a:lnTo>
                  <a:cubicBezTo>
                    <a:pt x="16610" y="18229"/>
                    <a:pt x="16241" y="17634"/>
                    <a:pt x="15800" y="17122"/>
                  </a:cubicBezTo>
                  <a:close/>
                  <a:moveTo>
                    <a:pt x="23861" y="18896"/>
                  </a:moveTo>
                  <a:cubicBezTo>
                    <a:pt x="23527" y="19491"/>
                    <a:pt x="23170" y="19979"/>
                    <a:pt x="22777" y="20432"/>
                  </a:cubicBezTo>
                  <a:lnTo>
                    <a:pt x="23349" y="20968"/>
                  </a:lnTo>
                  <a:cubicBezTo>
                    <a:pt x="23801" y="20480"/>
                    <a:pt x="24194" y="19920"/>
                    <a:pt x="24539" y="19289"/>
                  </a:cubicBezTo>
                  <a:lnTo>
                    <a:pt x="23861" y="18896"/>
                  </a:lnTo>
                  <a:close/>
                  <a:moveTo>
                    <a:pt x="9752" y="20932"/>
                  </a:moveTo>
                  <a:lnTo>
                    <a:pt x="8954" y="20991"/>
                  </a:lnTo>
                  <a:cubicBezTo>
                    <a:pt x="9025" y="21813"/>
                    <a:pt x="9335" y="22480"/>
                    <a:pt x="9894" y="23004"/>
                  </a:cubicBezTo>
                  <a:lnTo>
                    <a:pt x="10430" y="22420"/>
                  </a:lnTo>
                  <a:cubicBezTo>
                    <a:pt x="10025" y="22051"/>
                    <a:pt x="9799" y="21551"/>
                    <a:pt x="9752" y="20932"/>
                  </a:cubicBezTo>
                  <a:close/>
                  <a:moveTo>
                    <a:pt x="21336" y="21587"/>
                  </a:moveTo>
                  <a:cubicBezTo>
                    <a:pt x="20836" y="21908"/>
                    <a:pt x="20265" y="22158"/>
                    <a:pt x="19646" y="22337"/>
                  </a:cubicBezTo>
                  <a:lnTo>
                    <a:pt x="19872" y="23099"/>
                  </a:lnTo>
                  <a:cubicBezTo>
                    <a:pt x="20551" y="22885"/>
                    <a:pt x="21194" y="22623"/>
                    <a:pt x="21741" y="22265"/>
                  </a:cubicBezTo>
                  <a:lnTo>
                    <a:pt x="21336" y="21587"/>
                  </a:lnTo>
                  <a:close/>
                  <a:moveTo>
                    <a:pt x="17574" y="20861"/>
                  </a:moveTo>
                  <a:lnTo>
                    <a:pt x="16800" y="21027"/>
                  </a:lnTo>
                  <a:cubicBezTo>
                    <a:pt x="16919" y="21623"/>
                    <a:pt x="17014" y="22265"/>
                    <a:pt x="17038" y="22932"/>
                  </a:cubicBezTo>
                  <a:lnTo>
                    <a:pt x="17145" y="22932"/>
                  </a:lnTo>
                  <a:cubicBezTo>
                    <a:pt x="16681" y="23016"/>
                    <a:pt x="16252" y="23099"/>
                    <a:pt x="15836" y="23158"/>
                  </a:cubicBezTo>
                  <a:lnTo>
                    <a:pt x="15943" y="23932"/>
                  </a:lnTo>
                  <a:cubicBezTo>
                    <a:pt x="16550" y="23837"/>
                    <a:pt x="17217" y="23718"/>
                    <a:pt x="17931" y="23551"/>
                  </a:cubicBezTo>
                  <a:lnTo>
                    <a:pt x="17788" y="22885"/>
                  </a:lnTo>
                  <a:lnTo>
                    <a:pt x="17824" y="22885"/>
                  </a:lnTo>
                  <a:cubicBezTo>
                    <a:pt x="17800" y="22182"/>
                    <a:pt x="17705" y="21503"/>
                    <a:pt x="17574" y="20861"/>
                  </a:cubicBezTo>
                  <a:close/>
                  <a:moveTo>
                    <a:pt x="12026" y="23158"/>
                  </a:moveTo>
                  <a:lnTo>
                    <a:pt x="11859" y="23932"/>
                  </a:lnTo>
                  <a:cubicBezTo>
                    <a:pt x="12383" y="24051"/>
                    <a:pt x="13002" y="24111"/>
                    <a:pt x="13681" y="24111"/>
                  </a:cubicBezTo>
                  <a:cubicBezTo>
                    <a:pt x="13752" y="24111"/>
                    <a:pt x="13847" y="24111"/>
                    <a:pt x="13931" y="24087"/>
                  </a:cubicBezTo>
                  <a:lnTo>
                    <a:pt x="13919" y="23301"/>
                  </a:lnTo>
                  <a:lnTo>
                    <a:pt x="13693" y="23301"/>
                  </a:lnTo>
                  <a:cubicBezTo>
                    <a:pt x="13073" y="23301"/>
                    <a:pt x="12502" y="23254"/>
                    <a:pt x="12026" y="23158"/>
                  </a:cubicBezTo>
                  <a:close/>
                  <a:moveTo>
                    <a:pt x="16991" y="24861"/>
                  </a:moveTo>
                  <a:cubicBezTo>
                    <a:pt x="16955" y="25492"/>
                    <a:pt x="16872" y="26147"/>
                    <a:pt x="16752" y="26802"/>
                  </a:cubicBezTo>
                  <a:lnTo>
                    <a:pt x="17526" y="26933"/>
                  </a:lnTo>
                  <a:cubicBezTo>
                    <a:pt x="17645" y="26254"/>
                    <a:pt x="17741" y="25575"/>
                    <a:pt x="17788" y="24921"/>
                  </a:cubicBezTo>
                  <a:lnTo>
                    <a:pt x="16991" y="24861"/>
                  </a:lnTo>
                  <a:close/>
                  <a:moveTo>
                    <a:pt x="16348" y="28671"/>
                  </a:moveTo>
                  <a:cubicBezTo>
                    <a:pt x="16169" y="29266"/>
                    <a:pt x="15931" y="29862"/>
                    <a:pt x="15633" y="30445"/>
                  </a:cubicBezTo>
                  <a:lnTo>
                    <a:pt x="16324" y="30802"/>
                  </a:lnTo>
                  <a:cubicBezTo>
                    <a:pt x="16633" y="30195"/>
                    <a:pt x="16895" y="29552"/>
                    <a:pt x="17086" y="28897"/>
                  </a:cubicBezTo>
                  <a:lnTo>
                    <a:pt x="16348" y="28671"/>
                  </a:lnTo>
                  <a:close/>
                  <a:moveTo>
                    <a:pt x="14633" y="32100"/>
                  </a:moveTo>
                  <a:cubicBezTo>
                    <a:pt x="14276" y="32600"/>
                    <a:pt x="13859" y="33112"/>
                    <a:pt x="13407" y="33600"/>
                  </a:cubicBezTo>
                  <a:lnTo>
                    <a:pt x="13990" y="34136"/>
                  </a:lnTo>
                  <a:cubicBezTo>
                    <a:pt x="14455" y="33612"/>
                    <a:pt x="14883" y="33100"/>
                    <a:pt x="15276" y="32564"/>
                  </a:cubicBezTo>
                  <a:lnTo>
                    <a:pt x="14633" y="32100"/>
                  </a:lnTo>
                  <a:close/>
                  <a:moveTo>
                    <a:pt x="12026" y="34969"/>
                  </a:moveTo>
                  <a:cubicBezTo>
                    <a:pt x="11549" y="35374"/>
                    <a:pt x="11037" y="35791"/>
                    <a:pt x="10502" y="36196"/>
                  </a:cubicBezTo>
                  <a:lnTo>
                    <a:pt x="10966" y="36815"/>
                  </a:lnTo>
                  <a:cubicBezTo>
                    <a:pt x="11514" y="36398"/>
                    <a:pt x="12061" y="35981"/>
                    <a:pt x="12550" y="35565"/>
                  </a:cubicBezTo>
                  <a:lnTo>
                    <a:pt x="12026" y="34969"/>
                  </a:lnTo>
                  <a:close/>
                  <a:moveTo>
                    <a:pt x="8882" y="37315"/>
                  </a:moveTo>
                  <a:cubicBezTo>
                    <a:pt x="8347" y="37636"/>
                    <a:pt x="7787" y="37982"/>
                    <a:pt x="7204" y="38303"/>
                  </a:cubicBezTo>
                  <a:lnTo>
                    <a:pt x="7597" y="38994"/>
                  </a:lnTo>
                  <a:cubicBezTo>
                    <a:pt x="8192" y="38648"/>
                    <a:pt x="8763" y="38303"/>
                    <a:pt x="9299" y="37970"/>
                  </a:cubicBezTo>
                  <a:lnTo>
                    <a:pt x="8882" y="37315"/>
                  </a:lnTo>
                  <a:close/>
                  <a:moveTo>
                    <a:pt x="5465" y="39220"/>
                  </a:moveTo>
                  <a:cubicBezTo>
                    <a:pt x="4882" y="39494"/>
                    <a:pt x="4287" y="39768"/>
                    <a:pt x="3679" y="40030"/>
                  </a:cubicBezTo>
                  <a:lnTo>
                    <a:pt x="3989" y="40744"/>
                  </a:lnTo>
                  <a:cubicBezTo>
                    <a:pt x="4620" y="40482"/>
                    <a:pt x="5227" y="40196"/>
                    <a:pt x="5799" y="39910"/>
                  </a:cubicBezTo>
                  <a:lnTo>
                    <a:pt x="5465" y="39220"/>
                  </a:lnTo>
                  <a:close/>
                  <a:moveTo>
                    <a:pt x="1846" y="40780"/>
                  </a:moveTo>
                  <a:cubicBezTo>
                    <a:pt x="1239" y="41018"/>
                    <a:pt x="620" y="41244"/>
                    <a:pt x="0" y="41446"/>
                  </a:cubicBezTo>
                  <a:lnTo>
                    <a:pt x="250" y="42196"/>
                  </a:lnTo>
                  <a:cubicBezTo>
                    <a:pt x="893" y="41982"/>
                    <a:pt x="1512" y="41744"/>
                    <a:pt x="2132" y="41506"/>
                  </a:cubicBezTo>
                  <a:lnTo>
                    <a:pt x="1846" y="4078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00" name="Google Shape;400;p1"/>
          <p:cNvSpPr txBox="1"/>
          <p:nvPr/>
        </p:nvSpPr>
        <p:spPr>
          <a:xfrm>
            <a:off x="55235" y="2099575"/>
            <a:ext cx="9033539" cy="1019489"/>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786992"/>
              </a:buClr>
              <a:buSzPts val="4500"/>
              <a:buFont typeface="Bowlby One SC"/>
              <a:buNone/>
            </a:pPr>
            <a:r>
              <a:rPr b="0" i="0" lang="en-US" sz="4000" u="none" cap="none" strike="noStrike">
                <a:solidFill>
                  <a:srgbClr val="002060"/>
                </a:solidFill>
                <a:latin typeface="Arial"/>
                <a:ea typeface="Arial"/>
                <a:cs typeface="Arial"/>
                <a:sym typeface="Arial"/>
              </a:rPr>
              <a:t>HỢP CHẤT HỮU CƠ VÀ HÓA HỌC HỮU CƠ</a:t>
            </a:r>
            <a:endParaRPr/>
          </a:p>
        </p:txBody>
      </p:sp>
      <p:grpSp>
        <p:nvGrpSpPr>
          <p:cNvPr id="401" name="Google Shape;401;p1"/>
          <p:cNvGrpSpPr/>
          <p:nvPr/>
        </p:nvGrpSpPr>
        <p:grpSpPr>
          <a:xfrm>
            <a:off x="7598498" y="2571436"/>
            <a:ext cx="1342303" cy="2551620"/>
            <a:chOff x="7169458" y="2026783"/>
            <a:chExt cx="1650853" cy="3096269"/>
          </a:xfrm>
        </p:grpSpPr>
        <p:grpSp>
          <p:nvGrpSpPr>
            <p:cNvPr id="402" name="Google Shape;402;p1"/>
            <p:cNvGrpSpPr/>
            <p:nvPr/>
          </p:nvGrpSpPr>
          <p:grpSpPr>
            <a:xfrm>
              <a:off x="7414075" y="2589300"/>
              <a:ext cx="1406236" cy="2533752"/>
              <a:chOff x="7414075" y="2589300"/>
              <a:chExt cx="1406236" cy="2533752"/>
            </a:xfrm>
          </p:grpSpPr>
          <p:sp>
            <p:nvSpPr>
              <p:cNvPr id="403" name="Google Shape;403;p1"/>
              <p:cNvSpPr/>
              <p:nvPr/>
            </p:nvSpPr>
            <p:spPr>
              <a:xfrm>
                <a:off x="7752446" y="4331112"/>
                <a:ext cx="391931" cy="555231"/>
              </a:xfrm>
              <a:custGeom>
                <a:rect b="b" l="l" r="r" t="t"/>
                <a:pathLst>
                  <a:path extrusionOk="0" h="17915" w="12646">
                    <a:moveTo>
                      <a:pt x="5412" y="0"/>
                    </a:moveTo>
                    <a:cubicBezTo>
                      <a:pt x="2090" y="0"/>
                      <a:pt x="1" y="15031"/>
                      <a:pt x="1" y="15031"/>
                    </a:cubicBezTo>
                    <a:cubicBezTo>
                      <a:pt x="1" y="15031"/>
                      <a:pt x="1739" y="17914"/>
                      <a:pt x="3021" y="17914"/>
                    </a:cubicBezTo>
                    <a:cubicBezTo>
                      <a:pt x="3247" y="17914"/>
                      <a:pt x="3459" y="17825"/>
                      <a:pt x="3644" y="17614"/>
                    </a:cubicBezTo>
                    <a:cubicBezTo>
                      <a:pt x="5501" y="15483"/>
                      <a:pt x="12645" y="3041"/>
                      <a:pt x="12348" y="2505"/>
                    </a:cubicBezTo>
                    <a:cubicBezTo>
                      <a:pt x="12050" y="1981"/>
                      <a:pt x="9371" y="1398"/>
                      <a:pt x="5823" y="76"/>
                    </a:cubicBezTo>
                    <a:cubicBezTo>
                      <a:pt x="5684" y="25"/>
                      <a:pt x="5547" y="0"/>
                      <a:pt x="5412" y="0"/>
                    </a:cubicBezTo>
                    <a:close/>
                  </a:path>
                </a:pathLst>
              </a:custGeom>
              <a:solidFill>
                <a:srgbClr val="DD9C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4" name="Google Shape;404;p1"/>
              <p:cNvSpPr/>
              <p:nvPr/>
            </p:nvSpPr>
            <p:spPr>
              <a:xfrm>
                <a:off x="7785669" y="4488954"/>
                <a:ext cx="305927" cy="132338"/>
              </a:xfrm>
              <a:custGeom>
                <a:rect b="b" l="l" r="r" t="t"/>
                <a:pathLst>
                  <a:path extrusionOk="0" h="4270" w="9871">
                    <a:moveTo>
                      <a:pt x="1361" y="1"/>
                    </a:moveTo>
                    <a:cubicBezTo>
                      <a:pt x="737" y="1"/>
                      <a:pt x="354" y="36"/>
                      <a:pt x="381" y="115"/>
                    </a:cubicBezTo>
                    <a:cubicBezTo>
                      <a:pt x="524" y="508"/>
                      <a:pt x="0" y="3830"/>
                      <a:pt x="0" y="3830"/>
                    </a:cubicBezTo>
                    <a:cubicBezTo>
                      <a:pt x="0" y="3830"/>
                      <a:pt x="4819" y="4269"/>
                      <a:pt x="6787" y="4269"/>
                    </a:cubicBezTo>
                    <a:cubicBezTo>
                      <a:pt x="7177" y="4269"/>
                      <a:pt x="7455" y="4252"/>
                      <a:pt x="7561" y="4211"/>
                    </a:cubicBezTo>
                    <a:cubicBezTo>
                      <a:pt x="8204" y="3961"/>
                      <a:pt x="9871" y="1651"/>
                      <a:pt x="9740" y="1008"/>
                    </a:cubicBezTo>
                    <a:cubicBezTo>
                      <a:pt x="9627" y="508"/>
                      <a:pt x="3739" y="1"/>
                      <a:pt x="1361" y="1"/>
                    </a:cubicBezTo>
                    <a:close/>
                  </a:path>
                </a:pathLst>
              </a:custGeom>
              <a:solidFill>
                <a:srgbClr val="CE66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5" name="Google Shape;405;p1"/>
              <p:cNvSpPr/>
              <p:nvPr/>
            </p:nvSpPr>
            <p:spPr>
              <a:xfrm>
                <a:off x="8104484" y="4297609"/>
                <a:ext cx="360908" cy="680564"/>
              </a:xfrm>
              <a:custGeom>
                <a:rect b="b" l="l" r="r" t="t"/>
                <a:pathLst>
                  <a:path extrusionOk="0" h="21959" w="11645">
                    <a:moveTo>
                      <a:pt x="4004" y="0"/>
                    </a:moveTo>
                    <a:cubicBezTo>
                      <a:pt x="3932" y="0"/>
                      <a:pt x="3859" y="1"/>
                      <a:pt x="3787" y="2"/>
                    </a:cubicBezTo>
                    <a:cubicBezTo>
                      <a:pt x="0" y="86"/>
                      <a:pt x="3227" y="18886"/>
                      <a:pt x="3227" y="18886"/>
                    </a:cubicBezTo>
                    <a:cubicBezTo>
                      <a:pt x="3227" y="18886"/>
                      <a:pt x="5964" y="21959"/>
                      <a:pt x="7080" y="21959"/>
                    </a:cubicBezTo>
                    <a:cubicBezTo>
                      <a:pt x="7310" y="21959"/>
                      <a:pt x="7470" y="21829"/>
                      <a:pt x="7525" y="21517"/>
                    </a:cubicBezTo>
                    <a:cubicBezTo>
                      <a:pt x="8287" y="17040"/>
                      <a:pt x="11645" y="2836"/>
                      <a:pt x="11192" y="2455"/>
                    </a:cubicBezTo>
                    <a:cubicBezTo>
                      <a:pt x="10737" y="2058"/>
                      <a:pt x="7704" y="0"/>
                      <a:pt x="4004" y="0"/>
                    </a:cubicBezTo>
                    <a:close/>
                  </a:path>
                </a:pathLst>
              </a:custGeom>
              <a:solidFill>
                <a:srgbClr val="DD9C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6" name="Google Shape;406;p1"/>
              <p:cNvSpPr/>
              <p:nvPr/>
            </p:nvSpPr>
            <p:spPr>
              <a:xfrm>
                <a:off x="7977540" y="4971592"/>
                <a:ext cx="378263" cy="151460"/>
              </a:xfrm>
              <a:custGeom>
                <a:rect b="b" l="l" r="r" t="t"/>
                <a:pathLst>
                  <a:path extrusionOk="0" h="4887" w="12205">
                    <a:moveTo>
                      <a:pt x="7525" y="0"/>
                    </a:moveTo>
                    <a:cubicBezTo>
                      <a:pt x="7196" y="0"/>
                      <a:pt x="6904" y="30"/>
                      <a:pt x="6680" y="103"/>
                    </a:cubicBezTo>
                    <a:cubicBezTo>
                      <a:pt x="5442" y="496"/>
                      <a:pt x="1" y="3032"/>
                      <a:pt x="1537" y="3854"/>
                    </a:cubicBezTo>
                    <a:cubicBezTo>
                      <a:pt x="2632" y="4458"/>
                      <a:pt x="5698" y="4887"/>
                      <a:pt x="7996" y="4887"/>
                    </a:cubicBezTo>
                    <a:cubicBezTo>
                      <a:pt x="8869" y="4887"/>
                      <a:pt x="9631" y="4825"/>
                      <a:pt x="10133" y="4687"/>
                    </a:cubicBezTo>
                    <a:cubicBezTo>
                      <a:pt x="11966" y="4175"/>
                      <a:pt x="12205" y="889"/>
                      <a:pt x="11252" y="615"/>
                    </a:cubicBezTo>
                    <a:cubicBezTo>
                      <a:pt x="11252" y="615"/>
                      <a:pt x="9015" y="0"/>
                      <a:pt x="7525" y="0"/>
                    </a:cubicBezTo>
                    <a:close/>
                  </a:path>
                </a:pathLst>
              </a:custGeom>
              <a:solidFill>
                <a:srgbClr val="E7BF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7" name="Google Shape;407;p1"/>
              <p:cNvSpPr/>
              <p:nvPr/>
            </p:nvSpPr>
            <p:spPr>
              <a:xfrm>
                <a:off x="8161664" y="4979588"/>
                <a:ext cx="47264" cy="51695"/>
              </a:xfrm>
              <a:custGeom>
                <a:rect b="b" l="l" r="r" t="t"/>
                <a:pathLst>
                  <a:path extrusionOk="0" h="1668" w="1525">
                    <a:moveTo>
                      <a:pt x="120" y="0"/>
                    </a:moveTo>
                    <a:lnTo>
                      <a:pt x="1" y="357"/>
                    </a:lnTo>
                    <a:cubicBezTo>
                      <a:pt x="930" y="691"/>
                      <a:pt x="1144" y="1631"/>
                      <a:pt x="1156" y="1667"/>
                    </a:cubicBezTo>
                    <a:lnTo>
                      <a:pt x="1525" y="1596"/>
                    </a:lnTo>
                    <a:cubicBezTo>
                      <a:pt x="1513" y="1548"/>
                      <a:pt x="1263" y="393"/>
                      <a:pt x="120" y="0"/>
                    </a:cubicBezTo>
                    <a:close/>
                  </a:path>
                </a:pathLst>
              </a:custGeom>
              <a:solidFill>
                <a:srgbClr val="3E2F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8" name="Google Shape;408;p1"/>
              <p:cNvSpPr/>
              <p:nvPr/>
            </p:nvSpPr>
            <p:spPr>
              <a:xfrm>
                <a:off x="8121467" y="4993968"/>
                <a:ext cx="43916" cy="46148"/>
              </a:xfrm>
              <a:custGeom>
                <a:rect b="b" l="l" r="r" t="t"/>
                <a:pathLst>
                  <a:path extrusionOk="0" h="1489" w="1417">
                    <a:moveTo>
                      <a:pt x="0" y="1"/>
                    </a:moveTo>
                    <a:lnTo>
                      <a:pt x="1417" y="1489"/>
                    </a:lnTo>
                    <a:cubicBezTo>
                      <a:pt x="1417" y="1489"/>
                      <a:pt x="500" y="274"/>
                      <a:pt x="0" y="1"/>
                    </a:cubicBezTo>
                    <a:close/>
                  </a:path>
                </a:pathLst>
              </a:custGeom>
              <a:solidFill>
                <a:srgbClr val="CA4F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09" name="Google Shape;409;p1"/>
              <p:cNvSpPr/>
              <p:nvPr/>
            </p:nvSpPr>
            <p:spPr>
              <a:xfrm>
                <a:off x="8118492" y="4988793"/>
                <a:ext cx="51695" cy="55012"/>
              </a:xfrm>
              <a:custGeom>
                <a:rect b="b" l="l" r="r" t="t"/>
                <a:pathLst>
                  <a:path extrusionOk="0" h="1775" w="1668">
                    <a:moveTo>
                      <a:pt x="179" y="1"/>
                    </a:moveTo>
                    <a:lnTo>
                      <a:pt x="1" y="346"/>
                    </a:lnTo>
                    <a:cubicBezTo>
                      <a:pt x="394" y="537"/>
                      <a:pt x="1108" y="1453"/>
                      <a:pt x="1358" y="1775"/>
                    </a:cubicBezTo>
                    <a:lnTo>
                      <a:pt x="1668" y="1549"/>
                    </a:lnTo>
                    <a:cubicBezTo>
                      <a:pt x="1572" y="1418"/>
                      <a:pt x="715" y="287"/>
                      <a:pt x="179" y="1"/>
                    </a:cubicBezTo>
                    <a:close/>
                  </a:path>
                </a:pathLst>
              </a:custGeom>
              <a:solidFill>
                <a:srgbClr val="3E2F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0" name="Google Shape;410;p1"/>
              <p:cNvSpPr/>
              <p:nvPr/>
            </p:nvSpPr>
            <p:spPr>
              <a:xfrm>
                <a:off x="8084184" y="5017212"/>
                <a:ext cx="43575" cy="46148"/>
              </a:xfrm>
              <a:custGeom>
                <a:rect b="b" l="l" r="r" t="t"/>
                <a:pathLst>
                  <a:path extrusionOk="0" h="1489" w="1406">
                    <a:moveTo>
                      <a:pt x="1" y="1"/>
                    </a:moveTo>
                    <a:lnTo>
                      <a:pt x="1405" y="1489"/>
                    </a:lnTo>
                    <a:cubicBezTo>
                      <a:pt x="1405" y="1489"/>
                      <a:pt x="501" y="263"/>
                      <a:pt x="1" y="1"/>
                    </a:cubicBezTo>
                    <a:close/>
                  </a:path>
                </a:pathLst>
              </a:custGeom>
              <a:solidFill>
                <a:srgbClr val="CA4F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1" name="Google Shape;411;p1"/>
              <p:cNvSpPr/>
              <p:nvPr/>
            </p:nvSpPr>
            <p:spPr>
              <a:xfrm>
                <a:off x="8080868" y="5012037"/>
                <a:ext cx="51695" cy="55012"/>
              </a:xfrm>
              <a:custGeom>
                <a:rect b="b" l="l" r="r" t="t"/>
                <a:pathLst>
                  <a:path extrusionOk="0" h="1775" w="1668">
                    <a:moveTo>
                      <a:pt x="179" y="1"/>
                    </a:moveTo>
                    <a:lnTo>
                      <a:pt x="0" y="346"/>
                    </a:lnTo>
                    <a:cubicBezTo>
                      <a:pt x="381" y="537"/>
                      <a:pt x="1108" y="1442"/>
                      <a:pt x="1358" y="1775"/>
                    </a:cubicBezTo>
                    <a:lnTo>
                      <a:pt x="1667" y="1549"/>
                    </a:lnTo>
                    <a:cubicBezTo>
                      <a:pt x="1560" y="1418"/>
                      <a:pt x="715" y="287"/>
                      <a:pt x="179" y="1"/>
                    </a:cubicBezTo>
                    <a:close/>
                  </a:path>
                </a:pathLst>
              </a:custGeom>
              <a:solidFill>
                <a:srgbClr val="3E2F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2" name="Google Shape;412;p1"/>
              <p:cNvSpPr/>
              <p:nvPr/>
            </p:nvSpPr>
            <p:spPr>
              <a:xfrm>
                <a:off x="8186395" y="4878709"/>
                <a:ext cx="173837" cy="119817"/>
              </a:xfrm>
              <a:custGeom>
                <a:rect b="b" l="l" r="r" t="t"/>
                <a:pathLst>
                  <a:path extrusionOk="0" h="3866" w="5609">
                    <a:moveTo>
                      <a:pt x="1261" y="0"/>
                    </a:moveTo>
                    <a:cubicBezTo>
                      <a:pt x="929" y="0"/>
                      <a:pt x="681" y="39"/>
                      <a:pt x="584" y="136"/>
                    </a:cubicBezTo>
                    <a:cubicBezTo>
                      <a:pt x="155" y="564"/>
                      <a:pt x="1" y="2636"/>
                      <a:pt x="382" y="2815"/>
                    </a:cubicBezTo>
                    <a:cubicBezTo>
                      <a:pt x="707" y="2993"/>
                      <a:pt x="3726" y="3866"/>
                      <a:pt x="4591" y="3866"/>
                    </a:cubicBezTo>
                    <a:cubicBezTo>
                      <a:pt x="4707" y="3866"/>
                      <a:pt x="4784" y="3850"/>
                      <a:pt x="4811" y="3815"/>
                    </a:cubicBezTo>
                    <a:cubicBezTo>
                      <a:pt x="4811" y="3815"/>
                      <a:pt x="5608" y="683"/>
                      <a:pt x="5001" y="552"/>
                    </a:cubicBezTo>
                    <a:cubicBezTo>
                      <a:pt x="4531" y="451"/>
                      <a:pt x="2400" y="0"/>
                      <a:pt x="1261" y="0"/>
                    </a:cubicBezTo>
                    <a:close/>
                  </a:path>
                </a:pathLst>
              </a:custGeom>
              <a:solidFill>
                <a:srgbClr val="F2D9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3" name="Google Shape;413;p1"/>
              <p:cNvSpPr/>
              <p:nvPr/>
            </p:nvSpPr>
            <p:spPr>
              <a:xfrm>
                <a:off x="8162005" y="4516506"/>
                <a:ext cx="258725" cy="142070"/>
              </a:xfrm>
              <a:custGeom>
                <a:rect b="b" l="l" r="r" t="t"/>
                <a:pathLst>
                  <a:path extrusionOk="0" h="4584" w="8348">
                    <a:moveTo>
                      <a:pt x="1380" y="0"/>
                    </a:moveTo>
                    <a:cubicBezTo>
                      <a:pt x="549" y="0"/>
                      <a:pt x="0" y="61"/>
                      <a:pt x="37" y="226"/>
                    </a:cubicBezTo>
                    <a:cubicBezTo>
                      <a:pt x="168" y="869"/>
                      <a:pt x="418" y="4584"/>
                      <a:pt x="418" y="4584"/>
                    </a:cubicBezTo>
                    <a:cubicBezTo>
                      <a:pt x="418" y="4584"/>
                      <a:pt x="7074" y="4584"/>
                      <a:pt x="7455" y="4453"/>
                    </a:cubicBezTo>
                    <a:cubicBezTo>
                      <a:pt x="7848" y="4322"/>
                      <a:pt x="8348" y="488"/>
                      <a:pt x="8348" y="488"/>
                    </a:cubicBezTo>
                    <a:cubicBezTo>
                      <a:pt x="8348" y="488"/>
                      <a:pt x="3732" y="0"/>
                      <a:pt x="1380" y="0"/>
                    </a:cubicBezTo>
                    <a:close/>
                  </a:path>
                </a:pathLst>
              </a:custGeom>
              <a:solidFill>
                <a:srgbClr val="CE66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4" name="Google Shape;414;p1"/>
              <p:cNvSpPr/>
              <p:nvPr/>
            </p:nvSpPr>
            <p:spPr>
              <a:xfrm>
                <a:off x="7840804" y="3463522"/>
                <a:ext cx="844887" cy="769017"/>
              </a:xfrm>
              <a:custGeom>
                <a:rect b="b" l="l" r="r" t="t"/>
                <a:pathLst>
                  <a:path extrusionOk="0" h="24813" w="27261">
                    <a:moveTo>
                      <a:pt x="15717" y="1"/>
                    </a:moveTo>
                    <a:cubicBezTo>
                      <a:pt x="9043" y="1"/>
                      <a:pt x="1" y="1655"/>
                      <a:pt x="507" y="5377"/>
                    </a:cubicBezTo>
                    <a:cubicBezTo>
                      <a:pt x="674" y="6639"/>
                      <a:pt x="5413" y="23058"/>
                      <a:pt x="7758" y="23998"/>
                    </a:cubicBezTo>
                    <a:cubicBezTo>
                      <a:pt x="8818" y="24421"/>
                      <a:pt x="12290" y="24813"/>
                      <a:pt x="15920" y="24813"/>
                    </a:cubicBezTo>
                    <a:cubicBezTo>
                      <a:pt x="20364" y="24813"/>
                      <a:pt x="25046" y="24226"/>
                      <a:pt x="25832" y="22391"/>
                    </a:cubicBezTo>
                    <a:cubicBezTo>
                      <a:pt x="27261" y="19057"/>
                      <a:pt x="24796" y="3317"/>
                      <a:pt x="22379" y="1103"/>
                    </a:cubicBezTo>
                    <a:cubicBezTo>
                      <a:pt x="21590" y="384"/>
                      <a:pt x="18928" y="1"/>
                      <a:pt x="15717" y="1"/>
                    </a:cubicBezTo>
                    <a:close/>
                  </a:path>
                </a:pathLst>
              </a:custGeom>
              <a:solidFill>
                <a:srgbClr val="E7BF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5" name="Google Shape;415;p1"/>
              <p:cNvSpPr/>
              <p:nvPr/>
            </p:nvSpPr>
            <p:spPr>
              <a:xfrm>
                <a:off x="7551710" y="3597159"/>
                <a:ext cx="606368" cy="413316"/>
              </a:xfrm>
              <a:custGeom>
                <a:rect b="b" l="l" r="r" t="t"/>
                <a:pathLst>
                  <a:path extrusionOk="0" h="13336" w="19565">
                    <a:moveTo>
                      <a:pt x="13007" y="0"/>
                    </a:moveTo>
                    <a:cubicBezTo>
                      <a:pt x="12924" y="0"/>
                      <a:pt x="12839" y="2"/>
                      <a:pt x="12752" y="5"/>
                    </a:cubicBezTo>
                    <a:cubicBezTo>
                      <a:pt x="3632" y="363"/>
                      <a:pt x="1" y="10281"/>
                      <a:pt x="537" y="12578"/>
                    </a:cubicBezTo>
                    <a:cubicBezTo>
                      <a:pt x="664" y="13126"/>
                      <a:pt x="1159" y="13335"/>
                      <a:pt x="1841" y="13335"/>
                    </a:cubicBezTo>
                    <a:cubicBezTo>
                      <a:pt x="4034" y="13335"/>
                      <a:pt x="8157" y="11174"/>
                      <a:pt x="8157" y="11174"/>
                    </a:cubicBezTo>
                    <a:cubicBezTo>
                      <a:pt x="12084" y="11079"/>
                      <a:pt x="19565" y="0"/>
                      <a:pt x="13007" y="0"/>
                    </a:cubicBezTo>
                    <a:close/>
                  </a:path>
                </a:pathLst>
              </a:custGeom>
              <a:solidFill>
                <a:srgbClr val="D18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6" name="Google Shape;416;p1"/>
              <p:cNvSpPr/>
              <p:nvPr/>
            </p:nvSpPr>
            <p:spPr>
              <a:xfrm>
                <a:off x="7477702" y="4875052"/>
                <a:ext cx="372127" cy="172380"/>
              </a:xfrm>
              <a:custGeom>
                <a:rect b="b" l="l" r="r" t="t"/>
                <a:pathLst>
                  <a:path extrusionOk="0" h="5562" w="12007">
                    <a:moveTo>
                      <a:pt x="6632" y="1"/>
                    </a:moveTo>
                    <a:cubicBezTo>
                      <a:pt x="4715" y="1"/>
                      <a:pt x="1" y="402"/>
                      <a:pt x="996" y="1611"/>
                    </a:cubicBezTo>
                    <a:cubicBezTo>
                      <a:pt x="2091" y="2945"/>
                      <a:pt x="6794" y="5338"/>
                      <a:pt x="8687" y="5552"/>
                    </a:cubicBezTo>
                    <a:cubicBezTo>
                      <a:pt x="8749" y="5559"/>
                      <a:pt x="8810" y="5562"/>
                      <a:pt x="8871" y="5562"/>
                    </a:cubicBezTo>
                    <a:cubicBezTo>
                      <a:pt x="10673" y="5562"/>
                      <a:pt x="12007" y="2747"/>
                      <a:pt x="11235" y="2171"/>
                    </a:cubicBezTo>
                    <a:cubicBezTo>
                      <a:pt x="11235" y="2171"/>
                      <a:pt x="8473" y="87"/>
                      <a:pt x="7163" y="16"/>
                    </a:cubicBezTo>
                    <a:cubicBezTo>
                      <a:pt x="7030" y="6"/>
                      <a:pt x="6849" y="1"/>
                      <a:pt x="6632" y="1"/>
                    </a:cubicBezTo>
                    <a:close/>
                  </a:path>
                </a:pathLst>
              </a:custGeom>
              <a:solidFill>
                <a:srgbClr val="E7BF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7" name="Google Shape;417;p1"/>
              <p:cNvSpPr/>
              <p:nvPr/>
            </p:nvSpPr>
            <p:spPr>
              <a:xfrm>
                <a:off x="7673478" y="4873317"/>
                <a:ext cx="36199" cy="61644"/>
              </a:xfrm>
              <a:custGeom>
                <a:rect b="b" l="l" r="r" t="t"/>
                <a:pathLst>
                  <a:path extrusionOk="0" h="1989" w="1168">
                    <a:moveTo>
                      <a:pt x="251" y="0"/>
                    </a:moveTo>
                    <a:lnTo>
                      <a:pt x="1" y="298"/>
                    </a:lnTo>
                    <a:cubicBezTo>
                      <a:pt x="763" y="929"/>
                      <a:pt x="596" y="1881"/>
                      <a:pt x="596" y="1929"/>
                    </a:cubicBezTo>
                    <a:lnTo>
                      <a:pt x="965" y="1989"/>
                    </a:lnTo>
                    <a:cubicBezTo>
                      <a:pt x="965" y="1941"/>
                      <a:pt x="1168" y="786"/>
                      <a:pt x="251" y="0"/>
                    </a:cubicBezTo>
                    <a:close/>
                  </a:path>
                </a:pathLst>
              </a:custGeom>
              <a:solidFill>
                <a:srgbClr val="3E2F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8" name="Google Shape;418;p1"/>
              <p:cNvSpPr/>
              <p:nvPr/>
            </p:nvSpPr>
            <p:spPr>
              <a:xfrm>
                <a:off x="7634366" y="4870000"/>
                <a:ext cx="24019" cy="59072"/>
              </a:xfrm>
              <a:custGeom>
                <a:rect b="b" l="l" r="r" t="t"/>
                <a:pathLst>
                  <a:path extrusionOk="0" h="1906" w="775">
                    <a:moveTo>
                      <a:pt x="1" y="0"/>
                    </a:moveTo>
                    <a:lnTo>
                      <a:pt x="775" y="1905"/>
                    </a:lnTo>
                    <a:cubicBezTo>
                      <a:pt x="775" y="1905"/>
                      <a:pt x="370" y="429"/>
                      <a:pt x="1" y="0"/>
                    </a:cubicBezTo>
                    <a:close/>
                  </a:path>
                </a:pathLst>
              </a:custGeom>
              <a:solidFill>
                <a:srgbClr val="CA4F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19" name="Google Shape;419;p1"/>
              <p:cNvSpPr/>
              <p:nvPr/>
            </p:nvSpPr>
            <p:spPr>
              <a:xfrm>
                <a:off x="7630306" y="4866281"/>
                <a:ext cx="33999" cy="64619"/>
              </a:xfrm>
              <a:custGeom>
                <a:rect b="b" l="l" r="r" t="t"/>
                <a:pathLst>
                  <a:path extrusionOk="0" h="2085" w="1097">
                    <a:moveTo>
                      <a:pt x="298" y="1"/>
                    </a:moveTo>
                    <a:lnTo>
                      <a:pt x="1" y="251"/>
                    </a:lnTo>
                    <a:cubicBezTo>
                      <a:pt x="275" y="584"/>
                      <a:pt x="620" y="1680"/>
                      <a:pt x="727" y="2085"/>
                    </a:cubicBezTo>
                    <a:lnTo>
                      <a:pt x="1096" y="1977"/>
                    </a:lnTo>
                    <a:cubicBezTo>
                      <a:pt x="1072" y="1835"/>
                      <a:pt x="679" y="465"/>
                      <a:pt x="298" y="1"/>
                    </a:cubicBezTo>
                    <a:close/>
                  </a:path>
                </a:pathLst>
              </a:custGeom>
              <a:solidFill>
                <a:srgbClr val="3E2F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0" name="Google Shape;420;p1"/>
              <p:cNvSpPr/>
              <p:nvPr/>
            </p:nvSpPr>
            <p:spPr>
              <a:xfrm>
                <a:off x="7591194" y="4877377"/>
                <a:ext cx="23647" cy="59072"/>
              </a:xfrm>
              <a:custGeom>
                <a:rect b="b" l="l" r="r" t="t"/>
                <a:pathLst>
                  <a:path extrusionOk="0" h="1906" w="763">
                    <a:moveTo>
                      <a:pt x="1" y="0"/>
                    </a:moveTo>
                    <a:lnTo>
                      <a:pt x="763" y="1905"/>
                    </a:lnTo>
                    <a:cubicBezTo>
                      <a:pt x="763" y="1905"/>
                      <a:pt x="370" y="429"/>
                      <a:pt x="1" y="0"/>
                    </a:cubicBezTo>
                    <a:close/>
                  </a:path>
                </a:pathLst>
              </a:custGeom>
              <a:solidFill>
                <a:srgbClr val="CA4F2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1" name="Google Shape;421;p1"/>
              <p:cNvSpPr/>
              <p:nvPr/>
            </p:nvSpPr>
            <p:spPr>
              <a:xfrm>
                <a:off x="7586762" y="4873688"/>
                <a:ext cx="34371" cy="64588"/>
              </a:xfrm>
              <a:custGeom>
                <a:rect b="b" l="l" r="r" t="t"/>
                <a:pathLst>
                  <a:path extrusionOk="0" h="2084" w="1109">
                    <a:moveTo>
                      <a:pt x="299" y="0"/>
                    </a:moveTo>
                    <a:lnTo>
                      <a:pt x="1" y="250"/>
                    </a:lnTo>
                    <a:cubicBezTo>
                      <a:pt x="287" y="584"/>
                      <a:pt x="632" y="1679"/>
                      <a:pt x="727" y="2084"/>
                    </a:cubicBezTo>
                    <a:lnTo>
                      <a:pt x="1108" y="1977"/>
                    </a:lnTo>
                    <a:cubicBezTo>
                      <a:pt x="1072" y="1834"/>
                      <a:pt x="691" y="464"/>
                      <a:pt x="299" y="0"/>
                    </a:cubicBezTo>
                    <a:close/>
                  </a:path>
                </a:pathLst>
              </a:custGeom>
              <a:solidFill>
                <a:srgbClr val="3E2F4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2" name="Google Shape;422;p1"/>
              <p:cNvSpPr/>
              <p:nvPr/>
            </p:nvSpPr>
            <p:spPr>
              <a:xfrm>
                <a:off x="7708902" y="4796301"/>
                <a:ext cx="182329" cy="155303"/>
              </a:xfrm>
              <a:custGeom>
                <a:rect b="b" l="l" r="r" t="t"/>
                <a:pathLst>
                  <a:path extrusionOk="0" h="5011" w="5883">
                    <a:moveTo>
                      <a:pt x="1515" y="0"/>
                    </a:moveTo>
                    <a:cubicBezTo>
                      <a:pt x="1467" y="0"/>
                      <a:pt x="1427" y="7"/>
                      <a:pt x="1394" y="21"/>
                    </a:cubicBezTo>
                    <a:cubicBezTo>
                      <a:pt x="822" y="259"/>
                      <a:pt x="1" y="2366"/>
                      <a:pt x="287" y="2676"/>
                    </a:cubicBezTo>
                    <a:cubicBezTo>
                      <a:pt x="560" y="2972"/>
                      <a:pt x="3404" y="5010"/>
                      <a:pt x="3922" y="5010"/>
                    </a:cubicBezTo>
                    <a:cubicBezTo>
                      <a:pt x="3945" y="5010"/>
                      <a:pt x="3964" y="5006"/>
                      <a:pt x="3978" y="4997"/>
                    </a:cubicBezTo>
                    <a:cubicBezTo>
                      <a:pt x="3978" y="4997"/>
                      <a:pt x="5883" y="2390"/>
                      <a:pt x="5347" y="2045"/>
                    </a:cubicBezTo>
                    <a:cubicBezTo>
                      <a:pt x="4854" y="1708"/>
                      <a:pt x="2281" y="0"/>
                      <a:pt x="1515" y="0"/>
                    </a:cubicBezTo>
                    <a:close/>
                  </a:path>
                </a:pathLst>
              </a:custGeom>
              <a:solidFill>
                <a:srgbClr val="F2D9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3" name="Google Shape;423;p1"/>
              <p:cNvSpPr/>
              <p:nvPr/>
            </p:nvSpPr>
            <p:spPr>
              <a:xfrm>
                <a:off x="7624790" y="4024229"/>
                <a:ext cx="1116598" cy="540261"/>
              </a:xfrm>
              <a:custGeom>
                <a:rect b="b" l="l" r="r" t="t"/>
                <a:pathLst>
                  <a:path extrusionOk="0" h="17432" w="36028">
                    <a:moveTo>
                      <a:pt x="10508" y="0"/>
                    </a:moveTo>
                    <a:cubicBezTo>
                      <a:pt x="8030" y="0"/>
                      <a:pt x="6392" y="471"/>
                      <a:pt x="6549" y="1811"/>
                    </a:cubicBezTo>
                    <a:cubicBezTo>
                      <a:pt x="6549" y="1811"/>
                      <a:pt x="0" y="14015"/>
                      <a:pt x="3715" y="15158"/>
                    </a:cubicBezTo>
                    <a:cubicBezTo>
                      <a:pt x="5936" y="15840"/>
                      <a:pt x="19141" y="17431"/>
                      <a:pt x="27831" y="17431"/>
                    </a:cubicBezTo>
                    <a:cubicBezTo>
                      <a:pt x="32182" y="17431"/>
                      <a:pt x="35401" y="17032"/>
                      <a:pt x="35540" y="15920"/>
                    </a:cubicBezTo>
                    <a:cubicBezTo>
                      <a:pt x="36027" y="11921"/>
                      <a:pt x="32644" y="2563"/>
                      <a:pt x="30103" y="2563"/>
                    </a:cubicBezTo>
                    <a:cubicBezTo>
                      <a:pt x="30034" y="2563"/>
                      <a:pt x="29965" y="2570"/>
                      <a:pt x="29897" y="2585"/>
                    </a:cubicBezTo>
                    <a:cubicBezTo>
                      <a:pt x="29797" y="2605"/>
                      <a:pt x="29665" y="2615"/>
                      <a:pt x="29504" y="2615"/>
                    </a:cubicBezTo>
                    <a:cubicBezTo>
                      <a:pt x="26852" y="2615"/>
                      <a:pt x="16348" y="0"/>
                      <a:pt x="10508" y="0"/>
                    </a:cubicBezTo>
                    <a:close/>
                  </a:path>
                </a:pathLst>
              </a:custGeom>
              <a:solidFill>
                <a:srgbClr val="78689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4" name="Google Shape;424;p1"/>
              <p:cNvSpPr/>
              <p:nvPr/>
            </p:nvSpPr>
            <p:spPr>
              <a:xfrm>
                <a:off x="7616236" y="3558667"/>
                <a:ext cx="1058766" cy="745246"/>
              </a:xfrm>
              <a:custGeom>
                <a:rect b="b" l="l" r="r" t="t"/>
                <a:pathLst>
                  <a:path extrusionOk="0" h="24046" w="34162">
                    <a:moveTo>
                      <a:pt x="23438" y="0"/>
                    </a:moveTo>
                    <a:cubicBezTo>
                      <a:pt x="18116" y="0"/>
                      <a:pt x="10095" y="1442"/>
                      <a:pt x="7789" y="2902"/>
                    </a:cubicBezTo>
                    <a:cubicBezTo>
                      <a:pt x="4574" y="4938"/>
                      <a:pt x="6182" y="13082"/>
                      <a:pt x="6182" y="13082"/>
                    </a:cubicBezTo>
                    <a:cubicBezTo>
                      <a:pt x="1" y="21476"/>
                      <a:pt x="10322" y="24046"/>
                      <a:pt x="20052" y="24046"/>
                    </a:cubicBezTo>
                    <a:cubicBezTo>
                      <a:pt x="27022" y="24046"/>
                      <a:pt x="33689" y="22727"/>
                      <a:pt x="33769" y="21286"/>
                    </a:cubicBezTo>
                    <a:cubicBezTo>
                      <a:pt x="34161" y="14344"/>
                      <a:pt x="30601" y="2652"/>
                      <a:pt x="27958" y="759"/>
                    </a:cubicBezTo>
                    <a:cubicBezTo>
                      <a:pt x="27214" y="224"/>
                      <a:pt x="25536" y="0"/>
                      <a:pt x="23438" y="0"/>
                    </a:cubicBezTo>
                    <a:close/>
                  </a:path>
                </a:pathLst>
              </a:custGeom>
              <a:solidFill>
                <a:srgbClr val="D18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5" name="Google Shape;425;p1"/>
              <p:cNvSpPr/>
              <p:nvPr/>
            </p:nvSpPr>
            <p:spPr>
              <a:xfrm>
                <a:off x="8279495" y="2589300"/>
                <a:ext cx="498514" cy="788542"/>
              </a:xfrm>
              <a:custGeom>
                <a:rect b="b" l="l" r="r" t="t"/>
                <a:pathLst>
                  <a:path extrusionOk="0" h="25443" w="16085">
                    <a:moveTo>
                      <a:pt x="4963" y="0"/>
                    </a:moveTo>
                    <a:cubicBezTo>
                      <a:pt x="0" y="0"/>
                      <a:pt x="92" y="6284"/>
                      <a:pt x="92" y="6284"/>
                    </a:cubicBezTo>
                    <a:cubicBezTo>
                      <a:pt x="266" y="6223"/>
                      <a:pt x="439" y="6193"/>
                      <a:pt x="610" y="6193"/>
                    </a:cubicBezTo>
                    <a:cubicBezTo>
                      <a:pt x="3477" y="6193"/>
                      <a:pt x="5857" y="14562"/>
                      <a:pt x="6688" y="21012"/>
                    </a:cubicBezTo>
                    <a:cubicBezTo>
                      <a:pt x="7143" y="24530"/>
                      <a:pt x="8980" y="25442"/>
                      <a:pt x="10570" y="25442"/>
                    </a:cubicBezTo>
                    <a:cubicBezTo>
                      <a:pt x="12064" y="25442"/>
                      <a:pt x="13340" y="24637"/>
                      <a:pt x="13046" y="24429"/>
                    </a:cubicBezTo>
                    <a:cubicBezTo>
                      <a:pt x="12693" y="24180"/>
                      <a:pt x="12045" y="23055"/>
                      <a:pt x="11565" y="22158"/>
                    </a:cubicBezTo>
                    <a:lnTo>
                      <a:pt x="11565" y="22158"/>
                    </a:lnTo>
                    <a:cubicBezTo>
                      <a:pt x="12369" y="23223"/>
                      <a:pt x="13617" y="23728"/>
                      <a:pt x="14525" y="23728"/>
                    </a:cubicBezTo>
                    <a:cubicBezTo>
                      <a:pt x="15501" y="23728"/>
                      <a:pt x="16085" y="23146"/>
                      <a:pt x="15308" y="22048"/>
                    </a:cubicBezTo>
                    <a:cubicBezTo>
                      <a:pt x="13582" y="19607"/>
                      <a:pt x="12522" y="1284"/>
                      <a:pt x="6260" y="129"/>
                    </a:cubicBezTo>
                    <a:cubicBezTo>
                      <a:pt x="5793" y="41"/>
                      <a:pt x="5362" y="0"/>
                      <a:pt x="4963" y="0"/>
                    </a:cubicBezTo>
                    <a:close/>
                  </a:path>
                </a:pathLst>
              </a:custGeom>
              <a:solidFill>
                <a:srgbClr val="261E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6" name="Google Shape;426;p1"/>
              <p:cNvSpPr/>
              <p:nvPr/>
            </p:nvSpPr>
            <p:spPr>
              <a:xfrm>
                <a:off x="7610378" y="2753651"/>
                <a:ext cx="951718" cy="633828"/>
              </a:xfrm>
              <a:custGeom>
                <a:rect b="b" l="l" r="r" t="t"/>
                <a:pathLst>
                  <a:path extrusionOk="0" h="20451" w="30708">
                    <a:moveTo>
                      <a:pt x="16287" y="1"/>
                    </a:moveTo>
                    <a:cubicBezTo>
                      <a:pt x="13263" y="1"/>
                      <a:pt x="10117" y="798"/>
                      <a:pt x="7395" y="2529"/>
                    </a:cubicBezTo>
                    <a:cubicBezTo>
                      <a:pt x="1" y="7232"/>
                      <a:pt x="4418" y="15638"/>
                      <a:pt x="4644" y="15971"/>
                    </a:cubicBezTo>
                    <a:cubicBezTo>
                      <a:pt x="4644" y="15971"/>
                      <a:pt x="15476" y="20450"/>
                      <a:pt x="21936" y="20450"/>
                    </a:cubicBezTo>
                    <a:cubicBezTo>
                      <a:pt x="22611" y="20450"/>
                      <a:pt x="23239" y="20401"/>
                      <a:pt x="23801" y="20293"/>
                    </a:cubicBezTo>
                    <a:cubicBezTo>
                      <a:pt x="29731" y="19162"/>
                      <a:pt x="30707" y="12673"/>
                      <a:pt x="28004" y="6351"/>
                    </a:cubicBezTo>
                    <a:cubicBezTo>
                      <a:pt x="26304" y="2349"/>
                      <a:pt x="21476" y="1"/>
                      <a:pt x="16287" y="1"/>
                    </a:cubicBezTo>
                    <a:close/>
                  </a:path>
                </a:pathLst>
              </a:custGeom>
              <a:solidFill>
                <a:srgbClr val="261E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7" name="Google Shape;427;p1"/>
              <p:cNvSpPr/>
              <p:nvPr/>
            </p:nvSpPr>
            <p:spPr>
              <a:xfrm>
                <a:off x="8232511" y="3066391"/>
                <a:ext cx="254510" cy="230429"/>
              </a:xfrm>
              <a:custGeom>
                <a:rect b="b" l="l" r="r" t="t"/>
                <a:pathLst>
                  <a:path extrusionOk="0" h="7435" w="8212">
                    <a:moveTo>
                      <a:pt x="3939" y="0"/>
                    </a:moveTo>
                    <a:cubicBezTo>
                      <a:pt x="3797" y="0"/>
                      <a:pt x="3651" y="11"/>
                      <a:pt x="3501" y="34"/>
                    </a:cubicBezTo>
                    <a:cubicBezTo>
                      <a:pt x="1" y="570"/>
                      <a:pt x="1596" y="4904"/>
                      <a:pt x="1596" y="4904"/>
                    </a:cubicBezTo>
                    <a:cubicBezTo>
                      <a:pt x="1596" y="4904"/>
                      <a:pt x="2618" y="7435"/>
                      <a:pt x="4441" y="7435"/>
                    </a:cubicBezTo>
                    <a:cubicBezTo>
                      <a:pt x="4827" y="7435"/>
                      <a:pt x="5249" y="7321"/>
                      <a:pt x="5704" y="7047"/>
                    </a:cubicBezTo>
                    <a:cubicBezTo>
                      <a:pt x="8211" y="5520"/>
                      <a:pt x="7108" y="0"/>
                      <a:pt x="3939" y="0"/>
                    </a:cubicBezTo>
                    <a:close/>
                  </a:path>
                </a:pathLst>
              </a:custGeom>
              <a:solidFill>
                <a:srgbClr val="DD9C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8" name="Google Shape;428;p1"/>
              <p:cNvSpPr/>
              <p:nvPr/>
            </p:nvSpPr>
            <p:spPr>
              <a:xfrm>
                <a:off x="7702641" y="2904922"/>
                <a:ext cx="707776" cy="796383"/>
              </a:xfrm>
              <a:custGeom>
                <a:rect b="b" l="l" r="r" t="t"/>
                <a:pathLst>
                  <a:path extrusionOk="0" h="25696" w="22837">
                    <a:moveTo>
                      <a:pt x="15915" y="1"/>
                    </a:moveTo>
                    <a:cubicBezTo>
                      <a:pt x="15807" y="1"/>
                      <a:pt x="15697" y="6"/>
                      <a:pt x="15586" y="17"/>
                    </a:cubicBezTo>
                    <a:cubicBezTo>
                      <a:pt x="15586" y="17"/>
                      <a:pt x="4751" y="505"/>
                      <a:pt x="2382" y="4708"/>
                    </a:cubicBezTo>
                    <a:cubicBezTo>
                      <a:pt x="0" y="8911"/>
                      <a:pt x="2560" y="17627"/>
                      <a:pt x="4775" y="18746"/>
                    </a:cubicBezTo>
                    <a:cubicBezTo>
                      <a:pt x="5886" y="19306"/>
                      <a:pt x="6787" y="19444"/>
                      <a:pt x="7514" y="19444"/>
                    </a:cubicBezTo>
                    <a:cubicBezTo>
                      <a:pt x="8220" y="19444"/>
                      <a:pt x="8761" y="19313"/>
                      <a:pt x="9172" y="19313"/>
                    </a:cubicBezTo>
                    <a:cubicBezTo>
                      <a:pt x="9551" y="19313"/>
                      <a:pt x="9819" y="19425"/>
                      <a:pt x="10002" y="19853"/>
                    </a:cubicBezTo>
                    <a:cubicBezTo>
                      <a:pt x="11573" y="23568"/>
                      <a:pt x="7013" y="24711"/>
                      <a:pt x="11252" y="25556"/>
                    </a:cubicBezTo>
                    <a:cubicBezTo>
                      <a:pt x="11721" y="25651"/>
                      <a:pt x="12173" y="25696"/>
                      <a:pt x="12603" y="25696"/>
                    </a:cubicBezTo>
                    <a:cubicBezTo>
                      <a:pt x="15833" y="25696"/>
                      <a:pt x="17889" y="23194"/>
                      <a:pt x="17479" y="20841"/>
                    </a:cubicBezTo>
                    <a:cubicBezTo>
                      <a:pt x="17003" y="18174"/>
                      <a:pt x="16705" y="18579"/>
                      <a:pt x="18050" y="18115"/>
                    </a:cubicBezTo>
                    <a:cubicBezTo>
                      <a:pt x="19408" y="17662"/>
                      <a:pt x="22837" y="16710"/>
                      <a:pt x="21658" y="10423"/>
                    </a:cubicBezTo>
                    <a:cubicBezTo>
                      <a:pt x="20519" y="4351"/>
                      <a:pt x="18970" y="1"/>
                      <a:pt x="15915" y="1"/>
                    </a:cubicBezTo>
                    <a:close/>
                  </a:path>
                </a:pathLst>
              </a:custGeom>
              <a:solidFill>
                <a:srgbClr val="DD9C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29" name="Google Shape;429;p1"/>
              <p:cNvSpPr/>
              <p:nvPr/>
            </p:nvSpPr>
            <p:spPr>
              <a:xfrm>
                <a:off x="8044328" y="3132776"/>
                <a:ext cx="108877" cy="97038"/>
              </a:xfrm>
              <a:custGeom>
                <a:rect b="b" l="l" r="r" t="t"/>
                <a:pathLst>
                  <a:path extrusionOk="0" h="3131" w="3513">
                    <a:moveTo>
                      <a:pt x="1757" y="0"/>
                    </a:moveTo>
                    <a:cubicBezTo>
                      <a:pt x="1589" y="0"/>
                      <a:pt x="1418" y="27"/>
                      <a:pt x="1251" y="83"/>
                    </a:cubicBezTo>
                    <a:cubicBezTo>
                      <a:pt x="441" y="369"/>
                      <a:pt x="1" y="1250"/>
                      <a:pt x="286" y="2071"/>
                    </a:cubicBezTo>
                    <a:cubicBezTo>
                      <a:pt x="504" y="2725"/>
                      <a:pt x="1114" y="3130"/>
                      <a:pt x="1763" y="3130"/>
                    </a:cubicBezTo>
                    <a:cubicBezTo>
                      <a:pt x="1929" y="3130"/>
                      <a:pt x="2098" y="3103"/>
                      <a:pt x="2263" y="3048"/>
                    </a:cubicBezTo>
                    <a:cubicBezTo>
                      <a:pt x="3084" y="2762"/>
                      <a:pt x="3513" y="1881"/>
                      <a:pt x="3239" y="1059"/>
                    </a:cubicBezTo>
                    <a:cubicBezTo>
                      <a:pt x="3021" y="405"/>
                      <a:pt x="2411" y="0"/>
                      <a:pt x="1757" y="0"/>
                    </a:cubicBezTo>
                    <a:close/>
                  </a:path>
                </a:pathLst>
              </a:custGeom>
              <a:solidFill>
                <a:srgbClr val="261E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0" name="Google Shape;430;p1"/>
              <p:cNvSpPr/>
              <p:nvPr/>
            </p:nvSpPr>
            <p:spPr>
              <a:xfrm>
                <a:off x="7835101" y="3182983"/>
                <a:ext cx="108908" cy="97007"/>
              </a:xfrm>
              <a:custGeom>
                <a:rect b="b" l="l" r="r" t="t"/>
                <a:pathLst>
                  <a:path extrusionOk="0" h="3130" w="3514">
                    <a:moveTo>
                      <a:pt x="1745" y="1"/>
                    </a:moveTo>
                    <a:cubicBezTo>
                      <a:pt x="1581" y="1"/>
                      <a:pt x="1414" y="27"/>
                      <a:pt x="1251" y="82"/>
                    </a:cubicBezTo>
                    <a:cubicBezTo>
                      <a:pt x="429" y="368"/>
                      <a:pt x="1" y="1261"/>
                      <a:pt x="275" y="2070"/>
                    </a:cubicBezTo>
                    <a:cubicBezTo>
                      <a:pt x="502" y="2724"/>
                      <a:pt x="1107" y="3129"/>
                      <a:pt x="1758" y="3129"/>
                    </a:cubicBezTo>
                    <a:cubicBezTo>
                      <a:pt x="1925" y="3129"/>
                      <a:pt x="2095" y="3103"/>
                      <a:pt x="2263" y="3047"/>
                    </a:cubicBezTo>
                    <a:cubicBezTo>
                      <a:pt x="3073" y="2761"/>
                      <a:pt x="3513" y="1880"/>
                      <a:pt x="3227" y="1058"/>
                    </a:cubicBezTo>
                    <a:cubicBezTo>
                      <a:pt x="3009" y="412"/>
                      <a:pt x="2395" y="1"/>
                      <a:pt x="1745" y="1"/>
                    </a:cubicBezTo>
                    <a:close/>
                  </a:path>
                </a:pathLst>
              </a:custGeom>
              <a:solidFill>
                <a:srgbClr val="261E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1" name="Google Shape;431;p1"/>
              <p:cNvSpPr/>
              <p:nvPr/>
            </p:nvSpPr>
            <p:spPr>
              <a:xfrm>
                <a:off x="8156891" y="3211588"/>
                <a:ext cx="140241" cy="127348"/>
              </a:xfrm>
              <a:custGeom>
                <a:rect b="b" l="l" r="r" t="t"/>
                <a:pathLst>
                  <a:path extrusionOk="0" h="4109" w="4525">
                    <a:moveTo>
                      <a:pt x="2260" y="0"/>
                    </a:moveTo>
                    <a:cubicBezTo>
                      <a:pt x="2107" y="0"/>
                      <a:pt x="1953" y="17"/>
                      <a:pt x="1798" y="52"/>
                    </a:cubicBezTo>
                    <a:cubicBezTo>
                      <a:pt x="691" y="314"/>
                      <a:pt x="0" y="1421"/>
                      <a:pt x="262" y="2529"/>
                    </a:cubicBezTo>
                    <a:cubicBezTo>
                      <a:pt x="486" y="3467"/>
                      <a:pt x="1331" y="4108"/>
                      <a:pt x="2257" y="4108"/>
                    </a:cubicBezTo>
                    <a:cubicBezTo>
                      <a:pt x="2412" y="4108"/>
                      <a:pt x="2569" y="4090"/>
                      <a:pt x="2727" y="4053"/>
                    </a:cubicBezTo>
                    <a:cubicBezTo>
                      <a:pt x="3834" y="3803"/>
                      <a:pt x="4524" y="2695"/>
                      <a:pt x="4262" y="1588"/>
                    </a:cubicBezTo>
                    <a:cubicBezTo>
                      <a:pt x="4037" y="636"/>
                      <a:pt x="3195" y="0"/>
                      <a:pt x="2260" y="0"/>
                    </a:cubicBezTo>
                    <a:close/>
                  </a:path>
                </a:pathLst>
              </a:custGeom>
              <a:solidFill>
                <a:srgbClr val="CE66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2" name="Google Shape;432;p1"/>
              <p:cNvSpPr/>
              <p:nvPr/>
            </p:nvSpPr>
            <p:spPr>
              <a:xfrm>
                <a:off x="7801537" y="3288572"/>
                <a:ext cx="139869" cy="127472"/>
              </a:xfrm>
              <a:custGeom>
                <a:rect b="b" l="l" r="r" t="t"/>
                <a:pathLst>
                  <a:path extrusionOk="0" h="4113" w="4513">
                    <a:moveTo>
                      <a:pt x="2260" y="1"/>
                    </a:moveTo>
                    <a:cubicBezTo>
                      <a:pt x="2104" y="1"/>
                      <a:pt x="1945" y="19"/>
                      <a:pt x="1786" y="56"/>
                    </a:cubicBezTo>
                    <a:cubicBezTo>
                      <a:pt x="679" y="318"/>
                      <a:pt x="0" y="1426"/>
                      <a:pt x="250" y="2521"/>
                    </a:cubicBezTo>
                    <a:cubicBezTo>
                      <a:pt x="475" y="3470"/>
                      <a:pt x="1320" y="4112"/>
                      <a:pt x="2253" y="4112"/>
                    </a:cubicBezTo>
                    <a:cubicBezTo>
                      <a:pt x="2410" y="4112"/>
                      <a:pt x="2568" y="4095"/>
                      <a:pt x="2727" y="4057"/>
                    </a:cubicBezTo>
                    <a:cubicBezTo>
                      <a:pt x="3822" y="3795"/>
                      <a:pt x="4513" y="2700"/>
                      <a:pt x="4251" y="1592"/>
                    </a:cubicBezTo>
                    <a:cubicBezTo>
                      <a:pt x="4037" y="644"/>
                      <a:pt x="3193" y="1"/>
                      <a:pt x="2260" y="1"/>
                    </a:cubicBezTo>
                    <a:close/>
                  </a:path>
                </a:pathLst>
              </a:custGeom>
              <a:solidFill>
                <a:srgbClr val="CE66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3" name="Google Shape;433;p1"/>
              <p:cNvSpPr/>
              <p:nvPr/>
            </p:nvSpPr>
            <p:spPr>
              <a:xfrm>
                <a:off x="7993036" y="3483915"/>
                <a:ext cx="200336" cy="118608"/>
              </a:xfrm>
              <a:custGeom>
                <a:rect b="b" l="l" r="r" t="t"/>
                <a:pathLst>
                  <a:path extrusionOk="0" h="3827" w="6464">
                    <a:moveTo>
                      <a:pt x="5607" y="1"/>
                    </a:moveTo>
                    <a:cubicBezTo>
                      <a:pt x="5592" y="1"/>
                      <a:pt x="5577" y="2"/>
                      <a:pt x="5561" y="4"/>
                    </a:cubicBezTo>
                    <a:cubicBezTo>
                      <a:pt x="2942" y="373"/>
                      <a:pt x="1" y="778"/>
                      <a:pt x="1" y="778"/>
                    </a:cubicBezTo>
                    <a:cubicBezTo>
                      <a:pt x="632" y="1457"/>
                      <a:pt x="739" y="3826"/>
                      <a:pt x="739" y="3826"/>
                    </a:cubicBezTo>
                    <a:cubicBezTo>
                      <a:pt x="6464" y="3008"/>
                      <a:pt x="6399" y="1"/>
                      <a:pt x="5607" y="1"/>
                    </a:cubicBezTo>
                    <a:close/>
                  </a:path>
                </a:pathLst>
              </a:custGeom>
              <a:solidFill>
                <a:srgbClr val="CE66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4" name="Google Shape;434;p1"/>
              <p:cNvSpPr/>
              <p:nvPr/>
            </p:nvSpPr>
            <p:spPr>
              <a:xfrm>
                <a:off x="7948036" y="3165224"/>
                <a:ext cx="83029" cy="147989"/>
              </a:xfrm>
              <a:custGeom>
                <a:rect b="b" l="l" r="r" t="t"/>
                <a:pathLst>
                  <a:path extrusionOk="0" h="4775" w="2679">
                    <a:moveTo>
                      <a:pt x="881" y="0"/>
                    </a:moveTo>
                    <a:lnTo>
                      <a:pt x="500" y="107"/>
                    </a:lnTo>
                    <a:lnTo>
                      <a:pt x="1298" y="2810"/>
                    </a:lnTo>
                    <a:cubicBezTo>
                      <a:pt x="857" y="2882"/>
                      <a:pt x="191" y="3048"/>
                      <a:pt x="48" y="3346"/>
                    </a:cubicBezTo>
                    <a:cubicBezTo>
                      <a:pt x="0" y="3453"/>
                      <a:pt x="0" y="3572"/>
                      <a:pt x="60" y="3679"/>
                    </a:cubicBezTo>
                    <a:cubicBezTo>
                      <a:pt x="107" y="3763"/>
                      <a:pt x="595" y="4584"/>
                      <a:pt x="1393" y="4751"/>
                    </a:cubicBezTo>
                    <a:cubicBezTo>
                      <a:pt x="1488" y="4763"/>
                      <a:pt x="1584" y="4775"/>
                      <a:pt x="1667" y="4775"/>
                    </a:cubicBezTo>
                    <a:cubicBezTo>
                      <a:pt x="2012" y="4775"/>
                      <a:pt x="2334" y="4656"/>
                      <a:pt x="2679" y="4370"/>
                    </a:cubicBezTo>
                    <a:lnTo>
                      <a:pt x="2441" y="4072"/>
                    </a:lnTo>
                    <a:cubicBezTo>
                      <a:pt x="2175" y="4281"/>
                      <a:pt x="1917" y="4376"/>
                      <a:pt x="1667" y="4376"/>
                    </a:cubicBezTo>
                    <a:cubicBezTo>
                      <a:pt x="1603" y="4376"/>
                      <a:pt x="1539" y="4370"/>
                      <a:pt x="1476" y="4358"/>
                    </a:cubicBezTo>
                    <a:cubicBezTo>
                      <a:pt x="965" y="4251"/>
                      <a:pt x="560" y="3775"/>
                      <a:pt x="405" y="3501"/>
                    </a:cubicBezTo>
                    <a:cubicBezTo>
                      <a:pt x="500" y="3394"/>
                      <a:pt x="1036" y="3227"/>
                      <a:pt x="1560" y="3155"/>
                    </a:cubicBezTo>
                    <a:lnTo>
                      <a:pt x="1786" y="3120"/>
                    </a:lnTo>
                    <a:lnTo>
                      <a:pt x="881" y="0"/>
                    </a:lnTo>
                    <a:close/>
                  </a:path>
                </a:pathLst>
              </a:custGeom>
              <a:solidFill>
                <a:srgbClr val="261E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5" name="Google Shape;435;p1"/>
              <p:cNvSpPr/>
              <p:nvPr/>
            </p:nvSpPr>
            <p:spPr>
              <a:xfrm>
                <a:off x="7974596" y="3307291"/>
                <a:ext cx="103701" cy="81944"/>
              </a:xfrm>
              <a:custGeom>
                <a:rect b="b" l="l" r="r" t="t"/>
                <a:pathLst>
                  <a:path extrusionOk="0" h="2644" w="3346">
                    <a:moveTo>
                      <a:pt x="2953" y="0"/>
                    </a:moveTo>
                    <a:cubicBezTo>
                      <a:pt x="2941" y="548"/>
                      <a:pt x="2751" y="2036"/>
                      <a:pt x="2084" y="2250"/>
                    </a:cubicBezTo>
                    <a:cubicBezTo>
                      <a:pt x="2034" y="2266"/>
                      <a:pt x="1981" y="2274"/>
                      <a:pt x="1925" y="2274"/>
                    </a:cubicBezTo>
                    <a:cubicBezTo>
                      <a:pt x="1517" y="2274"/>
                      <a:pt x="958" y="1853"/>
                      <a:pt x="298" y="1036"/>
                    </a:cubicBezTo>
                    <a:lnTo>
                      <a:pt x="0" y="1274"/>
                    </a:lnTo>
                    <a:cubicBezTo>
                      <a:pt x="750" y="2203"/>
                      <a:pt x="1393" y="2643"/>
                      <a:pt x="1929" y="2643"/>
                    </a:cubicBezTo>
                    <a:cubicBezTo>
                      <a:pt x="2024" y="2643"/>
                      <a:pt x="2120" y="2631"/>
                      <a:pt x="2215" y="2620"/>
                    </a:cubicBezTo>
                    <a:cubicBezTo>
                      <a:pt x="3215" y="2274"/>
                      <a:pt x="3322" y="250"/>
                      <a:pt x="3346" y="12"/>
                    </a:cubicBezTo>
                    <a:lnTo>
                      <a:pt x="2953" y="0"/>
                    </a:lnTo>
                    <a:close/>
                  </a:path>
                </a:pathLst>
              </a:custGeom>
              <a:solidFill>
                <a:srgbClr val="261E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6" name="Google Shape;436;p1"/>
              <p:cNvSpPr/>
              <p:nvPr/>
            </p:nvSpPr>
            <p:spPr>
              <a:xfrm>
                <a:off x="8079380" y="3045037"/>
                <a:ext cx="73824" cy="30559"/>
              </a:xfrm>
              <a:custGeom>
                <a:rect b="b" l="l" r="r" t="t"/>
                <a:pathLst>
                  <a:path extrusionOk="0" h="986" w="2382">
                    <a:moveTo>
                      <a:pt x="1035" y="0"/>
                    </a:moveTo>
                    <a:cubicBezTo>
                      <a:pt x="679" y="0"/>
                      <a:pt x="326" y="154"/>
                      <a:pt x="1" y="437"/>
                    </a:cubicBezTo>
                    <a:lnTo>
                      <a:pt x="251" y="723"/>
                    </a:lnTo>
                    <a:cubicBezTo>
                      <a:pt x="519" y="476"/>
                      <a:pt x="788" y="374"/>
                      <a:pt x="1048" y="374"/>
                    </a:cubicBezTo>
                    <a:cubicBezTo>
                      <a:pt x="1076" y="374"/>
                      <a:pt x="1104" y="376"/>
                      <a:pt x="1132" y="378"/>
                    </a:cubicBezTo>
                    <a:cubicBezTo>
                      <a:pt x="1680" y="437"/>
                      <a:pt x="2072" y="985"/>
                      <a:pt x="2072" y="985"/>
                    </a:cubicBezTo>
                    <a:lnTo>
                      <a:pt x="2382" y="783"/>
                    </a:lnTo>
                    <a:cubicBezTo>
                      <a:pt x="2358" y="747"/>
                      <a:pt x="1894" y="92"/>
                      <a:pt x="1179" y="9"/>
                    </a:cubicBezTo>
                    <a:cubicBezTo>
                      <a:pt x="1131" y="3"/>
                      <a:pt x="1083" y="0"/>
                      <a:pt x="1035" y="0"/>
                    </a:cubicBezTo>
                    <a:close/>
                  </a:path>
                </a:pathLst>
              </a:custGeom>
              <a:solidFill>
                <a:srgbClr val="261E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7" name="Google Shape;437;p1"/>
              <p:cNvSpPr/>
              <p:nvPr/>
            </p:nvSpPr>
            <p:spPr>
              <a:xfrm>
                <a:off x="7831785" y="3089759"/>
                <a:ext cx="69764" cy="36757"/>
              </a:xfrm>
              <a:custGeom>
                <a:rect b="b" l="l" r="r" t="t"/>
                <a:pathLst>
                  <a:path extrusionOk="0" h="1186" w="2251">
                    <a:moveTo>
                      <a:pt x="1394" y="1"/>
                    </a:moveTo>
                    <a:cubicBezTo>
                      <a:pt x="1210" y="1"/>
                      <a:pt x="1013" y="30"/>
                      <a:pt x="822" y="114"/>
                    </a:cubicBezTo>
                    <a:cubicBezTo>
                      <a:pt x="429" y="268"/>
                      <a:pt x="167" y="590"/>
                      <a:pt x="1" y="1066"/>
                    </a:cubicBezTo>
                    <a:lnTo>
                      <a:pt x="370" y="1185"/>
                    </a:lnTo>
                    <a:cubicBezTo>
                      <a:pt x="513" y="816"/>
                      <a:pt x="703" y="578"/>
                      <a:pt x="977" y="471"/>
                    </a:cubicBezTo>
                    <a:cubicBezTo>
                      <a:pt x="1119" y="407"/>
                      <a:pt x="1269" y="384"/>
                      <a:pt x="1412" y="384"/>
                    </a:cubicBezTo>
                    <a:cubicBezTo>
                      <a:pt x="1773" y="384"/>
                      <a:pt x="2084" y="530"/>
                      <a:pt x="2084" y="530"/>
                    </a:cubicBezTo>
                    <a:lnTo>
                      <a:pt x="2251" y="185"/>
                    </a:lnTo>
                    <a:cubicBezTo>
                      <a:pt x="2217" y="177"/>
                      <a:pt x="1842" y="1"/>
                      <a:pt x="1394" y="1"/>
                    </a:cubicBezTo>
                    <a:close/>
                  </a:path>
                </a:pathLst>
              </a:custGeom>
              <a:solidFill>
                <a:srgbClr val="261E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8" name="Google Shape;438;p1"/>
              <p:cNvSpPr/>
              <p:nvPr/>
            </p:nvSpPr>
            <p:spPr>
              <a:xfrm>
                <a:off x="7922220" y="2841017"/>
                <a:ext cx="443193" cy="307260"/>
              </a:xfrm>
              <a:custGeom>
                <a:rect b="b" l="l" r="r" t="t"/>
                <a:pathLst>
                  <a:path extrusionOk="0" h="9914" w="14300">
                    <a:moveTo>
                      <a:pt x="8653" y="1"/>
                    </a:moveTo>
                    <a:cubicBezTo>
                      <a:pt x="5212" y="1"/>
                      <a:pt x="0" y="2952"/>
                      <a:pt x="2023" y="2952"/>
                    </a:cubicBezTo>
                    <a:cubicBezTo>
                      <a:pt x="2282" y="2952"/>
                      <a:pt x="2661" y="2903"/>
                      <a:pt x="3179" y="2794"/>
                    </a:cubicBezTo>
                    <a:cubicBezTo>
                      <a:pt x="3262" y="2782"/>
                      <a:pt x="3322" y="2782"/>
                      <a:pt x="3381" y="2770"/>
                    </a:cubicBezTo>
                    <a:cubicBezTo>
                      <a:pt x="3580" y="2738"/>
                      <a:pt x="3771" y="2722"/>
                      <a:pt x="3956" y="2722"/>
                    </a:cubicBezTo>
                    <a:cubicBezTo>
                      <a:pt x="7936" y="2722"/>
                      <a:pt x="8818" y="9868"/>
                      <a:pt x="11299" y="9914"/>
                    </a:cubicBezTo>
                    <a:cubicBezTo>
                      <a:pt x="11311" y="9914"/>
                      <a:pt x="11323" y="9914"/>
                      <a:pt x="11335" y="9914"/>
                    </a:cubicBezTo>
                    <a:cubicBezTo>
                      <a:pt x="13922" y="9914"/>
                      <a:pt x="14299" y="6104"/>
                      <a:pt x="14299" y="6104"/>
                    </a:cubicBezTo>
                    <a:cubicBezTo>
                      <a:pt x="14299" y="6104"/>
                      <a:pt x="12787" y="222"/>
                      <a:pt x="8929" y="8"/>
                    </a:cubicBezTo>
                    <a:cubicBezTo>
                      <a:pt x="8839" y="3"/>
                      <a:pt x="8746" y="1"/>
                      <a:pt x="8653" y="1"/>
                    </a:cubicBezTo>
                    <a:close/>
                  </a:path>
                </a:pathLst>
              </a:custGeom>
              <a:solidFill>
                <a:srgbClr val="261E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39" name="Google Shape;439;p1"/>
              <p:cNvSpPr/>
              <p:nvPr/>
            </p:nvSpPr>
            <p:spPr>
              <a:xfrm>
                <a:off x="8340642" y="3115203"/>
                <a:ext cx="49836" cy="125706"/>
              </a:xfrm>
              <a:custGeom>
                <a:rect b="b" l="l" r="r" t="t"/>
                <a:pathLst>
                  <a:path extrusionOk="0" h="4056" w="1608">
                    <a:moveTo>
                      <a:pt x="1508" y="1"/>
                    </a:moveTo>
                    <a:cubicBezTo>
                      <a:pt x="1136" y="1"/>
                      <a:pt x="500" y="244"/>
                      <a:pt x="250" y="1102"/>
                    </a:cubicBezTo>
                    <a:cubicBezTo>
                      <a:pt x="0" y="1983"/>
                      <a:pt x="143" y="3448"/>
                      <a:pt x="679" y="3900"/>
                    </a:cubicBezTo>
                    <a:cubicBezTo>
                      <a:pt x="798" y="4007"/>
                      <a:pt x="929" y="4055"/>
                      <a:pt x="1072" y="4055"/>
                    </a:cubicBezTo>
                    <a:cubicBezTo>
                      <a:pt x="1155" y="4055"/>
                      <a:pt x="1251" y="4031"/>
                      <a:pt x="1346" y="3996"/>
                    </a:cubicBezTo>
                    <a:lnTo>
                      <a:pt x="1191" y="3650"/>
                    </a:lnTo>
                    <a:cubicBezTo>
                      <a:pt x="1148" y="3672"/>
                      <a:pt x="1108" y="3683"/>
                      <a:pt x="1069" y="3683"/>
                    </a:cubicBezTo>
                    <a:cubicBezTo>
                      <a:pt x="1021" y="3683"/>
                      <a:pt x="975" y="3666"/>
                      <a:pt x="929" y="3626"/>
                    </a:cubicBezTo>
                    <a:cubicBezTo>
                      <a:pt x="560" y="3317"/>
                      <a:pt x="393" y="2031"/>
                      <a:pt x="619" y="1233"/>
                    </a:cubicBezTo>
                    <a:cubicBezTo>
                      <a:pt x="856" y="438"/>
                      <a:pt x="1422" y="399"/>
                      <a:pt x="1548" y="399"/>
                    </a:cubicBezTo>
                    <a:cubicBezTo>
                      <a:pt x="1561" y="399"/>
                      <a:pt x="1570" y="400"/>
                      <a:pt x="1572" y="400"/>
                    </a:cubicBezTo>
                    <a:lnTo>
                      <a:pt x="1608" y="7"/>
                    </a:lnTo>
                    <a:cubicBezTo>
                      <a:pt x="1577" y="3"/>
                      <a:pt x="1544" y="1"/>
                      <a:pt x="1508" y="1"/>
                    </a:cubicBezTo>
                    <a:close/>
                  </a:path>
                </a:pathLst>
              </a:custGeom>
              <a:solidFill>
                <a:srgbClr val="261E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0" name="Google Shape;440;p1"/>
              <p:cNvSpPr/>
              <p:nvPr/>
            </p:nvSpPr>
            <p:spPr>
              <a:xfrm>
                <a:off x="8223958" y="2668454"/>
                <a:ext cx="252496" cy="227640"/>
              </a:xfrm>
              <a:custGeom>
                <a:rect b="b" l="l" r="r" t="t"/>
                <a:pathLst>
                  <a:path extrusionOk="0" h="7345" w="8147">
                    <a:moveTo>
                      <a:pt x="2007" y="0"/>
                    </a:moveTo>
                    <a:cubicBezTo>
                      <a:pt x="1229" y="0"/>
                      <a:pt x="74" y="3599"/>
                      <a:pt x="74" y="3599"/>
                    </a:cubicBezTo>
                    <a:cubicBezTo>
                      <a:pt x="0" y="4301"/>
                      <a:pt x="1060" y="4435"/>
                      <a:pt x="1875" y="4435"/>
                    </a:cubicBezTo>
                    <a:cubicBezTo>
                      <a:pt x="2372" y="4435"/>
                      <a:pt x="2777" y="4385"/>
                      <a:pt x="2777" y="4385"/>
                    </a:cubicBezTo>
                    <a:cubicBezTo>
                      <a:pt x="2777" y="4385"/>
                      <a:pt x="4855" y="7344"/>
                      <a:pt x="5569" y="7344"/>
                    </a:cubicBezTo>
                    <a:cubicBezTo>
                      <a:pt x="5588" y="7344"/>
                      <a:pt x="5606" y="7342"/>
                      <a:pt x="5623" y="7338"/>
                    </a:cubicBezTo>
                    <a:cubicBezTo>
                      <a:pt x="6266" y="7159"/>
                      <a:pt x="8147" y="3290"/>
                      <a:pt x="7540" y="2861"/>
                    </a:cubicBezTo>
                    <a:cubicBezTo>
                      <a:pt x="7436" y="2786"/>
                      <a:pt x="7263" y="2755"/>
                      <a:pt x="7046" y="2755"/>
                    </a:cubicBezTo>
                    <a:cubicBezTo>
                      <a:pt x="5993" y="2755"/>
                      <a:pt x="3920" y="3492"/>
                      <a:pt x="3920" y="3492"/>
                    </a:cubicBezTo>
                    <a:cubicBezTo>
                      <a:pt x="3920" y="3492"/>
                      <a:pt x="3015" y="1147"/>
                      <a:pt x="2253" y="146"/>
                    </a:cubicBezTo>
                    <a:cubicBezTo>
                      <a:pt x="2178" y="45"/>
                      <a:pt x="2095" y="0"/>
                      <a:pt x="2007" y="0"/>
                    </a:cubicBezTo>
                    <a:close/>
                  </a:path>
                </a:pathLst>
              </a:custGeom>
              <a:solidFill>
                <a:srgbClr val="CE666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1" name="Google Shape;441;p1"/>
              <p:cNvSpPr/>
              <p:nvPr/>
            </p:nvSpPr>
            <p:spPr>
              <a:xfrm>
                <a:off x="7567578" y="2876224"/>
                <a:ext cx="374947" cy="489991"/>
              </a:xfrm>
              <a:custGeom>
                <a:rect b="b" l="l" r="r" t="t"/>
                <a:pathLst>
                  <a:path extrusionOk="0" h="15810" w="12098">
                    <a:moveTo>
                      <a:pt x="9543" y="0"/>
                    </a:moveTo>
                    <a:cubicBezTo>
                      <a:pt x="7557" y="0"/>
                      <a:pt x="3874" y="598"/>
                      <a:pt x="2263" y="4753"/>
                    </a:cubicBezTo>
                    <a:cubicBezTo>
                      <a:pt x="1" y="10587"/>
                      <a:pt x="4144" y="12659"/>
                      <a:pt x="4763" y="14790"/>
                    </a:cubicBezTo>
                    <a:cubicBezTo>
                      <a:pt x="4970" y="15509"/>
                      <a:pt x="5393" y="15810"/>
                      <a:pt x="5852" y="15810"/>
                    </a:cubicBezTo>
                    <a:cubicBezTo>
                      <a:pt x="6738" y="15810"/>
                      <a:pt x="7762" y="14690"/>
                      <a:pt x="7645" y="13302"/>
                    </a:cubicBezTo>
                    <a:cubicBezTo>
                      <a:pt x="7454" y="11183"/>
                      <a:pt x="7216" y="9278"/>
                      <a:pt x="7347" y="7015"/>
                    </a:cubicBezTo>
                    <a:cubicBezTo>
                      <a:pt x="7514" y="4301"/>
                      <a:pt x="12098" y="931"/>
                      <a:pt x="10871" y="98"/>
                    </a:cubicBezTo>
                    <a:cubicBezTo>
                      <a:pt x="10871" y="98"/>
                      <a:pt x="10346" y="0"/>
                      <a:pt x="9543" y="0"/>
                    </a:cubicBezTo>
                    <a:close/>
                  </a:path>
                </a:pathLst>
              </a:custGeom>
              <a:solidFill>
                <a:srgbClr val="261E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2" name="Google Shape;442;p1"/>
              <p:cNvSpPr/>
              <p:nvPr/>
            </p:nvSpPr>
            <p:spPr>
              <a:xfrm>
                <a:off x="8189804" y="3561364"/>
                <a:ext cx="606585" cy="413254"/>
              </a:xfrm>
              <a:custGeom>
                <a:rect b="b" l="l" r="r" t="t"/>
                <a:pathLst>
                  <a:path extrusionOk="0" h="13334" w="19572">
                    <a:moveTo>
                      <a:pt x="6564" y="1"/>
                    </a:moveTo>
                    <a:cubicBezTo>
                      <a:pt x="0" y="1"/>
                      <a:pt x="7475" y="11079"/>
                      <a:pt x="11416" y="11162"/>
                    </a:cubicBezTo>
                    <a:cubicBezTo>
                      <a:pt x="11416" y="11162"/>
                      <a:pt x="15544" y="13334"/>
                      <a:pt x="17736" y="13334"/>
                    </a:cubicBezTo>
                    <a:cubicBezTo>
                      <a:pt x="18416" y="13334"/>
                      <a:pt x="18909" y="13125"/>
                      <a:pt x="19036" y="12579"/>
                    </a:cubicBezTo>
                    <a:cubicBezTo>
                      <a:pt x="19572" y="10269"/>
                      <a:pt x="15940" y="363"/>
                      <a:pt x="6808" y="6"/>
                    </a:cubicBezTo>
                    <a:cubicBezTo>
                      <a:pt x="6725" y="2"/>
                      <a:pt x="6643" y="1"/>
                      <a:pt x="6564" y="1"/>
                    </a:cubicBezTo>
                    <a:close/>
                  </a:path>
                </a:pathLst>
              </a:custGeom>
              <a:solidFill>
                <a:srgbClr val="D1888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3" name="Google Shape;443;p1"/>
              <p:cNvSpPr/>
              <p:nvPr/>
            </p:nvSpPr>
            <p:spPr>
              <a:xfrm>
                <a:off x="8238369" y="3542676"/>
                <a:ext cx="462067" cy="668353"/>
              </a:xfrm>
              <a:custGeom>
                <a:rect b="b" l="l" r="r" t="t"/>
                <a:pathLst>
                  <a:path extrusionOk="0" h="21565" w="14909">
                    <a:moveTo>
                      <a:pt x="4827" y="0"/>
                    </a:moveTo>
                    <a:cubicBezTo>
                      <a:pt x="3870" y="0"/>
                      <a:pt x="1551" y="644"/>
                      <a:pt x="1562" y="644"/>
                    </a:cubicBezTo>
                    <a:cubicBezTo>
                      <a:pt x="1" y="12901"/>
                      <a:pt x="10151" y="21565"/>
                      <a:pt x="12811" y="21565"/>
                    </a:cubicBezTo>
                    <a:cubicBezTo>
                      <a:pt x="12991" y="21565"/>
                      <a:pt x="13137" y="21525"/>
                      <a:pt x="13242" y="21444"/>
                    </a:cubicBezTo>
                    <a:cubicBezTo>
                      <a:pt x="14909" y="20159"/>
                      <a:pt x="13111" y="18111"/>
                      <a:pt x="13111" y="18111"/>
                    </a:cubicBezTo>
                    <a:cubicBezTo>
                      <a:pt x="6694" y="16444"/>
                      <a:pt x="5027" y="13"/>
                      <a:pt x="5027" y="13"/>
                    </a:cubicBezTo>
                    <a:cubicBezTo>
                      <a:pt x="4970" y="5"/>
                      <a:pt x="4903" y="0"/>
                      <a:pt x="4827" y="0"/>
                    </a:cubicBezTo>
                    <a:close/>
                  </a:path>
                </a:pathLst>
              </a:custGeom>
              <a:solidFill>
                <a:srgbClr val="E7BF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4" name="Google Shape;444;p1"/>
              <p:cNvSpPr/>
              <p:nvPr/>
            </p:nvSpPr>
            <p:spPr>
              <a:xfrm>
                <a:off x="7564634" y="3578099"/>
                <a:ext cx="407768" cy="664727"/>
              </a:xfrm>
              <a:custGeom>
                <a:rect b="b" l="l" r="r" t="t"/>
                <a:pathLst>
                  <a:path extrusionOk="0" h="21448" w="13157">
                    <a:moveTo>
                      <a:pt x="12685" y="1"/>
                    </a:moveTo>
                    <a:cubicBezTo>
                      <a:pt x="11722" y="1"/>
                      <a:pt x="9821" y="920"/>
                      <a:pt x="9811" y="930"/>
                    </a:cubicBezTo>
                    <a:cubicBezTo>
                      <a:pt x="1" y="9776"/>
                      <a:pt x="4989" y="21325"/>
                      <a:pt x="7085" y="21444"/>
                    </a:cubicBezTo>
                    <a:cubicBezTo>
                      <a:pt x="7126" y="21447"/>
                      <a:pt x="7166" y="21448"/>
                      <a:pt x="7205" y="21448"/>
                    </a:cubicBezTo>
                    <a:cubicBezTo>
                      <a:pt x="9203" y="21448"/>
                      <a:pt x="9168" y="18825"/>
                      <a:pt x="9168" y="18825"/>
                    </a:cubicBezTo>
                    <a:cubicBezTo>
                      <a:pt x="5394" y="13372"/>
                      <a:pt x="13157" y="156"/>
                      <a:pt x="13157" y="156"/>
                    </a:cubicBezTo>
                    <a:cubicBezTo>
                      <a:pt x="13066" y="46"/>
                      <a:pt x="12899" y="1"/>
                      <a:pt x="12685" y="1"/>
                    </a:cubicBezTo>
                    <a:close/>
                  </a:path>
                </a:pathLst>
              </a:custGeom>
              <a:solidFill>
                <a:srgbClr val="E7BF6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5" name="Google Shape;445;p1"/>
              <p:cNvSpPr/>
              <p:nvPr/>
            </p:nvSpPr>
            <p:spPr>
              <a:xfrm>
                <a:off x="7581866" y="3576364"/>
                <a:ext cx="839618" cy="304594"/>
              </a:xfrm>
              <a:custGeom>
                <a:rect b="b" l="l" r="r" t="t"/>
                <a:pathLst>
                  <a:path extrusionOk="0" h="9828" w="27091">
                    <a:moveTo>
                      <a:pt x="2677" y="1"/>
                    </a:moveTo>
                    <a:cubicBezTo>
                      <a:pt x="1" y="1"/>
                      <a:pt x="623" y="2701"/>
                      <a:pt x="623" y="2701"/>
                    </a:cubicBezTo>
                    <a:cubicBezTo>
                      <a:pt x="623" y="2701"/>
                      <a:pt x="9005" y="9058"/>
                      <a:pt x="11422" y="9761"/>
                    </a:cubicBezTo>
                    <a:cubicBezTo>
                      <a:pt x="11581" y="9806"/>
                      <a:pt x="11783" y="9827"/>
                      <a:pt x="12022" y="9827"/>
                    </a:cubicBezTo>
                    <a:cubicBezTo>
                      <a:pt x="15445" y="9827"/>
                      <a:pt x="26480" y="5483"/>
                      <a:pt x="26769" y="4748"/>
                    </a:cubicBezTo>
                    <a:cubicBezTo>
                      <a:pt x="27091" y="3951"/>
                      <a:pt x="27091" y="1772"/>
                      <a:pt x="24579" y="831"/>
                    </a:cubicBezTo>
                    <a:cubicBezTo>
                      <a:pt x="24433" y="776"/>
                      <a:pt x="24258" y="749"/>
                      <a:pt x="24060" y="749"/>
                    </a:cubicBezTo>
                    <a:cubicBezTo>
                      <a:pt x="20854" y="749"/>
                      <a:pt x="11279" y="7558"/>
                      <a:pt x="11279" y="7558"/>
                    </a:cubicBezTo>
                    <a:cubicBezTo>
                      <a:pt x="11279" y="7558"/>
                      <a:pt x="6505" y="426"/>
                      <a:pt x="3219" y="34"/>
                    </a:cubicBezTo>
                    <a:cubicBezTo>
                      <a:pt x="3025" y="11"/>
                      <a:pt x="2845" y="1"/>
                      <a:pt x="2677" y="1"/>
                    </a:cubicBezTo>
                    <a:close/>
                  </a:path>
                </a:pathLst>
              </a:custGeom>
              <a:solidFill>
                <a:srgbClr val="F2D9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6" name="Google Shape;446;p1"/>
              <p:cNvSpPr/>
              <p:nvPr/>
            </p:nvSpPr>
            <p:spPr>
              <a:xfrm>
                <a:off x="7452102" y="3632366"/>
                <a:ext cx="1068280" cy="706102"/>
              </a:xfrm>
              <a:custGeom>
                <a:rect b="b" l="l" r="r" t="t"/>
                <a:pathLst>
                  <a:path extrusionOk="0" h="22783" w="34469">
                    <a:moveTo>
                      <a:pt x="4160" y="0"/>
                    </a:moveTo>
                    <a:cubicBezTo>
                      <a:pt x="4047" y="0"/>
                      <a:pt x="3946" y="12"/>
                      <a:pt x="3858" y="36"/>
                    </a:cubicBezTo>
                    <a:cubicBezTo>
                      <a:pt x="1727" y="608"/>
                      <a:pt x="0" y="16014"/>
                      <a:pt x="0" y="16014"/>
                    </a:cubicBezTo>
                    <a:cubicBezTo>
                      <a:pt x="274" y="19836"/>
                      <a:pt x="15216" y="22372"/>
                      <a:pt x="17133" y="22753"/>
                    </a:cubicBezTo>
                    <a:cubicBezTo>
                      <a:pt x="17230" y="22773"/>
                      <a:pt x="17356" y="22783"/>
                      <a:pt x="17509" y="22783"/>
                    </a:cubicBezTo>
                    <a:cubicBezTo>
                      <a:pt x="20379" y="22783"/>
                      <a:pt x="32550" y="19430"/>
                      <a:pt x="32730" y="18515"/>
                    </a:cubicBezTo>
                    <a:cubicBezTo>
                      <a:pt x="32921" y="17550"/>
                      <a:pt x="34469" y="5418"/>
                      <a:pt x="32921" y="1953"/>
                    </a:cubicBezTo>
                    <a:cubicBezTo>
                      <a:pt x="32623" y="1279"/>
                      <a:pt x="31831" y="1005"/>
                      <a:pt x="30740" y="1005"/>
                    </a:cubicBezTo>
                    <a:cubicBezTo>
                      <a:pt x="25995" y="1005"/>
                      <a:pt x="15597" y="6192"/>
                      <a:pt x="15597" y="6192"/>
                    </a:cubicBezTo>
                    <a:cubicBezTo>
                      <a:pt x="15597" y="6192"/>
                      <a:pt x="6770" y="0"/>
                      <a:pt x="4160" y="0"/>
                    </a:cubicBezTo>
                    <a:close/>
                  </a:path>
                </a:pathLst>
              </a:custGeom>
              <a:solidFill>
                <a:srgbClr val="6E929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7" name="Google Shape;447;p1"/>
              <p:cNvSpPr/>
              <p:nvPr/>
            </p:nvSpPr>
            <p:spPr>
              <a:xfrm>
                <a:off x="7414075" y="3777254"/>
                <a:ext cx="196709" cy="207154"/>
              </a:xfrm>
              <a:custGeom>
                <a:rect b="b" l="l" r="r" t="t"/>
                <a:pathLst>
                  <a:path extrusionOk="0" h="6684" w="6347">
                    <a:moveTo>
                      <a:pt x="5215" y="0"/>
                    </a:moveTo>
                    <a:cubicBezTo>
                      <a:pt x="4058" y="0"/>
                      <a:pt x="2120" y="755"/>
                      <a:pt x="2120" y="755"/>
                    </a:cubicBezTo>
                    <a:cubicBezTo>
                      <a:pt x="156" y="1148"/>
                      <a:pt x="1" y="4053"/>
                      <a:pt x="1644" y="5994"/>
                    </a:cubicBezTo>
                    <a:cubicBezTo>
                      <a:pt x="2065" y="6491"/>
                      <a:pt x="2537" y="6684"/>
                      <a:pt x="3007" y="6684"/>
                    </a:cubicBezTo>
                    <a:cubicBezTo>
                      <a:pt x="4383" y="6684"/>
                      <a:pt x="5746" y="5029"/>
                      <a:pt x="5799" y="4505"/>
                    </a:cubicBezTo>
                    <a:cubicBezTo>
                      <a:pt x="5837" y="4141"/>
                      <a:pt x="4987" y="4055"/>
                      <a:pt x="4176" y="4055"/>
                    </a:cubicBezTo>
                    <a:cubicBezTo>
                      <a:pt x="3448" y="4055"/>
                      <a:pt x="2751" y="4124"/>
                      <a:pt x="2751" y="4124"/>
                    </a:cubicBezTo>
                    <a:cubicBezTo>
                      <a:pt x="2751" y="4124"/>
                      <a:pt x="6275" y="3017"/>
                      <a:pt x="6037" y="2565"/>
                    </a:cubicBezTo>
                    <a:cubicBezTo>
                      <a:pt x="5947" y="2389"/>
                      <a:pt x="5464" y="2334"/>
                      <a:pt x="4899" y="2334"/>
                    </a:cubicBezTo>
                    <a:cubicBezTo>
                      <a:pt x="3972" y="2334"/>
                      <a:pt x="2823" y="2481"/>
                      <a:pt x="2823" y="2481"/>
                    </a:cubicBezTo>
                    <a:cubicBezTo>
                      <a:pt x="2823" y="2481"/>
                      <a:pt x="6347" y="1386"/>
                      <a:pt x="6037" y="374"/>
                    </a:cubicBezTo>
                    <a:cubicBezTo>
                      <a:pt x="5955" y="100"/>
                      <a:pt x="5637" y="0"/>
                      <a:pt x="5215" y="0"/>
                    </a:cubicBezTo>
                    <a:close/>
                  </a:path>
                </a:pathLst>
              </a:custGeom>
              <a:solidFill>
                <a:srgbClr val="DD9C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8" name="Google Shape;448;p1"/>
              <p:cNvSpPr/>
              <p:nvPr/>
            </p:nvSpPr>
            <p:spPr>
              <a:xfrm>
                <a:off x="7857973" y="3786706"/>
                <a:ext cx="165717" cy="553216"/>
              </a:xfrm>
              <a:custGeom>
                <a:rect b="b" l="l" r="r" t="t"/>
                <a:pathLst>
                  <a:path extrusionOk="0" h="17850" w="5347">
                    <a:moveTo>
                      <a:pt x="3251" y="0"/>
                    </a:moveTo>
                    <a:cubicBezTo>
                      <a:pt x="2136" y="0"/>
                      <a:pt x="644" y="212"/>
                      <a:pt x="644" y="212"/>
                    </a:cubicBezTo>
                    <a:cubicBezTo>
                      <a:pt x="644" y="212"/>
                      <a:pt x="1" y="16809"/>
                      <a:pt x="715" y="17440"/>
                    </a:cubicBezTo>
                    <a:cubicBezTo>
                      <a:pt x="1075" y="17752"/>
                      <a:pt x="1970" y="17849"/>
                      <a:pt x="2840" y="17849"/>
                    </a:cubicBezTo>
                    <a:cubicBezTo>
                      <a:pt x="3696" y="17849"/>
                      <a:pt x="4527" y="17755"/>
                      <a:pt x="4799" y="17678"/>
                    </a:cubicBezTo>
                    <a:cubicBezTo>
                      <a:pt x="5347" y="17523"/>
                      <a:pt x="4799" y="688"/>
                      <a:pt x="4406" y="212"/>
                    </a:cubicBezTo>
                    <a:cubicBezTo>
                      <a:pt x="4271" y="53"/>
                      <a:pt x="3808" y="0"/>
                      <a:pt x="3251" y="0"/>
                    </a:cubicBezTo>
                    <a:close/>
                  </a:path>
                </a:pathLst>
              </a:custGeom>
              <a:solidFill>
                <a:srgbClr val="6C818D"/>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49" name="Google Shape;449;p1"/>
              <p:cNvSpPr/>
              <p:nvPr/>
            </p:nvSpPr>
            <p:spPr>
              <a:xfrm>
                <a:off x="8356882" y="3816025"/>
                <a:ext cx="241339" cy="183259"/>
              </a:xfrm>
              <a:custGeom>
                <a:rect b="b" l="l" r="r" t="t"/>
                <a:pathLst>
                  <a:path extrusionOk="0" h="5913" w="7787">
                    <a:moveTo>
                      <a:pt x="2829" y="1"/>
                    </a:moveTo>
                    <a:cubicBezTo>
                      <a:pt x="2246" y="1"/>
                      <a:pt x="1681" y="69"/>
                      <a:pt x="1453" y="302"/>
                    </a:cubicBezTo>
                    <a:cubicBezTo>
                      <a:pt x="905" y="849"/>
                      <a:pt x="4036" y="2028"/>
                      <a:pt x="4036" y="2028"/>
                    </a:cubicBezTo>
                    <a:cubicBezTo>
                      <a:pt x="4036" y="2028"/>
                      <a:pt x="2364" y="1441"/>
                      <a:pt x="1320" y="1441"/>
                    </a:cubicBezTo>
                    <a:cubicBezTo>
                      <a:pt x="798" y="1441"/>
                      <a:pt x="433" y="1587"/>
                      <a:pt x="512" y="2028"/>
                    </a:cubicBezTo>
                    <a:cubicBezTo>
                      <a:pt x="747" y="3334"/>
                      <a:pt x="3354" y="3977"/>
                      <a:pt x="3416" y="3992"/>
                    </a:cubicBezTo>
                    <a:lnTo>
                      <a:pt x="3416" y="3992"/>
                    </a:lnTo>
                    <a:cubicBezTo>
                      <a:pt x="3364" y="3980"/>
                      <a:pt x="1558" y="3543"/>
                      <a:pt x="667" y="3543"/>
                    </a:cubicBezTo>
                    <a:cubicBezTo>
                      <a:pt x="216" y="3543"/>
                      <a:pt x="0" y="3655"/>
                      <a:pt x="369" y="3992"/>
                    </a:cubicBezTo>
                    <a:cubicBezTo>
                      <a:pt x="1342" y="4891"/>
                      <a:pt x="2503" y="5912"/>
                      <a:pt x="3902" y="5912"/>
                    </a:cubicBezTo>
                    <a:cubicBezTo>
                      <a:pt x="4078" y="5912"/>
                      <a:pt x="4258" y="5896"/>
                      <a:pt x="4441" y="5862"/>
                    </a:cubicBezTo>
                    <a:cubicBezTo>
                      <a:pt x="6084" y="5540"/>
                      <a:pt x="7787" y="1075"/>
                      <a:pt x="4501" y="135"/>
                    </a:cubicBezTo>
                    <a:cubicBezTo>
                      <a:pt x="4501" y="135"/>
                      <a:pt x="3648" y="1"/>
                      <a:pt x="2829" y="1"/>
                    </a:cubicBezTo>
                    <a:close/>
                  </a:path>
                </a:pathLst>
              </a:custGeom>
              <a:solidFill>
                <a:srgbClr val="DD9C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0" name="Google Shape;450;p1"/>
              <p:cNvSpPr/>
              <p:nvPr/>
            </p:nvSpPr>
            <p:spPr>
              <a:xfrm>
                <a:off x="8433618" y="3869579"/>
                <a:ext cx="386693" cy="304842"/>
              </a:xfrm>
              <a:custGeom>
                <a:rect b="b" l="l" r="r" t="t"/>
                <a:pathLst>
                  <a:path extrusionOk="0" h="9836" w="12477">
                    <a:moveTo>
                      <a:pt x="4299" y="0"/>
                    </a:moveTo>
                    <a:cubicBezTo>
                      <a:pt x="3278" y="0"/>
                      <a:pt x="2572" y="74"/>
                      <a:pt x="2572" y="74"/>
                    </a:cubicBezTo>
                    <a:cubicBezTo>
                      <a:pt x="2572" y="74"/>
                      <a:pt x="1" y="3527"/>
                      <a:pt x="1418" y="4324"/>
                    </a:cubicBezTo>
                    <a:cubicBezTo>
                      <a:pt x="2846" y="5122"/>
                      <a:pt x="4882" y="7063"/>
                      <a:pt x="7716" y="8932"/>
                    </a:cubicBezTo>
                    <a:cubicBezTo>
                      <a:pt x="8491" y="9438"/>
                      <a:pt x="9093" y="9835"/>
                      <a:pt x="9598" y="9835"/>
                    </a:cubicBezTo>
                    <a:cubicBezTo>
                      <a:pt x="10459" y="9835"/>
                      <a:pt x="11037" y="8681"/>
                      <a:pt x="11705" y="4943"/>
                    </a:cubicBezTo>
                    <a:cubicBezTo>
                      <a:pt x="12476" y="575"/>
                      <a:pt x="7155" y="0"/>
                      <a:pt x="4299" y="0"/>
                    </a:cubicBezTo>
                    <a:close/>
                  </a:path>
                </a:pathLst>
              </a:custGeom>
              <a:solidFill>
                <a:srgbClr val="DD9C8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1" name="Google Shape;451;p1"/>
              <p:cNvSpPr/>
              <p:nvPr/>
            </p:nvSpPr>
            <p:spPr>
              <a:xfrm>
                <a:off x="8269795" y="2725727"/>
                <a:ext cx="57212" cy="65735"/>
              </a:xfrm>
              <a:custGeom>
                <a:rect b="b" l="l" r="r" t="t"/>
                <a:pathLst>
                  <a:path extrusionOk="0" h="2121" w="1846">
                    <a:moveTo>
                      <a:pt x="262" y="1"/>
                    </a:moveTo>
                    <a:lnTo>
                      <a:pt x="0" y="275"/>
                    </a:lnTo>
                    <a:cubicBezTo>
                      <a:pt x="24" y="299"/>
                      <a:pt x="1262" y="1406"/>
                      <a:pt x="1489" y="2120"/>
                    </a:cubicBezTo>
                    <a:lnTo>
                      <a:pt x="1846" y="2001"/>
                    </a:lnTo>
                    <a:cubicBezTo>
                      <a:pt x="1584" y="1192"/>
                      <a:pt x="322" y="37"/>
                      <a:pt x="262" y="1"/>
                    </a:cubicBezTo>
                    <a:close/>
                  </a:path>
                </a:pathLst>
              </a:custGeom>
              <a:solidFill>
                <a:srgbClr val="261E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2" name="Google Shape;452;p1"/>
              <p:cNvSpPr/>
              <p:nvPr/>
            </p:nvSpPr>
            <p:spPr>
              <a:xfrm>
                <a:off x="8341014" y="2800015"/>
                <a:ext cx="69764" cy="15434"/>
              </a:xfrm>
              <a:custGeom>
                <a:rect b="b" l="l" r="r" t="t"/>
                <a:pathLst>
                  <a:path extrusionOk="0" h="498" w="2251">
                    <a:moveTo>
                      <a:pt x="1407" y="0"/>
                    </a:moveTo>
                    <a:cubicBezTo>
                      <a:pt x="1083" y="0"/>
                      <a:pt x="632" y="32"/>
                      <a:pt x="0" y="116"/>
                    </a:cubicBezTo>
                    <a:lnTo>
                      <a:pt x="48" y="497"/>
                    </a:lnTo>
                    <a:cubicBezTo>
                      <a:pt x="688" y="416"/>
                      <a:pt x="1116" y="390"/>
                      <a:pt x="1401" y="390"/>
                    </a:cubicBezTo>
                    <a:cubicBezTo>
                      <a:pt x="1825" y="390"/>
                      <a:pt x="1932" y="447"/>
                      <a:pt x="1953" y="461"/>
                    </a:cubicBezTo>
                    <a:cubicBezTo>
                      <a:pt x="1953" y="461"/>
                      <a:pt x="1917" y="438"/>
                      <a:pt x="1905" y="402"/>
                    </a:cubicBezTo>
                    <a:lnTo>
                      <a:pt x="2251" y="223"/>
                    </a:lnTo>
                    <a:cubicBezTo>
                      <a:pt x="2218" y="157"/>
                      <a:pt x="2133" y="0"/>
                      <a:pt x="1407" y="0"/>
                    </a:cubicBezTo>
                    <a:close/>
                  </a:path>
                </a:pathLst>
              </a:custGeom>
              <a:solidFill>
                <a:srgbClr val="261E3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3" name="Google Shape;453;p1"/>
              <p:cNvSpPr/>
              <p:nvPr/>
            </p:nvSpPr>
            <p:spPr>
              <a:xfrm>
                <a:off x="7762053" y="3131257"/>
                <a:ext cx="196709" cy="196368"/>
              </a:xfrm>
              <a:custGeom>
                <a:rect b="b" l="l" r="r" t="t"/>
                <a:pathLst>
                  <a:path extrusionOk="0" h="6336" w="6347">
                    <a:moveTo>
                      <a:pt x="3167" y="370"/>
                    </a:moveTo>
                    <a:cubicBezTo>
                      <a:pt x="4715" y="370"/>
                      <a:pt x="5965" y="1620"/>
                      <a:pt x="5965" y="3168"/>
                    </a:cubicBezTo>
                    <a:cubicBezTo>
                      <a:pt x="5965" y="4716"/>
                      <a:pt x="4703" y="5966"/>
                      <a:pt x="3167" y="5966"/>
                    </a:cubicBezTo>
                    <a:cubicBezTo>
                      <a:pt x="1620" y="5966"/>
                      <a:pt x="369" y="4716"/>
                      <a:pt x="369" y="3168"/>
                    </a:cubicBezTo>
                    <a:cubicBezTo>
                      <a:pt x="369" y="1620"/>
                      <a:pt x="1643" y="370"/>
                      <a:pt x="3167" y="370"/>
                    </a:cubicBezTo>
                    <a:close/>
                    <a:moveTo>
                      <a:pt x="3167" y="1"/>
                    </a:moveTo>
                    <a:cubicBezTo>
                      <a:pt x="1429" y="1"/>
                      <a:pt x="0" y="1430"/>
                      <a:pt x="0" y="3168"/>
                    </a:cubicBezTo>
                    <a:cubicBezTo>
                      <a:pt x="0" y="4906"/>
                      <a:pt x="1417" y="6335"/>
                      <a:pt x="3167" y="6335"/>
                    </a:cubicBezTo>
                    <a:cubicBezTo>
                      <a:pt x="4930" y="6335"/>
                      <a:pt x="6346" y="4906"/>
                      <a:pt x="6346" y="3168"/>
                    </a:cubicBezTo>
                    <a:cubicBezTo>
                      <a:pt x="6346" y="1430"/>
                      <a:pt x="4918" y="1"/>
                      <a:pt x="3167" y="1"/>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4" name="Google Shape;454;p1"/>
              <p:cNvSpPr/>
              <p:nvPr/>
            </p:nvSpPr>
            <p:spPr>
              <a:xfrm>
                <a:off x="7991921" y="3074820"/>
                <a:ext cx="196368" cy="196337"/>
              </a:xfrm>
              <a:custGeom>
                <a:rect b="b" l="l" r="r" t="t"/>
                <a:pathLst>
                  <a:path extrusionOk="0" h="6335" w="6336">
                    <a:moveTo>
                      <a:pt x="3168" y="357"/>
                    </a:moveTo>
                    <a:cubicBezTo>
                      <a:pt x="4716" y="357"/>
                      <a:pt x="5966" y="1620"/>
                      <a:pt x="5966" y="3155"/>
                    </a:cubicBezTo>
                    <a:cubicBezTo>
                      <a:pt x="5966" y="4703"/>
                      <a:pt x="4716" y="5953"/>
                      <a:pt x="3168" y="5953"/>
                    </a:cubicBezTo>
                    <a:cubicBezTo>
                      <a:pt x="1620" y="5953"/>
                      <a:pt x="370" y="4691"/>
                      <a:pt x="370" y="3155"/>
                    </a:cubicBezTo>
                    <a:cubicBezTo>
                      <a:pt x="370" y="1608"/>
                      <a:pt x="1632" y="357"/>
                      <a:pt x="3168" y="357"/>
                    </a:cubicBezTo>
                    <a:close/>
                    <a:moveTo>
                      <a:pt x="3168" y="0"/>
                    </a:moveTo>
                    <a:cubicBezTo>
                      <a:pt x="1430" y="0"/>
                      <a:pt x="1" y="1429"/>
                      <a:pt x="1" y="3167"/>
                    </a:cubicBezTo>
                    <a:cubicBezTo>
                      <a:pt x="1" y="4906"/>
                      <a:pt x="1406" y="6334"/>
                      <a:pt x="3168" y="6334"/>
                    </a:cubicBezTo>
                    <a:cubicBezTo>
                      <a:pt x="4918" y="6334"/>
                      <a:pt x="6335" y="4906"/>
                      <a:pt x="6335" y="3167"/>
                    </a:cubicBezTo>
                    <a:cubicBezTo>
                      <a:pt x="6335" y="1429"/>
                      <a:pt x="4906" y="0"/>
                      <a:pt x="3168" y="0"/>
                    </a:cubicBez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5" name="Google Shape;455;p1"/>
              <p:cNvSpPr/>
              <p:nvPr/>
            </p:nvSpPr>
            <p:spPr>
              <a:xfrm>
                <a:off x="7950608" y="3185896"/>
                <a:ext cx="56127" cy="23647"/>
              </a:xfrm>
              <a:custGeom>
                <a:rect b="b" l="l" r="r" t="t"/>
                <a:pathLst>
                  <a:path extrusionOk="0" h="763" w="1811">
                    <a:moveTo>
                      <a:pt x="1727" y="0"/>
                    </a:moveTo>
                    <a:lnTo>
                      <a:pt x="0" y="393"/>
                    </a:lnTo>
                    <a:lnTo>
                      <a:pt x="84" y="762"/>
                    </a:lnTo>
                    <a:lnTo>
                      <a:pt x="1810" y="381"/>
                    </a:lnTo>
                    <a:lnTo>
                      <a:pt x="1727"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56" name="Google Shape;456;p1"/>
              <p:cNvSpPr/>
              <p:nvPr/>
            </p:nvSpPr>
            <p:spPr>
              <a:xfrm>
                <a:off x="8180135" y="3067072"/>
                <a:ext cx="161657" cy="82688"/>
              </a:xfrm>
              <a:custGeom>
                <a:rect b="b" l="l" r="r" t="t"/>
                <a:pathLst>
                  <a:path extrusionOk="0" h="2668" w="5216">
                    <a:moveTo>
                      <a:pt x="5048" y="0"/>
                    </a:moveTo>
                    <a:lnTo>
                      <a:pt x="0" y="2310"/>
                    </a:lnTo>
                    <a:lnTo>
                      <a:pt x="167" y="2667"/>
                    </a:lnTo>
                    <a:lnTo>
                      <a:pt x="5215" y="357"/>
                    </a:lnTo>
                    <a:lnTo>
                      <a:pt x="5048" y="0"/>
                    </a:lnTo>
                    <a:close/>
                  </a:path>
                </a:pathLst>
              </a:cu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57" name="Google Shape;457;p1"/>
            <p:cNvSpPr/>
            <p:nvPr/>
          </p:nvSpPr>
          <p:spPr>
            <a:xfrm flipH="1" rot="85591">
              <a:off x="7169780" y="2027169"/>
              <a:ext cx="31301" cy="26261"/>
            </a:xfrm>
            <a:custGeom>
              <a:rect b="b" l="l" r="r" t="t"/>
              <a:pathLst>
                <a:path extrusionOk="0" h="620" w="739">
                  <a:moveTo>
                    <a:pt x="679" y="0"/>
                  </a:moveTo>
                  <a:cubicBezTo>
                    <a:pt x="465" y="24"/>
                    <a:pt x="227" y="48"/>
                    <a:pt x="1" y="60"/>
                  </a:cubicBezTo>
                  <a:lnTo>
                    <a:pt x="24" y="619"/>
                  </a:lnTo>
                  <a:cubicBezTo>
                    <a:pt x="263" y="607"/>
                    <a:pt x="501" y="595"/>
                    <a:pt x="739" y="560"/>
                  </a:cubicBezTo>
                  <a:lnTo>
                    <a:pt x="679" y="0"/>
                  </a:ln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2" name="Shape 612"/>
        <p:cNvGrpSpPr/>
        <p:nvPr/>
      </p:nvGrpSpPr>
      <p:grpSpPr>
        <a:xfrm>
          <a:off x="0" y="0"/>
          <a:ext cx="0" cy="0"/>
          <a:chOff x="0" y="0"/>
          <a:chExt cx="0" cy="0"/>
        </a:xfrm>
      </p:grpSpPr>
      <p:sp>
        <p:nvSpPr>
          <p:cNvPr id="613" name="Google Shape;613;p10"/>
          <p:cNvSpPr txBox="1"/>
          <p:nvPr>
            <p:ph type="title"/>
          </p:nvPr>
        </p:nvSpPr>
        <p:spPr>
          <a:xfrm>
            <a:off x="1972200" y="445025"/>
            <a:ext cx="5199600" cy="572700"/>
          </a:xfrm>
          <a:prstGeom prst="rect">
            <a:avLst/>
          </a:prstGeom>
          <a:noFill/>
          <a:ln>
            <a:noFill/>
          </a:ln>
        </p:spPr>
        <p:txBody>
          <a:bodyPr anchorCtr="0" anchor="t" bIns="91400" lIns="91400" spcFirstLastPara="1" rIns="91400" wrap="square" tIns="91400">
            <a:noAutofit/>
          </a:bodyPr>
          <a:lstStyle/>
          <a:p>
            <a:pPr indent="0" lvl="0" marL="0" rtl="0" algn="ctr">
              <a:lnSpc>
                <a:spcPct val="100000"/>
              </a:lnSpc>
              <a:spcBef>
                <a:spcPts val="0"/>
              </a:spcBef>
              <a:spcAft>
                <a:spcPts val="0"/>
              </a:spcAft>
              <a:buSzPts val="3000"/>
              <a:buNone/>
            </a:pPr>
            <a:r>
              <a:t/>
            </a:r>
            <a:endParaRPr/>
          </a:p>
        </p:txBody>
      </p:sp>
      <p:sp>
        <p:nvSpPr>
          <p:cNvPr id="614" name="Google Shape;614;p10"/>
          <p:cNvSpPr/>
          <p:nvPr/>
        </p:nvSpPr>
        <p:spPr>
          <a:xfrm>
            <a:off x="1767520" y="589440"/>
            <a:ext cx="6685337" cy="404581"/>
          </a:xfrm>
          <a:prstGeom prst="roundRect">
            <a:avLst>
              <a:gd fmla="val 50000" name="adj"/>
            </a:avLst>
          </a:prstGeom>
          <a:solidFill>
            <a:srgbClr val="FFC000"/>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2. Đặc điểm chung của hợp chất hữu cơ</a:t>
            </a:r>
            <a:endParaRPr b="0" i="0" sz="2400" u="none" cap="none" strike="noStrike">
              <a:solidFill>
                <a:srgbClr val="002060"/>
              </a:solidFill>
              <a:latin typeface="Arial"/>
              <a:ea typeface="Arial"/>
              <a:cs typeface="Arial"/>
              <a:sym typeface="Arial"/>
            </a:endParaRPr>
          </a:p>
        </p:txBody>
      </p:sp>
      <p:graphicFrame>
        <p:nvGraphicFramePr>
          <p:cNvPr id="615" name="Google Shape;615;p10"/>
          <p:cNvGraphicFramePr/>
          <p:nvPr/>
        </p:nvGraphicFramePr>
        <p:xfrm>
          <a:off x="228601" y="1295400"/>
          <a:ext cx="3000000" cy="3000000"/>
        </p:xfrm>
        <a:graphic>
          <a:graphicData uri="http://schemas.openxmlformats.org/drawingml/2006/table">
            <a:tbl>
              <a:tblPr>
                <a:noFill/>
                <a:tableStyleId>{B54902AB-9719-4A92-8AA1-75D335130D55}</a:tableStyleId>
              </a:tblPr>
              <a:tblGrid>
                <a:gridCol w="2868450"/>
                <a:gridCol w="5505325"/>
              </a:tblGrid>
              <a:tr h="1199600">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r h="987900">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r h="917350">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r h="917350">
                <a:tc>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bl>
          </a:graphicData>
        </a:graphic>
      </p:graphicFrame>
      <p:sp>
        <p:nvSpPr>
          <p:cNvPr id="616" name="Google Shape;616;p10"/>
          <p:cNvSpPr txBox="1"/>
          <p:nvPr/>
        </p:nvSpPr>
        <p:spPr>
          <a:xfrm>
            <a:off x="2971800" y="2819401"/>
            <a:ext cx="17908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FF"/>
              </a:solidFill>
              <a:latin typeface="Arial"/>
              <a:ea typeface="Arial"/>
              <a:cs typeface="Arial"/>
              <a:sym typeface="Arial"/>
            </a:endParaRPr>
          </a:p>
        </p:txBody>
      </p:sp>
      <p:sp>
        <p:nvSpPr>
          <p:cNvPr id="617" name="Google Shape;617;p10"/>
          <p:cNvSpPr txBox="1"/>
          <p:nvPr/>
        </p:nvSpPr>
        <p:spPr>
          <a:xfrm>
            <a:off x="214423" y="1492039"/>
            <a:ext cx="318648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cap="none" strike="noStrike">
                <a:solidFill>
                  <a:srgbClr val="0000FF"/>
                </a:solidFill>
                <a:latin typeface="Times New Roman"/>
                <a:ea typeface="Times New Roman"/>
                <a:cs typeface="Times New Roman"/>
                <a:sym typeface="Times New Roman"/>
              </a:rPr>
              <a:t> Thành phần</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FF"/>
              </a:solidFill>
              <a:latin typeface="Arial"/>
              <a:ea typeface="Arial"/>
              <a:cs typeface="Arial"/>
              <a:sym typeface="Arial"/>
            </a:endParaRPr>
          </a:p>
        </p:txBody>
      </p:sp>
      <p:sp>
        <p:nvSpPr>
          <p:cNvPr id="618" name="Google Shape;618;p10"/>
          <p:cNvSpPr txBox="1"/>
          <p:nvPr/>
        </p:nvSpPr>
        <p:spPr>
          <a:xfrm>
            <a:off x="228605" y="2713042"/>
            <a:ext cx="2964175"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cap="none" strike="noStrike">
                <a:solidFill>
                  <a:srgbClr val="0000FF"/>
                </a:solidFill>
                <a:latin typeface="Times New Roman"/>
                <a:ea typeface="Times New Roman"/>
                <a:cs typeface="Times New Roman"/>
                <a:sym typeface="Times New Roman"/>
              </a:rPr>
              <a:t>Đặc điểm cấu tạo</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FF"/>
              </a:solidFill>
              <a:latin typeface="Arial"/>
              <a:ea typeface="Arial"/>
              <a:cs typeface="Arial"/>
              <a:sym typeface="Arial"/>
            </a:endParaRPr>
          </a:p>
        </p:txBody>
      </p:sp>
      <p:sp>
        <p:nvSpPr>
          <p:cNvPr id="619" name="Google Shape;619;p10"/>
          <p:cNvSpPr txBox="1"/>
          <p:nvPr/>
        </p:nvSpPr>
        <p:spPr>
          <a:xfrm>
            <a:off x="230373" y="3659192"/>
            <a:ext cx="355701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cap="none" strike="noStrike">
                <a:solidFill>
                  <a:srgbClr val="0000FF"/>
                </a:solidFill>
                <a:latin typeface="Times New Roman"/>
                <a:ea typeface="Times New Roman"/>
                <a:cs typeface="Times New Roman"/>
                <a:sym typeface="Times New Roman"/>
              </a:rPr>
              <a:t>Tính chất vật lí</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FF"/>
              </a:solidFill>
              <a:latin typeface="Arial"/>
              <a:ea typeface="Arial"/>
              <a:cs typeface="Arial"/>
              <a:sym typeface="Arial"/>
            </a:endParaRPr>
          </a:p>
        </p:txBody>
      </p:sp>
      <p:sp>
        <p:nvSpPr>
          <p:cNvPr id="620" name="Google Shape;620;p10"/>
          <p:cNvSpPr txBox="1"/>
          <p:nvPr/>
        </p:nvSpPr>
        <p:spPr>
          <a:xfrm>
            <a:off x="3200405" y="1371604"/>
            <a:ext cx="578014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0000FF"/>
                </a:solidFill>
                <a:latin typeface="Times New Roman"/>
                <a:ea typeface="Times New Roman"/>
                <a:cs typeface="Times New Roman"/>
                <a:sym typeface="Times New Roman"/>
              </a:rPr>
              <a:t>- Nhất thiết phải có nguyên tố Carbon.</a:t>
            </a:r>
            <a:endParaRPr/>
          </a:p>
        </p:txBody>
      </p:sp>
      <p:sp>
        <p:nvSpPr>
          <p:cNvPr id="621" name="Google Shape;621;p10"/>
          <p:cNvSpPr txBox="1"/>
          <p:nvPr/>
        </p:nvSpPr>
        <p:spPr>
          <a:xfrm>
            <a:off x="214423" y="4542859"/>
            <a:ext cx="355701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cap="none" strike="noStrike">
                <a:solidFill>
                  <a:srgbClr val="0000FF"/>
                </a:solidFill>
                <a:latin typeface="Times New Roman"/>
                <a:ea typeface="Times New Roman"/>
                <a:cs typeface="Times New Roman"/>
                <a:sym typeface="Times New Roman"/>
              </a:rPr>
              <a:t>Tính chất hóa học</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FF"/>
              </a:solidFill>
              <a:latin typeface="Arial"/>
              <a:ea typeface="Arial"/>
              <a:cs typeface="Arial"/>
              <a:sym typeface="Arial"/>
            </a:endParaRPr>
          </a:p>
        </p:txBody>
      </p:sp>
      <p:sp>
        <p:nvSpPr>
          <p:cNvPr id="622" name="Google Shape;622;p10"/>
          <p:cNvSpPr txBox="1"/>
          <p:nvPr/>
        </p:nvSpPr>
        <p:spPr>
          <a:xfrm>
            <a:off x="3119327" y="2579555"/>
            <a:ext cx="594360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0000FF"/>
                </a:solidFill>
                <a:latin typeface="Times New Roman"/>
                <a:ea typeface="Times New Roman"/>
                <a:cs typeface="Times New Roman"/>
                <a:sym typeface="Times New Roman"/>
              </a:rPr>
              <a:t>- Chủ yếu là liên kết cộng hóa trị </a:t>
            </a:r>
            <a:endParaRPr/>
          </a:p>
        </p:txBody>
      </p:sp>
      <p:sp>
        <p:nvSpPr>
          <p:cNvPr id="623" name="Google Shape;623;p10"/>
          <p:cNvSpPr txBox="1"/>
          <p:nvPr/>
        </p:nvSpPr>
        <p:spPr>
          <a:xfrm>
            <a:off x="3113141" y="3429004"/>
            <a:ext cx="5867400"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0000FF"/>
                </a:solidFill>
                <a:latin typeface="Times New Roman"/>
                <a:ea typeface="Times New Roman"/>
                <a:cs typeface="Times New Roman"/>
                <a:sym typeface="Times New Roman"/>
              </a:rPr>
              <a:t>- Thường có nhiệt độ nóng chảy, nhiệt độ sôi thấp ( dễ bay hơi )</a:t>
            </a:r>
            <a:endParaRPr/>
          </a:p>
        </p:txBody>
      </p:sp>
      <p:sp>
        <p:nvSpPr>
          <p:cNvPr id="624" name="Google Shape;624;p10"/>
          <p:cNvSpPr txBox="1"/>
          <p:nvPr/>
        </p:nvSpPr>
        <p:spPr>
          <a:xfrm>
            <a:off x="301731" y="-126753"/>
            <a:ext cx="8910394" cy="1019489"/>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786992"/>
              </a:buClr>
              <a:buSzPts val="4500"/>
              <a:buFont typeface="Bowlby One SC"/>
              <a:buNone/>
            </a:pPr>
            <a:r>
              <a:rPr b="0" i="0" lang="en-US" sz="3600" u="none" cap="none" strike="noStrike">
                <a:solidFill>
                  <a:srgbClr val="002060"/>
                </a:solidFill>
                <a:latin typeface="Arial"/>
                <a:ea typeface="Arial"/>
                <a:cs typeface="Arial"/>
                <a:sym typeface="Arial"/>
              </a:rPr>
              <a:t>I. </a:t>
            </a:r>
            <a:r>
              <a:rPr b="0" i="0" lang="en-US" sz="3200" u="none" cap="none" strike="noStrike">
                <a:solidFill>
                  <a:srgbClr val="002060"/>
                </a:solidFill>
                <a:latin typeface="Arial"/>
                <a:ea typeface="Arial"/>
                <a:cs typeface="Arial"/>
                <a:sym typeface="Arial"/>
              </a:rPr>
              <a:t>HỢP CHẤT HỮU CƠ VÀ HÓA HỌC HỮU CƠ</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1000"/>
                                        <p:tgtEl>
                                          <p:spTgt spid="6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11"/>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898989"/>
                </a:solidFill>
                <a:latin typeface="Arial"/>
                <a:ea typeface="Arial"/>
                <a:cs typeface="Arial"/>
                <a:sym typeface="Arial"/>
              </a:rPr>
              <a:t>TỔ TỰ NHIÊN - TRƯỜNG THPT LONG CHÂU SA</a:t>
            </a:r>
            <a:endParaRPr/>
          </a:p>
        </p:txBody>
      </p:sp>
      <p:pic>
        <p:nvPicPr>
          <p:cNvPr descr="http://media.tinmoi.vn/2009/11/07/oil_fire_07.jpg" id="630" name="Google Shape;630;p11"/>
          <p:cNvPicPr preferRelativeResize="0"/>
          <p:nvPr/>
        </p:nvPicPr>
        <p:blipFill rotWithShape="1">
          <a:blip r:embed="rId3">
            <a:alphaModFix/>
          </a:blip>
          <a:srcRect b="0" l="0" r="0" t="0"/>
          <a:stretch/>
        </p:blipFill>
        <p:spPr>
          <a:xfrm>
            <a:off x="0" y="2343150"/>
            <a:ext cx="9144000" cy="1885950"/>
          </a:xfrm>
          <a:prstGeom prst="rect">
            <a:avLst/>
          </a:prstGeom>
          <a:noFill/>
          <a:ln>
            <a:noFill/>
          </a:ln>
        </p:spPr>
      </p:pic>
      <p:sp>
        <p:nvSpPr>
          <p:cNvPr id="631" name="Google Shape;631;p11"/>
          <p:cNvSpPr/>
          <p:nvPr/>
        </p:nvSpPr>
        <p:spPr>
          <a:xfrm>
            <a:off x="76200" y="4267202"/>
            <a:ext cx="5853820" cy="83099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400"/>
              <a:buFont typeface="Arial"/>
              <a:buNone/>
            </a:pPr>
            <a:r>
              <a:rPr b="0" i="0" lang="en-US" sz="2400" u="none" cap="none" strike="noStrike">
                <a:solidFill>
                  <a:srgbClr val="0000FF"/>
                </a:solidFill>
                <a:latin typeface="Arial"/>
                <a:ea typeface="Arial"/>
                <a:cs typeface="Arial"/>
                <a:sym typeface="Arial"/>
              </a:rPr>
              <a:t>Thùng chứa nhiên liệu của nhà máy xăng dầu đã phát nổ,bốc cháy vào ngày 23/10. </a:t>
            </a:r>
            <a:endParaRPr/>
          </a:p>
        </p:txBody>
      </p:sp>
      <p:pic>
        <p:nvPicPr>
          <p:cNvPr descr="http://www.classicnation.com/pictures/thumbs/lrg-9-lost_in_the_50s_008.jpg" id="632" name="Google Shape;632;p11"/>
          <p:cNvPicPr preferRelativeResize="0"/>
          <p:nvPr/>
        </p:nvPicPr>
        <p:blipFill rotWithShape="1">
          <a:blip r:embed="rId4">
            <a:alphaModFix/>
          </a:blip>
          <a:srcRect b="0" l="0" r="0" t="0"/>
          <a:stretch/>
        </p:blipFill>
        <p:spPr>
          <a:xfrm>
            <a:off x="0" y="0"/>
            <a:ext cx="9144000" cy="2857500"/>
          </a:xfrm>
          <a:prstGeom prst="rect">
            <a:avLst/>
          </a:prstGeom>
          <a:noFill/>
          <a:ln>
            <a:noFill/>
          </a:ln>
        </p:spPr>
      </p:pic>
    </p:spTree>
  </p:cSld>
  <p:clrMapOvr>
    <a:masterClrMapping/>
  </p:clrMapOvr>
  <p:transition>
    <p:blinds dir="ver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6" name="Shape 636"/>
        <p:cNvGrpSpPr/>
        <p:nvPr/>
      </p:nvGrpSpPr>
      <p:grpSpPr>
        <a:xfrm>
          <a:off x="0" y="0"/>
          <a:ext cx="0" cy="0"/>
          <a:chOff x="0" y="0"/>
          <a:chExt cx="0" cy="0"/>
        </a:xfrm>
      </p:grpSpPr>
      <p:sp>
        <p:nvSpPr>
          <p:cNvPr id="637" name="Google Shape;637;p12"/>
          <p:cNvSpPr txBox="1"/>
          <p:nvPr>
            <p:ph type="title"/>
          </p:nvPr>
        </p:nvSpPr>
        <p:spPr>
          <a:xfrm>
            <a:off x="1972200" y="445025"/>
            <a:ext cx="5199600" cy="572700"/>
          </a:xfrm>
          <a:prstGeom prst="rect">
            <a:avLst/>
          </a:prstGeom>
          <a:noFill/>
          <a:ln>
            <a:noFill/>
          </a:ln>
        </p:spPr>
        <p:txBody>
          <a:bodyPr anchorCtr="0" anchor="t" bIns="91400" lIns="91400" spcFirstLastPara="1" rIns="91400" wrap="square" tIns="91400">
            <a:noAutofit/>
          </a:bodyPr>
          <a:lstStyle/>
          <a:p>
            <a:pPr indent="0" lvl="0" marL="0" rtl="0" algn="ctr">
              <a:lnSpc>
                <a:spcPct val="100000"/>
              </a:lnSpc>
              <a:spcBef>
                <a:spcPts val="0"/>
              </a:spcBef>
              <a:spcAft>
                <a:spcPts val="0"/>
              </a:spcAft>
              <a:buSzPts val="3000"/>
              <a:buNone/>
            </a:pPr>
            <a:r>
              <a:t/>
            </a:r>
            <a:endParaRPr/>
          </a:p>
        </p:txBody>
      </p:sp>
      <p:sp>
        <p:nvSpPr>
          <p:cNvPr id="638" name="Google Shape;638;p12"/>
          <p:cNvSpPr txBox="1"/>
          <p:nvPr/>
        </p:nvSpPr>
        <p:spPr>
          <a:xfrm>
            <a:off x="301731" y="-126753"/>
            <a:ext cx="8910394" cy="1019489"/>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786992"/>
              </a:buClr>
              <a:buSzPts val="4500"/>
              <a:buFont typeface="Bowlby One SC"/>
              <a:buNone/>
            </a:pPr>
            <a:r>
              <a:rPr b="0" i="0" lang="en-US" sz="3600" u="none" cap="none" strike="noStrike">
                <a:solidFill>
                  <a:srgbClr val="002060"/>
                </a:solidFill>
                <a:latin typeface="Arial"/>
                <a:ea typeface="Arial"/>
                <a:cs typeface="Arial"/>
                <a:sym typeface="Arial"/>
              </a:rPr>
              <a:t>I. HỢP CHẤT HỮU CƠ VÀ HÓA HỌC HỮU CƠ</a:t>
            </a:r>
            <a:endParaRPr/>
          </a:p>
        </p:txBody>
      </p:sp>
      <p:sp>
        <p:nvSpPr>
          <p:cNvPr id="639" name="Google Shape;639;p12"/>
          <p:cNvSpPr/>
          <p:nvPr/>
        </p:nvSpPr>
        <p:spPr>
          <a:xfrm>
            <a:off x="1767520" y="589440"/>
            <a:ext cx="6685337" cy="404581"/>
          </a:xfrm>
          <a:prstGeom prst="roundRect">
            <a:avLst>
              <a:gd fmla="val 50000" name="adj"/>
            </a:avLst>
          </a:prstGeom>
          <a:solidFill>
            <a:srgbClr val="FFC000"/>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2. Đặc điểm chung của hợp chất hữu cơ</a:t>
            </a:r>
            <a:endParaRPr b="0" i="0" sz="2400" u="none" cap="none" strike="noStrike">
              <a:solidFill>
                <a:srgbClr val="002060"/>
              </a:solidFill>
              <a:latin typeface="Arial"/>
              <a:ea typeface="Arial"/>
              <a:cs typeface="Arial"/>
              <a:sym typeface="Arial"/>
            </a:endParaRPr>
          </a:p>
        </p:txBody>
      </p:sp>
      <p:graphicFrame>
        <p:nvGraphicFramePr>
          <p:cNvPr id="640" name="Google Shape;640;p12"/>
          <p:cNvGraphicFramePr/>
          <p:nvPr/>
        </p:nvGraphicFramePr>
        <p:xfrm>
          <a:off x="228601" y="1285181"/>
          <a:ext cx="3000000" cy="3000000"/>
        </p:xfrm>
        <a:graphic>
          <a:graphicData uri="http://schemas.openxmlformats.org/drawingml/2006/table">
            <a:tbl>
              <a:tblPr>
                <a:noFill/>
                <a:tableStyleId>{B54902AB-9719-4A92-8AA1-75D335130D55}</a:tableStyleId>
              </a:tblPr>
              <a:tblGrid>
                <a:gridCol w="2868450"/>
                <a:gridCol w="5505325"/>
              </a:tblGrid>
              <a:tr h="1199600">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r h="987900">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r h="917350">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r h="1005850">
                <a:tc>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99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3000"/>
                        <a:buFont typeface="Arial"/>
                        <a:buNone/>
                      </a:pPr>
                      <a:r>
                        <a:rPr b="0" i="0" lang="en-US" sz="3000" u="none" cap="none" strike="noStrike">
                          <a:solidFill>
                            <a:srgbClr val="0000FF"/>
                          </a:solidFill>
                          <a:latin typeface="Times New Roman"/>
                          <a:ea typeface="Times New Roman"/>
                          <a:cs typeface="Times New Roman"/>
                          <a:sym typeface="Times New Roman"/>
                        </a:rPr>
                        <a:t> </a:t>
                      </a:r>
                      <a:endParaRPr b="0" i="0" sz="3000" u="none" cap="none" strike="noStrike">
                        <a:solidFill>
                          <a:srgbClr val="0000FF"/>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bl>
          </a:graphicData>
        </a:graphic>
      </p:graphicFrame>
      <p:sp>
        <p:nvSpPr>
          <p:cNvPr id="641" name="Google Shape;641;p12"/>
          <p:cNvSpPr txBox="1"/>
          <p:nvPr/>
        </p:nvSpPr>
        <p:spPr>
          <a:xfrm>
            <a:off x="2971800" y="2819401"/>
            <a:ext cx="17908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FF"/>
              </a:solidFill>
              <a:latin typeface="Arial"/>
              <a:ea typeface="Arial"/>
              <a:cs typeface="Arial"/>
              <a:sym typeface="Arial"/>
            </a:endParaRPr>
          </a:p>
        </p:txBody>
      </p:sp>
      <p:sp>
        <p:nvSpPr>
          <p:cNvPr id="642" name="Google Shape;642;p12"/>
          <p:cNvSpPr txBox="1"/>
          <p:nvPr/>
        </p:nvSpPr>
        <p:spPr>
          <a:xfrm>
            <a:off x="214423" y="1492039"/>
            <a:ext cx="318648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cap="none" strike="noStrike">
                <a:solidFill>
                  <a:srgbClr val="0000FF"/>
                </a:solidFill>
                <a:latin typeface="Times New Roman"/>
                <a:ea typeface="Times New Roman"/>
                <a:cs typeface="Times New Roman"/>
                <a:sym typeface="Times New Roman"/>
              </a:rPr>
              <a:t> Thành phần</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FF"/>
              </a:solidFill>
              <a:latin typeface="Arial"/>
              <a:ea typeface="Arial"/>
              <a:cs typeface="Arial"/>
              <a:sym typeface="Arial"/>
            </a:endParaRPr>
          </a:p>
        </p:txBody>
      </p:sp>
      <p:sp>
        <p:nvSpPr>
          <p:cNvPr id="643" name="Google Shape;643;p12"/>
          <p:cNvSpPr txBox="1"/>
          <p:nvPr/>
        </p:nvSpPr>
        <p:spPr>
          <a:xfrm>
            <a:off x="228605" y="2713042"/>
            <a:ext cx="2964175"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cap="none" strike="noStrike">
                <a:solidFill>
                  <a:srgbClr val="0000FF"/>
                </a:solidFill>
                <a:latin typeface="Times New Roman"/>
                <a:ea typeface="Times New Roman"/>
                <a:cs typeface="Times New Roman"/>
                <a:sym typeface="Times New Roman"/>
              </a:rPr>
              <a:t>Đặc điểm cấu tạo</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FF"/>
              </a:solidFill>
              <a:latin typeface="Arial"/>
              <a:ea typeface="Arial"/>
              <a:cs typeface="Arial"/>
              <a:sym typeface="Arial"/>
            </a:endParaRPr>
          </a:p>
        </p:txBody>
      </p:sp>
      <p:sp>
        <p:nvSpPr>
          <p:cNvPr id="644" name="Google Shape;644;p12"/>
          <p:cNvSpPr txBox="1"/>
          <p:nvPr/>
        </p:nvSpPr>
        <p:spPr>
          <a:xfrm>
            <a:off x="214423" y="3513748"/>
            <a:ext cx="355701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cap="none" strike="noStrike">
                <a:solidFill>
                  <a:srgbClr val="0000FF"/>
                </a:solidFill>
                <a:latin typeface="Times New Roman"/>
                <a:ea typeface="Times New Roman"/>
                <a:cs typeface="Times New Roman"/>
                <a:sym typeface="Times New Roman"/>
              </a:rPr>
              <a:t>Tính chất vật lí</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FF"/>
              </a:solidFill>
              <a:latin typeface="Arial"/>
              <a:ea typeface="Arial"/>
              <a:cs typeface="Arial"/>
              <a:sym typeface="Arial"/>
            </a:endParaRPr>
          </a:p>
        </p:txBody>
      </p:sp>
      <p:sp>
        <p:nvSpPr>
          <p:cNvPr id="645" name="Google Shape;645;p12"/>
          <p:cNvSpPr txBox="1"/>
          <p:nvPr/>
        </p:nvSpPr>
        <p:spPr>
          <a:xfrm>
            <a:off x="3200405" y="1371604"/>
            <a:ext cx="578014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0000FF"/>
                </a:solidFill>
                <a:latin typeface="Times New Roman"/>
                <a:ea typeface="Times New Roman"/>
                <a:cs typeface="Times New Roman"/>
                <a:sym typeface="Times New Roman"/>
              </a:rPr>
              <a:t>- Nhất thiết phải có nguyên tố Carbon.</a:t>
            </a:r>
            <a:endParaRPr/>
          </a:p>
        </p:txBody>
      </p:sp>
      <p:sp>
        <p:nvSpPr>
          <p:cNvPr id="646" name="Google Shape;646;p12"/>
          <p:cNvSpPr txBox="1"/>
          <p:nvPr/>
        </p:nvSpPr>
        <p:spPr>
          <a:xfrm>
            <a:off x="276447" y="4724920"/>
            <a:ext cx="355701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cap="none" strike="noStrike">
                <a:solidFill>
                  <a:srgbClr val="0000FF"/>
                </a:solidFill>
                <a:latin typeface="Times New Roman"/>
                <a:ea typeface="Times New Roman"/>
                <a:cs typeface="Times New Roman"/>
                <a:sym typeface="Times New Roman"/>
              </a:rPr>
              <a:t>Tính chất hóa học</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FF"/>
              </a:solidFill>
              <a:latin typeface="Arial"/>
              <a:ea typeface="Arial"/>
              <a:cs typeface="Arial"/>
              <a:sym typeface="Arial"/>
            </a:endParaRPr>
          </a:p>
        </p:txBody>
      </p:sp>
      <p:sp>
        <p:nvSpPr>
          <p:cNvPr id="647" name="Google Shape;647;p12"/>
          <p:cNvSpPr txBox="1"/>
          <p:nvPr/>
        </p:nvSpPr>
        <p:spPr>
          <a:xfrm>
            <a:off x="3119327" y="2579555"/>
            <a:ext cx="594360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0000FF"/>
                </a:solidFill>
                <a:latin typeface="Times New Roman"/>
                <a:ea typeface="Times New Roman"/>
                <a:cs typeface="Times New Roman"/>
                <a:sym typeface="Times New Roman"/>
              </a:rPr>
              <a:t>- Chủ yếu là liên kết cộng hóa trị </a:t>
            </a:r>
            <a:endParaRPr/>
          </a:p>
        </p:txBody>
      </p:sp>
      <p:sp>
        <p:nvSpPr>
          <p:cNvPr id="648" name="Google Shape;648;p12"/>
          <p:cNvSpPr txBox="1"/>
          <p:nvPr/>
        </p:nvSpPr>
        <p:spPr>
          <a:xfrm>
            <a:off x="3113141" y="3429004"/>
            <a:ext cx="5867400"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0000FF"/>
                </a:solidFill>
                <a:latin typeface="Times New Roman"/>
                <a:ea typeface="Times New Roman"/>
                <a:cs typeface="Times New Roman"/>
                <a:sym typeface="Times New Roman"/>
              </a:rPr>
              <a:t>- Thường có nhiệt độ nóng chảy, nhiệt độ sôi thấp ( dễ bay hơi )</a:t>
            </a:r>
            <a:endParaRPr/>
          </a:p>
        </p:txBody>
      </p:sp>
      <p:sp>
        <p:nvSpPr>
          <p:cNvPr id="649" name="Google Shape;649;p12"/>
          <p:cNvSpPr txBox="1"/>
          <p:nvPr/>
        </p:nvSpPr>
        <p:spPr>
          <a:xfrm>
            <a:off x="3119327" y="4381293"/>
            <a:ext cx="5115503"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0000FF"/>
                </a:solidFill>
                <a:latin typeface="Times New Roman"/>
                <a:ea typeface="Times New Roman"/>
                <a:cs typeface="Times New Roman"/>
                <a:sym typeface="Times New Roman"/>
              </a:rPr>
              <a:t>- Dễ cháy, dễ bị nhiệt phân hủy.</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9"/>
                                        </p:tgtEl>
                                        <p:attrNameLst>
                                          <p:attrName>style.visibility</p:attrName>
                                        </p:attrNameLst>
                                      </p:cBhvr>
                                      <p:to>
                                        <p:strVal val="visible"/>
                                      </p:to>
                                    </p:set>
                                    <p:animEffect filter="fade" transition="in">
                                      <p:cBhvr>
                                        <p:cTn dur="500"/>
                                        <p:tgtEl>
                                          <p:spTgt spid="6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3" name="Shape 653"/>
        <p:cNvGrpSpPr/>
        <p:nvPr/>
      </p:nvGrpSpPr>
      <p:grpSpPr>
        <a:xfrm>
          <a:off x="0" y="0"/>
          <a:ext cx="0" cy="0"/>
          <a:chOff x="0" y="0"/>
          <a:chExt cx="0" cy="0"/>
        </a:xfrm>
      </p:grpSpPr>
      <p:sp>
        <p:nvSpPr>
          <p:cNvPr id="654" name="Google Shape;654;p13"/>
          <p:cNvSpPr txBox="1"/>
          <p:nvPr>
            <p:ph idx="11" type="ftr"/>
          </p:nvPr>
        </p:nvSpPr>
        <p:spPr>
          <a:xfrm>
            <a:off x="3124200" y="4767264"/>
            <a:ext cx="2895600" cy="273844"/>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1200" u="none" cap="none" strike="noStrike">
                <a:solidFill>
                  <a:srgbClr val="898989"/>
                </a:solidFill>
                <a:latin typeface="Arial"/>
                <a:ea typeface="Arial"/>
                <a:cs typeface="Arial"/>
                <a:sym typeface="Arial"/>
              </a:rPr>
              <a:t>TỔ TỰ NHIÊN - TRƯỜNG THPT LONG CHÂU SA</a:t>
            </a:r>
            <a:endParaRPr/>
          </a:p>
        </p:txBody>
      </p:sp>
      <p:pic>
        <p:nvPicPr>
          <p:cNvPr descr="http://www.tuyluy.com/Upload/l%E0m%20ngu%26%237897%3Bi%20c%F5m.jpg" id="655" name="Google Shape;655;p13"/>
          <p:cNvPicPr preferRelativeResize="0"/>
          <p:nvPr/>
        </p:nvPicPr>
        <p:blipFill rotWithShape="1">
          <a:blip r:embed="rId3">
            <a:alphaModFix/>
          </a:blip>
          <a:srcRect b="0" l="0" r="0" t="0"/>
          <a:stretch/>
        </p:blipFill>
        <p:spPr>
          <a:xfrm>
            <a:off x="0" y="514350"/>
            <a:ext cx="4114800" cy="2286000"/>
          </a:xfrm>
          <a:prstGeom prst="rect">
            <a:avLst/>
          </a:prstGeom>
          <a:noFill/>
          <a:ln>
            <a:noFill/>
          </a:ln>
        </p:spPr>
      </p:pic>
      <p:sp>
        <p:nvSpPr>
          <p:cNvPr id="656" name="Google Shape;656;p13"/>
          <p:cNvSpPr txBox="1"/>
          <p:nvPr/>
        </p:nvSpPr>
        <p:spPr>
          <a:xfrm>
            <a:off x="1905000" y="57151"/>
            <a:ext cx="58674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cap="none" strike="noStrike">
                <a:solidFill>
                  <a:srgbClr val="0000FF"/>
                </a:solidFill>
                <a:latin typeface="Times New Roman"/>
                <a:ea typeface="Times New Roman"/>
                <a:cs typeface="Times New Roman"/>
                <a:sym typeface="Times New Roman"/>
              </a:rPr>
              <a:t>QUI TRÌNH NẤU RƯỢU GẠO</a:t>
            </a:r>
            <a:endParaRPr/>
          </a:p>
        </p:txBody>
      </p:sp>
      <p:pic>
        <p:nvPicPr>
          <p:cNvPr descr="http://www.tuyluy.com/Upload/c%F5m%20%26%237911%3B%20men.gif" id="657" name="Google Shape;657;p13"/>
          <p:cNvPicPr preferRelativeResize="0"/>
          <p:nvPr/>
        </p:nvPicPr>
        <p:blipFill rotWithShape="1">
          <a:blip r:embed="rId4">
            <a:alphaModFix/>
          </a:blip>
          <a:srcRect b="0" l="0" r="0" t="0"/>
          <a:stretch/>
        </p:blipFill>
        <p:spPr>
          <a:xfrm>
            <a:off x="5486400" y="514350"/>
            <a:ext cx="3352800" cy="2228850"/>
          </a:xfrm>
          <a:prstGeom prst="rect">
            <a:avLst/>
          </a:prstGeom>
          <a:noFill/>
          <a:ln>
            <a:noFill/>
          </a:ln>
        </p:spPr>
      </p:pic>
      <p:pic>
        <p:nvPicPr>
          <p:cNvPr descr="http://www.tuyluy.com/Upload/lo%20nau%20ruou.jpg" id="658" name="Google Shape;658;p13"/>
          <p:cNvPicPr preferRelativeResize="0"/>
          <p:nvPr/>
        </p:nvPicPr>
        <p:blipFill rotWithShape="1">
          <a:blip r:embed="rId5">
            <a:alphaModFix/>
          </a:blip>
          <a:srcRect b="0" l="0" r="0" t="0"/>
          <a:stretch/>
        </p:blipFill>
        <p:spPr>
          <a:xfrm>
            <a:off x="2133600" y="2800350"/>
            <a:ext cx="5029200" cy="2343150"/>
          </a:xfrm>
          <a:prstGeom prst="rect">
            <a:avLst/>
          </a:prstGeom>
          <a:noFill/>
          <a:ln>
            <a:noFill/>
          </a:ln>
        </p:spPr>
      </p:pic>
      <p:sp>
        <p:nvSpPr>
          <p:cNvPr id="659" name="Google Shape;659;p13"/>
          <p:cNvSpPr txBox="1"/>
          <p:nvPr/>
        </p:nvSpPr>
        <p:spPr>
          <a:xfrm>
            <a:off x="228600" y="2857502"/>
            <a:ext cx="1752600" cy="584775"/>
          </a:xfrm>
          <a:prstGeom prst="rect">
            <a:avLst/>
          </a:prstGeom>
          <a:solidFill>
            <a:srgbClr val="66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Arial"/>
              <a:buNone/>
            </a:pPr>
            <a:r>
              <a:rPr b="1" i="0" lang="en-US" sz="3200" u="none" cap="none" strike="noStrike">
                <a:solidFill>
                  <a:srgbClr val="FF0000"/>
                </a:solidFill>
                <a:latin typeface="Times New Roman"/>
                <a:ea typeface="Times New Roman"/>
                <a:cs typeface="Times New Roman"/>
                <a:sym typeface="Times New Roman"/>
              </a:rPr>
              <a:t>Rắc men</a:t>
            </a:r>
            <a:endParaRPr/>
          </a:p>
        </p:txBody>
      </p:sp>
      <p:sp>
        <p:nvSpPr>
          <p:cNvPr id="660" name="Google Shape;660;p13"/>
          <p:cNvSpPr txBox="1"/>
          <p:nvPr/>
        </p:nvSpPr>
        <p:spPr>
          <a:xfrm>
            <a:off x="7239000" y="2800351"/>
            <a:ext cx="1828800" cy="1077218"/>
          </a:xfrm>
          <a:prstGeom prst="rect">
            <a:avLst/>
          </a:prstGeom>
          <a:solidFill>
            <a:srgbClr val="00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Arial"/>
              <a:buNone/>
            </a:pPr>
            <a:r>
              <a:rPr b="1" i="0" lang="en-US" sz="3200" u="none" cap="none" strike="noStrike">
                <a:solidFill>
                  <a:srgbClr val="FF0000"/>
                </a:solidFill>
                <a:latin typeface="Times New Roman"/>
                <a:ea typeface="Times New Roman"/>
                <a:cs typeface="Times New Roman"/>
                <a:sym typeface="Times New Roman"/>
              </a:rPr>
              <a:t>Lên men rượu</a:t>
            </a:r>
            <a:endParaRPr/>
          </a:p>
        </p:txBody>
      </p:sp>
      <p:sp>
        <p:nvSpPr>
          <p:cNvPr id="661" name="Google Shape;661;p13"/>
          <p:cNvSpPr txBox="1"/>
          <p:nvPr/>
        </p:nvSpPr>
        <p:spPr>
          <a:xfrm>
            <a:off x="2154238" y="4648202"/>
            <a:ext cx="3103562" cy="584775"/>
          </a:xfrm>
          <a:prstGeom prst="rect">
            <a:avLst/>
          </a:prstGeom>
          <a:solidFill>
            <a:srgbClr val="66FFFF"/>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FF0000"/>
              </a:buClr>
              <a:buSzPts val="3200"/>
              <a:buFont typeface="Arial"/>
              <a:buNone/>
            </a:pPr>
            <a:r>
              <a:rPr b="1" i="0" lang="en-US" sz="3200" u="none" cap="none" strike="noStrike">
                <a:solidFill>
                  <a:srgbClr val="FF0000"/>
                </a:solidFill>
                <a:latin typeface="Times New Roman"/>
                <a:ea typeface="Times New Roman"/>
                <a:cs typeface="Times New Roman"/>
                <a:sym typeface="Times New Roman"/>
              </a:rPr>
              <a:t>Chưng cất rượu</a:t>
            </a:r>
            <a:endParaRPr/>
          </a:p>
        </p:txBody>
      </p:sp>
      <p:sp>
        <p:nvSpPr>
          <p:cNvPr id="662" name="Google Shape;662;p13"/>
          <p:cNvSpPr/>
          <p:nvPr/>
        </p:nvSpPr>
        <p:spPr>
          <a:xfrm>
            <a:off x="4419600" y="1257300"/>
            <a:ext cx="762000" cy="400050"/>
          </a:xfrm>
          <a:prstGeom prst="rightArrow">
            <a:avLst>
              <a:gd fmla="val 50000" name="adj1"/>
              <a:gd fmla="val 50000" name="adj2"/>
            </a:avLst>
          </a:prstGeom>
          <a:solidFill>
            <a:srgbClr val="FF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
        <p:nvSpPr>
          <p:cNvPr id="663" name="Google Shape;663;p13"/>
          <p:cNvSpPr/>
          <p:nvPr/>
        </p:nvSpPr>
        <p:spPr>
          <a:xfrm>
            <a:off x="914400" y="3829050"/>
            <a:ext cx="914400" cy="400050"/>
          </a:xfrm>
          <a:prstGeom prst="rightArrow">
            <a:avLst>
              <a:gd fmla="val 50000" name="adj1"/>
              <a:gd fmla="val 50000" name="adj2"/>
            </a:avLst>
          </a:prstGeom>
          <a:solidFill>
            <a:srgbClr val="FF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Arial"/>
              <a:buNone/>
            </a:pPr>
            <a:r>
              <a:t/>
            </a:r>
            <a:endParaRPr b="0" i="0" sz="1800" u="none" cap="none" strike="noStrike">
              <a:solidFill>
                <a:srgbClr val="FFFFFF"/>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56"/>
                                        </p:tgtEl>
                                        <p:attrNameLst>
                                          <p:attrName>style.visibility</p:attrName>
                                        </p:attrNameLst>
                                      </p:cBhvr>
                                      <p:to>
                                        <p:strVal val="visible"/>
                                      </p:to>
                                    </p:set>
                                    <p:animEffect filter="fade" transition="in">
                                      <p:cBhvr>
                                        <p:cTn dur="1000"/>
                                        <p:tgtEl>
                                          <p:spTgt spid="65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55"/>
                                        </p:tgtEl>
                                        <p:attrNameLst>
                                          <p:attrName>style.visibility</p:attrName>
                                        </p:attrNameLst>
                                      </p:cBhvr>
                                      <p:to>
                                        <p:strVal val="visible"/>
                                      </p:to>
                                    </p:set>
                                    <p:anim calcmode="lin" valueType="num">
                                      <p:cBhvr additive="base">
                                        <p:cTn dur="500"/>
                                        <p:tgtEl>
                                          <p:spTgt spid="655"/>
                                        </p:tgtEl>
                                        <p:attrNameLst>
                                          <p:attrName>ppt_w</p:attrName>
                                        </p:attrNameLst>
                                      </p:cBhvr>
                                      <p:tavLst>
                                        <p:tav fmla="" tm="0">
                                          <p:val>
                                            <p:strVal val="0"/>
                                          </p:val>
                                        </p:tav>
                                        <p:tav fmla="" tm="100000">
                                          <p:val>
                                            <p:strVal val="#ppt_w"/>
                                          </p:val>
                                        </p:tav>
                                      </p:tavLst>
                                    </p:anim>
                                    <p:anim calcmode="lin" valueType="num">
                                      <p:cBhvr additive="base">
                                        <p:cTn dur="500"/>
                                        <p:tgtEl>
                                          <p:spTgt spid="655"/>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59"/>
                                        </p:tgtEl>
                                        <p:attrNameLst>
                                          <p:attrName>style.visibility</p:attrName>
                                        </p:attrNameLst>
                                      </p:cBhvr>
                                      <p:to>
                                        <p:strVal val="visible"/>
                                      </p:to>
                                    </p:set>
                                    <p:anim calcmode="lin" valueType="num">
                                      <p:cBhvr additive="base">
                                        <p:cTn dur="500"/>
                                        <p:tgtEl>
                                          <p:spTgt spid="659"/>
                                        </p:tgtEl>
                                        <p:attrNameLst>
                                          <p:attrName>ppt_w</p:attrName>
                                        </p:attrNameLst>
                                      </p:cBhvr>
                                      <p:tavLst>
                                        <p:tav fmla="" tm="0">
                                          <p:val>
                                            <p:strVal val="0"/>
                                          </p:val>
                                        </p:tav>
                                        <p:tav fmla="" tm="100000">
                                          <p:val>
                                            <p:strVal val="#ppt_w"/>
                                          </p:val>
                                        </p:tav>
                                      </p:tavLst>
                                    </p:anim>
                                    <p:anim calcmode="lin" valueType="num">
                                      <p:cBhvr additive="base">
                                        <p:cTn dur="500"/>
                                        <p:tgtEl>
                                          <p:spTgt spid="65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62"/>
                                        </p:tgtEl>
                                        <p:attrNameLst>
                                          <p:attrName>style.visibility</p:attrName>
                                        </p:attrNameLst>
                                      </p:cBhvr>
                                      <p:to>
                                        <p:strVal val="visible"/>
                                      </p:to>
                                    </p:set>
                                    <p:animEffect filter="fade" transition="in">
                                      <p:cBhvr>
                                        <p:cTn dur="500"/>
                                        <p:tgtEl>
                                          <p:spTgt spid="662"/>
                                        </p:tgtEl>
                                      </p:cBhvr>
                                    </p:animEffect>
                                  </p:childTnLst>
                                </p:cTn>
                              </p:par>
                              <p:par>
                                <p:cTn fill="hold" nodeType="withEffect" presetClass="entr" presetID="23" presetSubtype="16">
                                  <p:stCondLst>
                                    <p:cond delay="0"/>
                                  </p:stCondLst>
                                  <p:childTnLst>
                                    <p:set>
                                      <p:cBhvr>
                                        <p:cTn dur="1" fill="hold">
                                          <p:stCondLst>
                                            <p:cond delay="0"/>
                                          </p:stCondLst>
                                        </p:cTn>
                                        <p:tgtEl>
                                          <p:spTgt spid="657"/>
                                        </p:tgtEl>
                                        <p:attrNameLst>
                                          <p:attrName>style.visibility</p:attrName>
                                        </p:attrNameLst>
                                      </p:cBhvr>
                                      <p:to>
                                        <p:strVal val="visible"/>
                                      </p:to>
                                    </p:set>
                                    <p:anim calcmode="lin" valueType="num">
                                      <p:cBhvr additive="base">
                                        <p:cTn dur="500"/>
                                        <p:tgtEl>
                                          <p:spTgt spid="657"/>
                                        </p:tgtEl>
                                        <p:attrNameLst>
                                          <p:attrName>ppt_w</p:attrName>
                                        </p:attrNameLst>
                                      </p:cBhvr>
                                      <p:tavLst>
                                        <p:tav fmla="" tm="0">
                                          <p:val>
                                            <p:strVal val="0"/>
                                          </p:val>
                                        </p:tav>
                                        <p:tav fmla="" tm="100000">
                                          <p:val>
                                            <p:strVal val="#ppt_w"/>
                                          </p:val>
                                        </p:tav>
                                      </p:tavLst>
                                    </p:anim>
                                    <p:anim calcmode="lin" valueType="num">
                                      <p:cBhvr additive="base">
                                        <p:cTn dur="500"/>
                                        <p:tgtEl>
                                          <p:spTgt spid="657"/>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60"/>
                                        </p:tgtEl>
                                        <p:attrNameLst>
                                          <p:attrName>style.visibility</p:attrName>
                                        </p:attrNameLst>
                                      </p:cBhvr>
                                      <p:to>
                                        <p:strVal val="visible"/>
                                      </p:to>
                                    </p:set>
                                    <p:anim calcmode="lin" valueType="num">
                                      <p:cBhvr additive="base">
                                        <p:cTn dur="500"/>
                                        <p:tgtEl>
                                          <p:spTgt spid="660"/>
                                        </p:tgtEl>
                                        <p:attrNameLst>
                                          <p:attrName>ppt_w</p:attrName>
                                        </p:attrNameLst>
                                      </p:cBhvr>
                                      <p:tavLst>
                                        <p:tav fmla="" tm="0">
                                          <p:val>
                                            <p:strVal val="0"/>
                                          </p:val>
                                        </p:tav>
                                        <p:tav fmla="" tm="100000">
                                          <p:val>
                                            <p:strVal val="#ppt_w"/>
                                          </p:val>
                                        </p:tav>
                                      </p:tavLst>
                                    </p:anim>
                                    <p:anim calcmode="lin" valueType="num">
                                      <p:cBhvr additive="base">
                                        <p:cTn dur="500"/>
                                        <p:tgtEl>
                                          <p:spTgt spid="66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663"/>
                                        </p:tgtEl>
                                        <p:attrNameLst>
                                          <p:attrName>style.visibility</p:attrName>
                                        </p:attrNameLst>
                                      </p:cBhvr>
                                      <p:to>
                                        <p:strVal val="visible"/>
                                      </p:to>
                                    </p:set>
                                    <p:anim calcmode="lin" valueType="num">
                                      <p:cBhvr additive="base">
                                        <p:cTn dur="500"/>
                                        <p:tgtEl>
                                          <p:spTgt spid="663"/>
                                        </p:tgtEl>
                                        <p:attrNameLst>
                                          <p:attrName>ppt_w</p:attrName>
                                        </p:attrNameLst>
                                      </p:cBhvr>
                                      <p:tavLst>
                                        <p:tav fmla="" tm="0">
                                          <p:val>
                                            <p:strVal val="0"/>
                                          </p:val>
                                        </p:tav>
                                        <p:tav fmla="" tm="100000">
                                          <p:val>
                                            <p:strVal val="#ppt_w"/>
                                          </p:val>
                                        </p:tav>
                                      </p:tavLst>
                                    </p:anim>
                                    <p:anim calcmode="lin" valueType="num">
                                      <p:cBhvr additive="base">
                                        <p:cTn dur="500"/>
                                        <p:tgtEl>
                                          <p:spTgt spid="66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58"/>
                                        </p:tgtEl>
                                        <p:attrNameLst>
                                          <p:attrName>style.visibility</p:attrName>
                                        </p:attrNameLst>
                                      </p:cBhvr>
                                      <p:to>
                                        <p:strVal val="visible"/>
                                      </p:to>
                                    </p:set>
                                    <p:anim calcmode="lin" valueType="num">
                                      <p:cBhvr additive="base">
                                        <p:cTn dur="500"/>
                                        <p:tgtEl>
                                          <p:spTgt spid="658"/>
                                        </p:tgtEl>
                                        <p:attrNameLst>
                                          <p:attrName>ppt_w</p:attrName>
                                        </p:attrNameLst>
                                      </p:cBhvr>
                                      <p:tavLst>
                                        <p:tav fmla="" tm="0">
                                          <p:val>
                                            <p:strVal val="0"/>
                                          </p:val>
                                        </p:tav>
                                        <p:tav fmla="" tm="100000">
                                          <p:val>
                                            <p:strVal val="#ppt_w"/>
                                          </p:val>
                                        </p:tav>
                                      </p:tavLst>
                                    </p:anim>
                                    <p:anim calcmode="lin" valueType="num">
                                      <p:cBhvr additive="base">
                                        <p:cTn dur="500"/>
                                        <p:tgtEl>
                                          <p:spTgt spid="65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661"/>
                                        </p:tgtEl>
                                        <p:attrNameLst>
                                          <p:attrName>style.visibility</p:attrName>
                                        </p:attrNameLst>
                                      </p:cBhvr>
                                      <p:to>
                                        <p:strVal val="visible"/>
                                      </p:to>
                                    </p:set>
                                    <p:anim calcmode="lin" valueType="num">
                                      <p:cBhvr additive="base">
                                        <p:cTn dur="500"/>
                                        <p:tgtEl>
                                          <p:spTgt spid="661"/>
                                        </p:tgtEl>
                                        <p:attrNameLst>
                                          <p:attrName>ppt_w</p:attrName>
                                        </p:attrNameLst>
                                      </p:cBhvr>
                                      <p:tavLst>
                                        <p:tav fmla="" tm="0">
                                          <p:val>
                                            <p:strVal val="0"/>
                                          </p:val>
                                        </p:tav>
                                        <p:tav fmla="" tm="100000">
                                          <p:val>
                                            <p:strVal val="#ppt_w"/>
                                          </p:val>
                                        </p:tav>
                                      </p:tavLst>
                                    </p:anim>
                                    <p:anim calcmode="lin" valueType="num">
                                      <p:cBhvr additive="base">
                                        <p:cTn dur="500"/>
                                        <p:tgtEl>
                                          <p:spTgt spid="66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7" name="Shape 667"/>
        <p:cNvGrpSpPr/>
        <p:nvPr/>
      </p:nvGrpSpPr>
      <p:grpSpPr>
        <a:xfrm>
          <a:off x="0" y="0"/>
          <a:ext cx="0" cy="0"/>
          <a:chOff x="0" y="0"/>
          <a:chExt cx="0" cy="0"/>
        </a:xfrm>
      </p:grpSpPr>
      <p:sp>
        <p:nvSpPr>
          <p:cNvPr id="668" name="Google Shape;668;p14"/>
          <p:cNvSpPr txBox="1"/>
          <p:nvPr>
            <p:ph type="title"/>
          </p:nvPr>
        </p:nvSpPr>
        <p:spPr>
          <a:xfrm>
            <a:off x="1972200" y="445025"/>
            <a:ext cx="5199600" cy="572700"/>
          </a:xfrm>
          <a:prstGeom prst="rect">
            <a:avLst/>
          </a:prstGeom>
          <a:noFill/>
          <a:ln>
            <a:noFill/>
          </a:ln>
        </p:spPr>
        <p:txBody>
          <a:bodyPr anchorCtr="0" anchor="t" bIns="91400" lIns="91400" spcFirstLastPara="1" rIns="91400" wrap="square" tIns="91400">
            <a:noAutofit/>
          </a:bodyPr>
          <a:lstStyle/>
          <a:p>
            <a:pPr indent="0" lvl="0" marL="0" rtl="0" algn="ctr">
              <a:lnSpc>
                <a:spcPct val="100000"/>
              </a:lnSpc>
              <a:spcBef>
                <a:spcPts val="0"/>
              </a:spcBef>
              <a:spcAft>
                <a:spcPts val="0"/>
              </a:spcAft>
              <a:buSzPts val="3000"/>
              <a:buNone/>
            </a:pPr>
            <a:r>
              <a:t/>
            </a:r>
            <a:endParaRPr/>
          </a:p>
        </p:txBody>
      </p:sp>
      <p:sp>
        <p:nvSpPr>
          <p:cNvPr id="669" name="Google Shape;669;p14"/>
          <p:cNvSpPr txBox="1"/>
          <p:nvPr/>
        </p:nvSpPr>
        <p:spPr>
          <a:xfrm>
            <a:off x="301731" y="-181533"/>
            <a:ext cx="8910394" cy="1019489"/>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786992"/>
              </a:buClr>
              <a:buSzPts val="4500"/>
              <a:buFont typeface="Bowlby One SC"/>
              <a:buNone/>
            </a:pPr>
            <a:r>
              <a:rPr b="0" i="0" lang="en-US" sz="3600" u="none" cap="none" strike="noStrike">
                <a:solidFill>
                  <a:srgbClr val="002060"/>
                </a:solidFill>
                <a:latin typeface="Arial"/>
                <a:ea typeface="Arial"/>
                <a:cs typeface="Arial"/>
                <a:sym typeface="Arial"/>
              </a:rPr>
              <a:t>I. Hợp chất hữu cơ và hóa học hữu cơ</a:t>
            </a:r>
            <a:endParaRPr b="0" i="0" sz="3600" u="none" cap="none" strike="noStrike">
              <a:solidFill>
                <a:srgbClr val="002060"/>
              </a:solidFill>
              <a:latin typeface="Arial"/>
              <a:ea typeface="Arial"/>
              <a:cs typeface="Arial"/>
              <a:sym typeface="Arial"/>
            </a:endParaRPr>
          </a:p>
        </p:txBody>
      </p:sp>
      <p:sp>
        <p:nvSpPr>
          <p:cNvPr id="670" name="Google Shape;670;p14"/>
          <p:cNvSpPr/>
          <p:nvPr/>
        </p:nvSpPr>
        <p:spPr>
          <a:xfrm>
            <a:off x="1767520" y="589440"/>
            <a:ext cx="6685337" cy="404581"/>
          </a:xfrm>
          <a:prstGeom prst="roundRect">
            <a:avLst>
              <a:gd fmla="val 50000" name="adj"/>
            </a:avLst>
          </a:prstGeom>
          <a:solidFill>
            <a:srgbClr val="FFC000"/>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2. Đặc điểm chung của hợp chất hữu cơ</a:t>
            </a:r>
            <a:endParaRPr b="0" i="0" sz="2400" u="none" cap="none" strike="noStrike">
              <a:solidFill>
                <a:srgbClr val="002060"/>
              </a:solidFill>
              <a:latin typeface="Arial"/>
              <a:ea typeface="Arial"/>
              <a:cs typeface="Arial"/>
              <a:sym typeface="Arial"/>
            </a:endParaRPr>
          </a:p>
        </p:txBody>
      </p:sp>
      <p:graphicFrame>
        <p:nvGraphicFramePr>
          <p:cNvPr id="671" name="Google Shape;671;p14"/>
          <p:cNvGraphicFramePr/>
          <p:nvPr/>
        </p:nvGraphicFramePr>
        <p:xfrm>
          <a:off x="301730" y="1145265"/>
          <a:ext cx="3000000" cy="3000000"/>
        </p:xfrm>
        <a:graphic>
          <a:graphicData uri="http://schemas.openxmlformats.org/drawingml/2006/table">
            <a:tbl>
              <a:tblPr>
                <a:noFill/>
                <a:tableStyleId>{B54902AB-9719-4A92-8AA1-75D335130D55}</a:tableStyleId>
              </a:tblPr>
              <a:tblGrid>
                <a:gridCol w="2972950"/>
                <a:gridCol w="5705875"/>
              </a:tblGrid>
              <a:tr h="625775">
                <a:tc>
                  <a:txBody>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r h="597525">
                <a:tc>
                  <a:txBody>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r h="917350">
                <a:tc>
                  <a:txBody>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2800"/>
                        <a:buFont typeface="Arial"/>
                        <a:buNone/>
                      </a:pPr>
                      <a:r>
                        <a:t/>
                      </a:r>
                      <a:endParaRPr b="1" i="0" sz="2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r h="1925450">
                <a:tc>
                  <a:txBody>
                    <a:bodyPr/>
                    <a:lstStyle/>
                    <a:p>
                      <a:pPr indent="0" lvl="0" marL="0" marR="0" rtl="0" algn="l">
                        <a:lnSpc>
                          <a:spcPct val="100000"/>
                        </a:lnSpc>
                        <a:spcBef>
                          <a:spcPts val="0"/>
                        </a:spcBef>
                        <a:spcAft>
                          <a:spcPts val="0"/>
                        </a:spcAft>
                        <a:buClr>
                          <a:srgbClr val="000000"/>
                        </a:buClr>
                        <a:buSzPts val="2800"/>
                        <a:buFont typeface="Arial"/>
                        <a:buNone/>
                      </a:pPr>
                      <a:r>
                        <a:t/>
                      </a:r>
                      <a:endParaRPr b="0" i="0" sz="2800" u="none" cap="none" strike="noStrike">
                        <a:solidFill>
                          <a:srgbClr val="0099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rgbClr val="0000FF"/>
                          </a:solidFill>
                          <a:latin typeface="Times New Roman"/>
                          <a:ea typeface="Times New Roman"/>
                          <a:cs typeface="Times New Roman"/>
                          <a:sym typeface="Times New Roman"/>
                        </a:rPr>
                        <a:t>- Dễ cháy, dễ bị nhiệt phân hủy.</a:t>
                      </a:r>
                      <a:endParaRPr b="0" i="0" sz="2800" u="none" cap="none" strike="noStrike">
                        <a:solidFill>
                          <a:srgbClr val="0000FF"/>
                        </a:solidFill>
                        <a:latin typeface="Times New Roman"/>
                        <a:ea typeface="Times New Roman"/>
                        <a:cs typeface="Times New Roman"/>
                        <a:sym typeface="Times New Roman"/>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bl>
          </a:graphicData>
        </a:graphic>
      </p:graphicFrame>
      <p:sp>
        <p:nvSpPr>
          <p:cNvPr id="672" name="Google Shape;672;p14"/>
          <p:cNvSpPr txBox="1"/>
          <p:nvPr/>
        </p:nvSpPr>
        <p:spPr>
          <a:xfrm>
            <a:off x="2971800" y="2819401"/>
            <a:ext cx="179086"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FF"/>
              </a:solidFill>
              <a:latin typeface="Arial"/>
              <a:ea typeface="Arial"/>
              <a:cs typeface="Arial"/>
              <a:sym typeface="Arial"/>
            </a:endParaRPr>
          </a:p>
        </p:txBody>
      </p:sp>
      <p:sp>
        <p:nvSpPr>
          <p:cNvPr id="673" name="Google Shape;673;p14"/>
          <p:cNvSpPr txBox="1"/>
          <p:nvPr/>
        </p:nvSpPr>
        <p:spPr>
          <a:xfrm>
            <a:off x="293950" y="1145267"/>
            <a:ext cx="318648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cap="none" strike="noStrike">
                <a:solidFill>
                  <a:srgbClr val="0000FF"/>
                </a:solidFill>
                <a:latin typeface="Times New Roman"/>
                <a:ea typeface="Times New Roman"/>
                <a:cs typeface="Times New Roman"/>
                <a:sym typeface="Times New Roman"/>
              </a:rPr>
              <a:t> Thành phần</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FF"/>
              </a:solidFill>
              <a:latin typeface="Arial"/>
              <a:ea typeface="Arial"/>
              <a:cs typeface="Arial"/>
              <a:sym typeface="Arial"/>
            </a:endParaRPr>
          </a:p>
        </p:txBody>
      </p:sp>
      <p:sp>
        <p:nvSpPr>
          <p:cNvPr id="674" name="Google Shape;674;p14"/>
          <p:cNvSpPr txBox="1"/>
          <p:nvPr/>
        </p:nvSpPr>
        <p:spPr>
          <a:xfrm>
            <a:off x="293951" y="1758935"/>
            <a:ext cx="2964175"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cap="none" strike="noStrike">
                <a:solidFill>
                  <a:srgbClr val="0000FF"/>
                </a:solidFill>
                <a:latin typeface="Times New Roman"/>
                <a:ea typeface="Times New Roman"/>
                <a:cs typeface="Times New Roman"/>
                <a:sym typeface="Times New Roman"/>
              </a:rPr>
              <a:t>Đặc điểm cấu tạo</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FF"/>
              </a:solidFill>
              <a:latin typeface="Arial"/>
              <a:ea typeface="Arial"/>
              <a:cs typeface="Arial"/>
              <a:sym typeface="Arial"/>
            </a:endParaRPr>
          </a:p>
        </p:txBody>
      </p:sp>
      <p:sp>
        <p:nvSpPr>
          <p:cNvPr id="675" name="Google Shape;675;p14"/>
          <p:cNvSpPr txBox="1"/>
          <p:nvPr/>
        </p:nvSpPr>
        <p:spPr>
          <a:xfrm>
            <a:off x="293948" y="2388517"/>
            <a:ext cx="355701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cap="none" strike="noStrike">
                <a:solidFill>
                  <a:srgbClr val="0000FF"/>
                </a:solidFill>
                <a:latin typeface="Times New Roman"/>
                <a:ea typeface="Times New Roman"/>
                <a:cs typeface="Times New Roman"/>
                <a:sym typeface="Times New Roman"/>
              </a:rPr>
              <a:t>Tính chất vật lí</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FF"/>
              </a:solidFill>
              <a:latin typeface="Arial"/>
              <a:ea typeface="Arial"/>
              <a:cs typeface="Arial"/>
              <a:sym typeface="Arial"/>
            </a:endParaRPr>
          </a:p>
        </p:txBody>
      </p:sp>
      <p:sp>
        <p:nvSpPr>
          <p:cNvPr id="676" name="Google Shape;676;p14"/>
          <p:cNvSpPr txBox="1"/>
          <p:nvPr/>
        </p:nvSpPr>
        <p:spPr>
          <a:xfrm>
            <a:off x="3326939" y="1145266"/>
            <a:ext cx="5780141"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FF"/>
                </a:solidFill>
                <a:latin typeface="Times New Roman"/>
                <a:ea typeface="Times New Roman"/>
                <a:cs typeface="Times New Roman"/>
                <a:sym typeface="Times New Roman"/>
              </a:rPr>
              <a:t>- Nhất thiết phải có nguyên tố Carbon.</a:t>
            </a:r>
            <a:endParaRPr/>
          </a:p>
        </p:txBody>
      </p:sp>
      <p:sp>
        <p:nvSpPr>
          <p:cNvPr id="677" name="Google Shape;677;p14"/>
          <p:cNvSpPr txBox="1"/>
          <p:nvPr/>
        </p:nvSpPr>
        <p:spPr>
          <a:xfrm>
            <a:off x="301730" y="3430274"/>
            <a:ext cx="355701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cap="none" strike="noStrike">
                <a:solidFill>
                  <a:srgbClr val="0000FF"/>
                </a:solidFill>
                <a:latin typeface="Times New Roman"/>
                <a:ea typeface="Times New Roman"/>
                <a:cs typeface="Times New Roman"/>
                <a:sym typeface="Times New Roman"/>
              </a:rPr>
              <a:t>Tính chất hóa học</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FF"/>
              </a:solidFill>
              <a:latin typeface="Arial"/>
              <a:ea typeface="Arial"/>
              <a:cs typeface="Arial"/>
              <a:sym typeface="Arial"/>
            </a:endParaRPr>
          </a:p>
        </p:txBody>
      </p:sp>
      <p:sp>
        <p:nvSpPr>
          <p:cNvPr id="678" name="Google Shape;678;p14"/>
          <p:cNvSpPr txBox="1"/>
          <p:nvPr/>
        </p:nvSpPr>
        <p:spPr>
          <a:xfrm>
            <a:off x="3245207" y="1758934"/>
            <a:ext cx="5943600" cy="52322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FF"/>
                </a:solidFill>
                <a:latin typeface="Times New Roman"/>
                <a:ea typeface="Times New Roman"/>
                <a:cs typeface="Times New Roman"/>
                <a:sym typeface="Times New Roman"/>
              </a:rPr>
              <a:t>- Chủ yếu là liên kết cộng hóa trị </a:t>
            </a:r>
            <a:endParaRPr/>
          </a:p>
        </p:txBody>
      </p:sp>
      <p:sp>
        <p:nvSpPr>
          <p:cNvPr id="679" name="Google Shape;679;p14"/>
          <p:cNvSpPr txBox="1"/>
          <p:nvPr/>
        </p:nvSpPr>
        <p:spPr>
          <a:xfrm>
            <a:off x="3300217" y="2289608"/>
            <a:ext cx="586740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FF"/>
                </a:solidFill>
                <a:latin typeface="Times New Roman"/>
                <a:ea typeface="Times New Roman"/>
                <a:cs typeface="Times New Roman"/>
                <a:sym typeface="Times New Roman"/>
              </a:rPr>
              <a:t>- Thường có nhiệt độ nóng chảy, nhiệt độ sôi thấp ( dễ bay hơi )</a:t>
            </a:r>
            <a:endParaRPr/>
          </a:p>
        </p:txBody>
      </p:sp>
      <p:sp>
        <p:nvSpPr>
          <p:cNvPr id="680" name="Google Shape;680;p14"/>
          <p:cNvSpPr txBox="1"/>
          <p:nvPr/>
        </p:nvSpPr>
        <p:spPr>
          <a:xfrm>
            <a:off x="3300217" y="3703998"/>
            <a:ext cx="5780140" cy="160043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FF"/>
                </a:solidFill>
                <a:latin typeface="Times New Roman"/>
                <a:ea typeface="Times New Roman"/>
                <a:cs typeface="Times New Roman"/>
                <a:sym typeface="Times New Roman"/>
              </a:rPr>
              <a:t>- Thường xảy ra chậm, theo nhiều hướng khác nhau trong cùng điều kiện, tạo ra hỗn hợp sản phẩm </a:t>
            </a:r>
            <a:endParaRPr/>
          </a:p>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80"/>
                                        </p:tgtEl>
                                        <p:attrNameLst>
                                          <p:attrName>style.visibility</p:attrName>
                                        </p:attrNameLst>
                                      </p:cBhvr>
                                      <p:to>
                                        <p:strVal val="visible"/>
                                      </p:to>
                                    </p:set>
                                    <p:animEffect filter="fade" transition="in">
                                      <p:cBhvr>
                                        <p:cTn dur="500"/>
                                        <p:tgtEl>
                                          <p:spTgt spid="6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4" name="Shape 684"/>
        <p:cNvGrpSpPr/>
        <p:nvPr/>
      </p:nvGrpSpPr>
      <p:grpSpPr>
        <a:xfrm>
          <a:off x="0" y="0"/>
          <a:ext cx="0" cy="0"/>
          <a:chOff x="0" y="0"/>
          <a:chExt cx="0" cy="0"/>
        </a:xfrm>
      </p:grpSpPr>
      <p:sp>
        <p:nvSpPr>
          <p:cNvPr id="685" name="Google Shape;685;p15"/>
          <p:cNvSpPr/>
          <p:nvPr/>
        </p:nvSpPr>
        <p:spPr>
          <a:xfrm flipH="1" rot="10800000">
            <a:off x="5" y="0"/>
            <a:ext cx="1352275" cy="1116550"/>
          </a:xfrm>
          <a:custGeom>
            <a:rect b="b" l="l" r="r" t="t"/>
            <a:pathLst>
              <a:path extrusionOk="0" h="44662" w="54091">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6" name="Google Shape;686;p15"/>
          <p:cNvSpPr/>
          <p:nvPr/>
        </p:nvSpPr>
        <p:spPr>
          <a:xfrm rot="10800000">
            <a:off x="7807893" y="-18275"/>
            <a:ext cx="1352275" cy="1116550"/>
          </a:xfrm>
          <a:custGeom>
            <a:rect b="b" l="l" r="r" t="t"/>
            <a:pathLst>
              <a:path extrusionOk="0" h="44662" w="54091">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687" name="Google Shape;687;p15"/>
          <p:cNvGrpSpPr/>
          <p:nvPr/>
        </p:nvGrpSpPr>
        <p:grpSpPr>
          <a:xfrm rot="-3341845">
            <a:off x="-894911" y="560921"/>
            <a:ext cx="2138840" cy="747427"/>
            <a:chOff x="8739175" y="-86375"/>
            <a:chExt cx="1704100" cy="531825"/>
          </a:xfrm>
        </p:grpSpPr>
        <p:sp>
          <p:nvSpPr>
            <p:cNvPr id="688" name="Google Shape;688;p15"/>
            <p:cNvSpPr/>
            <p:nvPr/>
          </p:nvSpPr>
          <p:spPr>
            <a:xfrm>
              <a:off x="8739175" y="-86375"/>
              <a:ext cx="1564500" cy="335375"/>
            </a:xfrm>
            <a:custGeom>
              <a:rect b="b" l="l" r="r" t="t"/>
              <a:pathLst>
                <a:path extrusionOk="0" h="13415" w="6258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89" name="Google Shape;689;p15"/>
            <p:cNvSpPr/>
            <p:nvPr/>
          </p:nvSpPr>
          <p:spPr>
            <a:xfrm>
              <a:off x="10186675" y="106200"/>
              <a:ext cx="256600" cy="339250"/>
            </a:xfrm>
            <a:custGeom>
              <a:rect b="b" l="l" r="r" t="t"/>
              <a:pathLst>
                <a:path extrusionOk="0" h="13570" w="10264">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0" name="Google Shape;690;p15"/>
            <p:cNvSpPr/>
            <p:nvPr/>
          </p:nvSpPr>
          <p:spPr>
            <a:xfrm>
              <a:off x="10211375" y="157275"/>
              <a:ext cx="226575" cy="241225"/>
            </a:xfrm>
            <a:custGeom>
              <a:rect b="b" l="l" r="r" t="t"/>
              <a:pathLst>
                <a:path extrusionOk="0" h="9649" w="9063">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1" name="Google Shape;691;p15"/>
            <p:cNvSpPr/>
            <p:nvPr/>
          </p:nvSpPr>
          <p:spPr>
            <a:xfrm>
              <a:off x="10217925" y="178075"/>
              <a:ext cx="123550" cy="26875"/>
            </a:xfrm>
            <a:custGeom>
              <a:rect b="b" l="l" r="r" t="t"/>
              <a:pathLst>
                <a:path extrusionOk="0" h="1075" w="4942">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692" name="Google Shape;692;p15"/>
          <p:cNvSpPr/>
          <p:nvPr/>
        </p:nvSpPr>
        <p:spPr>
          <a:xfrm flipH="1" rot="-2345280">
            <a:off x="7445370" y="4687767"/>
            <a:ext cx="2443186" cy="648718"/>
          </a:xfrm>
          <a:custGeom>
            <a:rect b="b" l="l" r="r" t="t"/>
            <a:pathLst>
              <a:path extrusionOk="0" h="17104" w="64414">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693" name="Google Shape;693;p15"/>
          <p:cNvSpPr txBox="1"/>
          <p:nvPr/>
        </p:nvSpPr>
        <p:spPr>
          <a:xfrm>
            <a:off x="964597" y="4"/>
            <a:ext cx="7989283" cy="1019489"/>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786992"/>
              </a:buClr>
              <a:buSzPts val="4500"/>
              <a:buFont typeface="Bowlby One SC"/>
              <a:buNone/>
            </a:pPr>
            <a:r>
              <a:rPr b="0" i="0" lang="en-US" sz="3600" u="none" cap="none" strike="noStrike">
                <a:solidFill>
                  <a:srgbClr val="002060"/>
                </a:solidFill>
                <a:latin typeface="Arial"/>
                <a:ea typeface="Arial"/>
                <a:cs typeface="Arial"/>
                <a:sym typeface="Arial"/>
              </a:rPr>
              <a:t>II. PHÂN LOẠI HỢP CHẤT HỮU CƠ</a:t>
            </a:r>
            <a:endParaRPr/>
          </a:p>
        </p:txBody>
      </p:sp>
      <p:sp>
        <p:nvSpPr>
          <p:cNvPr id="694" name="Google Shape;694;p15"/>
          <p:cNvSpPr/>
          <p:nvPr/>
        </p:nvSpPr>
        <p:spPr>
          <a:xfrm>
            <a:off x="270933" y="656580"/>
            <a:ext cx="8602134" cy="404581"/>
          </a:xfrm>
          <a:prstGeom prst="roundRect">
            <a:avLst>
              <a:gd fmla="val 50000" name="adj"/>
            </a:avLst>
          </a:prstGeom>
          <a:solidFill>
            <a:srgbClr val="FFC000"/>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Các loại hợp chất hữu cơ được phân loại như thế nào?</a:t>
            </a:r>
            <a:endParaRPr b="0" i="0" sz="2400" u="none" cap="none" strike="noStrike">
              <a:solidFill>
                <a:srgbClr val="002060"/>
              </a:solidFill>
              <a:latin typeface="Arial"/>
              <a:ea typeface="Arial"/>
              <a:cs typeface="Arial"/>
              <a:sym typeface="Arial"/>
            </a:endParaRPr>
          </a:p>
        </p:txBody>
      </p:sp>
      <p:pic>
        <p:nvPicPr>
          <p:cNvPr descr="Trẻ Em, Học Tập, Học Bài, Giáo Dục, Tải hình PNG 91 - Free.Vector6.com" id="695" name="Google Shape;695;p15"/>
          <p:cNvPicPr preferRelativeResize="0"/>
          <p:nvPr/>
        </p:nvPicPr>
        <p:blipFill rotWithShape="1">
          <a:blip r:embed="rId3">
            <a:alphaModFix/>
          </a:blip>
          <a:srcRect b="0" l="0" r="0" t="0"/>
          <a:stretch/>
        </p:blipFill>
        <p:spPr>
          <a:xfrm>
            <a:off x="5505453" y="1133476"/>
            <a:ext cx="4437394" cy="3705224"/>
          </a:xfrm>
          <a:prstGeom prst="rect">
            <a:avLst/>
          </a:prstGeom>
          <a:noFill/>
          <a:ln>
            <a:noFill/>
          </a:ln>
        </p:spPr>
      </p:pic>
      <p:sp>
        <p:nvSpPr>
          <p:cNvPr id="696" name="Google Shape;696;p15"/>
          <p:cNvSpPr/>
          <p:nvPr/>
        </p:nvSpPr>
        <p:spPr>
          <a:xfrm>
            <a:off x="533402" y="1228727"/>
            <a:ext cx="5514975" cy="919401"/>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ma Medium"/>
                <a:ea typeface="Arima Medium"/>
                <a:cs typeface="Arima Medium"/>
                <a:sym typeface="Arima Medium"/>
              </a:rPr>
              <a:t>Phân loại các hợp chất sau thành 2 nhóm </a:t>
            </a:r>
            <a:endParaRPr b="0" i="0" sz="2400" u="none" cap="none" strike="noStrike">
              <a:solidFill>
                <a:srgbClr val="002060"/>
              </a:solidFill>
              <a:latin typeface="Arima Medium"/>
              <a:ea typeface="Arima Medium"/>
              <a:cs typeface="Arima Medium"/>
              <a:sym typeface="Arima Medium"/>
            </a:endParaRPr>
          </a:p>
        </p:txBody>
      </p:sp>
      <p:grpSp>
        <p:nvGrpSpPr>
          <p:cNvPr id="697" name="Google Shape;697;p15"/>
          <p:cNvGrpSpPr/>
          <p:nvPr/>
        </p:nvGrpSpPr>
        <p:grpSpPr>
          <a:xfrm>
            <a:off x="270933" y="2243371"/>
            <a:ext cx="6354042" cy="477952"/>
            <a:chOff x="769315" y="2034659"/>
            <a:chExt cx="5614628" cy="477952"/>
          </a:xfrm>
        </p:grpSpPr>
        <p:sp>
          <p:nvSpPr>
            <p:cNvPr id="698" name="Google Shape;698;p15"/>
            <p:cNvSpPr txBox="1"/>
            <p:nvPr/>
          </p:nvSpPr>
          <p:spPr>
            <a:xfrm>
              <a:off x="769315" y="2034659"/>
              <a:ext cx="678485" cy="461665"/>
            </a:xfrm>
            <a:prstGeom prst="rect">
              <a:avLst/>
            </a:prstGeom>
            <a:solidFill>
              <a:schemeClr val="lt1"/>
            </a:solidFill>
            <a:ln cap="flat" cmpd="sng" w="19050">
              <a:solidFill>
                <a:schemeClr val="accent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CH</a:t>
              </a:r>
              <a:r>
                <a:rPr b="0" baseline="-25000" i="0" lang="en-US" sz="2400" u="none" cap="none" strike="noStrike">
                  <a:solidFill>
                    <a:srgbClr val="002060"/>
                  </a:solidFill>
                  <a:latin typeface="Arial"/>
                  <a:ea typeface="Arial"/>
                  <a:cs typeface="Arial"/>
                  <a:sym typeface="Arial"/>
                </a:rPr>
                <a:t>4</a:t>
              </a:r>
              <a:endParaRPr b="0" i="0" sz="2400" u="none" cap="none" strike="noStrike">
                <a:solidFill>
                  <a:srgbClr val="002060"/>
                </a:solidFill>
                <a:latin typeface="Arial"/>
                <a:ea typeface="Arial"/>
                <a:cs typeface="Arial"/>
                <a:sym typeface="Arial"/>
              </a:endParaRPr>
            </a:p>
          </p:txBody>
        </p:sp>
        <p:sp>
          <p:nvSpPr>
            <p:cNvPr id="699" name="Google Shape;699;p15"/>
            <p:cNvSpPr txBox="1"/>
            <p:nvPr/>
          </p:nvSpPr>
          <p:spPr>
            <a:xfrm>
              <a:off x="1504950" y="2034659"/>
              <a:ext cx="1152525" cy="461665"/>
            </a:xfrm>
            <a:prstGeom prst="rect">
              <a:avLst/>
            </a:prstGeom>
            <a:solidFill>
              <a:schemeClr val="lt1"/>
            </a:solidFill>
            <a:ln cap="flat" cmpd="sng" w="19050">
              <a:solidFill>
                <a:schemeClr val="accent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C</a:t>
              </a:r>
              <a:r>
                <a:rPr b="0" baseline="-25000" i="0" lang="en-US" sz="2400" u="none" cap="none" strike="noStrike">
                  <a:solidFill>
                    <a:srgbClr val="002060"/>
                  </a:solidFill>
                  <a:latin typeface="Arial"/>
                  <a:ea typeface="Arial"/>
                  <a:cs typeface="Arial"/>
                  <a:sym typeface="Arial"/>
                </a:rPr>
                <a:t>2</a:t>
              </a:r>
              <a:r>
                <a:rPr b="0" i="0" lang="en-US" sz="2400" u="none" cap="none" strike="noStrike">
                  <a:solidFill>
                    <a:srgbClr val="002060"/>
                  </a:solidFill>
                  <a:latin typeface="Arial"/>
                  <a:ea typeface="Arial"/>
                  <a:cs typeface="Arial"/>
                  <a:sym typeface="Arial"/>
                </a:rPr>
                <a:t>H</a:t>
              </a:r>
              <a:r>
                <a:rPr b="0" baseline="-25000" i="0" lang="en-US" sz="2400" u="none" cap="none" strike="noStrike">
                  <a:solidFill>
                    <a:srgbClr val="002060"/>
                  </a:solidFill>
                  <a:latin typeface="Arial"/>
                  <a:ea typeface="Arial"/>
                  <a:cs typeface="Arial"/>
                  <a:sym typeface="Arial"/>
                </a:rPr>
                <a:t>6</a:t>
              </a:r>
              <a:r>
                <a:rPr b="0" i="0" lang="en-US" sz="2400" u="none" cap="none" strike="noStrike">
                  <a:solidFill>
                    <a:srgbClr val="002060"/>
                  </a:solidFill>
                  <a:latin typeface="Arial"/>
                  <a:ea typeface="Arial"/>
                  <a:cs typeface="Arial"/>
                  <a:sym typeface="Arial"/>
                </a:rPr>
                <a:t>O</a:t>
              </a:r>
              <a:endParaRPr/>
            </a:p>
          </p:txBody>
        </p:sp>
        <p:sp>
          <p:nvSpPr>
            <p:cNvPr id="700" name="Google Shape;700;p15"/>
            <p:cNvSpPr txBox="1"/>
            <p:nvPr/>
          </p:nvSpPr>
          <p:spPr>
            <a:xfrm>
              <a:off x="2712729" y="2039808"/>
              <a:ext cx="832932" cy="461665"/>
            </a:xfrm>
            <a:prstGeom prst="rect">
              <a:avLst/>
            </a:prstGeom>
            <a:solidFill>
              <a:schemeClr val="lt1"/>
            </a:solidFill>
            <a:ln cap="flat" cmpd="sng" w="19050">
              <a:solidFill>
                <a:schemeClr val="accent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C</a:t>
              </a:r>
              <a:r>
                <a:rPr b="0" baseline="-25000" i="0" lang="en-US" sz="2400" u="none" cap="none" strike="noStrike">
                  <a:solidFill>
                    <a:srgbClr val="002060"/>
                  </a:solidFill>
                  <a:latin typeface="Arial"/>
                  <a:ea typeface="Arial"/>
                  <a:cs typeface="Arial"/>
                  <a:sym typeface="Arial"/>
                </a:rPr>
                <a:t>2</a:t>
              </a:r>
              <a:r>
                <a:rPr b="0" i="0" lang="en-US" sz="2400" u="none" cap="none" strike="noStrike">
                  <a:solidFill>
                    <a:srgbClr val="002060"/>
                  </a:solidFill>
                  <a:latin typeface="Arial"/>
                  <a:ea typeface="Arial"/>
                  <a:cs typeface="Arial"/>
                  <a:sym typeface="Arial"/>
                </a:rPr>
                <a:t>H</a:t>
              </a:r>
              <a:r>
                <a:rPr b="0" baseline="-25000" i="0" lang="en-US" sz="2400" u="none" cap="none" strike="noStrike">
                  <a:solidFill>
                    <a:srgbClr val="002060"/>
                  </a:solidFill>
                  <a:latin typeface="Arial"/>
                  <a:ea typeface="Arial"/>
                  <a:cs typeface="Arial"/>
                  <a:sym typeface="Arial"/>
                </a:rPr>
                <a:t>4</a:t>
              </a:r>
              <a:endParaRPr b="0" i="0" sz="2400" u="none" cap="none" strike="noStrike">
                <a:solidFill>
                  <a:srgbClr val="002060"/>
                </a:solidFill>
                <a:latin typeface="Arial"/>
                <a:ea typeface="Arial"/>
                <a:cs typeface="Arial"/>
                <a:sym typeface="Arial"/>
              </a:endParaRPr>
            </a:p>
          </p:txBody>
        </p:sp>
        <p:sp>
          <p:nvSpPr>
            <p:cNvPr id="701" name="Google Shape;701;p15"/>
            <p:cNvSpPr txBox="1"/>
            <p:nvPr/>
          </p:nvSpPr>
          <p:spPr>
            <a:xfrm>
              <a:off x="3600369" y="2034659"/>
              <a:ext cx="1152525" cy="461665"/>
            </a:xfrm>
            <a:prstGeom prst="rect">
              <a:avLst/>
            </a:prstGeom>
            <a:solidFill>
              <a:schemeClr val="lt1"/>
            </a:solidFill>
            <a:ln cap="flat" cmpd="sng" w="19050">
              <a:solidFill>
                <a:schemeClr val="accent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CH</a:t>
              </a:r>
              <a:r>
                <a:rPr b="0" baseline="-25000" i="0" lang="en-US" sz="2400" u="none" cap="none" strike="noStrike">
                  <a:solidFill>
                    <a:srgbClr val="002060"/>
                  </a:solidFill>
                  <a:latin typeface="Arial"/>
                  <a:ea typeface="Arial"/>
                  <a:cs typeface="Arial"/>
                  <a:sym typeface="Arial"/>
                </a:rPr>
                <a:t>3</a:t>
              </a:r>
              <a:r>
                <a:rPr b="0" i="0" lang="en-US" sz="2400" u="none" cap="none" strike="noStrike">
                  <a:solidFill>
                    <a:srgbClr val="002060"/>
                  </a:solidFill>
                  <a:latin typeface="Arial"/>
                  <a:ea typeface="Arial"/>
                  <a:cs typeface="Arial"/>
                  <a:sym typeface="Arial"/>
                </a:rPr>
                <a:t>Cl</a:t>
              </a:r>
              <a:endParaRPr/>
            </a:p>
          </p:txBody>
        </p:sp>
        <p:sp>
          <p:nvSpPr>
            <p:cNvPr id="702" name="Google Shape;702;p15"/>
            <p:cNvSpPr txBox="1"/>
            <p:nvPr/>
          </p:nvSpPr>
          <p:spPr>
            <a:xfrm>
              <a:off x="4807602" y="2050946"/>
              <a:ext cx="1576341" cy="461665"/>
            </a:xfrm>
            <a:prstGeom prst="rect">
              <a:avLst/>
            </a:prstGeom>
            <a:solidFill>
              <a:schemeClr val="lt1"/>
            </a:solidFill>
            <a:ln cap="flat" cmpd="sng" w="19050">
              <a:solidFill>
                <a:schemeClr val="accent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C</a:t>
              </a:r>
              <a:r>
                <a:rPr b="0" baseline="-25000" i="0" lang="en-US" sz="2400" u="none" cap="none" strike="noStrike">
                  <a:solidFill>
                    <a:srgbClr val="002060"/>
                  </a:solidFill>
                  <a:latin typeface="Arial"/>
                  <a:ea typeface="Arial"/>
                  <a:cs typeface="Arial"/>
                  <a:sym typeface="Arial"/>
                </a:rPr>
                <a:t>2</a:t>
              </a:r>
              <a:r>
                <a:rPr b="0" i="0" lang="en-US" sz="2400" u="none" cap="none" strike="noStrike">
                  <a:solidFill>
                    <a:srgbClr val="002060"/>
                  </a:solidFill>
                  <a:latin typeface="Arial"/>
                  <a:ea typeface="Arial"/>
                  <a:cs typeface="Arial"/>
                  <a:sym typeface="Arial"/>
                </a:rPr>
                <a:t>H</a:t>
              </a:r>
              <a:r>
                <a:rPr b="0" baseline="-25000" i="0" lang="en-US" sz="2400" u="none" cap="none" strike="noStrike">
                  <a:solidFill>
                    <a:srgbClr val="002060"/>
                  </a:solidFill>
                  <a:latin typeface="Arial"/>
                  <a:ea typeface="Arial"/>
                  <a:cs typeface="Arial"/>
                  <a:sym typeface="Arial"/>
                </a:rPr>
                <a:t>5</a:t>
              </a:r>
              <a:r>
                <a:rPr b="0" i="0" lang="en-US" sz="2400" u="none" cap="none" strike="noStrike">
                  <a:solidFill>
                    <a:srgbClr val="002060"/>
                  </a:solidFill>
                  <a:latin typeface="Arial"/>
                  <a:ea typeface="Arial"/>
                  <a:cs typeface="Arial"/>
                  <a:sym typeface="Arial"/>
                </a:rPr>
                <a:t>O</a:t>
              </a:r>
              <a:r>
                <a:rPr b="0" baseline="-25000" i="0" lang="en-US" sz="2400" u="none" cap="none" strike="noStrike">
                  <a:solidFill>
                    <a:srgbClr val="002060"/>
                  </a:solidFill>
                  <a:latin typeface="Arial"/>
                  <a:ea typeface="Arial"/>
                  <a:cs typeface="Arial"/>
                  <a:sym typeface="Arial"/>
                </a:rPr>
                <a:t>2</a:t>
              </a:r>
              <a:r>
                <a:rPr b="0" i="0" lang="en-US" sz="2400" u="none" cap="none" strike="noStrike">
                  <a:solidFill>
                    <a:srgbClr val="002060"/>
                  </a:solidFill>
                  <a:latin typeface="Arial"/>
                  <a:ea typeface="Arial"/>
                  <a:cs typeface="Arial"/>
                  <a:sym typeface="Arial"/>
                </a:rPr>
                <a:t>N</a:t>
              </a:r>
              <a:endParaRPr/>
            </a:p>
          </p:txBody>
        </p:sp>
      </p:grpSp>
      <p:cxnSp>
        <p:nvCxnSpPr>
          <p:cNvPr id="703" name="Google Shape;703;p15"/>
          <p:cNvCxnSpPr/>
          <p:nvPr/>
        </p:nvCxnSpPr>
        <p:spPr>
          <a:xfrm>
            <a:off x="2502423" y="2967278"/>
            <a:ext cx="0" cy="1714500"/>
          </a:xfrm>
          <a:prstGeom prst="straightConnector1">
            <a:avLst/>
          </a:prstGeom>
          <a:noFill/>
          <a:ln cap="flat" cmpd="sng" w="19050">
            <a:solidFill>
              <a:srgbClr val="5A4E6D"/>
            </a:solidFill>
            <a:prstDash val="dash"/>
            <a:round/>
            <a:headEnd len="sm" w="sm" type="none"/>
            <a:tailEnd len="sm" w="sm" type="none"/>
          </a:ln>
        </p:spPr>
      </p:cxnSp>
      <p:cxnSp>
        <p:nvCxnSpPr>
          <p:cNvPr id="704" name="Google Shape;704;p15"/>
          <p:cNvCxnSpPr/>
          <p:nvPr/>
        </p:nvCxnSpPr>
        <p:spPr>
          <a:xfrm rot="10800000">
            <a:off x="616103" y="3277530"/>
            <a:ext cx="4695823" cy="0"/>
          </a:xfrm>
          <a:prstGeom prst="straightConnector1">
            <a:avLst/>
          </a:prstGeom>
          <a:noFill/>
          <a:ln cap="flat" cmpd="sng" w="19050">
            <a:solidFill>
              <a:srgbClr val="5A4E6D"/>
            </a:solidFill>
            <a:prstDash val="dash"/>
            <a:round/>
            <a:headEnd len="sm" w="sm" type="none"/>
            <a:tailEnd len="sm" w="sm" type="none"/>
          </a:ln>
        </p:spPr>
      </p:cxnSp>
      <p:sp>
        <p:nvSpPr>
          <p:cNvPr id="705" name="Google Shape;705;p15"/>
          <p:cNvSpPr txBox="1"/>
          <p:nvPr/>
        </p:nvSpPr>
        <p:spPr>
          <a:xfrm>
            <a:off x="367642" y="2866721"/>
            <a:ext cx="2019300"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ma"/>
                <a:ea typeface="Arima"/>
                <a:cs typeface="Arima"/>
                <a:sym typeface="Arima"/>
              </a:rPr>
              <a:t>Hidrocacbon</a:t>
            </a:r>
            <a:endParaRPr b="0" i="0" sz="2400" u="none" cap="none" strike="noStrike">
              <a:solidFill>
                <a:srgbClr val="002060"/>
              </a:solidFill>
              <a:latin typeface="Arima"/>
              <a:ea typeface="Arima"/>
              <a:cs typeface="Arima"/>
              <a:sym typeface="Arima"/>
            </a:endParaRPr>
          </a:p>
        </p:txBody>
      </p:sp>
      <p:sp>
        <p:nvSpPr>
          <p:cNvPr id="706" name="Google Shape;706;p15"/>
          <p:cNvSpPr txBox="1"/>
          <p:nvPr/>
        </p:nvSpPr>
        <p:spPr>
          <a:xfrm>
            <a:off x="2587507" y="2918668"/>
            <a:ext cx="3835861" cy="46166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ma"/>
                <a:ea typeface="Arima"/>
                <a:cs typeface="Arima"/>
                <a:sym typeface="Arima"/>
              </a:rPr>
              <a:t>Dẫn xuất của hidrocacbon</a:t>
            </a:r>
            <a:endParaRPr b="0" i="0" sz="2400" u="none" cap="none" strike="noStrike">
              <a:solidFill>
                <a:srgbClr val="002060"/>
              </a:solidFill>
              <a:latin typeface="Arima"/>
              <a:ea typeface="Arima"/>
              <a:cs typeface="Arima"/>
              <a:sym typeface="Arima"/>
            </a:endParaRPr>
          </a:p>
        </p:txBody>
      </p:sp>
      <p:sp>
        <p:nvSpPr>
          <p:cNvPr id="707" name="Google Shape;707;p15"/>
          <p:cNvSpPr txBox="1"/>
          <p:nvPr/>
        </p:nvSpPr>
        <p:spPr>
          <a:xfrm>
            <a:off x="806751" y="3513283"/>
            <a:ext cx="767838" cy="461665"/>
          </a:xfrm>
          <a:prstGeom prst="rect">
            <a:avLst/>
          </a:prstGeom>
          <a:solidFill>
            <a:schemeClr val="lt1"/>
          </a:solidFill>
          <a:ln cap="flat" cmpd="sng" w="19050">
            <a:solidFill>
              <a:schemeClr val="accent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CH</a:t>
            </a:r>
            <a:r>
              <a:rPr b="0" baseline="-25000" i="0" lang="en-US" sz="2400" u="none" cap="none" strike="noStrike">
                <a:solidFill>
                  <a:srgbClr val="002060"/>
                </a:solidFill>
                <a:latin typeface="Arial"/>
                <a:ea typeface="Arial"/>
                <a:cs typeface="Arial"/>
                <a:sym typeface="Arial"/>
              </a:rPr>
              <a:t>4</a:t>
            </a:r>
            <a:endParaRPr b="0" i="0" sz="2400" u="none" cap="none" strike="noStrike">
              <a:solidFill>
                <a:srgbClr val="002060"/>
              </a:solidFill>
              <a:latin typeface="Arial"/>
              <a:ea typeface="Arial"/>
              <a:cs typeface="Arial"/>
              <a:sym typeface="Arial"/>
            </a:endParaRPr>
          </a:p>
        </p:txBody>
      </p:sp>
      <p:sp>
        <p:nvSpPr>
          <p:cNvPr id="708" name="Google Shape;708;p15"/>
          <p:cNvSpPr txBox="1"/>
          <p:nvPr/>
        </p:nvSpPr>
        <p:spPr>
          <a:xfrm>
            <a:off x="3004048" y="3374571"/>
            <a:ext cx="1304306" cy="461665"/>
          </a:xfrm>
          <a:prstGeom prst="rect">
            <a:avLst/>
          </a:prstGeom>
          <a:solidFill>
            <a:schemeClr val="lt1"/>
          </a:solidFill>
          <a:ln cap="flat" cmpd="sng" w="19050">
            <a:solidFill>
              <a:schemeClr val="accent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C</a:t>
            </a:r>
            <a:r>
              <a:rPr b="0" baseline="-25000" i="0" lang="en-US" sz="2400" u="none" cap="none" strike="noStrike">
                <a:solidFill>
                  <a:srgbClr val="002060"/>
                </a:solidFill>
                <a:latin typeface="Arial"/>
                <a:ea typeface="Arial"/>
                <a:cs typeface="Arial"/>
                <a:sym typeface="Arial"/>
              </a:rPr>
              <a:t>2</a:t>
            </a:r>
            <a:r>
              <a:rPr b="0" i="0" lang="en-US" sz="2400" u="none" cap="none" strike="noStrike">
                <a:solidFill>
                  <a:srgbClr val="002060"/>
                </a:solidFill>
                <a:latin typeface="Arial"/>
                <a:ea typeface="Arial"/>
                <a:cs typeface="Arial"/>
                <a:sym typeface="Arial"/>
              </a:rPr>
              <a:t>H</a:t>
            </a:r>
            <a:r>
              <a:rPr b="0" baseline="-25000" i="0" lang="en-US" sz="2400" u="none" cap="none" strike="noStrike">
                <a:solidFill>
                  <a:srgbClr val="002060"/>
                </a:solidFill>
                <a:latin typeface="Arial"/>
                <a:ea typeface="Arial"/>
                <a:cs typeface="Arial"/>
                <a:sym typeface="Arial"/>
              </a:rPr>
              <a:t>6</a:t>
            </a:r>
            <a:r>
              <a:rPr b="0" i="0" lang="en-US" sz="2400" u="none" cap="none" strike="noStrike">
                <a:solidFill>
                  <a:srgbClr val="002060"/>
                </a:solidFill>
                <a:latin typeface="Arial"/>
                <a:ea typeface="Arial"/>
                <a:cs typeface="Arial"/>
                <a:sym typeface="Arial"/>
              </a:rPr>
              <a:t>O</a:t>
            </a:r>
            <a:endParaRPr/>
          </a:p>
        </p:txBody>
      </p:sp>
      <p:sp>
        <p:nvSpPr>
          <p:cNvPr id="709" name="Google Shape;709;p15"/>
          <p:cNvSpPr txBox="1"/>
          <p:nvPr/>
        </p:nvSpPr>
        <p:spPr>
          <a:xfrm>
            <a:off x="714283" y="4292326"/>
            <a:ext cx="942624" cy="461665"/>
          </a:xfrm>
          <a:prstGeom prst="rect">
            <a:avLst/>
          </a:prstGeom>
          <a:solidFill>
            <a:schemeClr val="lt1"/>
          </a:solidFill>
          <a:ln cap="flat" cmpd="sng" w="19050">
            <a:solidFill>
              <a:schemeClr val="accent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C</a:t>
            </a:r>
            <a:r>
              <a:rPr b="0" baseline="-25000" i="0" lang="en-US" sz="2400" u="none" cap="none" strike="noStrike">
                <a:solidFill>
                  <a:srgbClr val="002060"/>
                </a:solidFill>
                <a:latin typeface="Arial"/>
                <a:ea typeface="Arial"/>
                <a:cs typeface="Arial"/>
                <a:sym typeface="Arial"/>
              </a:rPr>
              <a:t>2</a:t>
            </a:r>
            <a:r>
              <a:rPr b="0" i="0" lang="en-US" sz="2400" u="none" cap="none" strike="noStrike">
                <a:solidFill>
                  <a:srgbClr val="002060"/>
                </a:solidFill>
                <a:latin typeface="Arial"/>
                <a:ea typeface="Arial"/>
                <a:cs typeface="Arial"/>
                <a:sym typeface="Arial"/>
              </a:rPr>
              <a:t>H</a:t>
            </a:r>
            <a:r>
              <a:rPr b="0" baseline="-25000" i="0" lang="en-US" sz="2400" u="none" cap="none" strike="noStrike">
                <a:solidFill>
                  <a:srgbClr val="002060"/>
                </a:solidFill>
                <a:latin typeface="Arial"/>
                <a:ea typeface="Arial"/>
                <a:cs typeface="Arial"/>
                <a:sym typeface="Arial"/>
              </a:rPr>
              <a:t>4</a:t>
            </a:r>
            <a:endParaRPr b="0" i="0" sz="2400" u="none" cap="none" strike="noStrike">
              <a:solidFill>
                <a:srgbClr val="002060"/>
              </a:solidFill>
              <a:latin typeface="Arial"/>
              <a:ea typeface="Arial"/>
              <a:cs typeface="Arial"/>
              <a:sym typeface="Arial"/>
            </a:endParaRPr>
          </a:p>
        </p:txBody>
      </p:sp>
      <p:sp>
        <p:nvSpPr>
          <p:cNvPr id="710" name="Google Shape;710;p15"/>
          <p:cNvSpPr txBox="1"/>
          <p:nvPr/>
        </p:nvSpPr>
        <p:spPr>
          <a:xfrm>
            <a:off x="3013579" y="4150871"/>
            <a:ext cx="1304306" cy="461665"/>
          </a:xfrm>
          <a:prstGeom prst="rect">
            <a:avLst/>
          </a:prstGeom>
          <a:solidFill>
            <a:schemeClr val="lt1"/>
          </a:solidFill>
          <a:ln cap="flat" cmpd="sng" w="19050">
            <a:solidFill>
              <a:schemeClr val="accent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CH</a:t>
            </a:r>
            <a:r>
              <a:rPr b="0" baseline="-25000" i="0" lang="en-US" sz="2400" u="none" cap="none" strike="noStrike">
                <a:solidFill>
                  <a:srgbClr val="002060"/>
                </a:solidFill>
                <a:latin typeface="Arial"/>
                <a:ea typeface="Arial"/>
                <a:cs typeface="Arial"/>
                <a:sym typeface="Arial"/>
              </a:rPr>
              <a:t>3</a:t>
            </a:r>
            <a:r>
              <a:rPr b="0" i="0" lang="en-US" sz="2400" u="none" cap="none" strike="noStrike">
                <a:solidFill>
                  <a:srgbClr val="002060"/>
                </a:solidFill>
                <a:latin typeface="Arial"/>
                <a:ea typeface="Arial"/>
                <a:cs typeface="Arial"/>
                <a:sym typeface="Arial"/>
              </a:rPr>
              <a:t>Cl</a:t>
            </a:r>
            <a:endParaRPr/>
          </a:p>
        </p:txBody>
      </p:sp>
      <p:sp>
        <p:nvSpPr>
          <p:cNvPr id="711" name="Google Shape;711;p15"/>
          <p:cNvSpPr txBox="1"/>
          <p:nvPr/>
        </p:nvSpPr>
        <p:spPr>
          <a:xfrm>
            <a:off x="4594969" y="3716840"/>
            <a:ext cx="1453406" cy="461665"/>
          </a:xfrm>
          <a:prstGeom prst="rect">
            <a:avLst/>
          </a:prstGeom>
          <a:solidFill>
            <a:schemeClr val="lt1"/>
          </a:solidFill>
          <a:ln cap="flat" cmpd="sng" w="19050">
            <a:solidFill>
              <a:schemeClr val="accent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C</a:t>
            </a:r>
            <a:r>
              <a:rPr b="0" baseline="-25000" i="0" lang="en-US" sz="2400" u="none" cap="none" strike="noStrike">
                <a:solidFill>
                  <a:srgbClr val="002060"/>
                </a:solidFill>
                <a:latin typeface="Arial"/>
                <a:ea typeface="Arial"/>
                <a:cs typeface="Arial"/>
                <a:sym typeface="Arial"/>
              </a:rPr>
              <a:t>2</a:t>
            </a:r>
            <a:r>
              <a:rPr b="0" i="0" lang="en-US" sz="2400" u="none" cap="none" strike="noStrike">
                <a:solidFill>
                  <a:srgbClr val="002060"/>
                </a:solidFill>
                <a:latin typeface="Arial"/>
                <a:ea typeface="Arial"/>
                <a:cs typeface="Arial"/>
                <a:sym typeface="Arial"/>
              </a:rPr>
              <a:t>H</a:t>
            </a:r>
            <a:r>
              <a:rPr b="0" baseline="-25000" i="0" lang="en-US" sz="2400" u="none" cap="none" strike="noStrike">
                <a:solidFill>
                  <a:srgbClr val="002060"/>
                </a:solidFill>
                <a:latin typeface="Arial"/>
                <a:ea typeface="Arial"/>
                <a:cs typeface="Arial"/>
                <a:sym typeface="Arial"/>
              </a:rPr>
              <a:t>5</a:t>
            </a:r>
            <a:r>
              <a:rPr b="0" i="0" lang="en-US" sz="2400" u="none" cap="none" strike="noStrike">
                <a:solidFill>
                  <a:srgbClr val="002060"/>
                </a:solidFill>
                <a:latin typeface="Arial"/>
                <a:ea typeface="Arial"/>
                <a:cs typeface="Arial"/>
                <a:sym typeface="Arial"/>
              </a:rPr>
              <a:t>O</a:t>
            </a:r>
            <a:r>
              <a:rPr b="0" baseline="-25000" i="0" lang="en-US" sz="2400" u="none" cap="none" strike="noStrike">
                <a:solidFill>
                  <a:srgbClr val="002060"/>
                </a:solidFill>
                <a:latin typeface="Arial"/>
                <a:ea typeface="Arial"/>
                <a:cs typeface="Arial"/>
                <a:sym typeface="Arial"/>
              </a:rPr>
              <a:t>2</a:t>
            </a:r>
            <a:r>
              <a:rPr b="0" i="0" lang="en-US" sz="2400" u="none" cap="none" strike="noStrike">
                <a:solidFill>
                  <a:srgbClr val="002060"/>
                </a:solidFill>
                <a:latin typeface="Arial"/>
                <a:ea typeface="Arial"/>
                <a:cs typeface="Arial"/>
                <a:sym typeface="Arial"/>
              </a:rPr>
              <a:t>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4"/>
                                        </p:tgtEl>
                                        <p:attrNameLst>
                                          <p:attrName>style.visibility</p:attrName>
                                        </p:attrNameLst>
                                      </p:cBhvr>
                                      <p:to>
                                        <p:strVal val="visible"/>
                                      </p:to>
                                    </p:set>
                                    <p:animEffect filter="fade" transition="in">
                                      <p:cBhvr>
                                        <p:cTn dur="500"/>
                                        <p:tgtEl>
                                          <p:spTgt spid="69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95"/>
                                        </p:tgtEl>
                                        <p:attrNameLst>
                                          <p:attrName>style.visibility</p:attrName>
                                        </p:attrNameLst>
                                      </p:cBhvr>
                                      <p:to>
                                        <p:strVal val="visible"/>
                                      </p:to>
                                    </p:set>
                                    <p:animEffect filter="fade" transition="in">
                                      <p:cBhvr>
                                        <p:cTn dur="500"/>
                                        <p:tgtEl>
                                          <p:spTgt spid="695"/>
                                        </p:tgtEl>
                                      </p:cBhvr>
                                    </p:animEffect>
                                  </p:childTnLst>
                                </p:cTn>
                              </p:par>
                              <p:par>
                                <p:cTn fill="hold" nodeType="withEffect" presetClass="entr" presetID="10" presetSubtype="0">
                                  <p:stCondLst>
                                    <p:cond delay="0"/>
                                  </p:stCondLst>
                                  <p:childTnLst>
                                    <p:set>
                                      <p:cBhvr>
                                        <p:cTn dur="1" fill="hold">
                                          <p:stCondLst>
                                            <p:cond delay="0"/>
                                          </p:stCondLst>
                                        </p:cTn>
                                        <p:tgtEl>
                                          <p:spTgt spid="696"/>
                                        </p:tgtEl>
                                        <p:attrNameLst>
                                          <p:attrName>style.visibility</p:attrName>
                                        </p:attrNameLst>
                                      </p:cBhvr>
                                      <p:to>
                                        <p:strVal val="visible"/>
                                      </p:to>
                                    </p:set>
                                    <p:animEffect filter="fade" transition="in">
                                      <p:cBhvr>
                                        <p:cTn dur="500"/>
                                        <p:tgtEl>
                                          <p:spTgt spid="696"/>
                                        </p:tgtEl>
                                      </p:cBhvr>
                                    </p:animEffect>
                                  </p:childTnLst>
                                </p:cTn>
                              </p:par>
                              <p:par>
                                <p:cTn fill="hold" nodeType="withEffect" presetClass="entr" presetID="10" presetSubtype="0">
                                  <p:stCondLst>
                                    <p:cond delay="0"/>
                                  </p:stCondLst>
                                  <p:childTnLst>
                                    <p:set>
                                      <p:cBhvr>
                                        <p:cTn dur="1" fill="hold">
                                          <p:stCondLst>
                                            <p:cond delay="0"/>
                                          </p:stCondLst>
                                        </p:cTn>
                                        <p:tgtEl>
                                          <p:spTgt spid="697"/>
                                        </p:tgtEl>
                                        <p:attrNameLst>
                                          <p:attrName>style.visibility</p:attrName>
                                        </p:attrNameLst>
                                      </p:cBhvr>
                                      <p:to>
                                        <p:strVal val="visible"/>
                                      </p:to>
                                    </p:set>
                                    <p:animEffect filter="fade" transition="in">
                                      <p:cBhvr>
                                        <p:cTn dur="500"/>
                                        <p:tgtEl>
                                          <p:spTgt spid="69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3"/>
                                        </p:tgtEl>
                                        <p:attrNameLst>
                                          <p:attrName>style.visibility</p:attrName>
                                        </p:attrNameLst>
                                      </p:cBhvr>
                                      <p:to>
                                        <p:strVal val="visible"/>
                                      </p:to>
                                    </p:set>
                                    <p:animEffect filter="fade" transition="in">
                                      <p:cBhvr>
                                        <p:cTn dur="500"/>
                                        <p:tgtEl>
                                          <p:spTgt spid="703"/>
                                        </p:tgtEl>
                                      </p:cBhvr>
                                    </p:animEffect>
                                  </p:childTnLst>
                                </p:cTn>
                              </p:par>
                              <p:par>
                                <p:cTn fill="hold" nodeType="withEffect" presetClass="entr" presetID="10" presetSubtype="0">
                                  <p:stCondLst>
                                    <p:cond delay="0"/>
                                  </p:stCondLst>
                                  <p:childTnLst>
                                    <p:set>
                                      <p:cBhvr>
                                        <p:cTn dur="1" fill="hold">
                                          <p:stCondLst>
                                            <p:cond delay="0"/>
                                          </p:stCondLst>
                                        </p:cTn>
                                        <p:tgtEl>
                                          <p:spTgt spid="704"/>
                                        </p:tgtEl>
                                        <p:attrNameLst>
                                          <p:attrName>style.visibility</p:attrName>
                                        </p:attrNameLst>
                                      </p:cBhvr>
                                      <p:to>
                                        <p:strVal val="visible"/>
                                      </p:to>
                                    </p:set>
                                    <p:animEffect filter="fade" transition="in">
                                      <p:cBhvr>
                                        <p:cTn dur="500"/>
                                        <p:tgtEl>
                                          <p:spTgt spid="7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7"/>
                                        </p:tgtEl>
                                        <p:attrNameLst>
                                          <p:attrName>style.visibility</p:attrName>
                                        </p:attrNameLst>
                                      </p:cBhvr>
                                      <p:to>
                                        <p:strVal val="visible"/>
                                      </p:to>
                                    </p:set>
                                    <p:animEffect filter="fade" transition="in">
                                      <p:cBhvr>
                                        <p:cTn dur="500"/>
                                        <p:tgtEl>
                                          <p:spTgt spid="70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9"/>
                                        </p:tgtEl>
                                        <p:attrNameLst>
                                          <p:attrName>style.visibility</p:attrName>
                                        </p:attrNameLst>
                                      </p:cBhvr>
                                      <p:to>
                                        <p:strVal val="visible"/>
                                      </p:to>
                                    </p:set>
                                    <p:animEffect filter="fade" transition="in">
                                      <p:cBhvr>
                                        <p:cTn dur="500"/>
                                        <p:tgtEl>
                                          <p:spTgt spid="70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8"/>
                                        </p:tgtEl>
                                        <p:attrNameLst>
                                          <p:attrName>style.visibility</p:attrName>
                                        </p:attrNameLst>
                                      </p:cBhvr>
                                      <p:to>
                                        <p:strVal val="visible"/>
                                      </p:to>
                                    </p:set>
                                    <p:animEffect filter="fade" transition="in">
                                      <p:cBhvr>
                                        <p:cTn dur="500"/>
                                        <p:tgtEl>
                                          <p:spTgt spid="70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0"/>
                                        </p:tgtEl>
                                        <p:attrNameLst>
                                          <p:attrName>style.visibility</p:attrName>
                                        </p:attrNameLst>
                                      </p:cBhvr>
                                      <p:to>
                                        <p:strVal val="visible"/>
                                      </p:to>
                                    </p:set>
                                    <p:animEffect filter="fade" transition="in">
                                      <p:cBhvr>
                                        <p:cTn dur="500"/>
                                        <p:tgtEl>
                                          <p:spTgt spid="71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1"/>
                                        </p:tgtEl>
                                        <p:attrNameLst>
                                          <p:attrName>style.visibility</p:attrName>
                                        </p:attrNameLst>
                                      </p:cBhvr>
                                      <p:to>
                                        <p:strVal val="visible"/>
                                      </p:to>
                                    </p:set>
                                    <p:animEffect filter="fade" transition="in">
                                      <p:cBhvr>
                                        <p:cTn dur="500"/>
                                        <p:tgtEl>
                                          <p:spTgt spid="71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5"/>
                                        </p:tgtEl>
                                        <p:attrNameLst>
                                          <p:attrName>style.visibility</p:attrName>
                                        </p:attrNameLst>
                                      </p:cBhvr>
                                      <p:to>
                                        <p:strVal val="visible"/>
                                      </p:to>
                                    </p:set>
                                    <p:animEffect filter="fade" transition="in">
                                      <p:cBhvr>
                                        <p:cTn dur="500"/>
                                        <p:tgtEl>
                                          <p:spTgt spid="70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6"/>
                                        </p:tgtEl>
                                        <p:attrNameLst>
                                          <p:attrName>style.visibility</p:attrName>
                                        </p:attrNameLst>
                                      </p:cBhvr>
                                      <p:to>
                                        <p:strVal val="visible"/>
                                      </p:to>
                                    </p:set>
                                    <p:animEffect filter="fade" transition="in">
                                      <p:cBhvr>
                                        <p:cTn dur="500"/>
                                        <p:tgtEl>
                                          <p:spTgt spid="7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5" name="Shape 715"/>
        <p:cNvGrpSpPr/>
        <p:nvPr/>
      </p:nvGrpSpPr>
      <p:grpSpPr>
        <a:xfrm>
          <a:off x="0" y="0"/>
          <a:ext cx="0" cy="0"/>
          <a:chOff x="0" y="0"/>
          <a:chExt cx="0" cy="0"/>
        </a:xfrm>
      </p:grpSpPr>
      <p:sp>
        <p:nvSpPr>
          <p:cNvPr id="716" name="Google Shape;716;p16"/>
          <p:cNvSpPr/>
          <p:nvPr/>
        </p:nvSpPr>
        <p:spPr>
          <a:xfrm flipH="1" rot="10800000">
            <a:off x="5" y="0"/>
            <a:ext cx="1352275" cy="1116550"/>
          </a:xfrm>
          <a:custGeom>
            <a:rect b="b" l="l" r="r" t="t"/>
            <a:pathLst>
              <a:path extrusionOk="0" h="44662" w="54091">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17" name="Google Shape;717;p16"/>
          <p:cNvSpPr/>
          <p:nvPr/>
        </p:nvSpPr>
        <p:spPr>
          <a:xfrm rot="10800000">
            <a:off x="7807893" y="-18275"/>
            <a:ext cx="1352275" cy="1116550"/>
          </a:xfrm>
          <a:custGeom>
            <a:rect b="b" l="l" r="r" t="t"/>
            <a:pathLst>
              <a:path extrusionOk="0" h="44662" w="54091">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18" name="Google Shape;718;p16"/>
          <p:cNvGrpSpPr/>
          <p:nvPr/>
        </p:nvGrpSpPr>
        <p:grpSpPr>
          <a:xfrm rot="-3341845">
            <a:off x="-894911" y="560921"/>
            <a:ext cx="2138840" cy="747427"/>
            <a:chOff x="8739175" y="-86375"/>
            <a:chExt cx="1704100" cy="531825"/>
          </a:xfrm>
        </p:grpSpPr>
        <p:sp>
          <p:nvSpPr>
            <p:cNvPr id="719" name="Google Shape;719;p16"/>
            <p:cNvSpPr/>
            <p:nvPr/>
          </p:nvSpPr>
          <p:spPr>
            <a:xfrm>
              <a:off x="8739175" y="-86375"/>
              <a:ext cx="1564500" cy="335375"/>
            </a:xfrm>
            <a:custGeom>
              <a:rect b="b" l="l" r="r" t="t"/>
              <a:pathLst>
                <a:path extrusionOk="0" h="13415" w="6258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0" name="Google Shape;720;p16"/>
            <p:cNvSpPr/>
            <p:nvPr/>
          </p:nvSpPr>
          <p:spPr>
            <a:xfrm>
              <a:off x="10186675" y="106200"/>
              <a:ext cx="256600" cy="339250"/>
            </a:xfrm>
            <a:custGeom>
              <a:rect b="b" l="l" r="r" t="t"/>
              <a:pathLst>
                <a:path extrusionOk="0" h="13570" w="10264">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1" name="Google Shape;721;p16"/>
            <p:cNvSpPr/>
            <p:nvPr/>
          </p:nvSpPr>
          <p:spPr>
            <a:xfrm>
              <a:off x="10211375" y="157275"/>
              <a:ext cx="226575" cy="241225"/>
            </a:xfrm>
            <a:custGeom>
              <a:rect b="b" l="l" r="r" t="t"/>
              <a:pathLst>
                <a:path extrusionOk="0" h="9649" w="9063">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2" name="Google Shape;722;p16"/>
            <p:cNvSpPr/>
            <p:nvPr/>
          </p:nvSpPr>
          <p:spPr>
            <a:xfrm>
              <a:off x="10217925" y="178075"/>
              <a:ext cx="123550" cy="26875"/>
            </a:xfrm>
            <a:custGeom>
              <a:rect b="b" l="l" r="r" t="t"/>
              <a:pathLst>
                <a:path extrusionOk="0" h="1075" w="4942">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23" name="Google Shape;723;p16"/>
          <p:cNvSpPr/>
          <p:nvPr/>
        </p:nvSpPr>
        <p:spPr>
          <a:xfrm flipH="1" rot="-2345280">
            <a:off x="7445370" y="4687767"/>
            <a:ext cx="2443186" cy="648718"/>
          </a:xfrm>
          <a:custGeom>
            <a:rect b="b" l="l" r="r" t="t"/>
            <a:pathLst>
              <a:path extrusionOk="0" h="17104" w="64414">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24" name="Google Shape;724;p16"/>
          <p:cNvSpPr/>
          <p:nvPr/>
        </p:nvSpPr>
        <p:spPr>
          <a:xfrm>
            <a:off x="3016232" y="1230253"/>
            <a:ext cx="2783541" cy="510989"/>
          </a:xfrm>
          <a:prstGeom prst="roundRect">
            <a:avLst>
              <a:gd fmla="val 16667" name="adj"/>
            </a:avLst>
          </a:prstGeom>
          <a:solidFill>
            <a:srgbClr val="E9C1C4"/>
          </a:solidFill>
          <a:ln cap="flat" cmpd="sng" w="28575">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200" u="none" cap="none" strike="noStrike">
                <a:solidFill>
                  <a:srgbClr val="002060"/>
                </a:solidFill>
                <a:latin typeface="Arial"/>
                <a:ea typeface="Arial"/>
                <a:cs typeface="Arial"/>
                <a:sym typeface="Arial"/>
              </a:rPr>
              <a:t>HỢP CHẤT HỮU CƠ</a:t>
            </a:r>
            <a:endParaRPr/>
          </a:p>
        </p:txBody>
      </p:sp>
      <p:sp>
        <p:nvSpPr>
          <p:cNvPr id="725" name="Google Shape;725;p16"/>
          <p:cNvSpPr/>
          <p:nvPr/>
        </p:nvSpPr>
        <p:spPr>
          <a:xfrm>
            <a:off x="1124678" y="2336274"/>
            <a:ext cx="2516841" cy="510989"/>
          </a:xfrm>
          <a:prstGeom prst="roundRect">
            <a:avLst>
              <a:gd fmla="val 16667" name="adj"/>
            </a:avLst>
          </a:prstGeom>
          <a:solidFill>
            <a:srgbClr val="FFFF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000" u="none" cap="none" strike="noStrike">
                <a:solidFill>
                  <a:srgbClr val="002060"/>
                </a:solidFill>
                <a:latin typeface="Arial"/>
                <a:ea typeface="Arial"/>
                <a:cs typeface="Arial"/>
                <a:sym typeface="Arial"/>
              </a:rPr>
              <a:t>HIĐROCACBON</a:t>
            </a:r>
            <a:endParaRPr/>
          </a:p>
        </p:txBody>
      </p:sp>
      <p:sp>
        <p:nvSpPr>
          <p:cNvPr id="726" name="Google Shape;726;p16"/>
          <p:cNvSpPr/>
          <p:nvPr/>
        </p:nvSpPr>
        <p:spPr>
          <a:xfrm>
            <a:off x="4750458" y="2302771"/>
            <a:ext cx="4389119" cy="528103"/>
          </a:xfrm>
          <a:prstGeom prst="roundRect">
            <a:avLst>
              <a:gd fmla="val 16667" name="adj"/>
            </a:avLst>
          </a:prstGeom>
          <a:solidFill>
            <a:srgbClr val="92D050"/>
          </a:solidFill>
          <a:ln cap="flat" cmpd="sng" w="25400">
            <a:solidFill>
              <a:srgbClr val="00B05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000" u="none" cap="none" strike="noStrike">
                <a:solidFill>
                  <a:srgbClr val="002060"/>
                </a:solidFill>
                <a:latin typeface="Arial"/>
                <a:ea typeface="Arial"/>
                <a:cs typeface="Arial"/>
                <a:sym typeface="Arial"/>
              </a:rPr>
              <a:t>DẪN XUẤT CỦA HIĐROCACBON</a:t>
            </a:r>
            <a:endParaRPr/>
          </a:p>
        </p:txBody>
      </p:sp>
      <p:cxnSp>
        <p:nvCxnSpPr>
          <p:cNvPr id="727" name="Google Shape;727;p16"/>
          <p:cNvCxnSpPr>
            <a:stCxn id="724" idx="2"/>
            <a:endCxn id="725" idx="0"/>
          </p:cNvCxnSpPr>
          <p:nvPr/>
        </p:nvCxnSpPr>
        <p:spPr>
          <a:xfrm rot="5400000">
            <a:off x="3098053" y="1026192"/>
            <a:ext cx="594900" cy="2025000"/>
          </a:xfrm>
          <a:prstGeom prst="bentConnector3">
            <a:avLst>
              <a:gd fmla="val 50000" name="adj1"/>
            </a:avLst>
          </a:prstGeom>
          <a:noFill/>
          <a:ln cap="flat" cmpd="sng" w="28575">
            <a:solidFill>
              <a:srgbClr val="74658F"/>
            </a:solidFill>
            <a:prstDash val="solid"/>
            <a:round/>
            <a:headEnd len="sm" w="sm" type="none"/>
            <a:tailEnd len="med" w="med" type="triangle"/>
          </a:ln>
        </p:spPr>
      </p:cxnSp>
      <p:cxnSp>
        <p:nvCxnSpPr>
          <p:cNvPr id="728" name="Google Shape;728;p16"/>
          <p:cNvCxnSpPr/>
          <p:nvPr/>
        </p:nvCxnSpPr>
        <p:spPr>
          <a:xfrm>
            <a:off x="4408004" y="1757990"/>
            <a:ext cx="2537100" cy="561600"/>
          </a:xfrm>
          <a:prstGeom prst="bentConnector3">
            <a:avLst>
              <a:gd fmla="val 50000" name="adj1"/>
            </a:avLst>
          </a:prstGeom>
          <a:noFill/>
          <a:ln cap="flat" cmpd="sng" w="28575">
            <a:solidFill>
              <a:srgbClr val="74658F"/>
            </a:solidFill>
            <a:prstDash val="solid"/>
            <a:round/>
            <a:headEnd len="sm" w="sm" type="none"/>
            <a:tailEnd len="med" w="med" type="triangle"/>
          </a:ln>
        </p:spPr>
      </p:cxnSp>
      <p:sp>
        <p:nvSpPr>
          <p:cNvPr id="729" name="Google Shape;729;p16"/>
          <p:cNvSpPr/>
          <p:nvPr/>
        </p:nvSpPr>
        <p:spPr>
          <a:xfrm>
            <a:off x="178090" y="3108461"/>
            <a:ext cx="4410019" cy="919401"/>
          </a:xfrm>
          <a:prstGeom prst="roundRect">
            <a:avLst>
              <a:gd fmla="val 16667" name="adj"/>
            </a:avLst>
          </a:prstGeom>
          <a:solidFill>
            <a:srgbClr val="FFFF53"/>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ma Medium"/>
                <a:ea typeface="Arima Medium"/>
                <a:cs typeface="Arima Medium"/>
                <a:sym typeface="Arima Medium"/>
              </a:rPr>
              <a:t>Trong thành phần phân tử chỉ có hai nguyên tố là C và H</a:t>
            </a:r>
            <a:endParaRPr/>
          </a:p>
        </p:txBody>
      </p:sp>
      <p:sp>
        <p:nvSpPr>
          <p:cNvPr id="730" name="Google Shape;730;p16"/>
          <p:cNvSpPr/>
          <p:nvPr/>
        </p:nvSpPr>
        <p:spPr>
          <a:xfrm>
            <a:off x="4739695" y="2899885"/>
            <a:ext cx="4389120" cy="1328023"/>
          </a:xfrm>
          <a:prstGeom prst="roundRect">
            <a:avLst>
              <a:gd fmla="val 16667" name="adj"/>
            </a:avLst>
          </a:prstGeom>
          <a:solidFill>
            <a:srgbClr val="91F084"/>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None/>
            </a:pPr>
            <a:r>
              <a:rPr b="0" i="0" lang="en-US" sz="2400" u="none" cap="none" strike="noStrike">
                <a:solidFill>
                  <a:srgbClr val="002060"/>
                </a:solidFill>
                <a:latin typeface="Arima Medium"/>
                <a:ea typeface="Arima Medium"/>
                <a:cs typeface="Arima Medium"/>
                <a:sym typeface="Arima Medium"/>
              </a:rPr>
              <a:t>Trong thành phân tử ngoài C và H còn có các nguyên tố khác như O, N, Cl, . . .</a:t>
            </a:r>
            <a:endParaRPr/>
          </a:p>
        </p:txBody>
      </p:sp>
      <p:sp>
        <p:nvSpPr>
          <p:cNvPr id="731" name="Google Shape;731;p16"/>
          <p:cNvSpPr/>
          <p:nvPr/>
        </p:nvSpPr>
        <p:spPr>
          <a:xfrm>
            <a:off x="178091" y="4477239"/>
            <a:ext cx="4410019" cy="510778"/>
          </a:xfrm>
          <a:prstGeom prst="roundRect">
            <a:avLst>
              <a:gd fmla="val 16667" name="adj"/>
            </a:avLst>
          </a:prstGeom>
          <a:solidFill>
            <a:srgbClr val="FFFF53"/>
          </a:solid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ma Medium"/>
                <a:ea typeface="Arima Medium"/>
                <a:cs typeface="Arima Medium"/>
                <a:sym typeface="Arima Medium"/>
              </a:rPr>
              <a:t>Ví dụ: CH</a:t>
            </a:r>
            <a:r>
              <a:rPr b="0" baseline="-25000" i="0" lang="en-US" sz="2400" u="none" cap="none" strike="noStrike">
                <a:solidFill>
                  <a:srgbClr val="002060"/>
                </a:solidFill>
                <a:latin typeface="Arima Medium"/>
                <a:ea typeface="Arima Medium"/>
                <a:cs typeface="Arima Medium"/>
                <a:sym typeface="Arima Medium"/>
              </a:rPr>
              <a:t>4</a:t>
            </a:r>
            <a:r>
              <a:rPr b="0" i="0" lang="en-US" sz="2400" u="none" cap="none" strike="noStrike">
                <a:solidFill>
                  <a:srgbClr val="002060"/>
                </a:solidFill>
                <a:latin typeface="Arima Medium"/>
                <a:ea typeface="Arima Medium"/>
                <a:cs typeface="Arima Medium"/>
                <a:sym typeface="Arima Medium"/>
              </a:rPr>
              <a:t>;  C</a:t>
            </a:r>
            <a:r>
              <a:rPr b="0" baseline="-25000" i="0" lang="en-US" sz="2400" u="none" cap="none" strike="noStrike">
                <a:solidFill>
                  <a:srgbClr val="002060"/>
                </a:solidFill>
                <a:latin typeface="Arima Medium"/>
                <a:ea typeface="Arima Medium"/>
                <a:cs typeface="Arima Medium"/>
                <a:sym typeface="Arima Medium"/>
              </a:rPr>
              <a:t>2</a:t>
            </a:r>
            <a:r>
              <a:rPr b="0" i="0" lang="en-US" sz="2400" u="none" cap="none" strike="noStrike">
                <a:solidFill>
                  <a:srgbClr val="002060"/>
                </a:solidFill>
                <a:latin typeface="Arima Medium"/>
                <a:ea typeface="Arima Medium"/>
                <a:cs typeface="Arima Medium"/>
                <a:sym typeface="Arima Medium"/>
              </a:rPr>
              <a:t>H</a:t>
            </a:r>
            <a:r>
              <a:rPr b="0" baseline="-25000" i="0" lang="en-US" sz="2400" u="none" cap="none" strike="noStrike">
                <a:solidFill>
                  <a:srgbClr val="002060"/>
                </a:solidFill>
                <a:latin typeface="Arima Medium"/>
                <a:ea typeface="Arima Medium"/>
                <a:cs typeface="Arima Medium"/>
                <a:sym typeface="Arima Medium"/>
              </a:rPr>
              <a:t>4</a:t>
            </a:r>
            <a:r>
              <a:rPr b="0" i="0" lang="en-US" sz="2400" u="none" cap="none" strike="noStrike">
                <a:solidFill>
                  <a:srgbClr val="002060"/>
                </a:solidFill>
                <a:latin typeface="Arima Medium"/>
                <a:ea typeface="Arima Medium"/>
                <a:cs typeface="Arima Medium"/>
                <a:sym typeface="Arima Medium"/>
              </a:rPr>
              <a:t>; C</a:t>
            </a:r>
            <a:r>
              <a:rPr b="0" baseline="-25000" i="0" lang="en-US" sz="2400" u="none" cap="none" strike="noStrike">
                <a:solidFill>
                  <a:srgbClr val="002060"/>
                </a:solidFill>
                <a:latin typeface="Arima Medium"/>
                <a:ea typeface="Arima Medium"/>
                <a:cs typeface="Arima Medium"/>
                <a:sym typeface="Arima Medium"/>
              </a:rPr>
              <a:t>6</a:t>
            </a:r>
            <a:r>
              <a:rPr b="0" i="0" lang="en-US" sz="2400" u="none" cap="none" strike="noStrike">
                <a:solidFill>
                  <a:srgbClr val="002060"/>
                </a:solidFill>
                <a:latin typeface="Arima Medium"/>
                <a:ea typeface="Arima Medium"/>
                <a:cs typeface="Arima Medium"/>
                <a:sym typeface="Arima Medium"/>
              </a:rPr>
              <a:t>H</a:t>
            </a:r>
            <a:r>
              <a:rPr b="0" baseline="-25000" i="0" lang="en-US" sz="2400" u="none" cap="none" strike="noStrike">
                <a:solidFill>
                  <a:srgbClr val="002060"/>
                </a:solidFill>
                <a:latin typeface="Arima Medium"/>
                <a:ea typeface="Arima Medium"/>
                <a:cs typeface="Arima Medium"/>
                <a:sym typeface="Arima Medium"/>
              </a:rPr>
              <a:t>6</a:t>
            </a:r>
            <a:r>
              <a:rPr b="0" i="0" lang="en-US" sz="2400" u="none" cap="none" strike="noStrike">
                <a:solidFill>
                  <a:srgbClr val="002060"/>
                </a:solidFill>
                <a:latin typeface="Arima Medium"/>
                <a:ea typeface="Arima Medium"/>
                <a:cs typeface="Arima Medium"/>
                <a:sym typeface="Arima Medium"/>
              </a:rPr>
              <a:t>, . . .</a:t>
            </a:r>
            <a:endParaRPr/>
          </a:p>
        </p:txBody>
      </p:sp>
      <p:sp>
        <p:nvSpPr>
          <p:cNvPr id="732" name="Google Shape;732;p16"/>
          <p:cNvSpPr/>
          <p:nvPr/>
        </p:nvSpPr>
        <p:spPr>
          <a:xfrm>
            <a:off x="4750453" y="4306937"/>
            <a:ext cx="4389120" cy="919401"/>
          </a:xfrm>
          <a:prstGeom prst="roundRect">
            <a:avLst>
              <a:gd fmla="val 16667" name="adj"/>
            </a:avLst>
          </a:prstGeom>
          <a:solidFill>
            <a:srgbClr val="91F084"/>
          </a:solidFill>
          <a:ln cap="flat" cmpd="sng" w="25400">
            <a:solidFill>
              <a:srgbClr val="91F084"/>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ma Medium"/>
                <a:ea typeface="Arima Medium"/>
                <a:cs typeface="Arima Medium"/>
                <a:sym typeface="Arima Medium"/>
              </a:rPr>
              <a:t>Ví dụ: C</a:t>
            </a:r>
            <a:r>
              <a:rPr b="0" baseline="-25000" i="0" lang="en-US" sz="2400" u="none" cap="none" strike="noStrike">
                <a:solidFill>
                  <a:srgbClr val="002060"/>
                </a:solidFill>
                <a:latin typeface="Arima Medium"/>
                <a:ea typeface="Arima Medium"/>
                <a:cs typeface="Arima Medium"/>
                <a:sym typeface="Arima Medium"/>
              </a:rPr>
              <a:t>2</a:t>
            </a:r>
            <a:r>
              <a:rPr b="0" i="0" lang="en-US" sz="2400" u="none" cap="none" strike="noStrike">
                <a:solidFill>
                  <a:srgbClr val="002060"/>
                </a:solidFill>
                <a:latin typeface="Arima Medium"/>
                <a:ea typeface="Arima Medium"/>
                <a:cs typeface="Arima Medium"/>
                <a:sym typeface="Arima Medium"/>
              </a:rPr>
              <a:t>H</a:t>
            </a:r>
            <a:r>
              <a:rPr b="0" baseline="-25000" i="0" lang="en-US" sz="2400" u="none" cap="none" strike="noStrike">
                <a:solidFill>
                  <a:srgbClr val="002060"/>
                </a:solidFill>
                <a:latin typeface="Arima Medium"/>
                <a:ea typeface="Arima Medium"/>
                <a:cs typeface="Arima Medium"/>
                <a:sym typeface="Arima Medium"/>
              </a:rPr>
              <a:t>6</a:t>
            </a:r>
            <a:r>
              <a:rPr b="0" i="0" lang="en-US" sz="2400" u="none" cap="none" strike="noStrike">
                <a:solidFill>
                  <a:srgbClr val="002060"/>
                </a:solidFill>
                <a:latin typeface="Arima Medium"/>
                <a:ea typeface="Arima Medium"/>
                <a:cs typeface="Arima Medium"/>
                <a:sym typeface="Arima Medium"/>
              </a:rPr>
              <a:t>O; CH</a:t>
            </a:r>
            <a:r>
              <a:rPr b="0" baseline="-25000" i="0" lang="en-US" sz="2400" u="none" cap="none" strike="noStrike">
                <a:solidFill>
                  <a:srgbClr val="002060"/>
                </a:solidFill>
                <a:latin typeface="Arima Medium"/>
                <a:ea typeface="Arima Medium"/>
                <a:cs typeface="Arima Medium"/>
                <a:sym typeface="Arima Medium"/>
              </a:rPr>
              <a:t>3</a:t>
            </a:r>
            <a:r>
              <a:rPr b="0" i="0" lang="en-US" sz="2400" u="none" cap="none" strike="noStrike">
                <a:solidFill>
                  <a:srgbClr val="002060"/>
                </a:solidFill>
                <a:latin typeface="Arima Medium"/>
                <a:ea typeface="Arima Medium"/>
                <a:cs typeface="Arima Medium"/>
                <a:sym typeface="Arima Medium"/>
              </a:rPr>
              <a:t>Cl; C</a:t>
            </a:r>
            <a:r>
              <a:rPr b="0" baseline="-25000" i="0" lang="en-US" sz="2400" u="none" cap="none" strike="noStrike">
                <a:solidFill>
                  <a:srgbClr val="002060"/>
                </a:solidFill>
                <a:latin typeface="Arima Medium"/>
                <a:ea typeface="Arima Medium"/>
                <a:cs typeface="Arima Medium"/>
                <a:sym typeface="Arima Medium"/>
              </a:rPr>
              <a:t>2</a:t>
            </a:r>
            <a:r>
              <a:rPr b="0" i="0" lang="en-US" sz="2400" u="none" cap="none" strike="noStrike">
                <a:solidFill>
                  <a:srgbClr val="002060"/>
                </a:solidFill>
                <a:latin typeface="Arima Medium"/>
                <a:ea typeface="Arima Medium"/>
                <a:cs typeface="Arima Medium"/>
                <a:sym typeface="Arima Medium"/>
              </a:rPr>
              <a:t>H</a:t>
            </a:r>
            <a:r>
              <a:rPr b="0" baseline="-25000" i="0" lang="en-US" sz="2400" u="none" cap="none" strike="noStrike">
                <a:solidFill>
                  <a:srgbClr val="002060"/>
                </a:solidFill>
                <a:latin typeface="Arima Medium"/>
                <a:ea typeface="Arima Medium"/>
                <a:cs typeface="Arima Medium"/>
                <a:sym typeface="Arima Medium"/>
              </a:rPr>
              <a:t>5</a:t>
            </a:r>
            <a:r>
              <a:rPr b="0" i="0" lang="en-US" sz="2400" u="none" cap="none" strike="noStrike">
                <a:solidFill>
                  <a:srgbClr val="002060"/>
                </a:solidFill>
                <a:latin typeface="Arima Medium"/>
                <a:ea typeface="Arima Medium"/>
                <a:cs typeface="Arima Medium"/>
                <a:sym typeface="Arima Medium"/>
              </a:rPr>
              <a:t>O</a:t>
            </a:r>
            <a:r>
              <a:rPr b="0" baseline="-25000" i="0" lang="en-US" sz="2400" u="none" cap="none" strike="noStrike">
                <a:solidFill>
                  <a:srgbClr val="002060"/>
                </a:solidFill>
                <a:latin typeface="Arima Medium"/>
                <a:ea typeface="Arima Medium"/>
                <a:cs typeface="Arima Medium"/>
                <a:sym typeface="Arima Medium"/>
              </a:rPr>
              <a:t>2</a:t>
            </a:r>
            <a:r>
              <a:rPr b="0" i="0" lang="en-US" sz="2400" u="none" cap="none" strike="noStrike">
                <a:solidFill>
                  <a:srgbClr val="002060"/>
                </a:solidFill>
                <a:latin typeface="Arima Medium"/>
                <a:ea typeface="Arima Medium"/>
                <a:cs typeface="Arima Medium"/>
                <a:sym typeface="Arima Medium"/>
              </a:rPr>
              <a:t>N; ...</a:t>
            </a:r>
            <a:endParaRPr/>
          </a:p>
        </p:txBody>
      </p:sp>
      <p:sp>
        <p:nvSpPr>
          <p:cNvPr id="733" name="Google Shape;733;p16"/>
          <p:cNvSpPr/>
          <p:nvPr/>
        </p:nvSpPr>
        <p:spPr>
          <a:xfrm>
            <a:off x="884030" y="603069"/>
            <a:ext cx="5514975" cy="510778"/>
          </a:xfrm>
          <a:prstGeom prst="roundRect">
            <a:avLst>
              <a:gd fmla="val 16667" name="adj"/>
            </a:avLst>
          </a:prstGeom>
          <a:solidFill>
            <a:schemeClr val="lt1"/>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ma Medium"/>
                <a:ea typeface="Arima Medium"/>
                <a:cs typeface="Arima Medium"/>
                <a:sym typeface="Arima Medium"/>
              </a:rPr>
              <a:t>Dựa vào thành phần phân tử</a:t>
            </a:r>
            <a:endParaRPr b="0" i="0" sz="2400" u="none" cap="none" strike="noStrike">
              <a:solidFill>
                <a:srgbClr val="002060"/>
              </a:solidFill>
              <a:latin typeface="Arima Medium"/>
              <a:ea typeface="Arima Medium"/>
              <a:cs typeface="Arima Medium"/>
              <a:sym typeface="Arima Medium"/>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33"/>
                                        </p:tgtEl>
                                        <p:attrNameLst>
                                          <p:attrName>style.visibility</p:attrName>
                                        </p:attrNameLst>
                                      </p:cBhvr>
                                      <p:to>
                                        <p:strVal val="visible"/>
                                      </p:to>
                                    </p:set>
                                    <p:animEffect filter="fade" transition="in">
                                      <p:cBhvr>
                                        <p:cTn dur="500"/>
                                        <p:tgtEl>
                                          <p:spTgt spid="7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24"/>
                                        </p:tgtEl>
                                        <p:attrNameLst>
                                          <p:attrName>style.visibility</p:attrName>
                                        </p:attrNameLst>
                                      </p:cBhvr>
                                      <p:to>
                                        <p:strVal val="visible"/>
                                      </p:to>
                                    </p:set>
                                    <p:animEffect filter="fade" transition="in">
                                      <p:cBhvr>
                                        <p:cTn dur="500"/>
                                        <p:tgtEl>
                                          <p:spTgt spid="724"/>
                                        </p:tgtEl>
                                      </p:cBhvr>
                                    </p:animEffect>
                                  </p:childTnLst>
                                </p:cTn>
                              </p:par>
                              <p:par>
                                <p:cTn fill="hold" nodeType="withEffect" presetClass="entr" presetID="10" presetSubtype="0">
                                  <p:stCondLst>
                                    <p:cond delay="0"/>
                                  </p:stCondLst>
                                  <p:childTnLst>
                                    <p:set>
                                      <p:cBhvr>
                                        <p:cTn dur="1" fill="hold">
                                          <p:stCondLst>
                                            <p:cond delay="0"/>
                                          </p:stCondLst>
                                        </p:cTn>
                                        <p:tgtEl>
                                          <p:spTgt spid="727"/>
                                        </p:tgtEl>
                                        <p:attrNameLst>
                                          <p:attrName>style.visibility</p:attrName>
                                        </p:attrNameLst>
                                      </p:cBhvr>
                                      <p:to>
                                        <p:strVal val="visible"/>
                                      </p:to>
                                    </p:set>
                                    <p:animEffect filter="fade" transition="in">
                                      <p:cBhvr>
                                        <p:cTn dur="500"/>
                                        <p:tgtEl>
                                          <p:spTgt spid="727"/>
                                        </p:tgtEl>
                                      </p:cBhvr>
                                    </p:animEffect>
                                  </p:childTnLst>
                                </p:cTn>
                              </p:par>
                              <p:par>
                                <p:cTn fill="hold" nodeType="withEffect" presetClass="entr" presetID="10" presetSubtype="0">
                                  <p:stCondLst>
                                    <p:cond delay="0"/>
                                  </p:stCondLst>
                                  <p:childTnLst>
                                    <p:set>
                                      <p:cBhvr>
                                        <p:cTn dur="1" fill="hold">
                                          <p:stCondLst>
                                            <p:cond delay="0"/>
                                          </p:stCondLst>
                                        </p:cTn>
                                        <p:tgtEl>
                                          <p:spTgt spid="728"/>
                                        </p:tgtEl>
                                        <p:attrNameLst>
                                          <p:attrName>style.visibility</p:attrName>
                                        </p:attrNameLst>
                                      </p:cBhvr>
                                      <p:to>
                                        <p:strVal val="visible"/>
                                      </p:to>
                                    </p:set>
                                    <p:animEffect filter="fade" transition="in">
                                      <p:cBhvr>
                                        <p:cTn dur="500"/>
                                        <p:tgtEl>
                                          <p:spTgt spid="728"/>
                                        </p:tgtEl>
                                      </p:cBhvr>
                                    </p:animEffect>
                                  </p:childTnLst>
                                </p:cTn>
                              </p:par>
                              <p:par>
                                <p:cTn fill="hold" nodeType="withEffect" presetClass="entr" presetID="10" presetSubtype="0">
                                  <p:stCondLst>
                                    <p:cond delay="0"/>
                                  </p:stCondLst>
                                  <p:childTnLst>
                                    <p:set>
                                      <p:cBhvr>
                                        <p:cTn dur="1" fill="hold">
                                          <p:stCondLst>
                                            <p:cond delay="0"/>
                                          </p:stCondLst>
                                        </p:cTn>
                                        <p:tgtEl>
                                          <p:spTgt spid="725"/>
                                        </p:tgtEl>
                                        <p:attrNameLst>
                                          <p:attrName>style.visibility</p:attrName>
                                        </p:attrNameLst>
                                      </p:cBhvr>
                                      <p:to>
                                        <p:strVal val="visible"/>
                                      </p:to>
                                    </p:set>
                                    <p:animEffect filter="fade" transition="in">
                                      <p:cBhvr>
                                        <p:cTn dur="500"/>
                                        <p:tgtEl>
                                          <p:spTgt spid="725"/>
                                        </p:tgtEl>
                                      </p:cBhvr>
                                    </p:animEffect>
                                  </p:childTnLst>
                                </p:cTn>
                              </p:par>
                              <p:par>
                                <p:cTn fill="hold" nodeType="withEffect" presetClass="entr" presetID="10" presetSubtype="0">
                                  <p:stCondLst>
                                    <p:cond delay="0"/>
                                  </p:stCondLst>
                                  <p:childTnLst>
                                    <p:set>
                                      <p:cBhvr>
                                        <p:cTn dur="1" fill="hold">
                                          <p:stCondLst>
                                            <p:cond delay="0"/>
                                          </p:stCondLst>
                                        </p:cTn>
                                        <p:tgtEl>
                                          <p:spTgt spid="726"/>
                                        </p:tgtEl>
                                        <p:attrNameLst>
                                          <p:attrName>style.visibility</p:attrName>
                                        </p:attrNameLst>
                                      </p:cBhvr>
                                      <p:to>
                                        <p:strVal val="visible"/>
                                      </p:to>
                                    </p:set>
                                    <p:animEffect filter="fade" transition="in">
                                      <p:cBhvr>
                                        <p:cTn dur="500"/>
                                        <p:tgtEl>
                                          <p:spTgt spid="7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29"/>
                                        </p:tgtEl>
                                        <p:attrNameLst>
                                          <p:attrName>style.visibility</p:attrName>
                                        </p:attrNameLst>
                                      </p:cBhvr>
                                      <p:to>
                                        <p:strVal val="visible"/>
                                      </p:to>
                                    </p:set>
                                    <p:anim calcmode="lin" valueType="num">
                                      <p:cBhvr additive="base">
                                        <p:cTn dur="500"/>
                                        <p:tgtEl>
                                          <p:spTgt spid="729"/>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31"/>
                                        </p:tgtEl>
                                        <p:attrNameLst>
                                          <p:attrName>style.visibility</p:attrName>
                                        </p:attrNameLst>
                                      </p:cBhvr>
                                      <p:to>
                                        <p:strVal val="visible"/>
                                      </p:to>
                                    </p:set>
                                    <p:anim calcmode="lin" valueType="num">
                                      <p:cBhvr additive="base">
                                        <p:cTn dur="500"/>
                                        <p:tgtEl>
                                          <p:spTgt spid="731"/>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730"/>
                                        </p:tgtEl>
                                        <p:attrNameLst>
                                          <p:attrName>style.visibility</p:attrName>
                                        </p:attrNameLst>
                                      </p:cBhvr>
                                      <p:to>
                                        <p:strVal val="visible"/>
                                      </p:to>
                                    </p:set>
                                    <p:anim calcmode="lin" valueType="num">
                                      <p:cBhvr additive="base">
                                        <p:cTn dur="500"/>
                                        <p:tgtEl>
                                          <p:spTgt spid="730"/>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732"/>
                                        </p:tgtEl>
                                        <p:attrNameLst>
                                          <p:attrName>style.visibility</p:attrName>
                                        </p:attrNameLst>
                                      </p:cBhvr>
                                      <p:to>
                                        <p:strVal val="visible"/>
                                      </p:to>
                                    </p:set>
                                    <p:anim calcmode="lin" valueType="num">
                                      <p:cBhvr additive="base">
                                        <p:cTn dur="500"/>
                                        <p:tgtEl>
                                          <p:spTgt spid="732"/>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17"/>
          <p:cNvSpPr/>
          <p:nvPr/>
        </p:nvSpPr>
        <p:spPr>
          <a:xfrm flipH="1" rot="10800000">
            <a:off x="5" y="0"/>
            <a:ext cx="1352275" cy="1116550"/>
          </a:xfrm>
          <a:custGeom>
            <a:rect b="b" l="l" r="r" t="t"/>
            <a:pathLst>
              <a:path extrusionOk="0" h="44662" w="54091">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39" name="Google Shape;739;p17"/>
          <p:cNvSpPr/>
          <p:nvPr/>
        </p:nvSpPr>
        <p:spPr>
          <a:xfrm rot="10800000">
            <a:off x="7807893" y="-18275"/>
            <a:ext cx="1352275" cy="1116550"/>
          </a:xfrm>
          <a:custGeom>
            <a:rect b="b" l="l" r="r" t="t"/>
            <a:pathLst>
              <a:path extrusionOk="0" h="44662" w="54091">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40" name="Google Shape;740;p17"/>
          <p:cNvGrpSpPr/>
          <p:nvPr/>
        </p:nvGrpSpPr>
        <p:grpSpPr>
          <a:xfrm rot="-3341845">
            <a:off x="-894911" y="560921"/>
            <a:ext cx="2138840" cy="747427"/>
            <a:chOff x="8739175" y="-86375"/>
            <a:chExt cx="1704100" cy="531825"/>
          </a:xfrm>
        </p:grpSpPr>
        <p:sp>
          <p:nvSpPr>
            <p:cNvPr id="741" name="Google Shape;741;p17"/>
            <p:cNvSpPr/>
            <p:nvPr/>
          </p:nvSpPr>
          <p:spPr>
            <a:xfrm>
              <a:off x="8739175" y="-86375"/>
              <a:ext cx="1564500" cy="335375"/>
            </a:xfrm>
            <a:custGeom>
              <a:rect b="b" l="l" r="r" t="t"/>
              <a:pathLst>
                <a:path extrusionOk="0" h="13415" w="6258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2" name="Google Shape;742;p17"/>
            <p:cNvSpPr/>
            <p:nvPr/>
          </p:nvSpPr>
          <p:spPr>
            <a:xfrm>
              <a:off x="10186675" y="106200"/>
              <a:ext cx="256600" cy="339250"/>
            </a:xfrm>
            <a:custGeom>
              <a:rect b="b" l="l" r="r" t="t"/>
              <a:pathLst>
                <a:path extrusionOk="0" h="13570" w="10264">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3" name="Google Shape;743;p17"/>
            <p:cNvSpPr/>
            <p:nvPr/>
          </p:nvSpPr>
          <p:spPr>
            <a:xfrm>
              <a:off x="10211375" y="157275"/>
              <a:ext cx="226575" cy="241225"/>
            </a:xfrm>
            <a:custGeom>
              <a:rect b="b" l="l" r="r" t="t"/>
              <a:pathLst>
                <a:path extrusionOk="0" h="9649" w="9063">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4" name="Google Shape;744;p17"/>
            <p:cNvSpPr/>
            <p:nvPr/>
          </p:nvSpPr>
          <p:spPr>
            <a:xfrm>
              <a:off x="10217925" y="178075"/>
              <a:ext cx="123550" cy="26875"/>
            </a:xfrm>
            <a:custGeom>
              <a:rect b="b" l="l" r="r" t="t"/>
              <a:pathLst>
                <a:path extrusionOk="0" h="1075" w="4942">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45" name="Google Shape;745;p17"/>
          <p:cNvSpPr/>
          <p:nvPr/>
        </p:nvSpPr>
        <p:spPr>
          <a:xfrm flipH="1" rot="-2345280">
            <a:off x="7445370" y="4687767"/>
            <a:ext cx="2443186" cy="648718"/>
          </a:xfrm>
          <a:custGeom>
            <a:rect b="b" l="l" r="r" t="t"/>
            <a:pathLst>
              <a:path extrusionOk="0" h="17104" w="64414">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46" name="Google Shape;746;p17"/>
          <p:cNvSpPr txBox="1"/>
          <p:nvPr/>
        </p:nvSpPr>
        <p:spPr>
          <a:xfrm>
            <a:off x="3343066" y="-123567"/>
            <a:ext cx="2457877" cy="796834"/>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786992"/>
              </a:buClr>
              <a:buSzPts val="4500"/>
              <a:buFont typeface="Bowlby One SC"/>
              <a:buNone/>
            </a:pPr>
            <a:r>
              <a:rPr b="0" i="0" lang="en-US" sz="4000" u="none" cap="none" strike="noStrike">
                <a:solidFill>
                  <a:srgbClr val="002060"/>
                </a:solidFill>
                <a:latin typeface="Arial"/>
                <a:ea typeface="Arial"/>
                <a:cs typeface="Arial"/>
                <a:sym typeface="Arial"/>
              </a:rPr>
              <a:t>Ví dụ 2</a:t>
            </a:r>
            <a:endParaRPr/>
          </a:p>
        </p:txBody>
      </p:sp>
      <p:sp>
        <p:nvSpPr>
          <p:cNvPr id="747" name="Google Shape;747;p17"/>
          <p:cNvSpPr/>
          <p:nvPr/>
        </p:nvSpPr>
        <p:spPr>
          <a:xfrm>
            <a:off x="1814516" y="610889"/>
            <a:ext cx="5514975" cy="446927"/>
          </a:xfrm>
          <a:prstGeom prst="roundRect">
            <a:avLst>
              <a:gd fmla="val 16667" name="adj"/>
            </a:avLst>
          </a:prstGeom>
          <a:solidFill>
            <a:srgbClr val="C8C1D3"/>
          </a:solidFill>
          <a:ln cap="flat" cmpd="sng" w="25400">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2060"/>
                </a:solidFill>
                <a:latin typeface="Arial"/>
                <a:ea typeface="Arial"/>
                <a:cs typeface="Arial"/>
                <a:sym typeface="Arial"/>
              </a:rPr>
              <a:t>Phân loại các hợp chất hữu cơ sau</a:t>
            </a:r>
            <a:endParaRPr b="0" i="0" sz="2000" u="none" cap="none" strike="noStrike">
              <a:solidFill>
                <a:srgbClr val="002060"/>
              </a:solidFill>
              <a:latin typeface="Arial"/>
              <a:ea typeface="Arial"/>
              <a:cs typeface="Arial"/>
              <a:sym typeface="Arial"/>
            </a:endParaRPr>
          </a:p>
        </p:txBody>
      </p:sp>
      <p:cxnSp>
        <p:nvCxnSpPr>
          <p:cNvPr id="748" name="Google Shape;748;p17"/>
          <p:cNvCxnSpPr/>
          <p:nvPr/>
        </p:nvCxnSpPr>
        <p:spPr>
          <a:xfrm>
            <a:off x="4578694" y="2369412"/>
            <a:ext cx="0" cy="2474441"/>
          </a:xfrm>
          <a:prstGeom prst="straightConnector1">
            <a:avLst/>
          </a:prstGeom>
          <a:noFill/>
          <a:ln cap="flat" cmpd="sng" w="19050">
            <a:solidFill>
              <a:srgbClr val="5A4E6D"/>
            </a:solidFill>
            <a:prstDash val="dash"/>
            <a:round/>
            <a:headEnd len="sm" w="sm" type="none"/>
            <a:tailEnd len="sm" w="sm" type="none"/>
          </a:ln>
        </p:spPr>
      </p:cxnSp>
      <p:cxnSp>
        <p:nvCxnSpPr>
          <p:cNvPr id="749" name="Google Shape;749;p17"/>
          <p:cNvCxnSpPr/>
          <p:nvPr/>
        </p:nvCxnSpPr>
        <p:spPr>
          <a:xfrm rot="10800000">
            <a:off x="1884174" y="2882623"/>
            <a:ext cx="5375656" cy="0"/>
          </a:xfrm>
          <a:prstGeom prst="straightConnector1">
            <a:avLst/>
          </a:prstGeom>
          <a:noFill/>
          <a:ln cap="flat" cmpd="sng" w="19050">
            <a:solidFill>
              <a:srgbClr val="5A4E6D"/>
            </a:solidFill>
            <a:prstDash val="dash"/>
            <a:round/>
            <a:headEnd len="sm" w="sm" type="none"/>
            <a:tailEnd len="sm" w="sm" type="none"/>
          </a:ln>
        </p:spPr>
      </p:cxnSp>
      <p:sp>
        <p:nvSpPr>
          <p:cNvPr id="750" name="Google Shape;750;p17"/>
          <p:cNvSpPr txBox="1"/>
          <p:nvPr/>
        </p:nvSpPr>
        <p:spPr>
          <a:xfrm>
            <a:off x="2414565" y="2415137"/>
            <a:ext cx="2019300" cy="40011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2060"/>
                </a:solidFill>
                <a:latin typeface="Arima"/>
                <a:ea typeface="Arima"/>
                <a:cs typeface="Arima"/>
                <a:sym typeface="Arima"/>
              </a:rPr>
              <a:t>HIĐROCACBON</a:t>
            </a:r>
            <a:endParaRPr/>
          </a:p>
        </p:txBody>
      </p:sp>
      <p:sp>
        <p:nvSpPr>
          <p:cNvPr id="751" name="Google Shape;751;p17"/>
          <p:cNvSpPr txBox="1"/>
          <p:nvPr/>
        </p:nvSpPr>
        <p:spPr>
          <a:xfrm>
            <a:off x="167078" y="1157329"/>
            <a:ext cx="1139283" cy="400110"/>
          </a:xfrm>
          <a:prstGeom prst="rect">
            <a:avLst/>
          </a:prstGeom>
          <a:solidFill>
            <a:schemeClr val="lt1"/>
          </a:solidFill>
          <a:ln cap="flat" cmpd="sng" w="19050">
            <a:solidFill>
              <a:schemeClr val="accent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2060"/>
                </a:solidFill>
                <a:latin typeface="Arial"/>
                <a:ea typeface="Arial"/>
                <a:cs typeface="Arial"/>
                <a:sym typeface="Arial"/>
              </a:rPr>
              <a:t>C</a:t>
            </a:r>
            <a:r>
              <a:rPr b="0" baseline="-25000" i="0" lang="en-US" sz="2000" u="none" cap="none" strike="noStrike">
                <a:solidFill>
                  <a:srgbClr val="002060"/>
                </a:solidFill>
                <a:latin typeface="Arial"/>
                <a:ea typeface="Arial"/>
                <a:cs typeface="Arial"/>
                <a:sym typeface="Arial"/>
              </a:rPr>
              <a:t>6</a:t>
            </a:r>
            <a:r>
              <a:rPr b="0" i="0" lang="en-US" sz="2000" u="none" cap="none" strike="noStrike">
                <a:solidFill>
                  <a:srgbClr val="002060"/>
                </a:solidFill>
                <a:latin typeface="Arial"/>
                <a:ea typeface="Arial"/>
                <a:cs typeface="Arial"/>
                <a:sym typeface="Arial"/>
              </a:rPr>
              <a:t>H</a:t>
            </a:r>
            <a:r>
              <a:rPr b="0" baseline="-25000" i="0" lang="en-US" sz="2000" u="none" cap="none" strike="noStrike">
                <a:solidFill>
                  <a:srgbClr val="002060"/>
                </a:solidFill>
                <a:latin typeface="Arial"/>
                <a:ea typeface="Arial"/>
                <a:cs typeface="Arial"/>
                <a:sym typeface="Arial"/>
              </a:rPr>
              <a:t>6</a:t>
            </a:r>
            <a:endParaRPr b="0" i="0" sz="2000" u="none" cap="none" strike="noStrike">
              <a:solidFill>
                <a:srgbClr val="002060"/>
              </a:solidFill>
              <a:latin typeface="Arial"/>
              <a:ea typeface="Arial"/>
              <a:cs typeface="Arial"/>
              <a:sym typeface="Arial"/>
            </a:endParaRPr>
          </a:p>
        </p:txBody>
      </p:sp>
      <p:sp>
        <p:nvSpPr>
          <p:cNvPr id="752" name="Google Shape;752;p17"/>
          <p:cNvSpPr txBox="1"/>
          <p:nvPr/>
        </p:nvSpPr>
        <p:spPr>
          <a:xfrm>
            <a:off x="1365799" y="1157329"/>
            <a:ext cx="1198724" cy="400110"/>
          </a:xfrm>
          <a:prstGeom prst="rect">
            <a:avLst/>
          </a:prstGeom>
          <a:solidFill>
            <a:schemeClr val="lt1"/>
          </a:solidFill>
          <a:ln cap="flat" cmpd="sng" w="19050">
            <a:solidFill>
              <a:schemeClr val="accent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2060"/>
                </a:solidFill>
                <a:latin typeface="Arial"/>
                <a:ea typeface="Arial"/>
                <a:cs typeface="Arial"/>
                <a:sym typeface="Arial"/>
              </a:rPr>
              <a:t>CH</a:t>
            </a:r>
            <a:r>
              <a:rPr b="0" baseline="-25000" i="0" lang="en-US" sz="2000" u="none" cap="none" strike="noStrike">
                <a:solidFill>
                  <a:srgbClr val="002060"/>
                </a:solidFill>
                <a:latin typeface="Arial"/>
                <a:ea typeface="Arial"/>
                <a:cs typeface="Arial"/>
                <a:sym typeface="Arial"/>
              </a:rPr>
              <a:t>3</a:t>
            </a:r>
            <a:r>
              <a:rPr b="0" i="0" lang="en-US" sz="2000" u="none" cap="none" strike="noStrike">
                <a:solidFill>
                  <a:srgbClr val="002060"/>
                </a:solidFill>
                <a:latin typeface="Arial"/>
                <a:ea typeface="Arial"/>
                <a:cs typeface="Arial"/>
                <a:sym typeface="Arial"/>
              </a:rPr>
              <a:t>Br</a:t>
            </a:r>
            <a:endParaRPr/>
          </a:p>
        </p:txBody>
      </p:sp>
      <p:sp>
        <p:nvSpPr>
          <p:cNvPr id="753" name="Google Shape;753;p17"/>
          <p:cNvSpPr txBox="1"/>
          <p:nvPr/>
        </p:nvSpPr>
        <p:spPr>
          <a:xfrm>
            <a:off x="2614057" y="1157329"/>
            <a:ext cx="1198724" cy="400110"/>
          </a:xfrm>
          <a:prstGeom prst="rect">
            <a:avLst/>
          </a:prstGeom>
          <a:solidFill>
            <a:schemeClr val="lt1"/>
          </a:solidFill>
          <a:ln cap="flat" cmpd="sng" w="19050">
            <a:solidFill>
              <a:schemeClr val="accent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2060"/>
                </a:solidFill>
                <a:latin typeface="Arial"/>
                <a:ea typeface="Arial"/>
                <a:cs typeface="Arial"/>
                <a:sym typeface="Arial"/>
              </a:rPr>
              <a:t>C</a:t>
            </a:r>
            <a:r>
              <a:rPr b="0" baseline="-25000" i="0" lang="en-US" sz="2000" u="none" cap="none" strike="noStrike">
                <a:solidFill>
                  <a:srgbClr val="002060"/>
                </a:solidFill>
                <a:latin typeface="Arial"/>
                <a:ea typeface="Arial"/>
                <a:cs typeface="Arial"/>
                <a:sym typeface="Arial"/>
              </a:rPr>
              <a:t>2</a:t>
            </a:r>
            <a:r>
              <a:rPr b="0" i="0" lang="en-US" sz="2000" u="none" cap="none" strike="noStrike">
                <a:solidFill>
                  <a:srgbClr val="002060"/>
                </a:solidFill>
                <a:latin typeface="Arial"/>
                <a:ea typeface="Arial"/>
                <a:cs typeface="Arial"/>
                <a:sym typeface="Arial"/>
              </a:rPr>
              <a:t>H</a:t>
            </a:r>
            <a:r>
              <a:rPr b="0" baseline="-25000" i="0" lang="en-US" sz="2000" u="none" cap="none" strike="noStrike">
                <a:solidFill>
                  <a:srgbClr val="002060"/>
                </a:solidFill>
                <a:latin typeface="Arial"/>
                <a:ea typeface="Arial"/>
                <a:cs typeface="Arial"/>
                <a:sym typeface="Arial"/>
              </a:rPr>
              <a:t>4</a:t>
            </a:r>
            <a:endParaRPr b="0" i="0" sz="2000" u="none" cap="none" strike="noStrike">
              <a:solidFill>
                <a:srgbClr val="002060"/>
              </a:solidFill>
              <a:latin typeface="Arial"/>
              <a:ea typeface="Arial"/>
              <a:cs typeface="Arial"/>
              <a:sym typeface="Arial"/>
            </a:endParaRPr>
          </a:p>
        </p:txBody>
      </p:sp>
      <p:sp>
        <p:nvSpPr>
          <p:cNvPr id="754" name="Google Shape;754;p17"/>
          <p:cNvSpPr txBox="1"/>
          <p:nvPr/>
        </p:nvSpPr>
        <p:spPr>
          <a:xfrm>
            <a:off x="3882130" y="1157329"/>
            <a:ext cx="1198724" cy="400110"/>
          </a:xfrm>
          <a:prstGeom prst="rect">
            <a:avLst/>
          </a:prstGeom>
          <a:solidFill>
            <a:schemeClr val="lt1"/>
          </a:solidFill>
          <a:ln cap="flat" cmpd="sng" w="19050">
            <a:solidFill>
              <a:schemeClr val="accent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2060"/>
                </a:solidFill>
                <a:latin typeface="Arial"/>
                <a:ea typeface="Arial"/>
                <a:cs typeface="Arial"/>
                <a:sym typeface="Arial"/>
              </a:rPr>
              <a:t>C</a:t>
            </a:r>
            <a:r>
              <a:rPr b="0" baseline="-25000" i="0" lang="en-US" sz="2000" u="none" cap="none" strike="noStrike">
                <a:solidFill>
                  <a:srgbClr val="002060"/>
                </a:solidFill>
                <a:latin typeface="Arial"/>
                <a:ea typeface="Arial"/>
                <a:cs typeface="Arial"/>
                <a:sym typeface="Arial"/>
              </a:rPr>
              <a:t>6</a:t>
            </a:r>
            <a:r>
              <a:rPr b="0" i="0" lang="en-US" sz="2000" u="none" cap="none" strike="noStrike">
                <a:solidFill>
                  <a:srgbClr val="002060"/>
                </a:solidFill>
                <a:latin typeface="Arial"/>
                <a:ea typeface="Arial"/>
                <a:cs typeface="Arial"/>
                <a:sym typeface="Arial"/>
              </a:rPr>
              <a:t>H</a:t>
            </a:r>
            <a:r>
              <a:rPr b="0" baseline="-25000" i="0" lang="en-US" sz="2000" u="none" cap="none" strike="noStrike">
                <a:solidFill>
                  <a:srgbClr val="002060"/>
                </a:solidFill>
                <a:latin typeface="Arial"/>
                <a:ea typeface="Arial"/>
                <a:cs typeface="Arial"/>
                <a:sym typeface="Arial"/>
              </a:rPr>
              <a:t>12</a:t>
            </a:r>
            <a:r>
              <a:rPr b="0" i="0" lang="en-US" sz="2000" u="none" cap="none" strike="noStrike">
                <a:solidFill>
                  <a:srgbClr val="002060"/>
                </a:solidFill>
                <a:latin typeface="Arial"/>
                <a:ea typeface="Arial"/>
                <a:cs typeface="Arial"/>
                <a:sym typeface="Arial"/>
              </a:rPr>
              <a:t>O</a:t>
            </a:r>
            <a:r>
              <a:rPr b="0" baseline="-25000" i="0" lang="en-US" sz="2000" u="none" cap="none" strike="noStrike">
                <a:solidFill>
                  <a:srgbClr val="002060"/>
                </a:solidFill>
                <a:latin typeface="Arial"/>
                <a:ea typeface="Arial"/>
                <a:cs typeface="Arial"/>
                <a:sym typeface="Arial"/>
              </a:rPr>
              <a:t>6</a:t>
            </a:r>
            <a:endParaRPr b="0" i="0" sz="2000" u="none" cap="none" strike="noStrike">
              <a:solidFill>
                <a:srgbClr val="002060"/>
              </a:solidFill>
              <a:latin typeface="Arial"/>
              <a:ea typeface="Arial"/>
              <a:cs typeface="Arial"/>
              <a:sym typeface="Arial"/>
            </a:endParaRPr>
          </a:p>
        </p:txBody>
      </p:sp>
      <p:sp>
        <p:nvSpPr>
          <p:cNvPr id="755" name="Google Shape;755;p17"/>
          <p:cNvSpPr txBox="1"/>
          <p:nvPr/>
        </p:nvSpPr>
        <p:spPr>
          <a:xfrm>
            <a:off x="5140294" y="1157329"/>
            <a:ext cx="1198724" cy="400110"/>
          </a:xfrm>
          <a:prstGeom prst="rect">
            <a:avLst/>
          </a:prstGeom>
          <a:solidFill>
            <a:schemeClr val="lt1"/>
          </a:solidFill>
          <a:ln cap="flat" cmpd="sng" w="19050">
            <a:solidFill>
              <a:schemeClr val="accent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2060"/>
                </a:solidFill>
                <a:latin typeface="Arial"/>
                <a:ea typeface="Arial"/>
                <a:cs typeface="Arial"/>
                <a:sym typeface="Arial"/>
              </a:rPr>
              <a:t>C</a:t>
            </a:r>
            <a:r>
              <a:rPr b="0" baseline="-25000" i="0" lang="en-US" sz="2000" u="none" cap="none" strike="noStrike">
                <a:solidFill>
                  <a:srgbClr val="002060"/>
                </a:solidFill>
                <a:latin typeface="Arial"/>
                <a:ea typeface="Arial"/>
                <a:cs typeface="Arial"/>
                <a:sym typeface="Arial"/>
              </a:rPr>
              <a:t>4</a:t>
            </a:r>
            <a:r>
              <a:rPr b="0" i="0" lang="en-US" sz="2000" u="none" cap="none" strike="noStrike">
                <a:solidFill>
                  <a:srgbClr val="002060"/>
                </a:solidFill>
                <a:latin typeface="Arial"/>
                <a:ea typeface="Arial"/>
                <a:cs typeface="Arial"/>
                <a:sym typeface="Arial"/>
              </a:rPr>
              <a:t>H</a:t>
            </a:r>
            <a:r>
              <a:rPr b="0" baseline="-25000" i="0" lang="en-US" sz="2000" u="none" cap="none" strike="noStrike">
                <a:solidFill>
                  <a:srgbClr val="002060"/>
                </a:solidFill>
                <a:latin typeface="Arial"/>
                <a:ea typeface="Arial"/>
                <a:cs typeface="Arial"/>
                <a:sym typeface="Arial"/>
              </a:rPr>
              <a:t>10</a:t>
            </a:r>
            <a:endParaRPr b="0" i="0" sz="2000" u="none" cap="none" strike="noStrike">
              <a:solidFill>
                <a:srgbClr val="002060"/>
              </a:solidFill>
              <a:latin typeface="Arial"/>
              <a:ea typeface="Arial"/>
              <a:cs typeface="Arial"/>
              <a:sym typeface="Arial"/>
            </a:endParaRPr>
          </a:p>
        </p:txBody>
      </p:sp>
      <p:sp>
        <p:nvSpPr>
          <p:cNvPr id="756" name="Google Shape;756;p17"/>
          <p:cNvSpPr txBox="1"/>
          <p:nvPr/>
        </p:nvSpPr>
        <p:spPr>
          <a:xfrm>
            <a:off x="6441871" y="1161448"/>
            <a:ext cx="1198724" cy="400110"/>
          </a:xfrm>
          <a:prstGeom prst="rect">
            <a:avLst/>
          </a:prstGeom>
          <a:solidFill>
            <a:schemeClr val="lt1"/>
          </a:solidFill>
          <a:ln cap="flat" cmpd="sng" w="19050">
            <a:solidFill>
              <a:schemeClr val="accent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2060"/>
                </a:solidFill>
                <a:latin typeface="Arial"/>
                <a:ea typeface="Arial"/>
                <a:cs typeface="Arial"/>
                <a:sym typeface="Arial"/>
              </a:rPr>
              <a:t>C</a:t>
            </a:r>
            <a:r>
              <a:rPr b="0" baseline="-25000" i="0" lang="en-US" sz="2000" u="none" cap="none" strike="noStrike">
                <a:solidFill>
                  <a:srgbClr val="002060"/>
                </a:solidFill>
                <a:latin typeface="Arial"/>
                <a:ea typeface="Arial"/>
                <a:cs typeface="Arial"/>
                <a:sym typeface="Arial"/>
              </a:rPr>
              <a:t>3</a:t>
            </a:r>
            <a:r>
              <a:rPr b="0" i="0" lang="en-US" sz="2000" u="none" cap="none" strike="noStrike">
                <a:solidFill>
                  <a:srgbClr val="002060"/>
                </a:solidFill>
                <a:latin typeface="Arial"/>
                <a:ea typeface="Arial"/>
                <a:cs typeface="Arial"/>
                <a:sym typeface="Arial"/>
              </a:rPr>
              <a:t>H</a:t>
            </a:r>
            <a:r>
              <a:rPr b="0" baseline="-25000" i="0" lang="en-US" sz="2000" u="none" cap="none" strike="noStrike">
                <a:solidFill>
                  <a:srgbClr val="002060"/>
                </a:solidFill>
                <a:latin typeface="Arial"/>
                <a:ea typeface="Arial"/>
                <a:cs typeface="Arial"/>
                <a:sym typeface="Arial"/>
              </a:rPr>
              <a:t>7</a:t>
            </a:r>
            <a:r>
              <a:rPr b="0" i="0" lang="en-US" sz="2000" u="none" cap="none" strike="noStrike">
                <a:solidFill>
                  <a:srgbClr val="002060"/>
                </a:solidFill>
                <a:latin typeface="Arial"/>
                <a:ea typeface="Arial"/>
                <a:cs typeface="Arial"/>
                <a:sym typeface="Arial"/>
              </a:rPr>
              <a:t>Cl</a:t>
            </a:r>
            <a:endParaRPr/>
          </a:p>
        </p:txBody>
      </p:sp>
      <p:sp>
        <p:nvSpPr>
          <p:cNvPr id="757" name="Google Shape;757;p17"/>
          <p:cNvSpPr txBox="1"/>
          <p:nvPr/>
        </p:nvSpPr>
        <p:spPr>
          <a:xfrm>
            <a:off x="7739331" y="1173805"/>
            <a:ext cx="1404670" cy="400110"/>
          </a:xfrm>
          <a:prstGeom prst="rect">
            <a:avLst/>
          </a:prstGeom>
          <a:solidFill>
            <a:schemeClr val="lt1"/>
          </a:solidFill>
          <a:ln cap="flat" cmpd="sng" w="19050">
            <a:solidFill>
              <a:schemeClr val="accent4"/>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2060"/>
                </a:solidFill>
                <a:latin typeface="Arial"/>
                <a:ea typeface="Arial"/>
                <a:cs typeface="Arial"/>
                <a:sym typeface="Arial"/>
              </a:rPr>
              <a:t>C</a:t>
            </a:r>
            <a:r>
              <a:rPr b="0" baseline="-25000" i="0" lang="en-US" sz="2000" u="none" cap="none" strike="noStrike">
                <a:solidFill>
                  <a:srgbClr val="002060"/>
                </a:solidFill>
                <a:latin typeface="Arial"/>
                <a:ea typeface="Arial"/>
                <a:cs typeface="Arial"/>
                <a:sym typeface="Arial"/>
              </a:rPr>
              <a:t>2</a:t>
            </a:r>
            <a:r>
              <a:rPr b="0" i="0" lang="en-US" sz="2000" u="none" cap="none" strike="noStrike">
                <a:solidFill>
                  <a:srgbClr val="002060"/>
                </a:solidFill>
                <a:latin typeface="Arial"/>
                <a:ea typeface="Arial"/>
                <a:cs typeface="Arial"/>
                <a:sym typeface="Arial"/>
              </a:rPr>
              <a:t>H</a:t>
            </a:r>
            <a:r>
              <a:rPr b="0" baseline="-25000" i="0" lang="en-US" sz="2000" u="none" cap="none" strike="noStrike">
                <a:solidFill>
                  <a:srgbClr val="002060"/>
                </a:solidFill>
                <a:latin typeface="Arial"/>
                <a:ea typeface="Arial"/>
                <a:cs typeface="Arial"/>
                <a:sym typeface="Arial"/>
              </a:rPr>
              <a:t>3</a:t>
            </a:r>
            <a:r>
              <a:rPr b="0" i="0" lang="en-US" sz="2000" u="none" cap="none" strike="noStrike">
                <a:solidFill>
                  <a:srgbClr val="002060"/>
                </a:solidFill>
                <a:latin typeface="Arial"/>
                <a:ea typeface="Arial"/>
                <a:cs typeface="Arial"/>
                <a:sym typeface="Arial"/>
              </a:rPr>
              <a:t>O</a:t>
            </a:r>
            <a:r>
              <a:rPr b="0" baseline="-25000" i="0" lang="en-US" sz="2000" u="none" cap="none" strike="noStrike">
                <a:solidFill>
                  <a:srgbClr val="002060"/>
                </a:solidFill>
                <a:latin typeface="Arial"/>
                <a:ea typeface="Arial"/>
                <a:cs typeface="Arial"/>
                <a:sym typeface="Arial"/>
              </a:rPr>
              <a:t>2</a:t>
            </a:r>
            <a:r>
              <a:rPr b="0" i="0" lang="en-US" sz="2000" u="none" cap="none" strike="noStrike">
                <a:solidFill>
                  <a:srgbClr val="002060"/>
                </a:solidFill>
                <a:latin typeface="Arial"/>
                <a:ea typeface="Arial"/>
                <a:cs typeface="Arial"/>
                <a:sym typeface="Arial"/>
              </a:rPr>
              <a:t>Na</a:t>
            </a:r>
            <a:endParaRPr/>
          </a:p>
        </p:txBody>
      </p:sp>
      <p:sp>
        <p:nvSpPr>
          <p:cNvPr id="758" name="Google Shape;758;p17"/>
          <p:cNvSpPr/>
          <p:nvPr/>
        </p:nvSpPr>
        <p:spPr>
          <a:xfrm>
            <a:off x="3781167" y="1677690"/>
            <a:ext cx="1581666" cy="446927"/>
          </a:xfrm>
          <a:prstGeom prst="roundRect">
            <a:avLst>
              <a:gd fmla="val 16667" name="adj"/>
            </a:avLst>
          </a:prstGeom>
          <a:solidFill>
            <a:srgbClr val="FFFF53"/>
          </a:solidFill>
          <a:ln cap="flat" cmpd="sng" w="25400">
            <a:solidFill>
              <a:srgbClr val="FFC00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2060"/>
                </a:solidFill>
                <a:latin typeface="Arial"/>
                <a:ea typeface="Arial"/>
                <a:cs typeface="Arial"/>
                <a:sym typeface="Arial"/>
              </a:rPr>
              <a:t>Đáp án</a:t>
            </a:r>
            <a:endParaRPr b="0" i="0" sz="2000" u="none" cap="none" strike="noStrike">
              <a:solidFill>
                <a:srgbClr val="002060"/>
              </a:solidFill>
              <a:latin typeface="Arial"/>
              <a:ea typeface="Arial"/>
              <a:cs typeface="Arial"/>
              <a:sym typeface="Arial"/>
            </a:endParaRPr>
          </a:p>
        </p:txBody>
      </p:sp>
      <p:sp>
        <p:nvSpPr>
          <p:cNvPr id="759" name="Google Shape;759;p17"/>
          <p:cNvSpPr txBox="1"/>
          <p:nvPr/>
        </p:nvSpPr>
        <p:spPr>
          <a:xfrm>
            <a:off x="4945239" y="2261250"/>
            <a:ext cx="2019300" cy="71557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000" u="none" cap="none" strike="noStrike">
                <a:solidFill>
                  <a:srgbClr val="002060"/>
                </a:solidFill>
                <a:latin typeface="Arima"/>
                <a:ea typeface="Arima"/>
                <a:cs typeface="Arima"/>
                <a:sym typeface="Arima"/>
              </a:rPr>
              <a:t>DẪN XUẤT CỦA HIĐROCACBON</a:t>
            </a:r>
            <a:endParaRPr/>
          </a:p>
        </p:txBody>
      </p:sp>
      <p:pic>
        <p:nvPicPr>
          <p:cNvPr descr="Hình ảnh Phim Hoạt Hình Vẽ Tay Bắt đầu đi Học Đi Học, Trường Clipart, Những  Con Người Nhỏ Bé, đáng Yêu Vector và PNG với nền trong suốt để tải xuống" id="760" name="Google Shape;760;p17"/>
          <p:cNvPicPr preferRelativeResize="0"/>
          <p:nvPr/>
        </p:nvPicPr>
        <p:blipFill rotWithShape="1">
          <a:blip r:embed="rId3">
            <a:alphaModFix/>
          </a:blip>
          <a:srcRect b="12691" l="7114" r="46767" t="15845"/>
          <a:stretch/>
        </p:blipFill>
        <p:spPr>
          <a:xfrm>
            <a:off x="0" y="1956954"/>
            <a:ext cx="1976004" cy="3061856"/>
          </a:xfrm>
          <a:prstGeom prst="rect">
            <a:avLst/>
          </a:prstGeom>
          <a:noFill/>
          <a:ln>
            <a:noFill/>
          </a:ln>
        </p:spPr>
      </p:pic>
      <p:pic>
        <p:nvPicPr>
          <p:cNvPr descr="Hình ảnh Phim Hoạt Hình Vẽ Tay Bắt đầu đi Học Đi Học, Trường Clipart, Những  Con Người Nhỏ Bé, đáng Yêu Vector và PNG với nền trong suốt để tải xuống" id="761" name="Google Shape;761;p17"/>
          <p:cNvPicPr preferRelativeResize="0"/>
          <p:nvPr/>
        </p:nvPicPr>
        <p:blipFill rotWithShape="1">
          <a:blip r:embed="rId4">
            <a:alphaModFix/>
          </a:blip>
          <a:srcRect b="15602" l="53556" r="8932" t="13904"/>
          <a:stretch/>
        </p:blipFill>
        <p:spPr>
          <a:xfrm>
            <a:off x="7536873" y="1873770"/>
            <a:ext cx="1739856" cy="326973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47"/>
                                        </p:tgtEl>
                                        <p:attrNameLst>
                                          <p:attrName>style.visibility</p:attrName>
                                        </p:attrNameLst>
                                      </p:cBhvr>
                                      <p:to>
                                        <p:strVal val="visible"/>
                                      </p:to>
                                    </p:set>
                                    <p:animEffect filter="fade" transition="in">
                                      <p:cBhvr>
                                        <p:cTn dur="500"/>
                                        <p:tgtEl>
                                          <p:spTgt spid="747"/>
                                        </p:tgtEl>
                                      </p:cBhvr>
                                    </p:animEffect>
                                  </p:childTnLst>
                                </p:cTn>
                              </p:par>
                              <p:par>
                                <p:cTn fill="hold" nodeType="withEffect" presetClass="entr" presetID="10" presetSubtype="0">
                                  <p:stCondLst>
                                    <p:cond delay="0"/>
                                  </p:stCondLst>
                                  <p:childTnLst>
                                    <p:set>
                                      <p:cBhvr>
                                        <p:cTn dur="1" fill="hold">
                                          <p:stCondLst>
                                            <p:cond delay="0"/>
                                          </p:stCondLst>
                                        </p:cTn>
                                        <p:tgtEl>
                                          <p:spTgt spid="751"/>
                                        </p:tgtEl>
                                        <p:attrNameLst>
                                          <p:attrName>style.visibility</p:attrName>
                                        </p:attrNameLst>
                                      </p:cBhvr>
                                      <p:to>
                                        <p:strVal val="visible"/>
                                      </p:to>
                                    </p:set>
                                    <p:animEffect filter="fade" transition="in">
                                      <p:cBhvr>
                                        <p:cTn dur="500"/>
                                        <p:tgtEl>
                                          <p:spTgt spid="751"/>
                                        </p:tgtEl>
                                      </p:cBhvr>
                                    </p:animEffect>
                                  </p:childTnLst>
                                </p:cTn>
                              </p:par>
                              <p:par>
                                <p:cTn fill="hold" nodeType="withEffect" presetClass="entr" presetID="10" presetSubtype="0">
                                  <p:stCondLst>
                                    <p:cond delay="0"/>
                                  </p:stCondLst>
                                  <p:childTnLst>
                                    <p:set>
                                      <p:cBhvr>
                                        <p:cTn dur="1" fill="hold">
                                          <p:stCondLst>
                                            <p:cond delay="0"/>
                                          </p:stCondLst>
                                        </p:cTn>
                                        <p:tgtEl>
                                          <p:spTgt spid="752"/>
                                        </p:tgtEl>
                                        <p:attrNameLst>
                                          <p:attrName>style.visibility</p:attrName>
                                        </p:attrNameLst>
                                      </p:cBhvr>
                                      <p:to>
                                        <p:strVal val="visible"/>
                                      </p:to>
                                    </p:set>
                                    <p:animEffect filter="fade" transition="in">
                                      <p:cBhvr>
                                        <p:cTn dur="500"/>
                                        <p:tgtEl>
                                          <p:spTgt spid="752"/>
                                        </p:tgtEl>
                                      </p:cBhvr>
                                    </p:animEffect>
                                  </p:childTnLst>
                                </p:cTn>
                              </p:par>
                              <p:par>
                                <p:cTn fill="hold" nodeType="withEffect" presetClass="entr" presetID="10" presetSubtype="0">
                                  <p:stCondLst>
                                    <p:cond delay="0"/>
                                  </p:stCondLst>
                                  <p:childTnLst>
                                    <p:set>
                                      <p:cBhvr>
                                        <p:cTn dur="1" fill="hold">
                                          <p:stCondLst>
                                            <p:cond delay="0"/>
                                          </p:stCondLst>
                                        </p:cTn>
                                        <p:tgtEl>
                                          <p:spTgt spid="753"/>
                                        </p:tgtEl>
                                        <p:attrNameLst>
                                          <p:attrName>style.visibility</p:attrName>
                                        </p:attrNameLst>
                                      </p:cBhvr>
                                      <p:to>
                                        <p:strVal val="visible"/>
                                      </p:to>
                                    </p:set>
                                    <p:animEffect filter="fade" transition="in">
                                      <p:cBhvr>
                                        <p:cTn dur="500"/>
                                        <p:tgtEl>
                                          <p:spTgt spid="753"/>
                                        </p:tgtEl>
                                      </p:cBhvr>
                                    </p:animEffect>
                                  </p:childTnLst>
                                </p:cTn>
                              </p:par>
                              <p:par>
                                <p:cTn fill="hold" nodeType="withEffect" presetClass="entr" presetID="10" presetSubtype="0">
                                  <p:stCondLst>
                                    <p:cond delay="0"/>
                                  </p:stCondLst>
                                  <p:childTnLst>
                                    <p:set>
                                      <p:cBhvr>
                                        <p:cTn dur="1" fill="hold">
                                          <p:stCondLst>
                                            <p:cond delay="0"/>
                                          </p:stCondLst>
                                        </p:cTn>
                                        <p:tgtEl>
                                          <p:spTgt spid="754"/>
                                        </p:tgtEl>
                                        <p:attrNameLst>
                                          <p:attrName>style.visibility</p:attrName>
                                        </p:attrNameLst>
                                      </p:cBhvr>
                                      <p:to>
                                        <p:strVal val="visible"/>
                                      </p:to>
                                    </p:set>
                                    <p:animEffect filter="fade" transition="in">
                                      <p:cBhvr>
                                        <p:cTn dur="500"/>
                                        <p:tgtEl>
                                          <p:spTgt spid="754"/>
                                        </p:tgtEl>
                                      </p:cBhvr>
                                    </p:animEffect>
                                  </p:childTnLst>
                                </p:cTn>
                              </p:par>
                              <p:par>
                                <p:cTn fill="hold" nodeType="withEffect" presetClass="entr" presetID="10" presetSubtype="0">
                                  <p:stCondLst>
                                    <p:cond delay="0"/>
                                  </p:stCondLst>
                                  <p:childTnLst>
                                    <p:set>
                                      <p:cBhvr>
                                        <p:cTn dur="1" fill="hold">
                                          <p:stCondLst>
                                            <p:cond delay="0"/>
                                          </p:stCondLst>
                                        </p:cTn>
                                        <p:tgtEl>
                                          <p:spTgt spid="755"/>
                                        </p:tgtEl>
                                        <p:attrNameLst>
                                          <p:attrName>style.visibility</p:attrName>
                                        </p:attrNameLst>
                                      </p:cBhvr>
                                      <p:to>
                                        <p:strVal val="visible"/>
                                      </p:to>
                                    </p:set>
                                    <p:animEffect filter="fade" transition="in">
                                      <p:cBhvr>
                                        <p:cTn dur="500"/>
                                        <p:tgtEl>
                                          <p:spTgt spid="755"/>
                                        </p:tgtEl>
                                      </p:cBhvr>
                                    </p:animEffect>
                                  </p:childTnLst>
                                </p:cTn>
                              </p:par>
                              <p:par>
                                <p:cTn fill="hold" nodeType="withEffect" presetClass="entr" presetID="10" presetSubtype="0">
                                  <p:stCondLst>
                                    <p:cond delay="0"/>
                                  </p:stCondLst>
                                  <p:childTnLst>
                                    <p:set>
                                      <p:cBhvr>
                                        <p:cTn dur="1" fill="hold">
                                          <p:stCondLst>
                                            <p:cond delay="0"/>
                                          </p:stCondLst>
                                        </p:cTn>
                                        <p:tgtEl>
                                          <p:spTgt spid="756"/>
                                        </p:tgtEl>
                                        <p:attrNameLst>
                                          <p:attrName>style.visibility</p:attrName>
                                        </p:attrNameLst>
                                      </p:cBhvr>
                                      <p:to>
                                        <p:strVal val="visible"/>
                                      </p:to>
                                    </p:set>
                                    <p:animEffect filter="fade" transition="in">
                                      <p:cBhvr>
                                        <p:cTn dur="500"/>
                                        <p:tgtEl>
                                          <p:spTgt spid="756"/>
                                        </p:tgtEl>
                                      </p:cBhvr>
                                    </p:animEffect>
                                  </p:childTnLst>
                                </p:cTn>
                              </p:par>
                              <p:par>
                                <p:cTn fill="hold" nodeType="withEffect" presetClass="entr" presetID="10" presetSubtype="0">
                                  <p:stCondLst>
                                    <p:cond delay="0"/>
                                  </p:stCondLst>
                                  <p:childTnLst>
                                    <p:set>
                                      <p:cBhvr>
                                        <p:cTn dur="1" fill="hold">
                                          <p:stCondLst>
                                            <p:cond delay="0"/>
                                          </p:stCondLst>
                                        </p:cTn>
                                        <p:tgtEl>
                                          <p:spTgt spid="757"/>
                                        </p:tgtEl>
                                        <p:attrNameLst>
                                          <p:attrName>style.visibility</p:attrName>
                                        </p:attrNameLst>
                                      </p:cBhvr>
                                      <p:to>
                                        <p:strVal val="visible"/>
                                      </p:to>
                                    </p:set>
                                    <p:animEffect filter="fade" transition="in">
                                      <p:cBhvr>
                                        <p:cTn dur="500"/>
                                        <p:tgtEl>
                                          <p:spTgt spid="75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58"/>
                                        </p:tgtEl>
                                        <p:attrNameLst>
                                          <p:attrName>style.visibility</p:attrName>
                                        </p:attrNameLst>
                                      </p:cBhvr>
                                      <p:to>
                                        <p:strVal val="visible"/>
                                      </p:to>
                                    </p:set>
                                    <p:animEffect filter="fade" transition="in">
                                      <p:cBhvr>
                                        <p:cTn dur="500"/>
                                        <p:tgtEl>
                                          <p:spTgt spid="758"/>
                                        </p:tgtEl>
                                      </p:cBhvr>
                                    </p:animEffect>
                                  </p:childTnLst>
                                </p:cTn>
                              </p:par>
                              <p:par>
                                <p:cTn fill="hold" nodeType="withEffect" presetClass="entr" presetID="10" presetSubtype="0">
                                  <p:stCondLst>
                                    <p:cond delay="0"/>
                                  </p:stCondLst>
                                  <p:childTnLst>
                                    <p:set>
                                      <p:cBhvr>
                                        <p:cTn dur="1" fill="hold">
                                          <p:stCondLst>
                                            <p:cond delay="0"/>
                                          </p:stCondLst>
                                        </p:cTn>
                                        <p:tgtEl>
                                          <p:spTgt spid="750"/>
                                        </p:tgtEl>
                                        <p:attrNameLst>
                                          <p:attrName>style.visibility</p:attrName>
                                        </p:attrNameLst>
                                      </p:cBhvr>
                                      <p:to>
                                        <p:strVal val="visible"/>
                                      </p:to>
                                    </p:set>
                                    <p:animEffect filter="fade" transition="in">
                                      <p:cBhvr>
                                        <p:cTn dur="500"/>
                                        <p:tgtEl>
                                          <p:spTgt spid="750"/>
                                        </p:tgtEl>
                                      </p:cBhvr>
                                    </p:animEffect>
                                  </p:childTnLst>
                                </p:cTn>
                              </p:par>
                              <p:par>
                                <p:cTn fill="hold" nodeType="withEffect" presetClass="entr" presetID="10" presetSubtype="0">
                                  <p:stCondLst>
                                    <p:cond delay="0"/>
                                  </p:stCondLst>
                                  <p:childTnLst>
                                    <p:set>
                                      <p:cBhvr>
                                        <p:cTn dur="1" fill="hold">
                                          <p:stCondLst>
                                            <p:cond delay="0"/>
                                          </p:stCondLst>
                                        </p:cTn>
                                        <p:tgtEl>
                                          <p:spTgt spid="748"/>
                                        </p:tgtEl>
                                        <p:attrNameLst>
                                          <p:attrName>style.visibility</p:attrName>
                                        </p:attrNameLst>
                                      </p:cBhvr>
                                      <p:to>
                                        <p:strVal val="visible"/>
                                      </p:to>
                                    </p:set>
                                    <p:animEffect filter="fade" transition="in">
                                      <p:cBhvr>
                                        <p:cTn dur="500"/>
                                        <p:tgtEl>
                                          <p:spTgt spid="748"/>
                                        </p:tgtEl>
                                      </p:cBhvr>
                                    </p:animEffect>
                                  </p:childTnLst>
                                </p:cTn>
                              </p:par>
                              <p:par>
                                <p:cTn fill="hold" nodeType="withEffect" presetClass="entr" presetID="10" presetSubtype="0">
                                  <p:stCondLst>
                                    <p:cond delay="0"/>
                                  </p:stCondLst>
                                  <p:childTnLst>
                                    <p:set>
                                      <p:cBhvr>
                                        <p:cTn dur="1" fill="hold">
                                          <p:stCondLst>
                                            <p:cond delay="0"/>
                                          </p:stCondLst>
                                        </p:cTn>
                                        <p:tgtEl>
                                          <p:spTgt spid="759"/>
                                        </p:tgtEl>
                                        <p:attrNameLst>
                                          <p:attrName>style.visibility</p:attrName>
                                        </p:attrNameLst>
                                      </p:cBhvr>
                                      <p:to>
                                        <p:strVal val="visible"/>
                                      </p:to>
                                    </p:set>
                                    <p:animEffect filter="fade" transition="in">
                                      <p:cBhvr>
                                        <p:cTn dur="500"/>
                                        <p:tgtEl>
                                          <p:spTgt spid="759"/>
                                        </p:tgtEl>
                                      </p:cBhvr>
                                    </p:animEffect>
                                  </p:childTnLst>
                                </p:cTn>
                              </p:par>
                              <p:par>
                                <p:cTn fill="hold" nodeType="withEffect" presetClass="entr" presetID="10" presetSubtype="0">
                                  <p:stCondLst>
                                    <p:cond delay="0"/>
                                  </p:stCondLst>
                                  <p:childTnLst>
                                    <p:set>
                                      <p:cBhvr>
                                        <p:cTn dur="1" fill="hold">
                                          <p:stCondLst>
                                            <p:cond delay="0"/>
                                          </p:stCondLst>
                                        </p:cTn>
                                        <p:tgtEl>
                                          <p:spTgt spid="749"/>
                                        </p:tgtEl>
                                        <p:attrNameLst>
                                          <p:attrName>style.visibility</p:attrName>
                                        </p:attrNameLst>
                                      </p:cBhvr>
                                      <p:to>
                                        <p:strVal val="visible"/>
                                      </p:to>
                                    </p:set>
                                    <p:animEffect filter="fade" transition="in">
                                      <p:cBhvr>
                                        <p:cTn dur="500"/>
                                        <p:tgtEl>
                                          <p:spTgt spid="7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5" name="Shape 765"/>
        <p:cNvGrpSpPr/>
        <p:nvPr/>
      </p:nvGrpSpPr>
      <p:grpSpPr>
        <a:xfrm>
          <a:off x="0" y="0"/>
          <a:ext cx="0" cy="0"/>
          <a:chOff x="0" y="0"/>
          <a:chExt cx="0" cy="0"/>
        </a:xfrm>
      </p:grpSpPr>
      <p:sp>
        <p:nvSpPr>
          <p:cNvPr id="766" name="Google Shape;766;p18"/>
          <p:cNvSpPr/>
          <p:nvPr/>
        </p:nvSpPr>
        <p:spPr>
          <a:xfrm flipH="1" rot="10800000">
            <a:off x="5" y="0"/>
            <a:ext cx="1352275" cy="1116550"/>
          </a:xfrm>
          <a:custGeom>
            <a:rect b="b" l="l" r="r" t="t"/>
            <a:pathLst>
              <a:path extrusionOk="0" h="44662" w="54091">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67" name="Google Shape;767;p18"/>
          <p:cNvSpPr/>
          <p:nvPr/>
        </p:nvSpPr>
        <p:spPr>
          <a:xfrm rot="10800000">
            <a:off x="7807893" y="-18275"/>
            <a:ext cx="1352275" cy="1116550"/>
          </a:xfrm>
          <a:custGeom>
            <a:rect b="b" l="l" r="r" t="t"/>
            <a:pathLst>
              <a:path extrusionOk="0" h="44662" w="54091">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68" name="Google Shape;768;p18"/>
          <p:cNvGrpSpPr/>
          <p:nvPr/>
        </p:nvGrpSpPr>
        <p:grpSpPr>
          <a:xfrm rot="-3341845">
            <a:off x="-894911" y="560921"/>
            <a:ext cx="2138840" cy="747427"/>
            <a:chOff x="8739175" y="-86375"/>
            <a:chExt cx="1704100" cy="531825"/>
          </a:xfrm>
        </p:grpSpPr>
        <p:sp>
          <p:nvSpPr>
            <p:cNvPr id="769" name="Google Shape;769;p18"/>
            <p:cNvSpPr/>
            <p:nvPr/>
          </p:nvSpPr>
          <p:spPr>
            <a:xfrm>
              <a:off x="8739175" y="-86375"/>
              <a:ext cx="1564500" cy="335375"/>
            </a:xfrm>
            <a:custGeom>
              <a:rect b="b" l="l" r="r" t="t"/>
              <a:pathLst>
                <a:path extrusionOk="0" h="13415" w="6258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0" name="Google Shape;770;p18"/>
            <p:cNvSpPr/>
            <p:nvPr/>
          </p:nvSpPr>
          <p:spPr>
            <a:xfrm>
              <a:off x="10186675" y="106200"/>
              <a:ext cx="256600" cy="339250"/>
            </a:xfrm>
            <a:custGeom>
              <a:rect b="b" l="l" r="r" t="t"/>
              <a:pathLst>
                <a:path extrusionOk="0" h="13570" w="10264">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1" name="Google Shape;771;p18"/>
            <p:cNvSpPr/>
            <p:nvPr/>
          </p:nvSpPr>
          <p:spPr>
            <a:xfrm>
              <a:off x="10211375" y="157275"/>
              <a:ext cx="226575" cy="241225"/>
            </a:xfrm>
            <a:custGeom>
              <a:rect b="b" l="l" r="r" t="t"/>
              <a:pathLst>
                <a:path extrusionOk="0" h="9649" w="9063">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2" name="Google Shape;772;p18"/>
            <p:cNvSpPr/>
            <p:nvPr/>
          </p:nvSpPr>
          <p:spPr>
            <a:xfrm>
              <a:off x="10217925" y="178075"/>
              <a:ext cx="123550" cy="26875"/>
            </a:xfrm>
            <a:custGeom>
              <a:rect b="b" l="l" r="r" t="t"/>
              <a:pathLst>
                <a:path extrusionOk="0" h="1075" w="4942">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73" name="Google Shape;773;p18"/>
          <p:cNvSpPr/>
          <p:nvPr/>
        </p:nvSpPr>
        <p:spPr>
          <a:xfrm flipH="1" rot="-2345280">
            <a:off x="7445370" y="4687767"/>
            <a:ext cx="2443186" cy="648718"/>
          </a:xfrm>
          <a:custGeom>
            <a:rect b="b" l="l" r="r" t="t"/>
            <a:pathLst>
              <a:path extrusionOk="0" h="17104" w="64414">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74" name="Google Shape;774;p18"/>
          <p:cNvSpPr txBox="1"/>
          <p:nvPr/>
        </p:nvSpPr>
        <p:spPr>
          <a:xfrm>
            <a:off x="-512592" y="30258"/>
            <a:ext cx="10169183" cy="1019489"/>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786992"/>
              </a:buClr>
              <a:buSzPts val="4500"/>
              <a:buFont typeface="Bowlby One SC"/>
              <a:buNone/>
            </a:pPr>
            <a:r>
              <a:rPr b="0" i="0" lang="en-US" sz="2800" u="none" cap="none" strike="noStrike">
                <a:solidFill>
                  <a:srgbClr val="002060"/>
                </a:solidFill>
                <a:latin typeface="Arial"/>
                <a:ea typeface="Arial"/>
                <a:cs typeface="Arial"/>
                <a:sym typeface="Arial"/>
              </a:rPr>
              <a:t>III. NHÓM CHỨC TRONG PHÂN TỬ HỢP CHẤT HỮU CƠ</a:t>
            </a:r>
            <a:endParaRPr/>
          </a:p>
        </p:txBody>
      </p:sp>
      <p:sp>
        <p:nvSpPr>
          <p:cNvPr id="775" name="Google Shape;775;p18"/>
          <p:cNvSpPr/>
          <p:nvPr/>
        </p:nvSpPr>
        <p:spPr>
          <a:xfrm>
            <a:off x="1767520" y="589440"/>
            <a:ext cx="6685337" cy="404581"/>
          </a:xfrm>
          <a:prstGeom prst="roundRect">
            <a:avLst>
              <a:gd fmla="val 50000" name="adj"/>
            </a:avLst>
          </a:prstGeom>
          <a:solidFill>
            <a:srgbClr val="FFC000"/>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1. Khái niệm</a:t>
            </a:r>
            <a:endParaRPr b="0" i="0" sz="2400" u="none" cap="none" strike="noStrike">
              <a:solidFill>
                <a:srgbClr val="002060"/>
              </a:solidFill>
              <a:latin typeface="Arial"/>
              <a:ea typeface="Arial"/>
              <a:cs typeface="Arial"/>
              <a:sym typeface="Arial"/>
            </a:endParaRPr>
          </a:p>
        </p:txBody>
      </p:sp>
      <p:sp>
        <p:nvSpPr>
          <p:cNvPr id="776" name="Google Shape;776;p18"/>
          <p:cNvSpPr txBox="1"/>
          <p:nvPr/>
        </p:nvSpPr>
        <p:spPr>
          <a:xfrm>
            <a:off x="110184" y="3639977"/>
            <a:ext cx="11382232"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=&gt; Nhóm chức là nguyên tử hoặc nhóm nguyên tử trong phân </a:t>
            </a:r>
            <a:endParaRPr/>
          </a:p>
          <a:p>
            <a:pPr indent="0" lvl="0" marL="0" marR="0" rtl="0" algn="l">
              <a:lnSpc>
                <a:spcPct val="10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tử gây ra những tính chất hóa học đặc trưng của hợp chất </a:t>
            </a:r>
            <a:endParaRPr/>
          </a:p>
          <a:p>
            <a:pPr indent="0" lvl="0" marL="0" marR="0" rtl="0" algn="l">
              <a:lnSpc>
                <a:spcPct val="10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hữu cơ</a:t>
            </a:r>
            <a:endParaRPr b="0" i="0" sz="2800" u="none" cap="none" strike="noStrike">
              <a:solidFill>
                <a:srgbClr val="000000"/>
              </a:solidFill>
              <a:latin typeface="Times New Roman"/>
              <a:ea typeface="Times New Roman"/>
              <a:cs typeface="Times New Roman"/>
              <a:sym typeface="Times New Roman"/>
            </a:endParaRPr>
          </a:p>
        </p:txBody>
      </p:sp>
      <p:sp>
        <p:nvSpPr>
          <p:cNvPr id="777" name="Google Shape;777;p18"/>
          <p:cNvSpPr/>
          <p:nvPr/>
        </p:nvSpPr>
        <p:spPr>
          <a:xfrm>
            <a:off x="170075" y="1119205"/>
            <a:ext cx="8847177" cy="181588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Ví dụ 3: Cho các chất hữu cơ sau: C</a:t>
            </a:r>
            <a:r>
              <a:rPr b="0" baseline="-25000" i="0" lang="en-US" sz="2800" u="none" cap="none" strike="noStrike">
                <a:solidFill>
                  <a:srgbClr val="000000"/>
                </a:solidFill>
                <a:latin typeface="Arial"/>
                <a:ea typeface="Arial"/>
                <a:cs typeface="Arial"/>
                <a:sym typeface="Arial"/>
              </a:rPr>
              <a:t>2</a:t>
            </a:r>
            <a:r>
              <a:rPr b="0" i="0" lang="en-US" sz="2800" u="none" cap="none" strike="noStrike">
                <a:solidFill>
                  <a:srgbClr val="000000"/>
                </a:solidFill>
                <a:latin typeface="Arial"/>
                <a:ea typeface="Arial"/>
                <a:cs typeface="Arial"/>
                <a:sym typeface="Arial"/>
              </a:rPr>
              <a:t>H</a:t>
            </a:r>
            <a:r>
              <a:rPr b="0" baseline="-25000" i="0" lang="en-US" sz="2800" u="none" cap="none" strike="noStrike">
                <a:solidFill>
                  <a:srgbClr val="000000"/>
                </a:solidFill>
                <a:latin typeface="Arial"/>
                <a:ea typeface="Arial"/>
                <a:cs typeface="Arial"/>
                <a:sym typeface="Arial"/>
              </a:rPr>
              <a:t>5 </a:t>
            </a:r>
            <a:r>
              <a:rPr b="0" i="0" lang="en-US" sz="2800" u="none" cap="none" strike="noStrike">
                <a:solidFill>
                  <a:srgbClr val="FF0000"/>
                </a:solidFill>
                <a:latin typeface="Arial"/>
                <a:ea typeface="Arial"/>
                <a:cs typeface="Arial"/>
                <a:sym typeface="Arial"/>
              </a:rPr>
              <a:t>- O- </a:t>
            </a:r>
            <a:r>
              <a:rPr b="0" i="0" lang="en-US" sz="2800" u="none" cap="none" strike="noStrike">
                <a:solidFill>
                  <a:srgbClr val="000000"/>
                </a:solidFill>
                <a:latin typeface="Arial"/>
                <a:ea typeface="Arial"/>
                <a:cs typeface="Arial"/>
                <a:sym typeface="Arial"/>
              </a:rPr>
              <a:t>C</a:t>
            </a:r>
            <a:r>
              <a:rPr b="0" baseline="-25000" i="0" lang="en-US" sz="2800" u="none" cap="none" strike="noStrike">
                <a:solidFill>
                  <a:srgbClr val="000000"/>
                </a:solidFill>
                <a:latin typeface="Arial"/>
                <a:ea typeface="Arial"/>
                <a:cs typeface="Arial"/>
                <a:sym typeface="Arial"/>
              </a:rPr>
              <a:t>2</a:t>
            </a:r>
            <a:r>
              <a:rPr b="0" i="0" lang="en-US" sz="2800" u="none" cap="none" strike="noStrike">
                <a:solidFill>
                  <a:srgbClr val="000000"/>
                </a:solidFill>
                <a:latin typeface="Arial"/>
                <a:ea typeface="Arial"/>
                <a:cs typeface="Arial"/>
                <a:sym typeface="Arial"/>
              </a:rPr>
              <a:t>H</a:t>
            </a:r>
            <a:r>
              <a:rPr b="0" baseline="-25000" i="0" lang="en-US" sz="2800" u="none" cap="none" strike="noStrike">
                <a:solidFill>
                  <a:srgbClr val="000000"/>
                </a:solidFill>
                <a:latin typeface="Arial"/>
                <a:ea typeface="Arial"/>
                <a:cs typeface="Arial"/>
                <a:sym typeface="Arial"/>
              </a:rPr>
              <a:t>5</a:t>
            </a:r>
            <a:r>
              <a:rPr b="0" i="0" lang="en-US" sz="2800" u="none" cap="none" strike="noStrike">
                <a:solidFill>
                  <a:srgbClr val="000000"/>
                </a:solidFill>
                <a:latin typeface="Arial"/>
                <a:ea typeface="Arial"/>
                <a:cs typeface="Arial"/>
                <a:sym typeface="Arial"/>
              </a:rPr>
              <a:t> (1),</a:t>
            </a:r>
            <a:endParaRPr/>
          </a:p>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 C</a:t>
            </a:r>
            <a:r>
              <a:rPr b="0" baseline="-25000" i="0" lang="en-US" sz="2800" u="none" cap="none" strike="noStrike">
                <a:solidFill>
                  <a:srgbClr val="000000"/>
                </a:solidFill>
                <a:latin typeface="Arial"/>
                <a:ea typeface="Arial"/>
                <a:cs typeface="Arial"/>
                <a:sym typeface="Arial"/>
              </a:rPr>
              <a:t>6</a:t>
            </a:r>
            <a:r>
              <a:rPr b="0" i="0" lang="en-US" sz="2800" u="none" cap="none" strike="noStrike">
                <a:solidFill>
                  <a:srgbClr val="000000"/>
                </a:solidFill>
                <a:latin typeface="Arial"/>
                <a:ea typeface="Arial"/>
                <a:cs typeface="Arial"/>
                <a:sym typeface="Arial"/>
              </a:rPr>
              <a:t>H</a:t>
            </a:r>
            <a:r>
              <a:rPr b="0" baseline="-25000" i="0" lang="en-US" sz="2800" u="none" cap="none" strike="noStrike">
                <a:solidFill>
                  <a:srgbClr val="000000"/>
                </a:solidFill>
                <a:latin typeface="Arial"/>
                <a:ea typeface="Arial"/>
                <a:cs typeface="Arial"/>
                <a:sym typeface="Arial"/>
              </a:rPr>
              <a:t>5</a:t>
            </a:r>
            <a:r>
              <a:rPr b="0" i="0" lang="en-US" sz="2800" u="none" cap="none" strike="noStrike">
                <a:solidFill>
                  <a:srgbClr val="FF0000"/>
                </a:solidFill>
                <a:latin typeface="Arial"/>
                <a:ea typeface="Arial"/>
                <a:cs typeface="Arial"/>
                <a:sym typeface="Arial"/>
              </a:rPr>
              <a:t>-NH</a:t>
            </a:r>
            <a:r>
              <a:rPr b="0" baseline="-25000" i="0" lang="en-US" sz="2800" u="none" cap="none" strike="noStrike">
                <a:solidFill>
                  <a:srgbClr val="FF0000"/>
                </a:solidFill>
                <a:latin typeface="Arial"/>
                <a:ea typeface="Arial"/>
                <a:cs typeface="Arial"/>
                <a:sym typeface="Arial"/>
              </a:rPr>
              <a:t>2</a:t>
            </a:r>
            <a:r>
              <a:rPr b="0" i="0" lang="en-US" sz="2800" u="none" cap="none" strike="noStrike">
                <a:solidFill>
                  <a:srgbClr val="000000"/>
                </a:solidFill>
                <a:latin typeface="Arial"/>
                <a:ea typeface="Arial"/>
                <a:cs typeface="Arial"/>
                <a:sym typeface="Arial"/>
              </a:rPr>
              <a:t> (2), C</a:t>
            </a:r>
            <a:r>
              <a:rPr b="0" baseline="-25000" i="0" lang="en-US" sz="2800" u="none" cap="none" strike="noStrike">
                <a:solidFill>
                  <a:srgbClr val="000000"/>
                </a:solidFill>
                <a:latin typeface="Arial"/>
                <a:ea typeface="Arial"/>
                <a:cs typeface="Arial"/>
                <a:sym typeface="Arial"/>
              </a:rPr>
              <a:t>2</a:t>
            </a:r>
            <a:r>
              <a:rPr b="0" i="0" lang="en-US" sz="2800" u="none" cap="none" strike="noStrike">
                <a:solidFill>
                  <a:srgbClr val="000000"/>
                </a:solidFill>
                <a:latin typeface="Arial"/>
                <a:ea typeface="Arial"/>
                <a:cs typeface="Arial"/>
                <a:sym typeface="Arial"/>
              </a:rPr>
              <a:t>H</a:t>
            </a:r>
            <a:r>
              <a:rPr b="0" baseline="-25000" i="0" lang="en-US" sz="2800" u="none" cap="none" strike="noStrike">
                <a:solidFill>
                  <a:srgbClr val="000000"/>
                </a:solidFill>
                <a:latin typeface="Arial"/>
                <a:ea typeface="Arial"/>
                <a:cs typeface="Arial"/>
                <a:sym typeface="Arial"/>
              </a:rPr>
              <a:t>5</a:t>
            </a:r>
            <a:r>
              <a:rPr b="0" i="0" lang="en-US" sz="2800" u="none" cap="none" strike="noStrike">
                <a:solidFill>
                  <a:srgbClr val="FF0000"/>
                </a:solidFill>
                <a:latin typeface="Arial"/>
                <a:ea typeface="Arial"/>
                <a:cs typeface="Arial"/>
                <a:sym typeface="Arial"/>
              </a:rPr>
              <a:t>- CHO </a:t>
            </a:r>
            <a:r>
              <a:rPr b="0" i="0" lang="en-US" sz="2800" u="none" cap="none" strike="noStrike">
                <a:solidFill>
                  <a:srgbClr val="000000"/>
                </a:solidFill>
                <a:latin typeface="Arial"/>
                <a:ea typeface="Arial"/>
                <a:cs typeface="Arial"/>
                <a:sym typeface="Arial"/>
              </a:rPr>
              <a:t>(3), C</a:t>
            </a:r>
            <a:r>
              <a:rPr b="0" baseline="-25000" i="0" lang="en-US" sz="2800" u="none" cap="none" strike="noStrike">
                <a:solidFill>
                  <a:srgbClr val="000000"/>
                </a:solidFill>
                <a:latin typeface="Arial"/>
                <a:ea typeface="Arial"/>
                <a:cs typeface="Arial"/>
                <a:sym typeface="Arial"/>
              </a:rPr>
              <a:t>2</a:t>
            </a:r>
            <a:r>
              <a:rPr b="0" i="0" lang="en-US" sz="2800" u="none" cap="none" strike="noStrike">
                <a:solidFill>
                  <a:srgbClr val="000000"/>
                </a:solidFill>
                <a:latin typeface="Arial"/>
                <a:ea typeface="Arial"/>
                <a:cs typeface="Arial"/>
                <a:sym typeface="Arial"/>
              </a:rPr>
              <a:t>H</a:t>
            </a:r>
            <a:r>
              <a:rPr b="0" baseline="-25000" i="0" lang="en-US" sz="2800" u="none" cap="none" strike="noStrike">
                <a:solidFill>
                  <a:srgbClr val="000000"/>
                </a:solidFill>
                <a:latin typeface="Arial"/>
                <a:ea typeface="Arial"/>
                <a:cs typeface="Arial"/>
                <a:sym typeface="Arial"/>
              </a:rPr>
              <a:t>5</a:t>
            </a:r>
            <a:r>
              <a:rPr b="0" i="0" lang="en-US" sz="2800" u="none" cap="none" strike="noStrike">
                <a:solidFill>
                  <a:srgbClr val="FF0000"/>
                </a:solidFill>
                <a:latin typeface="Arial"/>
                <a:ea typeface="Arial"/>
                <a:cs typeface="Arial"/>
                <a:sym typeface="Arial"/>
              </a:rPr>
              <a:t>- COOH </a:t>
            </a:r>
            <a:r>
              <a:rPr b="0" i="0" lang="en-US" sz="2800" u="none" cap="none" strike="noStrike">
                <a:solidFill>
                  <a:srgbClr val="000000"/>
                </a:solidFill>
                <a:latin typeface="Arial"/>
                <a:ea typeface="Arial"/>
                <a:cs typeface="Arial"/>
                <a:sym typeface="Arial"/>
              </a:rPr>
              <a:t>(4), </a:t>
            </a:r>
            <a:endParaRPr/>
          </a:p>
          <a:p>
            <a:pPr indent="0" lvl="0" marL="0" marR="0" rtl="0" algn="l">
              <a:lnSpc>
                <a:spcPct val="100000"/>
              </a:lnSpc>
              <a:spcBef>
                <a:spcPts val="0"/>
              </a:spcBef>
              <a:spcAft>
                <a:spcPts val="0"/>
              </a:spcAft>
              <a:buNone/>
            </a:pPr>
            <a:r>
              <a:rPr b="0" i="0" lang="en-US" sz="2800" u="none" cap="none" strike="noStrike">
                <a:solidFill>
                  <a:srgbClr val="000000"/>
                </a:solidFill>
                <a:latin typeface="Arial"/>
                <a:ea typeface="Arial"/>
                <a:cs typeface="Arial"/>
                <a:sym typeface="Arial"/>
              </a:rPr>
              <a:t>CH</a:t>
            </a:r>
            <a:r>
              <a:rPr b="0" baseline="-25000" i="0" lang="en-US" sz="2800" u="none" cap="none" strike="noStrike">
                <a:solidFill>
                  <a:srgbClr val="000000"/>
                </a:solidFill>
                <a:latin typeface="Arial"/>
                <a:ea typeface="Arial"/>
                <a:cs typeface="Arial"/>
                <a:sym typeface="Arial"/>
              </a:rPr>
              <a:t>3</a:t>
            </a:r>
            <a:r>
              <a:rPr b="0" i="0" lang="en-US" sz="2800" u="none" cap="none" strike="noStrike">
                <a:solidFill>
                  <a:srgbClr val="FF0000"/>
                </a:solidFill>
                <a:latin typeface="Arial"/>
                <a:ea typeface="Arial"/>
                <a:cs typeface="Arial"/>
                <a:sym typeface="Arial"/>
              </a:rPr>
              <a:t>- CO- </a:t>
            </a:r>
            <a:r>
              <a:rPr b="0" i="0" lang="en-US" sz="2800" u="none" cap="none" strike="noStrike">
                <a:solidFill>
                  <a:srgbClr val="000000"/>
                </a:solidFill>
                <a:latin typeface="Arial"/>
                <a:ea typeface="Arial"/>
                <a:cs typeface="Arial"/>
                <a:sym typeface="Arial"/>
              </a:rPr>
              <a:t>CH</a:t>
            </a:r>
            <a:r>
              <a:rPr b="0" baseline="-25000" i="0" lang="en-US" sz="2800" u="none" cap="none" strike="noStrike">
                <a:solidFill>
                  <a:srgbClr val="000000"/>
                </a:solidFill>
                <a:latin typeface="Arial"/>
                <a:ea typeface="Arial"/>
                <a:cs typeface="Arial"/>
                <a:sym typeface="Arial"/>
              </a:rPr>
              <a:t>2</a:t>
            </a:r>
            <a:r>
              <a:rPr b="0" i="0" lang="en-US" sz="2800" u="none" cap="none" strike="noStrike">
                <a:solidFill>
                  <a:srgbClr val="000000"/>
                </a:solidFill>
                <a:latin typeface="Arial"/>
                <a:ea typeface="Arial"/>
                <a:cs typeface="Arial"/>
                <a:sym typeface="Arial"/>
              </a:rPr>
              <a:t>- CH</a:t>
            </a:r>
            <a:r>
              <a:rPr b="0" baseline="-25000" i="0" lang="en-US" sz="2800" u="none" cap="none" strike="noStrike">
                <a:solidFill>
                  <a:srgbClr val="000000"/>
                </a:solidFill>
                <a:latin typeface="Arial"/>
                <a:ea typeface="Arial"/>
                <a:cs typeface="Arial"/>
                <a:sym typeface="Arial"/>
              </a:rPr>
              <a:t>3</a:t>
            </a:r>
            <a:r>
              <a:rPr b="0" i="0" lang="en-US" sz="2800" u="none" cap="none" strike="noStrike">
                <a:solidFill>
                  <a:srgbClr val="000000"/>
                </a:solidFill>
                <a:latin typeface="Arial"/>
                <a:ea typeface="Arial"/>
                <a:cs typeface="Arial"/>
                <a:sym typeface="Arial"/>
              </a:rPr>
              <a:t> (5), CH</a:t>
            </a:r>
            <a:r>
              <a:rPr b="0" baseline="-25000" i="0" lang="en-US" sz="2800" u="none" cap="none" strike="noStrike">
                <a:solidFill>
                  <a:srgbClr val="000000"/>
                </a:solidFill>
                <a:latin typeface="Arial"/>
                <a:ea typeface="Arial"/>
                <a:cs typeface="Arial"/>
                <a:sym typeface="Arial"/>
              </a:rPr>
              <a:t>3</a:t>
            </a:r>
            <a:r>
              <a:rPr b="0" i="0" lang="en-US" sz="2800" u="none" cap="none" strike="noStrike">
                <a:solidFill>
                  <a:srgbClr val="FF0000"/>
                </a:solidFill>
                <a:latin typeface="Arial"/>
                <a:ea typeface="Arial"/>
                <a:cs typeface="Arial"/>
                <a:sym typeface="Arial"/>
              </a:rPr>
              <a:t>- OH </a:t>
            </a:r>
            <a:r>
              <a:rPr b="0" i="0" lang="en-US" sz="2800" u="none" cap="none" strike="noStrike">
                <a:solidFill>
                  <a:srgbClr val="000000"/>
                </a:solidFill>
                <a:latin typeface="Arial"/>
                <a:ea typeface="Arial"/>
                <a:cs typeface="Arial"/>
                <a:sym typeface="Arial"/>
              </a:rPr>
              <a:t>(6), CH</a:t>
            </a:r>
            <a:r>
              <a:rPr b="0" baseline="-25000" i="0" lang="en-US" sz="2800" u="none" cap="none" strike="noStrike">
                <a:solidFill>
                  <a:srgbClr val="000000"/>
                </a:solidFill>
                <a:latin typeface="Arial"/>
                <a:ea typeface="Arial"/>
                <a:cs typeface="Arial"/>
                <a:sym typeface="Arial"/>
              </a:rPr>
              <a:t>3</a:t>
            </a:r>
            <a:r>
              <a:rPr b="0" i="0" lang="en-US" sz="2800" u="none" cap="none" strike="noStrike">
                <a:solidFill>
                  <a:srgbClr val="FF0000"/>
                </a:solidFill>
                <a:latin typeface="Arial"/>
                <a:ea typeface="Arial"/>
                <a:cs typeface="Arial"/>
                <a:sym typeface="Arial"/>
              </a:rPr>
              <a:t>COO</a:t>
            </a:r>
            <a:r>
              <a:rPr b="0" i="0" lang="en-US" sz="2800" u="none" cap="none" strike="noStrike">
                <a:solidFill>
                  <a:srgbClr val="000000"/>
                </a:solidFill>
                <a:latin typeface="Arial"/>
                <a:ea typeface="Arial"/>
                <a:cs typeface="Arial"/>
                <a:sym typeface="Arial"/>
              </a:rPr>
              <a:t>C</a:t>
            </a:r>
            <a:r>
              <a:rPr b="0" baseline="-25000" i="0" lang="en-US" sz="2800" u="none" cap="none" strike="noStrike">
                <a:solidFill>
                  <a:srgbClr val="000000"/>
                </a:solidFill>
                <a:latin typeface="Arial"/>
                <a:ea typeface="Arial"/>
                <a:cs typeface="Arial"/>
                <a:sym typeface="Arial"/>
              </a:rPr>
              <a:t>2</a:t>
            </a:r>
            <a:r>
              <a:rPr b="0" i="0" lang="en-US" sz="2800" u="none" cap="none" strike="noStrike">
                <a:solidFill>
                  <a:srgbClr val="000000"/>
                </a:solidFill>
                <a:latin typeface="Arial"/>
                <a:ea typeface="Arial"/>
                <a:cs typeface="Arial"/>
                <a:sym typeface="Arial"/>
              </a:rPr>
              <a:t>H</a:t>
            </a:r>
            <a:r>
              <a:rPr b="0" baseline="-25000" i="0" lang="en-US" sz="2800" u="none" cap="none" strike="noStrike">
                <a:solidFill>
                  <a:srgbClr val="000000"/>
                </a:solidFill>
                <a:latin typeface="Arial"/>
                <a:ea typeface="Arial"/>
                <a:cs typeface="Arial"/>
                <a:sym typeface="Arial"/>
              </a:rPr>
              <a:t>5</a:t>
            </a:r>
            <a:r>
              <a:rPr b="0" i="0" lang="en-US" sz="2800" u="none" cap="none" strike="noStrike">
                <a:solidFill>
                  <a:srgbClr val="000000"/>
                </a:solidFill>
                <a:latin typeface="Arial"/>
                <a:ea typeface="Arial"/>
                <a:cs typeface="Arial"/>
                <a:sym typeface="Arial"/>
              </a:rPr>
              <a:t> (7)</a:t>
            </a:r>
            <a:endParaRPr/>
          </a:p>
        </p:txBody>
      </p:sp>
      <p:pic>
        <p:nvPicPr>
          <p:cNvPr id="778" name="Google Shape;778;p18"/>
          <p:cNvPicPr preferRelativeResize="0"/>
          <p:nvPr/>
        </p:nvPicPr>
        <p:blipFill rotWithShape="1">
          <a:blip r:embed="rId3">
            <a:alphaModFix/>
          </a:blip>
          <a:srcRect b="0" l="0" r="0" t="0"/>
          <a:stretch/>
        </p:blipFill>
        <p:spPr>
          <a:xfrm>
            <a:off x="4318504" y="832400"/>
            <a:ext cx="4635374" cy="347870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7"/>
                                        </p:tgtEl>
                                        <p:attrNameLst>
                                          <p:attrName>style.visibility</p:attrName>
                                        </p:attrNameLst>
                                      </p:cBhvr>
                                      <p:to>
                                        <p:strVal val="visible"/>
                                      </p:to>
                                    </p:set>
                                    <p:animEffect filter="fade" transition="in">
                                      <p:cBhvr>
                                        <p:cTn dur="500"/>
                                        <p:tgtEl>
                                          <p:spTgt spid="77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77"/>
                                        </p:tgtEl>
                                      </p:cBhvr>
                                    </p:animEffect>
                                    <p:set>
                                      <p:cBhvr>
                                        <p:cTn dur="1" fill="hold">
                                          <p:stCondLst>
                                            <p:cond delay="500"/>
                                          </p:stCondLst>
                                        </p:cTn>
                                        <p:tgtEl>
                                          <p:spTgt spid="7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8"/>
                                        </p:tgtEl>
                                        <p:attrNameLst>
                                          <p:attrName>style.visibility</p:attrName>
                                        </p:attrNameLst>
                                      </p:cBhvr>
                                      <p:to>
                                        <p:strVal val="visible"/>
                                      </p:to>
                                    </p:set>
                                    <p:animEffect filter="fade" transition="in">
                                      <p:cBhvr>
                                        <p:cTn dur="500"/>
                                        <p:tgtEl>
                                          <p:spTgt spid="77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xit" presetID="10" presetSubtype="0">
                                  <p:stCondLst>
                                    <p:cond delay="0"/>
                                  </p:stCondLst>
                                  <p:childTnLst>
                                    <p:animEffect filter="fade" transition="out">
                                      <p:cBhvr>
                                        <p:cTn dur="500"/>
                                        <p:tgtEl>
                                          <p:spTgt spid="778"/>
                                        </p:tgtEl>
                                      </p:cBhvr>
                                    </p:animEffect>
                                    <p:set>
                                      <p:cBhvr>
                                        <p:cTn dur="1" fill="hold">
                                          <p:stCondLst>
                                            <p:cond delay="500"/>
                                          </p:stCondLst>
                                        </p:cTn>
                                        <p:tgtEl>
                                          <p:spTgt spid="77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6"/>
                                        </p:tgtEl>
                                        <p:attrNameLst>
                                          <p:attrName>style.visibility</p:attrName>
                                        </p:attrNameLst>
                                      </p:cBhvr>
                                      <p:to>
                                        <p:strVal val="visible"/>
                                      </p:to>
                                    </p:set>
                                    <p:animEffect filter="fade" transition="in">
                                      <p:cBhvr>
                                        <p:cTn dur="500"/>
                                        <p:tgtEl>
                                          <p:spTgt spid="77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2" name="Shape 782"/>
        <p:cNvGrpSpPr/>
        <p:nvPr/>
      </p:nvGrpSpPr>
      <p:grpSpPr>
        <a:xfrm>
          <a:off x="0" y="0"/>
          <a:ext cx="0" cy="0"/>
          <a:chOff x="0" y="0"/>
          <a:chExt cx="0" cy="0"/>
        </a:xfrm>
      </p:grpSpPr>
      <p:sp>
        <p:nvSpPr>
          <p:cNvPr id="783" name="Google Shape;783;p19"/>
          <p:cNvSpPr/>
          <p:nvPr/>
        </p:nvSpPr>
        <p:spPr>
          <a:xfrm flipH="1" rot="10800000">
            <a:off x="5" y="0"/>
            <a:ext cx="1352275" cy="1116550"/>
          </a:xfrm>
          <a:custGeom>
            <a:rect b="b" l="l" r="r" t="t"/>
            <a:pathLst>
              <a:path extrusionOk="0" h="44662" w="54091">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4" name="Google Shape;784;p19"/>
          <p:cNvSpPr/>
          <p:nvPr/>
        </p:nvSpPr>
        <p:spPr>
          <a:xfrm rot="10800000">
            <a:off x="7807893" y="-18275"/>
            <a:ext cx="1352275" cy="1116550"/>
          </a:xfrm>
          <a:custGeom>
            <a:rect b="b" l="l" r="r" t="t"/>
            <a:pathLst>
              <a:path extrusionOk="0" h="44662" w="54091">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785" name="Google Shape;785;p19"/>
          <p:cNvGrpSpPr/>
          <p:nvPr/>
        </p:nvGrpSpPr>
        <p:grpSpPr>
          <a:xfrm rot="-3341845">
            <a:off x="-894911" y="560921"/>
            <a:ext cx="2138840" cy="747427"/>
            <a:chOff x="8739175" y="-86375"/>
            <a:chExt cx="1704100" cy="531825"/>
          </a:xfrm>
        </p:grpSpPr>
        <p:sp>
          <p:nvSpPr>
            <p:cNvPr id="786" name="Google Shape;786;p19"/>
            <p:cNvSpPr/>
            <p:nvPr/>
          </p:nvSpPr>
          <p:spPr>
            <a:xfrm>
              <a:off x="8739175" y="-86375"/>
              <a:ext cx="1564500" cy="335375"/>
            </a:xfrm>
            <a:custGeom>
              <a:rect b="b" l="l" r="r" t="t"/>
              <a:pathLst>
                <a:path extrusionOk="0" h="13415" w="6258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7" name="Google Shape;787;p19"/>
            <p:cNvSpPr/>
            <p:nvPr/>
          </p:nvSpPr>
          <p:spPr>
            <a:xfrm>
              <a:off x="10186675" y="106200"/>
              <a:ext cx="256600" cy="339250"/>
            </a:xfrm>
            <a:custGeom>
              <a:rect b="b" l="l" r="r" t="t"/>
              <a:pathLst>
                <a:path extrusionOk="0" h="13570" w="10264">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8" name="Google Shape;788;p19"/>
            <p:cNvSpPr/>
            <p:nvPr/>
          </p:nvSpPr>
          <p:spPr>
            <a:xfrm>
              <a:off x="10211375" y="157275"/>
              <a:ext cx="226575" cy="241225"/>
            </a:xfrm>
            <a:custGeom>
              <a:rect b="b" l="l" r="r" t="t"/>
              <a:pathLst>
                <a:path extrusionOk="0" h="9649" w="9063">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89" name="Google Shape;789;p19"/>
            <p:cNvSpPr/>
            <p:nvPr/>
          </p:nvSpPr>
          <p:spPr>
            <a:xfrm>
              <a:off x="10217925" y="178075"/>
              <a:ext cx="123550" cy="26875"/>
            </a:xfrm>
            <a:custGeom>
              <a:rect b="b" l="l" r="r" t="t"/>
              <a:pathLst>
                <a:path extrusionOk="0" h="1075" w="4942">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790" name="Google Shape;790;p19"/>
          <p:cNvSpPr/>
          <p:nvPr/>
        </p:nvSpPr>
        <p:spPr>
          <a:xfrm flipH="1" rot="-2345280">
            <a:off x="7445370" y="4687767"/>
            <a:ext cx="2443186" cy="648718"/>
          </a:xfrm>
          <a:custGeom>
            <a:rect b="b" l="l" r="r" t="t"/>
            <a:pathLst>
              <a:path extrusionOk="0" h="17104" w="64414">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791" name="Google Shape;791;p19"/>
          <p:cNvSpPr txBox="1"/>
          <p:nvPr/>
        </p:nvSpPr>
        <p:spPr>
          <a:xfrm>
            <a:off x="-512592" y="-42549"/>
            <a:ext cx="10169183" cy="1019489"/>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786992"/>
              </a:buClr>
              <a:buSzPts val="4500"/>
              <a:buFont typeface="Bowlby One SC"/>
              <a:buNone/>
            </a:pPr>
            <a:r>
              <a:rPr b="0" i="0" lang="en-US" sz="2800" u="none" cap="none" strike="noStrike">
                <a:solidFill>
                  <a:srgbClr val="002060"/>
                </a:solidFill>
                <a:latin typeface="Arial"/>
                <a:ea typeface="Arial"/>
                <a:cs typeface="Arial"/>
                <a:sym typeface="Arial"/>
              </a:rPr>
              <a:t>III. NHÓM CHỨC TRONG PHÂN TỬ HỢP CHẤT HỮU CƠ</a:t>
            </a:r>
            <a:endParaRPr/>
          </a:p>
        </p:txBody>
      </p:sp>
      <p:sp>
        <p:nvSpPr>
          <p:cNvPr id="792" name="Google Shape;792;p19"/>
          <p:cNvSpPr/>
          <p:nvPr/>
        </p:nvSpPr>
        <p:spPr>
          <a:xfrm>
            <a:off x="1767520" y="465079"/>
            <a:ext cx="6685337" cy="404581"/>
          </a:xfrm>
          <a:prstGeom prst="roundRect">
            <a:avLst>
              <a:gd fmla="val 50000" name="adj"/>
            </a:avLst>
          </a:prstGeom>
          <a:solidFill>
            <a:srgbClr val="FFC000"/>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2. Một số nhóm chức và phổ hồng ngoại</a:t>
            </a:r>
            <a:endParaRPr b="0" i="0" sz="2400" u="none" cap="none" strike="noStrike">
              <a:solidFill>
                <a:srgbClr val="002060"/>
              </a:solidFill>
              <a:latin typeface="Arial"/>
              <a:ea typeface="Arial"/>
              <a:cs typeface="Arial"/>
              <a:sym typeface="Arial"/>
            </a:endParaRPr>
          </a:p>
        </p:txBody>
      </p:sp>
      <p:graphicFrame>
        <p:nvGraphicFramePr>
          <p:cNvPr id="793" name="Google Shape;793;p19"/>
          <p:cNvGraphicFramePr/>
          <p:nvPr/>
        </p:nvGraphicFramePr>
        <p:xfrm>
          <a:off x="381313" y="956892"/>
          <a:ext cx="3000000" cy="3000000"/>
        </p:xfrm>
        <a:graphic>
          <a:graphicData uri="http://schemas.openxmlformats.org/drawingml/2006/table">
            <a:tbl>
              <a:tblPr>
                <a:noFill/>
                <a:tableStyleId>{B54902AB-9719-4A92-8AA1-75D335130D55}</a:tableStyleId>
              </a:tblPr>
              <a:tblGrid>
                <a:gridCol w="2398100"/>
                <a:gridCol w="2544025"/>
                <a:gridCol w="3576125"/>
              </a:tblGrid>
              <a:tr h="426725">
                <a:tc>
                  <a:txBody>
                    <a:bodyPr/>
                    <a:lstStyle/>
                    <a:p>
                      <a:pPr indent="0" lvl="0" marL="0" marR="0" rtl="0" algn="l">
                        <a:lnSpc>
                          <a:spcPct val="100000"/>
                        </a:lnSpc>
                        <a:spcBef>
                          <a:spcPts val="0"/>
                        </a:spcBef>
                        <a:spcAft>
                          <a:spcPts val="0"/>
                        </a:spcAft>
                        <a:buNone/>
                      </a:pPr>
                      <a:r>
                        <a:rPr lang="en-US" sz="2200" u="none" cap="none" strike="noStrike">
                          <a:solidFill>
                            <a:schemeClr val="dk2"/>
                          </a:solidFill>
                        </a:rPr>
                        <a:t>Hợp chất</a:t>
                      </a:r>
                      <a:endParaRPr sz="2200" u="none" cap="none" strike="noStrike">
                        <a:solidFill>
                          <a:schemeClr val="dk2"/>
                        </a:solidFil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2200" u="none" cap="none" strike="noStrike">
                          <a:solidFill>
                            <a:schemeClr val="dk2"/>
                          </a:solidFill>
                        </a:rPr>
                        <a:t>Liên kết hấp thụ</a:t>
                      </a:r>
                      <a:endParaRPr sz="2200" u="none" cap="none" strike="noStrike">
                        <a:solidFill>
                          <a:schemeClr val="dk2"/>
                        </a:solidFil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lang="en-US" sz="2200" u="none" cap="none" strike="noStrike">
                          <a:solidFill>
                            <a:schemeClr val="dk2"/>
                          </a:solidFill>
                        </a:rPr>
                        <a:t>Số sóng hấp thụ (cm</a:t>
                      </a:r>
                      <a:r>
                        <a:rPr baseline="30000" lang="en-US" sz="2200" u="none" cap="none" strike="noStrike">
                          <a:solidFill>
                            <a:schemeClr val="dk2"/>
                          </a:solidFill>
                        </a:rPr>
                        <a:t>-1</a:t>
                      </a:r>
                      <a:r>
                        <a:rPr lang="en-US" sz="2200" u="none" cap="none" strike="noStrike">
                          <a:solidFill>
                            <a:schemeClr val="dk2"/>
                          </a:solidFill>
                        </a:rPr>
                        <a:t>)</a:t>
                      </a:r>
                      <a:endParaRPr sz="2200" u="none" cap="none" strike="noStrike">
                        <a:solidFill>
                          <a:schemeClr val="dk2"/>
                        </a:solidFil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tcPr>
                </a:tc>
              </a:tr>
              <a:tr h="502925">
                <a:tc>
                  <a:txBody>
                    <a:bodyPr/>
                    <a:lstStyle/>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Alcohol, phenol</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O- H</a:t>
                      </a:r>
                      <a:endParaRPr b="1" sz="2200" u="none" cap="none" strike="noStrike">
                        <a:solidFill>
                          <a:schemeClr val="dk2"/>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3600 - 3300</a:t>
                      </a:r>
                      <a:endParaRPr b="1" sz="2200" u="none" cap="none" strike="noStrike">
                        <a:solidFill>
                          <a:schemeClr val="dk2"/>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Aldehyde</a:t>
                      </a:r>
                      <a:endParaRPr/>
                    </a:p>
                    <a:p>
                      <a:pPr indent="0" lvl="0" marL="0" marR="0" rtl="0" algn="l">
                        <a:lnSpc>
                          <a:spcPct val="100000"/>
                        </a:lnSpc>
                        <a:spcBef>
                          <a:spcPts val="0"/>
                        </a:spcBef>
                        <a:spcAft>
                          <a:spcPts val="0"/>
                        </a:spcAft>
                        <a:buNone/>
                      </a:pPr>
                      <a:r>
                        <a:t/>
                      </a:r>
                      <a:endParaRPr b="1" sz="2200" u="none" cap="none" strike="noStrike">
                        <a:solidFill>
                          <a:schemeClr val="dk2"/>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C = O</a:t>
                      </a:r>
                      <a:endParaRPr/>
                    </a:p>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C - H</a:t>
                      </a:r>
                      <a:endParaRPr b="1" sz="2200" u="none" cap="none" strike="noStrike">
                        <a:solidFill>
                          <a:schemeClr val="dk2"/>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1740-1720</a:t>
                      </a:r>
                      <a:endParaRPr/>
                    </a:p>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2900- 2700</a:t>
                      </a:r>
                      <a:endParaRPr b="1" sz="2200" u="none" cap="none" strike="noStrike">
                        <a:solidFill>
                          <a:schemeClr val="dk2"/>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Carboxylic acid</a:t>
                      </a:r>
                      <a:endParaRPr/>
                    </a:p>
                    <a:p>
                      <a:pPr indent="0" lvl="0" marL="0" marR="0" rtl="0" algn="l">
                        <a:lnSpc>
                          <a:spcPct val="100000"/>
                        </a:lnSpc>
                        <a:spcBef>
                          <a:spcPts val="0"/>
                        </a:spcBef>
                        <a:spcAft>
                          <a:spcPts val="0"/>
                        </a:spcAft>
                        <a:buNone/>
                      </a:pPr>
                      <a:r>
                        <a:t/>
                      </a:r>
                      <a:endParaRPr b="1" sz="2200" u="none" cap="none" strike="noStrike">
                        <a:solidFill>
                          <a:schemeClr val="dk2"/>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C= O</a:t>
                      </a:r>
                      <a:endParaRPr/>
                    </a:p>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O - H</a:t>
                      </a:r>
                      <a:endParaRPr b="1" sz="2200" u="none" cap="none" strike="noStrike">
                        <a:solidFill>
                          <a:schemeClr val="dk2"/>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1725 – 1700</a:t>
                      </a:r>
                      <a:endParaRPr/>
                    </a:p>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3300</a:t>
                      </a:r>
                      <a:r>
                        <a:rPr b="1" lang="en-US" sz="2200" u="none" cap="none" strike="noStrike">
                          <a:solidFill>
                            <a:schemeClr val="dk2"/>
                          </a:solidFill>
                          <a:latin typeface="Arial"/>
                          <a:ea typeface="Arial"/>
                          <a:cs typeface="Arial"/>
                          <a:sym typeface="Arial"/>
                        </a:rPr>
                        <a:t> - 2500</a:t>
                      </a:r>
                      <a:endParaRPr b="1" sz="2200" u="none" cap="none" strike="noStrike">
                        <a:solidFill>
                          <a:schemeClr val="dk2"/>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762000">
                <a:tc>
                  <a:txBody>
                    <a:bodyPr/>
                    <a:lstStyle/>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Ester</a:t>
                      </a:r>
                      <a:endParaRPr/>
                    </a:p>
                    <a:p>
                      <a:pPr indent="0" lvl="0" marL="0" marR="0" rtl="0" algn="l">
                        <a:lnSpc>
                          <a:spcPct val="100000"/>
                        </a:lnSpc>
                        <a:spcBef>
                          <a:spcPts val="0"/>
                        </a:spcBef>
                        <a:spcAft>
                          <a:spcPts val="0"/>
                        </a:spcAft>
                        <a:buNone/>
                      </a:pPr>
                      <a:r>
                        <a:t/>
                      </a:r>
                      <a:endParaRPr b="1" sz="2200" u="none" cap="none" strike="noStrike">
                        <a:solidFill>
                          <a:schemeClr val="dk2"/>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C = O</a:t>
                      </a:r>
                      <a:endParaRPr/>
                    </a:p>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C - O</a:t>
                      </a:r>
                      <a:endParaRPr b="1" sz="2200" u="none" cap="none" strike="noStrike">
                        <a:solidFill>
                          <a:schemeClr val="dk2"/>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1750 – 1735</a:t>
                      </a:r>
                      <a:endParaRPr/>
                    </a:p>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1300 - 1000</a:t>
                      </a:r>
                      <a:endParaRPr b="1" sz="2200" u="none" cap="none" strike="noStrike">
                        <a:solidFill>
                          <a:schemeClr val="dk2"/>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478300">
                <a:tc>
                  <a:txBody>
                    <a:bodyPr/>
                    <a:lstStyle/>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Ketone</a:t>
                      </a:r>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C = O</a:t>
                      </a:r>
                      <a:endParaRPr b="1" sz="2200" u="none" cap="none" strike="noStrike">
                        <a:solidFill>
                          <a:schemeClr val="dk2"/>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1725</a:t>
                      </a:r>
                      <a:r>
                        <a:rPr b="1" lang="en-US" sz="2200" u="none" cap="none" strike="noStrike">
                          <a:solidFill>
                            <a:schemeClr val="dk2"/>
                          </a:solidFill>
                          <a:latin typeface="Arial"/>
                          <a:ea typeface="Arial"/>
                          <a:cs typeface="Arial"/>
                          <a:sym typeface="Arial"/>
                        </a:rPr>
                        <a:t> - 1700</a:t>
                      </a:r>
                      <a:endParaRPr b="1" sz="2200" u="none" cap="none" strike="noStrike">
                        <a:solidFill>
                          <a:schemeClr val="dk2"/>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r h="426725">
                <a:tc>
                  <a:txBody>
                    <a:bodyPr/>
                    <a:lstStyle/>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Amine</a:t>
                      </a:r>
                      <a:endParaRPr b="1" sz="2200" u="none" cap="none" strike="noStrike">
                        <a:solidFill>
                          <a:schemeClr val="dk2"/>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N - H</a:t>
                      </a:r>
                      <a:endParaRPr b="1" sz="2200" u="none" cap="none" strike="noStrike">
                        <a:solidFill>
                          <a:schemeClr val="dk2"/>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c>
                  <a:txBody>
                    <a:bodyPr/>
                    <a:lstStyle/>
                    <a:p>
                      <a:pPr indent="0" lvl="0" marL="0" marR="0" rtl="0" algn="l">
                        <a:lnSpc>
                          <a:spcPct val="100000"/>
                        </a:lnSpc>
                        <a:spcBef>
                          <a:spcPts val="0"/>
                        </a:spcBef>
                        <a:spcAft>
                          <a:spcPts val="0"/>
                        </a:spcAft>
                        <a:buNone/>
                      </a:pPr>
                      <a:r>
                        <a:rPr b="1" lang="en-US" sz="2200" u="none" cap="none" strike="noStrike">
                          <a:solidFill>
                            <a:schemeClr val="dk2"/>
                          </a:solidFill>
                          <a:latin typeface="Arial"/>
                          <a:ea typeface="Arial"/>
                          <a:cs typeface="Arial"/>
                          <a:sym typeface="Arial"/>
                        </a:rPr>
                        <a:t>3500 - 3300</a:t>
                      </a:r>
                      <a:endParaRPr b="1" sz="2200" u="none" cap="none" strike="noStrike">
                        <a:solidFill>
                          <a:schemeClr val="dk2"/>
                        </a:solidFill>
                        <a:latin typeface="Arial"/>
                        <a:ea typeface="Arial"/>
                        <a:cs typeface="Arial"/>
                        <a:sym typeface="Arial"/>
                      </a:endParaRPr>
                    </a:p>
                  </a:txBody>
                  <a:tcPr marT="45725" marB="45725" marR="91450" marL="91450">
                    <a:lnL cap="flat" cmpd="sng" w="12700">
                      <a:solidFill>
                        <a:srgbClr val="FFFFFF"/>
                      </a:solidFill>
                      <a:prstDash val="solid"/>
                      <a:round/>
                      <a:headEnd len="sm" w="sm" type="none"/>
                      <a:tailEnd len="sm" w="sm" type="none"/>
                    </a:lnL>
                    <a:lnR cap="flat" cmpd="sng" w="12700">
                      <a:solidFill>
                        <a:srgbClr val="FFFFFF"/>
                      </a:solidFill>
                      <a:prstDash val="solid"/>
                      <a:round/>
                      <a:headEnd len="sm" w="sm" type="none"/>
                      <a:tailEnd len="sm" w="sm" type="none"/>
                    </a:lnR>
                    <a:lnT cap="flat" cmpd="sng" w="12700">
                      <a:solidFill>
                        <a:srgbClr val="FFFFFF"/>
                      </a:solidFill>
                      <a:prstDash val="solid"/>
                      <a:round/>
                      <a:headEnd len="sm" w="sm" type="none"/>
                      <a:tailEnd len="sm" w="sm" type="none"/>
                    </a:lnT>
                    <a:lnB cap="flat" cmpd="sng" w="12700">
                      <a:solidFill>
                        <a:srgbClr val="FFFFFF"/>
                      </a:solidFill>
                      <a:prstDash val="solid"/>
                      <a:round/>
                      <a:headEnd len="sm" w="sm" type="none"/>
                      <a:tailEnd len="sm" w="sm" type="none"/>
                    </a:lnB>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3"/>
                                        </p:tgtEl>
                                        <p:attrNameLst>
                                          <p:attrName>style.visibility</p:attrName>
                                        </p:attrNameLst>
                                      </p:cBhvr>
                                      <p:to>
                                        <p:strVal val="visible"/>
                                      </p:to>
                                    </p:set>
                                    <p:animEffect filter="fade" transition="in">
                                      <p:cBhvr>
                                        <p:cTn dur="500"/>
                                        <p:tgtEl>
                                          <p:spTgt spid="79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pic>
        <p:nvPicPr>
          <p:cNvPr id="462" name="Google Shape;462;p2"/>
          <p:cNvPicPr preferRelativeResize="0"/>
          <p:nvPr/>
        </p:nvPicPr>
        <p:blipFill rotWithShape="1">
          <a:blip r:embed="rId3">
            <a:alphaModFix/>
          </a:blip>
          <a:srcRect b="0" l="0" r="0" t="0"/>
          <a:stretch/>
        </p:blipFill>
        <p:spPr>
          <a:xfrm>
            <a:off x="1001554" y="1773287"/>
            <a:ext cx="2162924" cy="1909627"/>
          </a:xfrm>
          <a:prstGeom prst="rect">
            <a:avLst/>
          </a:prstGeom>
          <a:noFill/>
          <a:ln>
            <a:noFill/>
          </a:ln>
        </p:spPr>
      </p:pic>
      <p:pic>
        <p:nvPicPr>
          <p:cNvPr id="463" name="Google Shape;463;p2"/>
          <p:cNvPicPr preferRelativeResize="0"/>
          <p:nvPr/>
        </p:nvPicPr>
        <p:blipFill rotWithShape="1">
          <a:blip r:embed="rId4">
            <a:alphaModFix/>
          </a:blip>
          <a:srcRect b="0" l="0" r="0" t="0"/>
          <a:stretch/>
        </p:blipFill>
        <p:spPr>
          <a:xfrm>
            <a:off x="5197394" y="1773283"/>
            <a:ext cx="2591343" cy="1909628"/>
          </a:xfrm>
          <a:prstGeom prst="rect">
            <a:avLst/>
          </a:prstGeom>
          <a:noFill/>
          <a:ln>
            <a:noFill/>
          </a:ln>
        </p:spPr>
      </p:pic>
      <p:pic>
        <p:nvPicPr>
          <p:cNvPr id="464" name="Google Shape;464;p2"/>
          <p:cNvPicPr preferRelativeResize="0"/>
          <p:nvPr/>
        </p:nvPicPr>
        <p:blipFill rotWithShape="1">
          <a:blip r:embed="rId5">
            <a:alphaModFix/>
          </a:blip>
          <a:srcRect b="0" l="0" r="0" t="0"/>
          <a:stretch/>
        </p:blipFill>
        <p:spPr>
          <a:xfrm>
            <a:off x="1001554" y="61579"/>
            <a:ext cx="2162924" cy="1328738"/>
          </a:xfrm>
          <a:prstGeom prst="rect">
            <a:avLst/>
          </a:prstGeom>
          <a:noFill/>
          <a:ln>
            <a:noFill/>
          </a:ln>
        </p:spPr>
      </p:pic>
      <p:pic>
        <p:nvPicPr>
          <p:cNvPr id="465" name="Google Shape;465;p2"/>
          <p:cNvPicPr preferRelativeResize="0"/>
          <p:nvPr/>
        </p:nvPicPr>
        <p:blipFill rotWithShape="1">
          <a:blip r:embed="rId6">
            <a:alphaModFix/>
          </a:blip>
          <a:srcRect b="0" l="0" r="0" t="0"/>
          <a:stretch/>
        </p:blipFill>
        <p:spPr>
          <a:xfrm>
            <a:off x="3441247" y="61584"/>
            <a:ext cx="2084342" cy="1450181"/>
          </a:xfrm>
          <a:prstGeom prst="rect">
            <a:avLst/>
          </a:prstGeom>
          <a:noFill/>
          <a:ln>
            <a:noFill/>
          </a:ln>
        </p:spPr>
      </p:pic>
      <p:pic>
        <p:nvPicPr>
          <p:cNvPr id="466" name="Google Shape;466;p2"/>
          <p:cNvPicPr preferRelativeResize="0"/>
          <p:nvPr/>
        </p:nvPicPr>
        <p:blipFill rotWithShape="1">
          <a:blip r:embed="rId7">
            <a:alphaModFix/>
          </a:blip>
          <a:srcRect b="0" l="0" r="0" t="0"/>
          <a:stretch/>
        </p:blipFill>
        <p:spPr>
          <a:xfrm>
            <a:off x="6313346" y="83011"/>
            <a:ext cx="2435509" cy="1307306"/>
          </a:xfrm>
          <a:prstGeom prst="rect">
            <a:avLst/>
          </a:prstGeom>
          <a:noFill/>
          <a:ln>
            <a:noFill/>
          </a:ln>
        </p:spPr>
      </p:pic>
      <p:sp>
        <p:nvSpPr>
          <p:cNvPr id="467" name="Google Shape;467;p2"/>
          <p:cNvSpPr txBox="1"/>
          <p:nvPr/>
        </p:nvSpPr>
        <p:spPr>
          <a:xfrm>
            <a:off x="1244238" y="1349711"/>
            <a:ext cx="2085022" cy="346247"/>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Times New Roman"/>
                <a:ea typeface="Times New Roman"/>
                <a:cs typeface="Times New Roman"/>
                <a:sym typeface="Times New Roman"/>
              </a:rPr>
              <a:t>Khí ga ( C</a:t>
            </a:r>
            <a:r>
              <a:rPr b="1" baseline="-25000" i="0" lang="en-US" sz="1800" u="none" cap="none" strike="noStrike">
                <a:solidFill>
                  <a:srgbClr val="000000"/>
                </a:solidFill>
                <a:latin typeface="Times New Roman"/>
                <a:ea typeface="Times New Roman"/>
                <a:cs typeface="Times New Roman"/>
                <a:sym typeface="Times New Roman"/>
              </a:rPr>
              <a:t>3</a:t>
            </a:r>
            <a:r>
              <a:rPr b="1" i="0" lang="en-US" sz="1800" u="none" cap="none" strike="noStrike">
                <a:solidFill>
                  <a:srgbClr val="000000"/>
                </a:solidFill>
                <a:latin typeface="Times New Roman"/>
                <a:ea typeface="Times New Roman"/>
                <a:cs typeface="Times New Roman"/>
                <a:sym typeface="Times New Roman"/>
              </a:rPr>
              <a:t>H</a:t>
            </a:r>
            <a:r>
              <a:rPr b="1" baseline="-25000" i="0" lang="en-US" sz="1800" u="none" cap="none" strike="noStrike">
                <a:solidFill>
                  <a:srgbClr val="000000"/>
                </a:solidFill>
                <a:latin typeface="Times New Roman"/>
                <a:ea typeface="Times New Roman"/>
                <a:cs typeface="Times New Roman"/>
                <a:sym typeface="Times New Roman"/>
              </a:rPr>
              <a:t>8</a:t>
            </a:r>
            <a:r>
              <a:rPr b="1" i="0" lang="en-US" sz="1800" u="none" cap="none" strike="noStrike">
                <a:solidFill>
                  <a:srgbClr val="000000"/>
                </a:solidFill>
                <a:latin typeface="Times New Roman"/>
                <a:ea typeface="Times New Roman"/>
                <a:cs typeface="Times New Roman"/>
                <a:sym typeface="Times New Roman"/>
              </a:rPr>
              <a:t>...)</a:t>
            </a:r>
            <a:endParaRPr b="1" i="0" sz="1800" u="none" cap="none" strike="noStrike">
              <a:solidFill>
                <a:srgbClr val="000000"/>
              </a:solidFill>
              <a:latin typeface="Gill Sans"/>
              <a:ea typeface="Gill Sans"/>
              <a:cs typeface="Gill Sans"/>
              <a:sym typeface="Gill Sans"/>
            </a:endParaRPr>
          </a:p>
        </p:txBody>
      </p:sp>
      <p:sp>
        <p:nvSpPr>
          <p:cNvPr id="468" name="Google Shape;468;p2"/>
          <p:cNvSpPr txBox="1"/>
          <p:nvPr/>
        </p:nvSpPr>
        <p:spPr>
          <a:xfrm>
            <a:off x="3517177" y="1494847"/>
            <a:ext cx="2549618" cy="346247"/>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Times New Roman"/>
                <a:ea typeface="Times New Roman"/>
                <a:cs typeface="Times New Roman"/>
                <a:sym typeface="Times New Roman"/>
              </a:rPr>
              <a:t>Thạch cao ( CaSO</a:t>
            </a:r>
            <a:r>
              <a:rPr b="1" baseline="-25000" i="0" lang="en-US" sz="1800" u="none" cap="none" strike="noStrike">
                <a:solidFill>
                  <a:srgbClr val="000000"/>
                </a:solidFill>
                <a:latin typeface="Times New Roman"/>
                <a:ea typeface="Times New Roman"/>
                <a:cs typeface="Times New Roman"/>
                <a:sym typeface="Times New Roman"/>
              </a:rPr>
              <a:t>4</a:t>
            </a:r>
            <a:r>
              <a:rPr b="1" i="0" lang="en-US" sz="1800" u="none" cap="none" strike="noStrike">
                <a:solidFill>
                  <a:srgbClr val="000000"/>
                </a:solidFill>
                <a:latin typeface="Times New Roman"/>
                <a:ea typeface="Times New Roman"/>
                <a:cs typeface="Times New Roman"/>
                <a:sym typeface="Times New Roman"/>
              </a:rPr>
              <a:t>)</a:t>
            </a:r>
            <a:endParaRPr b="1" i="0" sz="1800" u="none" cap="none" strike="noStrike">
              <a:solidFill>
                <a:srgbClr val="000000"/>
              </a:solidFill>
              <a:latin typeface="Gill Sans"/>
              <a:ea typeface="Gill Sans"/>
              <a:cs typeface="Gill Sans"/>
              <a:sym typeface="Gill Sans"/>
            </a:endParaRPr>
          </a:p>
        </p:txBody>
      </p:sp>
      <p:sp>
        <p:nvSpPr>
          <p:cNvPr id="469" name="Google Shape;469;p2"/>
          <p:cNvSpPr txBox="1"/>
          <p:nvPr/>
        </p:nvSpPr>
        <p:spPr>
          <a:xfrm>
            <a:off x="1001558" y="3732716"/>
            <a:ext cx="3181593" cy="346247"/>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Times New Roman"/>
                <a:ea typeface="Times New Roman"/>
                <a:cs typeface="Times New Roman"/>
                <a:sym typeface="Times New Roman"/>
              </a:rPr>
              <a:t>Saccharose( C</a:t>
            </a:r>
            <a:r>
              <a:rPr b="1" baseline="-25000" i="0" lang="en-US" sz="1800" u="none" cap="none" strike="noStrike">
                <a:solidFill>
                  <a:srgbClr val="000000"/>
                </a:solidFill>
                <a:latin typeface="Times New Roman"/>
                <a:ea typeface="Times New Roman"/>
                <a:cs typeface="Times New Roman"/>
                <a:sym typeface="Times New Roman"/>
              </a:rPr>
              <a:t>12</a:t>
            </a:r>
            <a:r>
              <a:rPr b="1" i="0" lang="en-US" sz="1800" u="none" cap="none" strike="noStrike">
                <a:solidFill>
                  <a:srgbClr val="000000"/>
                </a:solidFill>
                <a:latin typeface="Times New Roman"/>
                <a:ea typeface="Times New Roman"/>
                <a:cs typeface="Times New Roman"/>
                <a:sym typeface="Times New Roman"/>
              </a:rPr>
              <a:t>H</a:t>
            </a:r>
            <a:r>
              <a:rPr b="1" baseline="-25000" i="0" lang="en-US" sz="1800" u="none" cap="none" strike="noStrike">
                <a:solidFill>
                  <a:srgbClr val="000000"/>
                </a:solidFill>
                <a:latin typeface="Times New Roman"/>
                <a:ea typeface="Times New Roman"/>
                <a:cs typeface="Times New Roman"/>
                <a:sym typeface="Times New Roman"/>
              </a:rPr>
              <a:t>22</a:t>
            </a:r>
            <a:r>
              <a:rPr b="1" i="0" lang="en-US" sz="1800" u="none" cap="none" strike="noStrike">
                <a:solidFill>
                  <a:srgbClr val="000000"/>
                </a:solidFill>
                <a:latin typeface="Times New Roman"/>
                <a:ea typeface="Times New Roman"/>
                <a:cs typeface="Times New Roman"/>
                <a:sym typeface="Times New Roman"/>
              </a:rPr>
              <a:t>O</a:t>
            </a:r>
            <a:r>
              <a:rPr b="1" baseline="-25000" i="0" lang="en-US" sz="1800" u="none" cap="none" strike="noStrike">
                <a:solidFill>
                  <a:srgbClr val="000000"/>
                </a:solidFill>
                <a:latin typeface="Times New Roman"/>
                <a:ea typeface="Times New Roman"/>
                <a:cs typeface="Times New Roman"/>
                <a:sym typeface="Times New Roman"/>
              </a:rPr>
              <a:t>11</a:t>
            </a:r>
            <a:r>
              <a:rPr b="1" i="0" lang="en-US" sz="1800" u="none" cap="none" strike="noStrike">
                <a:solidFill>
                  <a:srgbClr val="000000"/>
                </a:solidFill>
                <a:latin typeface="Times New Roman"/>
                <a:ea typeface="Times New Roman"/>
                <a:cs typeface="Times New Roman"/>
                <a:sym typeface="Times New Roman"/>
              </a:rPr>
              <a:t>)</a:t>
            </a:r>
            <a:endParaRPr b="1" i="0" sz="1800" u="none" cap="none" strike="noStrike">
              <a:solidFill>
                <a:srgbClr val="000000"/>
              </a:solidFill>
              <a:latin typeface="Gill Sans"/>
              <a:ea typeface="Gill Sans"/>
              <a:cs typeface="Gill Sans"/>
              <a:sym typeface="Gill Sans"/>
            </a:endParaRPr>
          </a:p>
        </p:txBody>
      </p:sp>
      <p:sp>
        <p:nvSpPr>
          <p:cNvPr id="470" name="Google Shape;470;p2"/>
          <p:cNvSpPr txBox="1"/>
          <p:nvPr/>
        </p:nvSpPr>
        <p:spPr>
          <a:xfrm>
            <a:off x="5197394" y="3696830"/>
            <a:ext cx="3167187" cy="346247"/>
          </a:xfrm>
          <a:prstGeom prst="rect">
            <a:avLst/>
          </a:prstGeom>
          <a:noFill/>
          <a:ln>
            <a:noFill/>
          </a:ln>
        </p:spPr>
        <p:txBody>
          <a:bodyPr anchorCtr="0" anchor="t" bIns="34275" lIns="68550" spcFirstLastPara="1" rIns="68550" wrap="square" tIns="34275">
            <a:spAutoFit/>
          </a:bodyPr>
          <a:lstStyle/>
          <a:p>
            <a:pPr indent="0" lvl="0" marL="0" marR="0" rtl="0" algn="l">
              <a:lnSpc>
                <a:spcPct val="100000"/>
              </a:lnSpc>
              <a:spcBef>
                <a:spcPts val="0"/>
              </a:spcBef>
              <a:spcAft>
                <a:spcPts val="0"/>
              </a:spcAft>
              <a:buNone/>
            </a:pPr>
            <a:r>
              <a:rPr b="1" i="0" lang="en-US" sz="1800" u="none" cap="none" strike="noStrike">
                <a:solidFill>
                  <a:srgbClr val="000000"/>
                </a:solidFill>
                <a:latin typeface="Times New Roman"/>
                <a:ea typeface="Times New Roman"/>
                <a:cs typeface="Times New Roman"/>
                <a:sym typeface="Times New Roman"/>
              </a:rPr>
              <a:t>Celellose (C</a:t>
            </a:r>
            <a:r>
              <a:rPr b="1" baseline="-25000" i="0" lang="en-US" sz="1800" u="none" cap="none" strike="noStrike">
                <a:solidFill>
                  <a:srgbClr val="000000"/>
                </a:solidFill>
                <a:latin typeface="Times New Roman"/>
                <a:ea typeface="Times New Roman"/>
                <a:cs typeface="Times New Roman"/>
                <a:sym typeface="Times New Roman"/>
              </a:rPr>
              <a:t>6</a:t>
            </a:r>
            <a:r>
              <a:rPr b="1" i="0" lang="en-US" sz="1800" u="none" cap="none" strike="noStrike">
                <a:solidFill>
                  <a:srgbClr val="000000"/>
                </a:solidFill>
                <a:latin typeface="Times New Roman"/>
                <a:ea typeface="Times New Roman"/>
                <a:cs typeface="Times New Roman"/>
                <a:sym typeface="Times New Roman"/>
              </a:rPr>
              <a:t>H</a:t>
            </a:r>
            <a:r>
              <a:rPr b="1" baseline="-25000" i="0" lang="en-US" sz="1800" u="none" cap="none" strike="noStrike">
                <a:solidFill>
                  <a:srgbClr val="000000"/>
                </a:solidFill>
                <a:latin typeface="Times New Roman"/>
                <a:ea typeface="Times New Roman"/>
                <a:cs typeface="Times New Roman"/>
                <a:sym typeface="Times New Roman"/>
              </a:rPr>
              <a:t>10</a:t>
            </a:r>
            <a:r>
              <a:rPr b="1" i="0" lang="en-US" sz="1800" u="none" cap="none" strike="noStrike">
                <a:solidFill>
                  <a:srgbClr val="000000"/>
                </a:solidFill>
                <a:latin typeface="Times New Roman"/>
                <a:ea typeface="Times New Roman"/>
                <a:cs typeface="Times New Roman"/>
                <a:sym typeface="Times New Roman"/>
              </a:rPr>
              <a:t>O</a:t>
            </a:r>
            <a:r>
              <a:rPr b="1" baseline="-25000" i="0" lang="en-US" sz="1800" u="none" cap="none" strike="noStrike">
                <a:solidFill>
                  <a:srgbClr val="000000"/>
                </a:solidFill>
                <a:latin typeface="Times New Roman"/>
                <a:ea typeface="Times New Roman"/>
                <a:cs typeface="Times New Roman"/>
                <a:sym typeface="Times New Roman"/>
              </a:rPr>
              <a:t>5</a:t>
            </a:r>
            <a:r>
              <a:rPr b="1" i="0" lang="en-US" sz="1800" u="none" cap="none" strike="noStrike">
                <a:solidFill>
                  <a:srgbClr val="000000"/>
                </a:solidFill>
                <a:latin typeface="Times New Roman"/>
                <a:ea typeface="Times New Roman"/>
                <a:cs typeface="Times New Roman"/>
                <a:sym typeface="Times New Roman"/>
              </a:rPr>
              <a:t>)n</a:t>
            </a:r>
            <a:endParaRPr b="1" i="0" sz="1800" u="none" cap="none" strike="noStrike">
              <a:solidFill>
                <a:srgbClr val="000000"/>
              </a:solidFill>
              <a:latin typeface="Gill Sans"/>
              <a:ea typeface="Gill Sans"/>
              <a:cs typeface="Gill Sans"/>
              <a:sym typeface="Gill Sans"/>
            </a:endParaRPr>
          </a:p>
        </p:txBody>
      </p:sp>
      <p:sp>
        <p:nvSpPr>
          <p:cNvPr id="471" name="Google Shape;471;p2"/>
          <p:cNvSpPr/>
          <p:nvPr/>
        </p:nvSpPr>
        <p:spPr>
          <a:xfrm>
            <a:off x="0" y="4180991"/>
            <a:ext cx="9388443"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Nhận xét sự giống và khác nhau về thành phần nguyên tố trong các hình ảnh trên?</a:t>
            </a:r>
            <a:endParaRPr b="0" i="0" sz="2800" u="none" cap="none" strike="noStrike">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71"/>
                                        </p:tgtEl>
                                        <p:attrNameLst>
                                          <p:attrName>style.visibility</p:attrName>
                                        </p:attrNameLst>
                                      </p:cBhvr>
                                      <p:to>
                                        <p:strVal val="visible"/>
                                      </p:to>
                                    </p:set>
                                    <p:animEffect filter="fade" transition="in">
                                      <p:cBhvr>
                                        <p:cTn dur="500"/>
                                        <p:tgtEl>
                                          <p:spTgt spid="4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20"/>
          <p:cNvSpPr/>
          <p:nvPr/>
        </p:nvSpPr>
        <p:spPr>
          <a:xfrm>
            <a:off x="280659" y="75939"/>
            <a:ext cx="8446883" cy="230832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none" cap="none" strike="noStrike">
                <a:solidFill>
                  <a:srgbClr val="000000"/>
                </a:solidFill>
                <a:latin typeface="Times New Roman"/>
                <a:ea typeface="Times New Roman"/>
                <a:cs typeface="Times New Roman"/>
                <a:sym typeface="Times New Roman"/>
              </a:rPr>
              <a:t>Ví dụ 3: </a:t>
            </a:r>
            <a:r>
              <a:rPr b="0" i="0" lang="en-US" sz="2400" u="none" cap="none" strike="noStrike">
                <a:solidFill>
                  <a:srgbClr val="000000"/>
                </a:solidFill>
                <a:latin typeface="Times New Roman"/>
                <a:ea typeface="Times New Roman"/>
                <a:cs typeface="Times New Roman"/>
                <a:sym typeface="Times New Roman"/>
              </a:rPr>
              <a:t>Phổ IR của một hợp chất hữu cơ có các tín hiệu hấp thụ ở 2971 cm</a:t>
            </a:r>
            <a:r>
              <a:rPr b="0" baseline="30000" i="0" lang="en-US" sz="2400" u="none" cap="none" strike="noStrike">
                <a:solidFill>
                  <a:srgbClr val="000000"/>
                </a:solidFill>
                <a:latin typeface="Times New Roman"/>
                <a:ea typeface="Times New Roman"/>
                <a:cs typeface="Times New Roman"/>
                <a:sym typeface="Times New Roman"/>
              </a:rPr>
              <a:t>-1</a:t>
            </a:r>
            <a:r>
              <a:rPr b="0" baseline="-25000" i="0" lang="en-US" sz="2400" u="none" cap="none" strike="noStrike">
                <a:solidFill>
                  <a:srgbClr val="000000"/>
                </a:solidFill>
                <a:latin typeface="Times New Roman"/>
                <a:ea typeface="Times New Roman"/>
                <a:cs typeface="Times New Roman"/>
                <a:sym typeface="Times New Roman"/>
              </a:rPr>
              <a:t> </a:t>
            </a:r>
            <a:r>
              <a:rPr b="0" i="0" lang="en-US" sz="2400" u="none" cap="none" strike="noStrike">
                <a:solidFill>
                  <a:srgbClr val="000000"/>
                </a:solidFill>
                <a:latin typeface="Times New Roman"/>
                <a:ea typeface="Times New Roman"/>
                <a:cs typeface="Times New Roman"/>
                <a:sym typeface="Times New Roman"/>
              </a:rPr>
              <a:t>,2860 cm</a:t>
            </a:r>
            <a:r>
              <a:rPr b="0" baseline="30000" i="0" lang="en-US" sz="2400" u="none" cap="none" strike="noStrike">
                <a:solidFill>
                  <a:srgbClr val="000000"/>
                </a:solidFill>
                <a:latin typeface="Times New Roman"/>
                <a:ea typeface="Times New Roman"/>
                <a:cs typeface="Times New Roman"/>
                <a:sym typeface="Times New Roman"/>
              </a:rPr>
              <a:t>-1</a:t>
            </a:r>
            <a:r>
              <a:rPr b="0" i="0" lang="en-US" sz="2400" u="none" cap="none" strike="noStrike">
                <a:solidFill>
                  <a:srgbClr val="000000"/>
                </a:solidFill>
                <a:latin typeface="Times New Roman"/>
                <a:ea typeface="Times New Roman"/>
                <a:cs typeface="Times New Roman"/>
                <a:sym typeface="Times New Roman"/>
              </a:rPr>
              <a:t> ,2668 cm</a:t>
            </a:r>
            <a:r>
              <a:rPr b="0" baseline="30000" i="0" lang="en-US" sz="2400" u="none" cap="none" strike="noStrike">
                <a:solidFill>
                  <a:srgbClr val="000000"/>
                </a:solidFill>
                <a:latin typeface="Times New Roman"/>
                <a:ea typeface="Times New Roman"/>
                <a:cs typeface="Times New Roman"/>
                <a:sym typeface="Times New Roman"/>
              </a:rPr>
              <a:t>-1</a:t>
            </a:r>
            <a:r>
              <a:rPr b="0" i="0" lang="en-US" sz="2400" u="none" cap="none" strike="noStrike">
                <a:solidFill>
                  <a:srgbClr val="000000"/>
                </a:solidFill>
                <a:latin typeface="Times New Roman"/>
                <a:ea typeface="Times New Roman"/>
                <a:cs typeface="Times New Roman"/>
                <a:sym typeface="Times New Roman"/>
              </a:rPr>
              <a:t> và 1712 cm</a:t>
            </a:r>
            <a:r>
              <a:rPr b="0" baseline="30000" i="0" lang="en-US" sz="2400" u="none" cap="none" strike="noStrike">
                <a:solidFill>
                  <a:srgbClr val="000000"/>
                </a:solidFill>
                <a:latin typeface="Times New Roman"/>
                <a:ea typeface="Times New Roman"/>
                <a:cs typeface="Times New Roman"/>
                <a:sym typeface="Times New Roman"/>
              </a:rPr>
              <a:t>-1</a:t>
            </a:r>
            <a:r>
              <a:rPr b="0" i="0" lang="en-US" sz="2400" u="none" cap="none" strike="noStrike">
                <a:solidFill>
                  <a:srgbClr val="000000"/>
                </a:solidFill>
                <a:latin typeface="Times New Roman"/>
                <a:ea typeface="Times New Roman"/>
                <a:cs typeface="Times New Roman"/>
                <a:sym typeface="Times New Roman"/>
              </a:rPr>
              <a:t> Hợp chất hữu cơ này là chất nào trong số các chất :</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(A). CH</a:t>
            </a:r>
            <a:r>
              <a:rPr b="0" baseline="-25000" i="0" lang="en-US" sz="2400" u="none" cap="none" strike="noStrike">
                <a:solidFill>
                  <a:srgbClr val="000000"/>
                </a:solidFill>
                <a:latin typeface="Times New Roman"/>
                <a:ea typeface="Times New Roman"/>
                <a:cs typeface="Times New Roman"/>
                <a:sym typeface="Times New Roman"/>
              </a:rPr>
              <a:t>3</a:t>
            </a:r>
            <a:r>
              <a:rPr b="0" i="0" lang="en-US" sz="2400" u="none" cap="none" strike="noStrike">
                <a:solidFill>
                  <a:srgbClr val="000000"/>
                </a:solidFill>
                <a:latin typeface="Times New Roman"/>
                <a:ea typeface="Times New Roman"/>
                <a:cs typeface="Times New Roman"/>
                <a:sym typeface="Times New Roman"/>
              </a:rPr>
              <a:t>COOCH</a:t>
            </a:r>
            <a:r>
              <a:rPr b="0" baseline="-25000" i="0" lang="en-US" sz="2400" u="none" cap="none" strike="noStrike">
                <a:solidFill>
                  <a:srgbClr val="000000"/>
                </a:solidFill>
                <a:latin typeface="Times New Roman"/>
                <a:ea typeface="Times New Roman"/>
                <a:cs typeface="Times New Roman"/>
                <a:sym typeface="Times New Roman"/>
              </a:rPr>
              <a:t>2</a:t>
            </a:r>
            <a:r>
              <a:rPr b="0" i="0" lang="en-US" sz="2400" u="none" cap="none" strike="noStrike">
                <a:solidFill>
                  <a:srgbClr val="000000"/>
                </a:solidFill>
                <a:latin typeface="Times New Roman"/>
                <a:ea typeface="Times New Roman"/>
                <a:cs typeface="Times New Roman"/>
                <a:sym typeface="Times New Roman"/>
              </a:rPr>
              <a:t>CH</a:t>
            </a:r>
            <a:r>
              <a:rPr b="0" baseline="-25000" i="0" lang="en-US" sz="2400" u="none" cap="none" strike="noStrike">
                <a:solidFill>
                  <a:srgbClr val="000000"/>
                </a:solidFill>
                <a:latin typeface="Times New Roman"/>
                <a:ea typeface="Times New Roman"/>
                <a:cs typeface="Times New Roman"/>
                <a:sym typeface="Times New Roman"/>
              </a:rPr>
              <a:t>2</a:t>
            </a:r>
            <a:r>
              <a:rPr b="0" i="0" lang="en-US" sz="2400" u="none" cap="none" strike="noStrike">
                <a:solidFill>
                  <a:srgbClr val="000000"/>
                </a:solidFill>
                <a:latin typeface="Times New Roman"/>
                <a:ea typeface="Times New Roman"/>
                <a:cs typeface="Times New Roman"/>
                <a:sym typeface="Times New Roman"/>
              </a:rPr>
              <a:t> </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(B). CH</a:t>
            </a:r>
            <a:r>
              <a:rPr b="0" baseline="-25000" i="0" lang="en-US" sz="2400" u="none" cap="none" strike="noStrike">
                <a:solidFill>
                  <a:srgbClr val="000000"/>
                </a:solidFill>
                <a:latin typeface="Times New Roman"/>
                <a:ea typeface="Times New Roman"/>
                <a:cs typeface="Times New Roman"/>
                <a:sym typeface="Times New Roman"/>
              </a:rPr>
              <a:t>3</a:t>
            </a:r>
            <a:r>
              <a:rPr b="0" i="0" lang="en-US" sz="2400" u="none" cap="none" strike="noStrike">
                <a:solidFill>
                  <a:srgbClr val="000000"/>
                </a:solidFill>
                <a:latin typeface="Times New Roman"/>
                <a:ea typeface="Times New Roman"/>
                <a:cs typeface="Times New Roman"/>
                <a:sym typeface="Times New Roman"/>
              </a:rPr>
              <a:t>CH</a:t>
            </a:r>
            <a:r>
              <a:rPr b="0" baseline="-25000" i="0" lang="en-US" sz="2400" u="none" cap="none" strike="noStrike">
                <a:solidFill>
                  <a:srgbClr val="000000"/>
                </a:solidFill>
                <a:latin typeface="Times New Roman"/>
                <a:ea typeface="Times New Roman"/>
                <a:cs typeface="Times New Roman"/>
                <a:sym typeface="Times New Roman"/>
              </a:rPr>
              <a:t>2</a:t>
            </a:r>
            <a:r>
              <a:rPr b="0" i="0" lang="en-US" sz="2400" u="none" cap="none" strike="noStrike">
                <a:solidFill>
                  <a:srgbClr val="000000"/>
                </a:solidFill>
                <a:latin typeface="Times New Roman"/>
                <a:ea typeface="Times New Roman"/>
                <a:cs typeface="Times New Roman"/>
                <a:sym typeface="Times New Roman"/>
              </a:rPr>
              <a:t>CH</a:t>
            </a:r>
            <a:r>
              <a:rPr b="0" baseline="-25000" i="0" lang="en-US" sz="2400" u="none" cap="none" strike="noStrike">
                <a:solidFill>
                  <a:srgbClr val="000000"/>
                </a:solidFill>
                <a:latin typeface="Times New Roman"/>
                <a:ea typeface="Times New Roman"/>
                <a:cs typeface="Times New Roman"/>
                <a:sym typeface="Times New Roman"/>
              </a:rPr>
              <a:t>2</a:t>
            </a:r>
            <a:r>
              <a:rPr b="0" i="0" lang="en-US" sz="2400" u="none" cap="none" strike="noStrike">
                <a:solidFill>
                  <a:srgbClr val="000000"/>
                </a:solidFill>
                <a:latin typeface="Times New Roman"/>
                <a:ea typeface="Times New Roman"/>
                <a:cs typeface="Times New Roman"/>
                <a:sym typeface="Times New Roman"/>
              </a:rPr>
              <a:t>COOH</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(C) HOCH</a:t>
            </a:r>
            <a:r>
              <a:rPr b="0" baseline="-25000" i="0" lang="en-US" sz="2400" u="none" cap="none" strike="noStrike">
                <a:solidFill>
                  <a:srgbClr val="000000"/>
                </a:solidFill>
                <a:latin typeface="Times New Roman"/>
                <a:ea typeface="Times New Roman"/>
                <a:cs typeface="Times New Roman"/>
                <a:sym typeface="Times New Roman"/>
              </a:rPr>
              <a:t>2</a:t>
            </a:r>
            <a:r>
              <a:rPr b="0" i="0" lang="en-US" sz="2400" u="none" cap="none" strike="noStrike">
                <a:solidFill>
                  <a:srgbClr val="000000"/>
                </a:solidFill>
                <a:latin typeface="Times New Roman"/>
                <a:ea typeface="Times New Roman"/>
                <a:cs typeface="Times New Roman"/>
                <a:sym typeface="Times New Roman"/>
              </a:rPr>
              <a:t>CH=CHCH</a:t>
            </a:r>
            <a:r>
              <a:rPr b="0" baseline="-25000" i="0" lang="en-US" sz="2400" u="none" cap="none" strike="noStrike">
                <a:solidFill>
                  <a:srgbClr val="000000"/>
                </a:solidFill>
                <a:latin typeface="Times New Roman"/>
                <a:ea typeface="Times New Roman"/>
                <a:cs typeface="Times New Roman"/>
                <a:sym typeface="Times New Roman"/>
              </a:rPr>
              <a:t>2</a:t>
            </a:r>
            <a:r>
              <a:rPr b="0" i="0" lang="en-US" sz="2400" u="none" cap="none" strike="noStrike">
                <a:solidFill>
                  <a:srgbClr val="000000"/>
                </a:solidFill>
                <a:latin typeface="Times New Roman"/>
                <a:ea typeface="Times New Roman"/>
                <a:cs typeface="Times New Roman"/>
                <a:sym typeface="Times New Roman"/>
              </a:rPr>
              <a:t>OH</a:t>
            </a:r>
            <a:endParaRPr b="0" baseline="30000" i="0" sz="2400" u="none" cap="none" strike="noStrike">
              <a:solidFill>
                <a:srgbClr val="000000"/>
              </a:solidFill>
              <a:latin typeface="Times New Roman"/>
              <a:ea typeface="Times New Roman"/>
              <a:cs typeface="Times New Roman"/>
              <a:sym typeface="Times New Roman"/>
            </a:endParaRPr>
          </a:p>
        </p:txBody>
      </p:sp>
      <p:sp>
        <p:nvSpPr>
          <p:cNvPr id="799" name="Google Shape;799;p20"/>
          <p:cNvSpPr txBox="1"/>
          <p:nvPr/>
        </p:nvSpPr>
        <p:spPr>
          <a:xfrm>
            <a:off x="190493" y="2749946"/>
            <a:ext cx="8763384" cy="1200329"/>
          </a:xfrm>
          <a:prstGeom prst="rect">
            <a:avLst/>
          </a:prstGeom>
          <a:noFill/>
          <a:ln cap="flat" cmpd="sng" w="9525">
            <a:solidFill>
              <a:srgbClr val="BC72F0"/>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400" u="sng" cap="none" strike="noStrike">
                <a:solidFill>
                  <a:srgbClr val="000000"/>
                </a:solidFill>
                <a:latin typeface="Times New Roman"/>
                <a:ea typeface="Times New Roman"/>
                <a:cs typeface="Times New Roman"/>
                <a:sym typeface="Times New Roman"/>
              </a:rPr>
              <a:t>HD: </a:t>
            </a:r>
            <a:r>
              <a:rPr b="0" i="0" lang="en-US" sz="2400" u="none" cap="none" strike="noStrike">
                <a:solidFill>
                  <a:srgbClr val="000000"/>
                </a:solidFill>
                <a:latin typeface="Times New Roman"/>
                <a:ea typeface="Times New Roman"/>
                <a:cs typeface="Times New Roman"/>
                <a:sym typeface="Times New Roman"/>
              </a:rPr>
              <a:t>2971 cm</a:t>
            </a:r>
            <a:r>
              <a:rPr b="0" baseline="30000" i="0" lang="en-US" sz="2400" u="none" cap="none" strike="noStrike">
                <a:solidFill>
                  <a:srgbClr val="000000"/>
                </a:solidFill>
                <a:latin typeface="Times New Roman"/>
                <a:ea typeface="Times New Roman"/>
                <a:cs typeface="Times New Roman"/>
                <a:sym typeface="Times New Roman"/>
              </a:rPr>
              <a:t>-1 </a:t>
            </a:r>
            <a:r>
              <a:rPr b="0" i="0" lang="en-US" sz="2400" u="none" cap="none" strike="noStrike">
                <a:solidFill>
                  <a:srgbClr val="000000"/>
                </a:solidFill>
                <a:latin typeface="Times New Roman"/>
                <a:ea typeface="Times New Roman"/>
                <a:cs typeface="Times New Roman"/>
                <a:sym typeface="Times New Roman"/>
              </a:rPr>
              <a:t>(OH) và 1712 cm</a:t>
            </a:r>
            <a:r>
              <a:rPr b="0" baseline="30000" i="0" lang="en-US" sz="2400" u="none" cap="none" strike="noStrike">
                <a:solidFill>
                  <a:srgbClr val="000000"/>
                </a:solidFill>
                <a:latin typeface="Times New Roman"/>
                <a:ea typeface="Times New Roman"/>
                <a:cs typeface="Times New Roman"/>
                <a:sym typeface="Times New Roman"/>
              </a:rPr>
              <a:t>-1 </a:t>
            </a:r>
            <a:r>
              <a:rPr b="0" i="0" lang="en-US" sz="2400" u="none" cap="none" strike="noStrike">
                <a:solidFill>
                  <a:srgbClr val="000000"/>
                </a:solidFill>
                <a:latin typeface="Times New Roman"/>
                <a:ea typeface="Times New Roman"/>
                <a:cs typeface="Times New Roman"/>
                <a:sym typeface="Times New Roman"/>
              </a:rPr>
              <a:t>(C=O) =&gt;  -COOH =&gt; CH</a:t>
            </a:r>
            <a:r>
              <a:rPr b="0" baseline="-25000" i="0" lang="en-US" sz="2400" u="none" cap="none" strike="noStrike">
                <a:solidFill>
                  <a:srgbClr val="000000"/>
                </a:solidFill>
                <a:latin typeface="Times New Roman"/>
                <a:ea typeface="Times New Roman"/>
                <a:cs typeface="Times New Roman"/>
                <a:sym typeface="Times New Roman"/>
              </a:rPr>
              <a:t>3</a:t>
            </a:r>
            <a:r>
              <a:rPr b="0" i="0" lang="en-US" sz="2400" u="none" cap="none" strike="noStrike">
                <a:solidFill>
                  <a:srgbClr val="000000"/>
                </a:solidFill>
                <a:latin typeface="Times New Roman"/>
                <a:ea typeface="Times New Roman"/>
                <a:cs typeface="Times New Roman"/>
                <a:sym typeface="Times New Roman"/>
              </a:rPr>
              <a:t>CH</a:t>
            </a:r>
            <a:r>
              <a:rPr b="0" baseline="-25000" i="0" lang="en-US" sz="2400" u="none" cap="none" strike="noStrike">
                <a:solidFill>
                  <a:srgbClr val="000000"/>
                </a:solidFill>
                <a:latin typeface="Times New Roman"/>
                <a:ea typeface="Times New Roman"/>
                <a:cs typeface="Times New Roman"/>
                <a:sym typeface="Times New Roman"/>
              </a:rPr>
              <a:t>2</a:t>
            </a:r>
            <a:r>
              <a:rPr b="0" i="0" lang="en-US" sz="2400" u="none" cap="none" strike="noStrike">
                <a:solidFill>
                  <a:srgbClr val="000000"/>
                </a:solidFill>
                <a:latin typeface="Times New Roman"/>
                <a:ea typeface="Times New Roman"/>
                <a:cs typeface="Times New Roman"/>
                <a:sym typeface="Times New Roman"/>
              </a:rPr>
              <a:t>CH</a:t>
            </a:r>
            <a:r>
              <a:rPr b="0" baseline="-25000" i="0" lang="en-US" sz="2400" u="none" cap="none" strike="noStrike">
                <a:solidFill>
                  <a:srgbClr val="000000"/>
                </a:solidFill>
                <a:latin typeface="Times New Roman"/>
                <a:ea typeface="Times New Roman"/>
                <a:cs typeface="Times New Roman"/>
                <a:sym typeface="Times New Roman"/>
              </a:rPr>
              <a:t>2</a:t>
            </a:r>
            <a:r>
              <a:rPr b="0" i="0" lang="en-US" sz="2400" u="none" cap="none" strike="noStrike">
                <a:solidFill>
                  <a:srgbClr val="000000"/>
                </a:solidFill>
                <a:latin typeface="Times New Roman"/>
                <a:ea typeface="Times New Roman"/>
                <a:cs typeface="Times New Roman"/>
                <a:sym typeface="Times New Roman"/>
              </a:rPr>
              <a:t>COOH (B).</a:t>
            </a:r>
            <a:endParaRPr/>
          </a:p>
          <a:p>
            <a:pPr indent="0" lvl="0" marL="0" marR="0" rtl="0" algn="l">
              <a:lnSpc>
                <a:spcPct val="100000"/>
              </a:lnSpc>
              <a:spcBef>
                <a:spcPts val="0"/>
              </a:spcBef>
              <a:spcAft>
                <a:spcPts val="0"/>
              </a:spcAft>
              <a:buNone/>
            </a:pPr>
            <a:r>
              <a:t/>
            </a:r>
            <a:endParaRPr b="0" i="0" sz="2400" u="none" cap="none" strike="noStrike">
              <a:solidFill>
                <a:srgbClr val="000000"/>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9"/>
                                        </p:tgtEl>
                                        <p:attrNameLst>
                                          <p:attrName>style.visibility</p:attrName>
                                        </p:attrNameLst>
                                      </p:cBhvr>
                                      <p:to>
                                        <p:strVal val="visible"/>
                                      </p:to>
                                    </p:set>
                                    <p:animEffect filter="fade" transition="in">
                                      <p:cBhvr>
                                        <p:cTn dur="500"/>
                                        <p:tgtEl>
                                          <p:spTgt spid="79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98"/>
                                        </p:tgtEl>
                                        <p:attrNameLst>
                                          <p:attrName>style.visibility</p:attrName>
                                        </p:attrNameLst>
                                      </p:cBhvr>
                                      <p:to>
                                        <p:strVal val="visible"/>
                                      </p:to>
                                    </p:set>
                                    <p:animEffect filter="fade" transition="in">
                                      <p:cBhvr>
                                        <p:cTn dur="500"/>
                                        <p:tgtEl>
                                          <p:spTgt spid="79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3" name="Shape 803"/>
        <p:cNvGrpSpPr/>
        <p:nvPr/>
      </p:nvGrpSpPr>
      <p:grpSpPr>
        <a:xfrm>
          <a:off x="0" y="0"/>
          <a:ext cx="0" cy="0"/>
          <a:chOff x="0" y="0"/>
          <a:chExt cx="0" cy="0"/>
        </a:xfrm>
      </p:grpSpPr>
      <p:sp>
        <p:nvSpPr>
          <p:cNvPr id="804" name="Google Shape;804;p21"/>
          <p:cNvSpPr txBox="1"/>
          <p:nvPr>
            <p:ph type="title"/>
          </p:nvPr>
        </p:nvSpPr>
        <p:spPr>
          <a:xfrm>
            <a:off x="970774" y="256816"/>
            <a:ext cx="7202456" cy="786926"/>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Arial"/>
              <a:buNone/>
            </a:pPr>
            <a:r>
              <a:rPr b="1" lang="en-US" sz="3000">
                <a:latin typeface="Arial"/>
                <a:ea typeface="Arial"/>
                <a:cs typeface="Arial"/>
                <a:sym typeface="Arial"/>
              </a:rPr>
              <a:t>LUYỆN TẬP</a:t>
            </a:r>
            <a:endParaRPr/>
          </a:p>
        </p:txBody>
      </p:sp>
      <p:sp>
        <p:nvSpPr>
          <p:cNvPr id="805" name="Google Shape;805;p21"/>
          <p:cNvSpPr txBox="1"/>
          <p:nvPr>
            <p:ph idx="1" type="body"/>
          </p:nvPr>
        </p:nvSpPr>
        <p:spPr>
          <a:xfrm>
            <a:off x="327991" y="670892"/>
            <a:ext cx="8523614" cy="3592995"/>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SzPts val="2700"/>
              <a:buNone/>
            </a:pPr>
            <a:r>
              <a:rPr b="1" lang="en-US" sz="2700">
                <a:latin typeface="Times New Roman"/>
                <a:ea typeface="Times New Roman"/>
                <a:cs typeface="Times New Roman"/>
                <a:sym typeface="Times New Roman"/>
              </a:rPr>
              <a:t>Câu 1. </a:t>
            </a:r>
            <a:r>
              <a:rPr lang="en-US" sz="2700">
                <a:latin typeface="Times New Roman"/>
                <a:ea typeface="Times New Roman"/>
                <a:cs typeface="Times New Roman"/>
                <a:sym typeface="Times New Roman"/>
              </a:rPr>
              <a:t>Thành phần các nguyên tố trong hợp chất hữu cơ</a:t>
            </a:r>
            <a:endParaRPr sz="2700">
              <a:latin typeface="Calibri"/>
              <a:ea typeface="Calibri"/>
              <a:cs typeface="Calibri"/>
              <a:sym typeface="Calibri"/>
            </a:endParaRPr>
          </a:p>
          <a:p>
            <a:pPr indent="0" lvl="0" marL="171442" rtl="0" algn="just">
              <a:lnSpc>
                <a:spcPct val="115000"/>
              </a:lnSpc>
              <a:spcBef>
                <a:spcPts val="750"/>
              </a:spcBef>
              <a:spcAft>
                <a:spcPts val="0"/>
              </a:spcAft>
              <a:buSzPts val="2700"/>
              <a:buNone/>
            </a:pPr>
            <a:r>
              <a:rPr b="1" lang="en-US" sz="2700">
                <a:latin typeface="Times New Roman"/>
                <a:ea typeface="Times New Roman"/>
                <a:cs typeface="Times New Roman"/>
                <a:sym typeface="Times New Roman"/>
              </a:rPr>
              <a:t>A. </a:t>
            </a:r>
            <a:r>
              <a:rPr lang="en-US" sz="2700">
                <a:latin typeface="Times New Roman"/>
                <a:ea typeface="Times New Roman"/>
                <a:cs typeface="Times New Roman"/>
                <a:sym typeface="Times New Roman"/>
              </a:rPr>
              <a:t>nhất thiết phải có carbon, th­ường có H, hay gặp O, N sau đó đến halogen, S, P.</a:t>
            </a:r>
            <a:endParaRPr sz="2700">
              <a:latin typeface="Calibri"/>
              <a:ea typeface="Calibri"/>
              <a:cs typeface="Calibri"/>
              <a:sym typeface="Calibri"/>
            </a:endParaRPr>
          </a:p>
          <a:p>
            <a:pPr indent="0" lvl="0" marL="171442" rtl="0" algn="just">
              <a:lnSpc>
                <a:spcPct val="115000"/>
              </a:lnSpc>
              <a:spcBef>
                <a:spcPts val="750"/>
              </a:spcBef>
              <a:spcAft>
                <a:spcPts val="0"/>
              </a:spcAft>
              <a:buSzPts val="2700"/>
              <a:buNone/>
            </a:pPr>
            <a:r>
              <a:rPr b="1" lang="en-US" sz="2700">
                <a:latin typeface="Times New Roman"/>
                <a:ea typeface="Times New Roman"/>
                <a:cs typeface="Times New Roman"/>
                <a:sym typeface="Times New Roman"/>
              </a:rPr>
              <a:t>B. </a:t>
            </a:r>
            <a:r>
              <a:rPr lang="en-US" sz="2700">
                <a:latin typeface="Times New Roman"/>
                <a:ea typeface="Times New Roman"/>
                <a:cs typeface="Times New Roman"/>
                <a:sym typeface="Times New Roman"/>
              </a:rPr>
              <a:t>gồm có C, H và các nguyên tố khác.</a:t>
            </a:r>
            <a:endParaRPr sz="2700">
              <a:latin typeface="Calibri"/>
              <a:ea typeface="Calibri"/>
              <a:cs typeface="Calibri"/>
              <a:sym typeface="Calibri"/>
            </a:endParaRPr>
          </a:p>
          <a:p>
            <a:pPr indent="0" lvl="0" marL="171442" rtl="0" algn="just">
              <a:lnSpc>
                <a:spcPct val="115000"/>
              </a:lnSpc>
              <a:spcBef>
                <a:spcPts val="750"/>
              </a:spcBef>
              <a:spcAft>
                <a:spcPts val="0"/>
              </a:spcAft>
              <a:buSzPts val="2700"/>
              <a:buNone/>
            </a:pPr>
            <a:r>
              <a:rPr b="1" lang="en-US" sz="2700">
                <a:latin typeface="Times New Roman"/>
                <a:ea typeface="Times New Roman"/>
                <a:cs typeface="Times New Roman"/>
                <a:sym typeface="Times New Roman"/>
              </a:rPr>
              <a:t>C. </a:t>
            </a:r>
            <a:r>
              <a:rPr lang="en-US" sz="2700">
                <a:latin typeface="Times New Roman"/>
                <a:ea typeface="Times New Roman"/>
                <a:cs typeface="Times New Roman"/>
                <a:sym typeface="Times New Roman"/>
              </a:rPr>
              <a:t>bao gồm tất cả các nguyên tố trong bảng tuần hoàn.</a:t>
            </a:r>
            <a:endParaRPr sz="2700">
              <a:latin typeface="Calibri"/>
              <a:ea typeface="Calibri"/>
              <a:cs typeface="Calibri"/>
              <a:sym typeface="Calibri"/>
            </a:endParaRPr>
          </a:p>
          <a:p>
            <a:pPr indent="0" lvl="0" marL="171442" rtl="0" algn="just">
              <a:lnSpc>
                <a:spcPct val="115000"/>
              </a:lnSpc>
              <a:spcBef>
                <a:spcPts val="750"/>
              </a:spcBef>
              <a:spcAft>
                <a:spcPts val="0"/>
              </a:spcAft>
              <a:buSzPts val="2700"/>
              <a:buNone/>
            </a:pPr>
            <a:r>
              <a:rPr b="1" lang="en-US" sz="2700">
                <a:latin typeface="Times New Roman"/>
                <a:ea typeface="Times New Roman"/>
                <a:cs typeface="Times New Roman"/>
                <a:sym typeface="Times New Roman"/>
              </a:rPr>
              <a:t>D. </a:t>
            </a:r>
            <a:r>
              <a:rPr lang="en-US" sz="2700">
                <a:latin typeface="Times New Roman"/>
                <a:ea typeface="Times New Roman"/>
                <a:cs typeface="Times New Roman"/>
                <a:sym typeface="Times New Roman"/>
              </a:rPr>
              <a:t>th­ường có C, H hay gặp O, N, sau đó đến halogen, S, P.</a:t>
            </a:r>
            <a:endParaRPr sz="2700">
              <a:latin typeface="Calibri"/>
              <a:ea typeface="Calibri"/>
              <a:cs typeface="Calibri"/>
              <a:sym typeface="Calibri"/>
            </a:endParaRPr>
          </a:p>
          <a:p>
            <a:pPr indent="-19041" lvl="0" marL="171442" rtl="0" algn="l">
              <a:lnSpc>
                <a:spcPct val="120000"/>
              </a:lnSpc>
              <a:spcBef>
                <a:spcPts val="750"/>
              </a:spcBef>
              <a:spcAft>
                <a:spcPts val="0"/>
              </a:spcAft>
              <a:buSzPts val="2400"/>
              <a:buNone/>
            </a:pPr>
            <a:r>
              <a:t/>
            </a:r>
            <a:endParaRPr sz="2400">
              <a:latin typeface="Gill Sans"/>
              <a:ea typeface="Gill Sans"/>
              <a:cs typeface="Gill Sans"/>
              <a:sym typeface="Gill Sans"/>
            </a:endParaRPr>
          </a:p>
        </p:txBody>
      </p:sp>
      <p:sp>
        <p:nvSpPr>
          <p:cNvPr id="806" name="Google Shape;806;p21"/>
          <p:cNvSpPr/>
          <p:nvPr/>
        </p:nvSpPr>
        <p:spPr>
          <a:xfrm>
            <a:off x="352787" y="1243059"/>
            <a:ext cx="634041" cy="555422"/>
          </a:xfrm>
          <a:prstGeom prst="ellipse">
            <a:avLst/>
          </a:prstGeom>
          <a:solidFill>
            <a:srgbClr val="FF0000"/>
          </a:solidFill>
          <a:ln cap="flat" cmpd="sng" w="38100">
            <a:solidFill>
              <a:srgbClr val="FFFFF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0" lang="en-US" sz="3600" u="none" cap="none" strike="noStrike">
                <a:solidFill>
                  <a:schemeClr val="dk1"/>
                </a:solidFill>
                <a:latin typeface="Calibri"/>
                <a:ea typeface="Calibri"/>
                <a:cs typeface="Calibri"/>
                <a:sym typeface="Calibri"/>
              </a:rPr>
              <a:t>A</a:t>
            </a:r>
            <a:endParaRPr b="1" i="0" sz="36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5">
                                            <p:txEl>
                                              <p:pRg end="0" st="0"/>
                                            </p:txEl>
                                          </p:spTgt>
                                        </p:tgtEl>
                                        <p:attrNameLst>
                                          <p:attrName>style.visibility</p:attrName>
                                        </p:attrNameLst>
                                      </p:cBhvr>
                                      <p:to>
                                        <p:strVal val="visible"/>
                                      </p:to>
                                    </p:set>
                                    <p:animEffect filter="fade" transition="in">
                                      <p:cBhvr>
                                        <p:cTn dur="500"/>
                                        <p:tgtEl>
                                          <p:spTgt spid="80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5">
                                            <p:txEl>
                                              <p:pRg end="1" st="1"/>
                                            </p:txEl>
                                          </p:spTgt>
                                        </p:tgtEl>
                                        <p:attrNameLst>
                                          <p:attrName>style.visibility</p:attrName>
                                        </p:attrNameLst>
                                      </p:cBhvr>
                                      <p:to>
                                        <p:strVal val="visible"/>
                                      </p:to>
                                    </p:set>
                                    <p:animEffect filter="fade" transition="in">
                                      <p:cBhvr>
                                        <p:cTn dur="500"/>
                                        <p:tgtEl>
                                          <p:spTgt spid="805">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5">
                                            <p:txEl>
                                              <p:pRg end="2" st="2"/>
                                            </p:txEl>
                                          </p:spTgt>
                                        </p:tgtEl>
                                        <p:attrNameLst>
                                          <p:attrName>style.visibility</p:attrName>
                                        </p:attrNameLst>
                                      </p:cBhvr>
                                      <p:to>
                                        <p:strVal val="visible"/>
                                      </p:to>
                                    </p:set>
                                    <p:animEffect filter="fade" transition="in">
                                      <p:cBhvr>
                                        <p:cTn dur="500"/>
                                        <p:tgtEl>
                                          <p:spTgt spid="805">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5">
                                            <p:txEl>
                                              <p:pRg end="3" st="3"/>
                                            </p:txEl>
                                          </p:spTgt>
                                        </p:tgtEl>
                                        <p:attrNameLst>
                                          <p:attrName>style.visibility</p:attrName>
                                        </p:attrNameLst>
                                      </p:cBhvr>
                                      <p:to>
                                        <p:strVal val="visible"/>
                                      </p:to>
                                    </p:set>
                                    <p:animEffect filter="fade" transition="in">
                                      <p:cBhvr>
                                        <p:cTn dur="500"/>
                                        <p:tgtEl>
                                          <p:spTgt spid="805">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5">
                                            <p:txEl>
                                              <p:pRg end="4" st="4"/>
                                            </p:txEl>
                                          </p:spTgt>
                                        </p:tgtEl>
                                        <p:attrNameLst>
                                          <p:attrName>style.visibility</p:attrName>
                                        </p:attrNameLst>
                                      </p:cBhvr>
                                      <p:to>
                                        <p:strVal val="visible"/>
                                      </p:to>
                                    </p:set>
                                    <p:animEffect filter="fade" transition="in">
                                      <p:cBhvr>
                                        <p:cTn dur="500"/>
                                        <p:tgtEl>
                                          <p:spTgt spid="805">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5">
                                            <p:txEl>
                                              <p:pRg end="5" st="5"/>
                                            </p:txEl>
                                          </p:spTgt>
                                        </p:tgtEl>
                                        <p:attrNameLst>
                                          <p:attrName>style.visibility</p:attrName>
                                        </p:attrNameLst>
                                      </p:cBhvr>
                                      <p:to>
                                        <p:strVal val="visible"/>
                                      </p:to>
                                    </p:set>
                                    <p:animEffect filter="fade" transition="in">
                                      <p:cBhvr>
                                        <p:cTn dur="500"/>
                                        <p:tgtEl>
                                          <p:spTgt spid="805">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500"/>
                                        <p:tgtEl>
                                          <p:spTgt spid="8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0" name="Shape 810"/>
        <p:cNvGrpSpPr/>
        <p:nvPr/>
      </p:nvGrpSpPr>
      <p:grpSpPr>
        <a:xfrm>
          <a:off x="0" y="0"/>
          <a:ext cx="0" cy="0"/>
          <a:chOff x="0" y="0"/>
          <a:chExt cx="0" cy="0"/>
        </a:xfrm>
      </p:grpSpPr>
      <p:sp>
        <p:nvSpPr>
          <p:cNvPr id="811" name="Google Shape;811;p22"/>
          <p:cNvSpPr txBox="1"/>
          <p:nvPr>
            <p:ph type="title"/>
          </p:nvPr>
        </p:nvSpPr>
        <p:spPr>
          <a:xfrm>
            <a:off x="970774" y="256816"/>
            <a:ext cx="7202456" cy="786926"/>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Arial"/>
              <a:buNone/>
            </a:pPr>
            <a:r>
              <a:rPr b="1" lang="en-US" sz="3000">
                <a:latin typeface="Arial"/>
                <a:ea typeface="Arial"/>
                <a:cs typeface="Arial"/>
                <a:sym typeface="Arial"/>
              </a:rPr>
              <a:t>LUYỆN TẬP</a:t>
            </a:r>
            <a:endParaRPr/>
          </a:p>
        </p:txBody>
      </p:sp>
      <p:sp>
        <p:nvSpPr>
          <p:cNvPr id="812" name="Google Shape;812;p22"/>
          <p:cNvSpPr txBox="1"/>
          <p:nvPr>
            <p:ph idx="1" type="body"/>
          </p:nvPr>
        </p:nvSpPr>
        <p:spPr>
          <a:xfrm>
            <a:off x="223634" y="670893"/>
            <a:ext cx="8423413" cy="3920986"/>
          </a:xfrm>
          <a:prstGeom prst="rect">
            <a:avLst/>
          </a:prstGeom>
          <a:noFill/>
          <a:ln>
            <a:noFill/>
          </a:ln>
        </p:spPr>
        <p:txBody>
          <a:bodyPr anchorCtr="0" anchor="t" bIns="34275" lIns="68575" spcFirstLastPara="1" rIns="68575" wrap="square" tIns="34275">
            <a:noAutofit/>
          </a:bodyPr>
          <a:lstStyle/>
          <a:p>
            <a:pPr indent="0" lvl="0" marL="0" rtl="0" algn="l">
              <a:lnSpc>
                <a:spcPct val="120000"/>
              </a:lnSpc>
              <a:spcBef>
                <a:spcPts val="0"/>
              </a:spcBef>
              <a:spcAft>
                <a:spcPts val="0"/>
              </a:spcAft>
              <a:buSzPts val="2700"/>
              <a:buNone/>
            </a:pPr>
            <a:r>
              <a:t/>
            </a:r>
            <a:endParaRPr b="1" i="1" sz="2700">
              <a:latin typeface="Gill Sans"/>
              <a:ea typeface="Gill Sans"/>
              <a:cs typeface="Gill Sans"/>
              <a:sym typeface="Gill Sans"/>
            </a:endParaRPr>
          </a:p>
          <a:p>
            <a:pPr indent="0" lvl="0" marL="0" rtl="0" algn="l">
              <a:lnSpc>
                <a:spcPct val="115000"/>
              </a:lnSpc>
              <a:spcBef>
                <a:spcPts val="750"/>
              </a:spcBef>
              <a:spcAft>
                <a:spcPts val="0"/>
              </a:spcAft>
              <a:buSzPts val="2700"/>
              <a:buNone/>
            </a:pPr>
            <a:r>
              <a:rPr b="1" lang="en-US" sz="2700">
                <a:latin typeface="Times New Roman"/>
                <a:ea typeface="Times New Roman"/>
                <a:cs typeface="Times New Roman"/>
                <a:sym typeface="Times New Roman"/>
              </a:rPr>
              <a:t>Câu 2. </a:t>
            </a:r>
            <a:r>
              <a:rPr lang="en-US" sz="2700">
                <a:latin typeface="Times New Roman"/>
                <a:ea typeface="Times New Roman"/>
                <a:cs typeface="Times New Roman"/>
                <a:sym typeface="Times New Roman"/>
              </a:rPr>
              <a:t>Nhận xét nào đúng về các chất hữu cơ so với chất vô cơ?</a:t>
            </a:r>
            <a:endParaRPr sz="2400">
              <a:latin typeface="Calibri"/>
              <a:ea typeface="Calibri"/>
              <a:cs typeface="Calibri"/>
              <a:sym typeface="Calibri"/>
            </a:endParaRPr>
          </a:p>
          <a:p>
            <a:pPr indent="0" lvl="0" marL="0" rtl="0" algn="just">
              <a:lnSpc>
                <a:spcPct val="115000"/>
              </a:lnSpc>
              <a:spcBef>
                <a:spcPts val="750"/>
              </a:spcBef>
              <a:spcAft>
                <a:spcPts val="0"/>
              </a:spcAft>
              <a:buSzPts val="2700"/>
              <a:buNone/>
            </a:pPr>
            <a:r>
              <a:rPr b="1" lang="en-US" sz="2700">
                <a:latin typeface="Times New Roman"/>
                <a:ea typeface="Times New Roman"/>
                <a:cs typeface="Times New Roman"/>
                <a:sym typeface="Times New Roman"/>
              </a:rPr>
              <a:t>	A. </a:t>
            </a:r>
            <a:r>
              <a:rPr lang="en-US" sz="2700">
                <a:latin typeface="Times New Roman"/>
                <a:ea typeface="Times New Roman"/>
                <a:cs typeface="Times New Roman"/>
                <a:sym typeface="Times New Roman"/>
              </a:rPr>
              <a:t>Độ tan trong nước lớn hơn</a:t>
            </a:r>
            <a:r>
              <a:rPr b="1" lang="en-US" sz="2700">
                <a:latin typeface="Times New Roman"/>
                <a:ea typeface="Times New Roman"/>
                <a:cs typeface="Times New Roman"/>
                <a:sym typeface="Times New Roman"/>
              </a:rPr>
              <a:t>	</a:t>
            </a:r>
            <a:endParaRPr sz="2400">
              <a:latin typeface="Calibri"/>
              <a:ea typeface="Calibri"/>
              <a:cs typeface="Calibri"/>
              <a:sym typeface="Calibri"/>
            </a:endParaRPr>
          </a:p>
          <a:p>
            <a:pPr indent="0" lvl="0" marL="0" rtl="0" algn="just">
              <a:lnSpc>
                <a:spcPct val="115000"/>
              </a:lnSpc>
              <a:spcBef>
                <a:spcPts val="750"/>
              </a:spcBef>
              <a:spcAft>
                <a:spcPts val="0"/>
              </a:spcAft>
              <a:buSzPts val="2700"/>
              <a:buNone/>
            </a:pPr>
            <a:r>
              <a:rPr b="1" lang="en-US" sz="2700">
                <a:latin typeface="Times New Roman"/>
                <a:ea typeface="Times New Roman"/>
                <a:cs typeface="Times New Roman"/>
                <a:sym typeface="Times New Roman"/>
              </a:rPr>
              <a:t>	B. </a:t>
            </a:r>
            <a:r>
              <a:rPr lang="en-US" sz="2700">
                <a:latin typeface="Times New Roman"/>
                <a:ea typeface="Times New Roman"/>
                <a:cs typeface="Times New Roman"/>
                <a:sym typeface="Times New Roman"/>
              </a:rPr>
              <a:t>Độ bền nhiệt cao hơn</a:t>
            </a:r>
            <a:endParaRPr sz="2400">
              <a:latin typeface="Calibri"/>
              <a:ea typeface="Calibri"/>
              <a:cs typeface="Calibri"/>
              <a:sym typeface="Calibri"/>
            </a:endParaRPr>
          </a:p>
          <a:p>
            <a:pPr indent="0" lvl="0" marL="0" rtl="0" algn="just">
              <a:lnSpc>
                <a:spcPct val="115000"/>
              </a:lnSpc>
              <a:spcBef>
                <a:spcPts val="750"/>
              </a:spcBef>
              <a:spcAft>
                <a:spcPts val="0"/>
              </a:spcAft>
              <a:buSzPts val="2700"/>
              <a:buNone/>
            </a:pPr>
            <a:r>
              <a:rPr b="1" lang="en-US" sz="2700">
                <a:latin typeface="Times New Roman"/>
                <a:ea typeface="Times New Roman"/>
                <a:cs typeface="Times New Roman"/>
                <a:sym typeface="Times New Roman"/>
              </a:rPr>
              <a:t>	C.</a:t>
            </a:r>
            <a:r>
              <a:rPr lang="en-US" sz="2700">
                <a:latin typeface="Times New Roman"/>
                <a:ea typeface="Times New Roman"/>
                <a:cs typeface="Times New Roman"/>
                <a:sym typeface="Times New Roman"/>
              </a:rPr>
              <a:t>Tốc độ phản ứng nhanh hơn</a:t>
            </a:r>
            <a:r>
              <a:rPr b="1" lang="en-US" sz="2700">
                <a:latin typeface="Times New Roman"/>
                <a:ea typeface="Times New Roman"/>
                <a:cs typeface="Times New Roman"/>
                <a:sym typeface="Times New Roman"/>
              </a:rPr>
              <a:t>	</a:t>
            </a:r>
            <a:endParaRPr sz="2400">
              <a:latin typeface="Calibri"/>
              <a:ea typeface="Calibri"/>
              <a:cs typeface="Calibri"/>
              <a:sym typeface="Calibri"/>
            </a:endParaRPr>
          </a:p>
          <a:p>
            <a:pPr indent="0" lvl="0" marL="0" rtl="0" algn="just">
              <a:lnSpc>
                <a:spcPct val="115000"/>
              </a:lnSpc>
              <a:spcBef>
                <a:spcPts val="750"/>
              </a:spcBef>
              <a:spcAft>
                <a:spcPts val="0"/>
              </a:spcAft>
              <a:buSzPts val="2700"/>
              <a:buNone/>
            </a:pPr>
            <a:r>
              <a:rPr b="1" lang="en-US" sz="2700">
                <a:latin typeface="Times New Roman"/>
                <a:ea typeface="Times New Roman"/>
                <a:cs typeface="Times New Roman"/>
                <a:sym typeface="Times New Roman"/>
              </a:rPr>
              <a:t>	D. </a:t>
            </a:r>
            <a:r>
              <a:rPr lang="en-US" sz="2700">
                <a:latin typeface="Times New Roman"/>
                <a:ea typeface="Times New Roman"/>
                <a:cs typeface="Times New Roman"/>
                <a:sym typeface="Times New Roman"/>
              </a:rPr>
              <a:t>Nhiệt độ nóng chảy, nhiệt độ sôi thấp hơn.</a:t>
            </a:r>
            <a:endParaRPr sz="2400">
              <a:latin typeface="Calibri"/>
              <a:ea typeface="Calibri"/>
              <a:cs typeface="Calibri"/>
              <a:sym typeface="Calibri"/>
            </a:endParaRPr>
          </a:p>
          <a:p>
            <a:pPr indent="0" lvl="0" marL="171442" rtl="0" algn="l">
              <a:lnSpc>
                <a:spcPct val="120000"/>
              </a:lnSpc>
              <a:spcBef>
                <a:spcPts val="750"/>
              </a:spcBef>
              <a:spcAft>
                <a:spcPts val="0"/>
              </a:spcAft>
              <a:buSzPts val="2700"/>
              <a:buNone/>
            </a:pPr>
            <a:r>
              <a:t/>
            </a:r>
            <a:endParaRPr sz="2700">
              <a:latin typeface="Gill Sans"/>
              <a:ea typeface="Gill Sans"/>
              <a:cs typeface="Gill Sans"/>
              <a:sym typeface="Gill Sans"/>
            </a:endParaRPr>
          </a:p>
        </p:txBody>
      </p:sp>
      <p:sp>
        <p:nvSpPr>
          <p:cNvPr id="813" name="Google Shape;813;p22"/>
          <p:cNvSpPr/>
          <p:nvPr/>
        </p:nvSpPr>
        <p:spPr>
          <a:xfrm>
            <a:off x="171718" y="4034686"/>
            <a:ext cx="634041" cy="555422"/>
          </a:xfrm>
          <a:prstGeom prst="ellipse">
            <a:avLst/>
          </a:prstGeom>
          <a:solidFill>
            <a:srgbClr val="FF0000"/>
          </a:solidFill>
          <a:ln cap="flat" cmpd="sng" w="38100">
            <a:solidFill>
              <a:srgbClr val="FFFFF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0" lang="en-US" sz="3600" u="none" cap="none" strike="noStrike">
                <a:solidFill>
                  <a:schemeClr val="dk1"/>
                </a:solidFill>
                <a:latin typeface="Calibri"/>
                <a:ea typeface="Calibri"/>
                <a:cs typeface="Calibri"/>
                <a:sym typeface="Calibri"/>
              </a:rPr>
              <a:t>D</a:t>
            </a:r>
            <a:endParaRPr b="1" i="0" sz="3600" u="none" cap="none" strike="noStrike">
              <a:solidFill>
                <a:schemeClr val="dk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7" name="Shape 817"/>
        <p:cNvGrpSpPr/>
        <p:nvPr/>
      </p:nvGrpSpPr>
      <p:grpSpPr>
        <a:xfrm>
          <a:off x="0" y="0"/>
          <a:ext cx="0" cy="0"/>
          <a:chOff x="0" y="0"/>
          <a:chExt cx="0" cy="0"/>
        </a:xfrm>
      </p:grpSpPr>
      <p:sp>
        <p:nvSpPr>
          <p:cNvPr id="818" name="Google Shape;818;p23"/>
          <p:cNvSpPr txBox="1"/>
          <p:nvPr>
            <p:ph type="title"/>
          </p:nvPr>
        </p:nvSpPr>
        <p:spPr>
          <a:xfrm>
            <a:off x="1002670" y="1"/>
            <a:ext cx="7202456" cy="786926"/>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3000"/>
              <a:buFont typeface="Arial"/>
              <a:buNone/>
            </a:pPr>
            <a:r>
              <a:rPr b="1" lang="en-US" sz="3000">
                <a:latin typeface="Arial"/>
                <a:ea typeface="Arial"/>
                <a:cs typeface="Arial"/>
                <a:sym typeface="Arial"/>
              </a:rPr>
              <a:t>LUYỆN TẬP</a:t>
            </a:r>
            <a:endParaRPr/>
          </a:p>
        </p:txBody>
      </p:sp>
      <p:sp>
        <p:nvSpPr>
          <p:cNvPr id="819" name="Google Shape;819;p23"/>
          <p:cNvSpPr txBox="1"/>
          <p:nvPr>
            <p:ph idx="1" type="body"/>
          </p:nvPr>
        </p:nvSpPr>
        <p:spPr>
          <a:xfrm>
            <a:off x="135568" y="390750"/>
            <a:ext cx="9008435" cy="4433777"/>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SzPts val="2400"/>
              <a:buNone/>
            </a:pPr>
            <a:r>
              <a:rPr b="1" lang="en-US" sz="2400">
                <a:latin typeface="Times New Roman"/>
                <a:ea typeface="Times New Roman"/>
                <a:cs typeface="Times New Roman"/>
                <a:sym typeface="Times New Roman"/>
              </a:rPr>
              <a:t>Câu 3. </a:t>
            </a:r>
            <a:r>
              <a:rPr lang="en-US" sz="2400">
                <a:latin typeface="Times New Roman"/>
                <a:ea typeface="Times New Roman"/>
                <a:cs typeface="Times New Roman"/>
                <a:sym typeface="Times New Roman"/>
              </a:rPr>
              <a:t>Đặc điểm chung của các phân tử hợp chất hữu cơ là</a:t>
            </a:r>
            <a:endParaRPr sz="2100">
              <a:latin typeface="Calibri"/>
              <a:ea typeface="Calibri"/>
              <a:cs typeface="Calibri"/>
              <a:sym typeface="Calibri"/>
            </a:endParaRPr>
          </a:p>
          <a:p>
            <a:pPr indent="0" lvl="0" marL="171442" rtl="0" algn="just">
              <a:lnSpc>
                <a:spcPct val="115000"/>
              </a:lnSpc>
              <a:spcBef>
                <a:spcPts val="750"/>
              </a:spcBef>
              <a:spcAft>
                <a:spcPts val="0"/>
              </a:spcAft>
              <a:buSzPts val="2100"/>
              <a:buNone/>
            </a:pPr>
            <a:r>
              <a:rPr lang="en-US" sz="2100">
                <a:latin typeface="Times New Roman"/>
                <a:ea typeface="Times New Roman"/>
                <a:cs typeface="Times New Roman"/>
                <a:sym typeface="Times New Roman"/>
              </a:rPr>
              <a:t>1. thành phần nguyên tố chủ yếu là C.				</a:t>
            </a:r>
            <a:endParaRPr sz="2100">
              <a:latin typeface="Calibri"/>
              <a:ea typeface="Calibri"/>
              <a:cs typeface="Calibri"/>
              <a:sym typeface="Calibri"/>
            </a:endParaRPr>
          </a:p>
          <a:p>
            <a:pPr indent="0" lvl="0" marL="171442" rtl="0" algn="just">
              <a:lnSpc>
                <a:spcPct val="115000"/>
              </a:lnSpc>
              <a:spcBef>
                <a:spcPts val="750"/>
              </a:spcBef>
              <a:spcAft>
                <a:spcPts val="0"/>
              </a:spcAft>
              <a:buSzPts val="2100"/>
              <a:buNone/>
            </a:pPr>
            <a:r>
              <a:rPr lang="en-US" sz="2100">
                <a:latin typeface="Times New Roman"/>
                <a:ea typeface="Times New Roman"/>
                <a:cs typeface="Times New Roman"/>
                <a:sym typeface="Times New Roman"/>
              </a:rPr>
              <a:t>2. có thể chứa nguyên tố khác như Cl, N, P, O.</a:t>
            </a:r>
            <a:endParaRPr sz="2100">
              <a:latin typeface="Calibri"/>
              <a:ea typeface="Calibri"/>
              <a:cs typeface="Calibri"/>
              <a:sym typeface="Calibri"/>
            </a:endParaRPr>
          </a:p>
          <a:p>
            <a:pPr indent="0" lvl="0" marL="171442" rtl="0" algn="just">
              <a:lnSpc>
                <a:spcPct val="115000"/>
              </a:lnSpc>
              <a:spcBef>
                <a:spcPts val="750"/>
              </a:spcBef>
              <a:spcAft>
                <a:spcPts val="0"/>
              </a:spcAft>
              <a:buSzPts val="2100"/>
              <a:buNone/>
            </a:pPr>
            <a:r>
              <a:rPr lang="en-US" sz="2100">
                <a:latin typeface="Times New Roman"/>
                <a:ea typeface="Times New Roman"/>
                <a:cs typeface="Times New Roman"/>
                <a:sym typeface="Times New Roman"/>
              </a:rPr>
              <a:t>3. liên kết hóa học chủ yếu là liên kết cộng hoá trị.	</a:t>
            </a:r>
            <a:endParaRPr sz="2100">
              <a:latin typeface="Calibri"/>
              <a:ea typeface="Calibri"/>
              <a:cs typeface="Calibri"/>
              <a:sym typeface="Calibri"/>
            </a:endParaRPr>
          </a:p>
          <a:p>
            <a:pPr indent="0" lvl="0" marL="171442" rtl="0" algn="just">
              <a:lnSpc>
                <a:spcPct val="115000"/>
              </a:lnSpc>
              <a:spcBef>
                <a:spcPts val="750"/>
              </a:spcBef>
              <a:spcAft>
                <a:spcPts val="0"/>
              </a:spcAft>
              <a:buSzPts val="2100"/>
              <a:buNone/>
            </a:pPr>
            <a:r>
              <a:rPr lang="en-US" sz="2100">
                <a:latin typeface="Times New Roman"/>
                <a:ea typeface="Times New Roman"/>
                <a:cs typeface="Times New Roman"/>
                <a:sym typeface="Times New Roman"/>
              </a:rPr>
              <a:t>4. liên kết hoá học chủ yếu là liên kết ion.</a:t>
            </a:r>
            <a:endParaRPr sz="2100">
              <a:latin typeface="Calibri"/>
              <a:ea typeface="Calibri"/>
              <a:cs typeface="Calibri"/>
              <a:sym typeface="Calibri"/>
            </a:endParaRPr>
          </a:p>
          <a:p>
            <a:pPr indent="0" lvl="0" marL="171442" rtl="0" algn="just">
              <a:lnSpc>
                <a:spcPct val="115000"/>
              </a:lnSpc>
              <a:spcBef>
                <a:spcPts val="750"/>
              </a:spcBef>
              <a:spcAft>
                <a:spcPts val="0"/>
              </a:spcAft>
              <a:buSzPts val="2100"/>
              <a:buNone/>
            </a:pPr>
            <a:r>
              <a:rPr lang="en-US" sz="2100">
                <a:latin typeface="Times New Roman"/>
                <a:ea typeface="Times New Roman"/>
                <a:cs typeface="Times New Roman"/>
                <a:sym typeface="Times New Roman"/>
              </a:rPr>
              <a:t>5. dễ bay hơi, khó cháy.							</a:t>
            </a:r>
            <a:endParaRPr sz="2100">
              <a:latin typeface="Calibri"/>
              <a:ea typeface="Calibri"/>
              <a:cs typeface="Calibri"/>
              <a:sym typeface="Calibri"/>
            </a:endParaRPr>
          </a:p>
          <a:p>
            <a:pPr indent="0" lvl="0" marL="171442" rtl="0" algn="just">
              <a:lnSpc>
                <a:spcPct val="115000"/>
              </a:lnSpc>
              <a:spcBef>
                <a:spcPts val="750"/>
              </a:spcBef>
              <a:spcAft>
                <a:spcPts val="0"/>
              </a:spcAft>
              <a:buSzPts val="2100"/>
              <a:buNone/>
            </a:pPr>
            <a:r>
              <a:rPr lang="en-US" sz="2100">
                <a:latin typeface="Times New Roman"/>
                <a:ea typeface="Times New Roman"/>
                <a:cs typeface="Times New Roman"/>
                <a:sym typeface="Times New Roman"/>
              </a:rPr>
              <a:t>6. phản ứng hoá học xảy ra nhanh.</a:t>
            </a:r>
            <a:endParaRPr sz="2100">
              <a:latin typeface="Calibri"/>
              <a:ea typeface="Calibri"/>
              <a:cs typeface="Calibri"/>
              <a:sym typeface="Calibri"/>
            </a:endParaRPr>
          </a:p>
          <a:p>
            <a:pPr indent="0" lvl="0" marL="171442" rtl="0" algn="just">
              <a:lnSpc>
                <a:spcPct val="115000"/>
              </a:lnSpc>
              <a:spcBef>
                <a:spcPts val="750"/>
              </a:spcBef>
              <a:spcAft>
                <a:spcPts val="0"/>
              </a:spcAft>
              <a:buSzPts val="2400"/>
              <a:buNone/>
            </a:pPr>
            <a:r>
              <a:rPr lang="en-US" sz="2400">
                <a:latin typeface="Times New Roman"/>
                <a:ea typeface="Times New Roman"/>
                <a:cs typeface="Times New Roman"/>
                <a:sym typeface="Times New Roman"/>
              </a:rPr>
              <a:t>Nhóm các ý đúng là</a:t>
            </a:r>
            <a:endParaRPr sz="2100">
              <a:latin typeface="Calibri"/>
              <a:ea typeface="Calibri"/>
              <a:cs typeface="Calibri"/>
              <a:sym typeface="Calibri"/>
            </a:endParaRPr>
          </a:p>
          <a:p>
            <a:pPr indent="0" lvl="0" marL="0" rtl="0" algn="just">
              <a:lnSpc>
                <a:spcPct val="115000"/>
              </a:lnSpc>
              <a:spcBef>
                <a:spcPts val="750"/>
              </a:spcBef>
              <a:spcAft>
                <a:spcPts val="0"/>
              </a:spcAft>
              <a:buSzPts val="2400"/>
              <a:buNone/>
            </a:pPr>
            <a:r>
              <a:rPr b="1" lang="en-US" sz="2400">
                <a:latin typeface="Times New Roman"/>
                <a:ea typeface="Times New Roman"/>
                <a:cs typeface="Times New Roman"/>
                <a:sym typeface="Times New Roman"/>
              </a:rPr>
              <a:t>	A. </a:t>
            </a:r>
            <a:r>
              <a:rPr lang="en-US" sz="2400">
                <a:latin typeface="Times New Roman"/>
                <a:ea typeface="Times New Roman"/>
                <a:cs typeface="Times New Roman"/>
                <a:sym typeface="Times New Roman"/>
              </a:rPr>
              <a:t>4, 5, 6.</a:t>
            </a:r>
            <a:r>
              <a:rPr b="1" lang="en-US" sz="2400">
                <a:latin typeface="Times New Roman"/>
                <a:ea typeface="Times New Roman"/>
                <a:cs typeface="Times New Roman"/>
                <a:sym typeface="Times New Roman"/>
              </a:rPr>
              <a:t>	  B. </a:t>
            </a:r>
            <a:r>
              <a:rPr lang="en-US" sz="2400">
                <a:latin typeface="Times New Roman"/>
                <a:ea typeface="Times New Roman"/>
                <a:cs typeface="Times New Roman"/>
                <a:sym typeface="Times New Roman"/>
              </a:rPr>
              <a:t>1, 2, 3.</a:t>
            </a:r>
            <a:r>
              <a:rPr b="1" lang="en-US" sz="2400">
                <a:latin typeface="Times New Roman"/>
                <a:ea typeface="Times New Roman"/>
                <a:cs typeface="Times New Roman"/>
                <a:sym typeface="Times New Roman"/>
              </a:rPr>
              <a:t>                C. </a:t>
            </a:r>
            <a:r>
              <a:rPr lang="en-US" sz="2400">
                <a:latin typeface="Times New Roman"/>
                <a:ea typeface="Times New Roman"/>
                <a:cs typeface="Times New Roman"/>
                <a:sym typeface="Times New Roman"/>
              </a:rPr>
              <a:t>1, 3, 5.   </a:t>
            </a:r>
            <a:r>
              <a:rPr b="1" lang="en-US" sz="2400">
                <a:latin typeface="Times New Roman"/>
                <a:ea typeface="Times New Roman"/>
                <a:cs typeface="Times New Roman"/>
                <a:sym typeface="Times New Roman"/>
              </a:rPr>
              <a:t>             D. </a:t>
            </a:r>
            <a:r>
              <a:rPr lang="en-US" sz="2400">
                <a:latin typeface="Times New Roman"/>
                <a:ea typeface="Times New Roman"/>
                <a:cs typeface="Times New Roman"/>
                <a:sym typeface="Times New Roman"/>
              </a:rPr>
              <a:t>2, 4, 6.</a:t>
            </a:r>
            <a:endParaRPr sz="2100">
              <a:latin typeface="Calibri"/>
              <a:ea typeface="Calibri"/>
              <a:cs typeface="Calibri"/>
              <a:sym typeface="Calibri"/>
            </a:endParaRPr>
          </a:p>
          <a:p>
            <a:pPr indent="0" lvl="0" marL="0" rtl="0" algn="l">
              <a:lnSpc>
                <a:spcPct val="120000"/>
              </a:lnSpc>
              <a:spcBef>
                <a:spcPts val="750"/>
              </a:spcBef>
              <a:spcAft>
                <a:spcPts val="0"/>
              </a:spcAft>
              <a:buSzPts val="2400"/>
              <a:buNone/>
            </a:pPr>
            <a:r>
              <a:t/>
            </a:r>
            <a:endParaRPr sz="2400">
              <a:latin typeface="Gill Sans"/>
              <a:ea typeface="Gill Sans"/>
              <a:cs typeface="Gill Sans"/>
              <a:sym typeface="Gill Sans"/>
            </a:endParaRPr>
          </a:p>
        </p:txBody>
      </p:sp>
      <p:sp>
        <p:nvSpPr>
          <p:cNvPr id="820" name="Google Shape;820;p23"/>
          <p:cNvSpPr/>
          <p:nvPr/>
        </p:nvSpPr>
        <p:spPr>
          <a:xfrm>
            <a:off x="1864715" y="4248808"/>
            <a:ext cx="634041" cy="555422"/>
          </a:xfrm>
          <a:prstGeom prst="ellipse">
            <a:avLst/>
          </a:prstGeom>
          <a:solidFill>
            <a:srgbClr val="FF0000"/>
          </a:solidFill>
          <a:ln cap="flat" cmpd="sng" w="38100">
            <a:solidFill>
              <a:srgbClr val="FFFFF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0" lang="en-US" sz="3600" u="none" cap="none" strike="noStrike">
                <a:solidFill>
                  <a:schemeClr val="dk1"/>
                </a:solidFill>
                <a:latin typeface="Calibri"/>
                <a:ea typeface="Calibri"/>
                <a:cs typeface="Calibri"/>
                <a:sym typeface="Calibri"/>
              </a:rPr>
              <a:t>B</a:t>
            </a:r>
            <a:endParaRPr b="1" i="0" sz="36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xEl>
                                              <p:pRg end="0" st="0"/>
                                            </p:txEl>
                                          </p:spTgt>
                                        </p:tgtEl>
                                        <p:attrNameLst>
                                          <p:attrName>style.visibility</p:attrName>
                                        </p:attrNameLst>
                                      </p:cBhvr>
                                      <p:to>
                                        <p:strVal val="visible"/>
                                      </p:to>
                                    </p:set>
                                    <p:animEffect filter="fade" transition="in">
                                      <p:cBhvr>
                                        <p:cTn dur="500"/>
                                        <p:tgtEl>
                                          <p:spTgt spid="81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xEl>
                                              <p:pRg end="1" st="1"/>
                                            </p:txEl>
                                          </p:spTgt>
                                        </p:tgtEl>
                                        <p:attrNameLst>
                                          <p:attrName>style.visibility</p:attrName>
                                        </p:attrNameLst>
                                      </p:cBhvr>
                                      <p:to>
                                        <p:strVal val="visible"/>
                                      </p:to>
                                    </p:set>
                                    <p:animEffect filter="fade" transition="in">
                                      <p:cBhvr>
                                        <p:cTn dur="500"/>
                                        <p:tgtEl>
                                          <p:spTgt spid="819">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xEl>
                                              <p:pRg end="2" st="2"/>
                                            </p:txEl>
                                          </p:spTgt>
                                        </p:tgtEl>
                                        <p:attrNameLst>
                                          <p:attrName>style.visibility</p:attrName>
                                        </p:attrNameLst>
                                      </p:cBhvr>
                                      <p:to>
                                        <p:strVal val="visible"/>
                                      </p:to>
                                    </p:set>
                                    <p:animEffect filter="fade" transition="in">
                                      <p:cBhvr>
                                        <p:cTn dur="500"/>
                                        <p:tgtEl>
                                          <p:spTgt spid="819">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xEl>
                                              <p:pRg end="3" st="3"/>
                                            </p:txEl>
                                          </p:spTgt>
                                        </p:tgtEl>
                                        <p:attrNameLst>
                                          <p:attrName>style.visibility</p:attrName>
                                        </p:attrNameLst>
                                      </p:cBhvr>
                                      <p:to>
                                        <p:strVal val="visible"/>
                                      </p:to>
                                    </p:set>
                                    <p:animEffect filter="fade" transition="in">
                                      <p:cBhvr>
                                        <p:cTn dur="500"/>
                                        <p:tgtEl>
                                          <p:spTgt spid="819">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xEl>
                                              <p:pRg end="4" st="4"/>
                                            </p:txEl>
                                          </p:spTgt>
                                        </p:tgtEl>
                                        <p:attrNameLst>
                                          <p:attrName>style.visibility</p:attrName>
                                        </p:attrNameLst>
                                      </p:cBhvr>
                                      <p:to>
                                        <p:strVal val="visible"/>
                                      </p:to>
                                    </p:set>
                                    <p:animEffect filter="fade" transition="in">
                                      <p:cBhvr>
                                        <p:cTn dur="500"/>
                                        <p:tgtEl>
                                          <p:spTgt spid="819">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xEl>
                                              <p:pRg end="5" st="5"/>
                                            </p:txEl>
                                          </p:spTgt>
                                        </p:tgtEl>
                                        <p:attrNameLst>
                                          <p:attrName>style.visibility</p:attrName>
                                        </p:attrNameLst>
                                      </p:cBhvr>
                                      <p:to>
                                        <p:strVal val="visible"/>
                                      </p:to>
                                    </p:set>
                                    <p:animEffect filter="fade" transition="in">
                                      <p:cBhvr>
                                        <p:cTn dur="500"/>
                                        <p:tgtEl>
                                          <p:spTgt spid="819">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xEl>
                                              <p:pRg end="6" st="6"/>
                                            </p:txEl>
                                          </p:spTgt>
                                        </p:tgtEl>
                                        <p:attrNameLst>
                                          <p:attrName>style.visibility</p:attrName>
                                        </p:attrNameLst>
                                      </p:cBhvr>
                                      <p:to>
                                        <p:strVal val="visible"/>
                                      </p:to>
                                    </p:set>
                                    <p:animEffect filter="fade" transition="in">
                                      <p:cBhvr>
                                        <p:cTn dur="500"/>
                                        <p:tgtEl>
                                          <p:spTgt spid="819">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xEl>
                                              <p:pRg end="7" st="7"/>
                                            </p:txEl>
                                          </p:spTgt>
                                        </p:tgtEl>
                                        <p:attrNameLst>
                                          <p:attrName>style.visibility</p:attrName>
                                        </p:attrNameLst>
                                      </p:cBhvr>
                                      <p:to>
                                        <p:strVal val="visible"/>
                                      </p:to>
                                    </p:set>
                                    <p:animEffect filter="fade" transition="in">
                                      <p:cBhvr>
                                        <p:cTn dur="500"/>
                                        <p:tgtEl>
                                          <p:spTgt spid="819">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xEl>
                                              <p:pRg end="8" st="8"/>
                                            </p:txEl>
                                          </p:spTgt>
                                        </p:tgtEl>
                                        <p:attrNameLst>
                                          <p:attrName>style.visibility</p:attrName>
                                        </p:attrNameLst>
                                      </p:cBhvr>
                                      <p:to>
                                        <p:strVal val="visible"/>
                                      </p:to>
                                    </p:set>
                                    <p:animEffect filter="fade" transition="in">
                                      <p:cBhvr>
                                        <p:cTn dur="500"/>
                                        <p:tgtEl>
                                          <p:spTgt spid="819">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19">
                                            <p:txEl>
                                              <p:pRg end="9" st="9"/>
                                            </p:txEl>
                                          </p:spTgt>
                                        </p:tgtEl>
                                        <p:attrNameLst>
                                          <p:attrName>style.visibility</p:attrName>
                                        </p:attrNameLst>
                                      </p:cBhvr>
                                      <p:to>
                                        <p:strVal val="visible"/>
                                      </p:to>
                                    </p:set>
                                    <p:animEffect filter="fade" transition="in">
                                      <p:cBhvr>
                                        <p:cTn dur="500"/>
                                        <p:tgtEl>
                                          <p:spTgt spid="819">
                                            <p:txEl>
                                              <p:pRg end="9" st="9"/>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0"/>
                                        </p:tgtEl>
                                        <p:attrNameLst>
                                          <p:attrName>style.visibility</p:attrName>
                                        </p:attrNameLst>
                                      </p:cBhvr>
                                      <p:to>
                                        <p:strVal val="visible"/>
                                      </p:to>
                                    </p:set>
                                    <p:animEffect filter="fade" transition="in">
                                      <p:cBhvr>
                                        <p:cTn dur="500"/>
                                        <p:tgtEl>
                                          <p:spTgt spid="8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4" name="Shape 824"/>
        <p:cNvGrpSpPr/>
        <p:nvPr/>
      </p:nvGrpSpPr>
      <p:grpSpPr>
        <a:xfrm>
          <a:off x="0" y="0"/>
          <a:ext cx="0" cy="0"/>
          <a:chOff x="0" y="0"/>
          <a:chExt cx="0" cy="0"/>
        </a:xfrm>
      </p:grpSpPr>
      <p:sp>
        <p:nvSpPr>
          <p:cNvPr id="825" name="Google Shape;825;p24"/>
          <p:cNvSpPr txBox="1"/>
          <p:nvPr>
            <p:ph type="title"/>
          </p:nvPr>
        </p:nvSpPr>
        <p:spPr>
          <a:xfrm>
            <a:off x="1022548" y="208969"/>
            <a:ext cx="7202456" cy="786926"/>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2400"/>
              <a:buFont typeface="Arial"/>
              <a:buNone/>
            </a:pPr>
            <a:r>
              <a:rPr b="1" lang="en-US">
                <a:latin typeface="Arial"/>
                <a:ea typeface="Arial"/>
                <a:cs typeface="Arial"/>
                <a:sym typeface="Arial"/>
              </a:rPr>
              <a:t>LUYỆN TẬP</a:t>
            </a:r>
            <a:endParaRPr/>
          </a:p>
        </p:txBody>
      </p:sp>
      <p:sp>
        <p:nvSpPr>
          <p:cNvPr id="826" name="Google Shape;826;p24"/>
          <p:cNvSpPr txBox="1"/>
          <p:nvPr>
            <p:ph idx="1" type="body"/>
          </p:nvPr>
        </p:nvSpPr>
        <p:spPr>
          <a:xfrm>
            <a:off x="347872" y="823228"/>
            <a:ext cx="8796131" cy="3478104"/>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SzPts val="2400"/>
              <a:buNone/>
            </a:pPr>
            <a:r>
              <a:rPr b="1" lang="en-US" sz="2400">
                <a:latin typeface="Times New Roman"/>
                <a:ea typeface="Times New Roman"/>
                <a:cs typeface="Times New Roman"/>
                <a:sym typeface="Times New Roman"/>
              </a:rPr>
              <a:t>Câu 4. </a:t>
            </a:r>
            <a:r>
              <a:rPr lang="en-US" sz="2400">
                <a:latin typeface="Times New Roman"/>
                <a:ea typeface="Times New Roman"/>
                <a:cs typeface="Times New Roman"/>
                <a:sym typeface="Times New Roman"/>
              </a:rPr>
              <a:t>Phản ứng hóa học của các hợp chất hữu cơ có đặc điểm là:</a:t>
            </a:r>
            <a:endParaRPr sz="2100">
              <a:latin typeface="Calibri"/>
              <a:ea typeface="Calibri"/>
              <a:cs typeface="Calibri"/>
              <a:sym typeface="Calibri"/>
            </a:endParaRPr>
          </a:p>
          <a:p>
            <a:pPr indent="0" lvl="0" marL="171442" rtl="0" algn="just">
              <a:lnSpc>
                <a:spcPct val="115000"/>
              </a:lnSpc>
              <a:spcBef>
                <a:spcPts val="750"/>
              </a:spcBef>
              <a:spcAft>
                <a:spcPts val="0"/>
              </a:spcAft>
              <a:buSzPts val="2400"/>
              <a:buNone/>
            </a:pPr>
            <a:r>
              <a:rPr b="1" lang="en-US" sz="2400">
                <a:latin typeface="Times New Roman"/>
                <a:ea typeface="Times New Roman"/>
                <a:cs typeface="Times New Roman"/>
                <a:sym typeface="Times New Roman"/>
              </a:rPr>
              <a:t>A. </a:t>
            </a:r>
            <a:r>
              <a:rPr lang="en-US" sz="2400">
                <a:latin typeface="Times New Roman"/>
                <a:ea typeface="Times New Roman"/>
                <a:cs typeface="Times New Roman"/>
                <a:sym typeface="Times New Roman"/>
              </a:rPr>
              <a:t>thường xảy ra rất nhanh và cho một sản phẩm duy nhất.</a:t>
            </a:r>
            <a:endParaRPr sz="2100">
              <a:latin typeface="Calibri"/>
              <a:ea typeface="Calibri"/>
              <a:cs typeface="Calibri"/>
              <a:sym typeface="Calibri"/>
            </a:endParaRPr>
          </a:p>
          <a:p>
            <a:pPr indent="0" lvl="0" marL="171442" rtl="0" algn="just">
              <a:lnSpc>
                <a:spcPct val="115000"/>
              </a:lnSpc>
              <a:spcBef>
                <a:spcPts val="750"/>
              </a:spcBef>
              <a:spcAft>
                <a:spcPts val="0"/>
              </a:spcAft>
              <a:buSzPts val="2400"/>
              <a:buNone/>
            </a:pPr>
            <a:r>
              <a:rPr b="1" lang="en-US" sz="2400">
                <a:latin typeface="Times New Roman"/>
                <a:ea typeface="Times New Roman"/>
                <a:cs typeface="Times New Roman"/>
                <a:sym typeface="Times New Roman"/>
              </a:rPr>
              <a:t>B. </a:t>
            </a:r>
            <a:r>
              <a:rPr lang="en-US" sz="2400">
                <a:latin typeface="Times New Roman"/>
                <a:ea typeface="Times New Roman"/>
                <a:cs typeface="Times New Roman"/>
                <a:sym typeface="Times New Roman"/>
              </a:rPr>
              <a:t>thường xảy ra chậm, không hoàn toàn, không theo một hướng nhất định.</a:t>
            </a:r>
            <a:endParaRPr sz="2100">
              <a:latin typeface="Calibri"/>
              <a:ea typeface="Calibri"/>
              <a:cs typeface="Calibri"/>
              <a:sym typeface="Calibri"/>
            </a:endParaRPr>
          </a:p>
          <a:p>
            <a:pPr indent="0" lvl="0" marL="171442" rtl="0" algn="just">
              <a:lnSpc>
                <a:spcPct val="115000"/>
              </a:lnSpc>
              <a:spcBef>
                <a:spcPts val="750"/>
              </a:spcBef>
              <a:spcAft>
                <a:spcPts val="0"/>
              </a:spcAft>
              <a:buSzPts val="2400"/>
              <a:buNone/>
            </a:pPr>
            <a:r>
              <a:rPr b="1" lang="en-US" sz="2400">
                <a:latin typeface="Times New Roman"/>
                <a:ea typeface="Times New Roman"/>
                <a:cs typeface="Times New Roman"/>
                <a:sym typeface="Times New Roman"/>
              </a:rPr>
              <a:t>C. </a:t>
            </a:r>
            <a:r>
              <a:rPr lang="en-US" sz="2400">
                <a:latin typeface="Times New Roman"/>
                <a:ea typeface="Times New Roman"/>
                <a:cs typeface="Times New Roman"/>
                <a:sym typeface="Times New Roman"/>
              </a:rPr>
              <a:t>thường xảy ra rất nhanh, không hoàn toàn, không theo một hướng nhất định.</a:t>
            </a:r>
            <a:endParaRPr sz="2100">
              <a:latin typeface="Calibri"/>
              <a:ea typeface="Calibri"/>
              <a:cs typeface="Calibri"/>
              <a:sym typeface="Calibri"/>
            </a:endParaRPr>
          </a:p>
          <a:p>
            <a:pPr indent="0" lvl="0" marL="171442" rtl="0" algn="just">
              <a:lnSpc>
                <a:spcPct val="115000"/>
              </a:lnSpc>
              <a:spcBef>
                <a:spcPts val="750"/>
              </a:spcBef>
              <a:spcAft>
                <a:spcPts val="0"/>
              </a:spcAft>
              <a:buSzPts val="2400"/>
              <a:buNone/>
            </a:pPr>
            <a:r>
              <a:rPr b="1" lang="en-US" sz="2400">
                <a:latin typeface="Times New Roman"/>
                <a:ea typeface="Times New Roman"/>
                <a:cs typeface="Times New Roman"/>
                <a:sym typeface="Times New Roman"/>
              </a:rPr>
              <a:t>D. </a:t>
            </a:r>
            <a:r>
              <a:rPr lang="en-US" sz="2400">
                <a:latin typeface="Times New Roman"/>
                <a:ea typeface="Times New Roman"/>
                <a:cs typeface="Times New Roman"/>
                <a:sym typeface="Times New Roman"/>
              </a:rPr>
              <a:t>thường xảy ra rất chậm, nhưng hoàn toàn, không theo một hướng xác định.</a:t>
            </a:r>
            <a:endParaRPr sz="2100">
              <a:latin typeface="Calibri"/>
              <a:ea typeface="Calibri"/>
              <a:cs typeface="Calibri"/>
              <a:sym typeface="Calibri"/>
            </a:endParaRPr>
          </a:p>
          <a:p>
            <a:pPr indent="0" lvl="0" marL="0" rtl="0" algn="l">
              <a:lnSpc>
                <a:spcPct val="120000"/>
              </a:lnSpc>
              <a:spcBef>
                <a:spcPts val="750"/>
              </a:spcBef>
              <a:spcAft>
                <a:spcPts val="0"/>
              </a:spcAft>
              <a:buSzPts val="2400"/>
              <a:buNone/>
            </a:pPr>
            <a:r>
              <a:t/>
            </a:r>
            <a:endParaRPr sz="2400">
              <a:latin typeface="Times New Roman"/>
              <a:ea typeface="Times New Roman"/>
              <a:cs typeface="Times New Roman"/>
              <a:sym typeface="Times New Roman"/>
            </a:endParaRPr>
          </a:p>
        </p:txBody>
      </p:sp>
      <p:sp>
        <p:nvSpPr>
          <p:cNvPr id="827" name="Google Shape;827;p24"/>
          <p:cNvSpPr/>
          <p:nvPr/>
        </p:nvSpPr>
        <p:spPr>
          <a:xfrm>
            <a:off x="334680" y="1843748"/>
            <a:ext cx="634041" cy="555422"/>
          </a:xfrm>
          <a:prstGeom prst="ellipse">
            <a:avLst/>
          </a:prstGeom>
          <a:solidFill>
            <a:srgbClr val="FF0000"/>
          </a:solidFill>
          <a:ln cap="flat" cmpd="sng" w="38100">
            <a:solidFill>
              <a:srgbClr val="FFFFF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0" lang="en-US" sz="3600" u="none" cap="none" strike="noStrike">
                <a:solidFill>
                  <a:schemeClr val="dk1"/>
                </a:solidFill>
                <a:latin typeface="Calibri"/>
                <a:ea typeface="Calibri"/>
                <a:cs typeface="Calibri"/>
                <a:sym typeface="Calibri"/>
              </a:rPr>
              <a:t>B</a:t>
            </a:r>
            <a:endParaRPr b="1" i="0" sz="36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6">
                                            <p:txEl>
                                              <p:pRg end="0" st="0"/>
                                            </p:txEl>
                                          </p:spTgt>
                                        </p:tgtEl>
                                        <p:attrNameLst>
                                          <p:attrName>style.visibility</p:attrName>
                                        </p:attrNameLst>
                                      </p:cBhvr>
                                      <p:to>
                                        <p:strVal val="visible"/>
                                      </p:to>
                                    </p:set>
                                    <p:animEffect filter="fade" transition="in">
                                      <p:cBhvr>
                                        <p:cTn dur="500"/>
                                        <p:tgtEl>
                                          <p:spTgt spid="82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6">
                                            <p:txEl>
                                              <p:pRg end="1" st="1"/>
                                            </p:txEl>
                                          </p:spTgt>
                                        </p:tgtEl>
                                        <p:attrNameLst>
                                          <p:attrName>style.visibility</p:attrName>
                                        </p:attrNameLst>
                                      </p:cBhvr>
                                      <p:to>
                                        <p:strVal val="visible"/>
                                      </p:to>
                                    </p:set>
                                    <p:animEffect filter="fade" transition="in">
                                      <p:cBhvr>
                                        <p:cTn dur="500"/>
                                        <p:tgtEl>
                                          <p:spTgt spid="82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6">
                                            <p:txEl>
                                              <p:pRg end="2" st="2"/>
                                            </p:txEl>
                                          </p:spTgt>
                                        </p:tgtEl>
                                        <p:attrNameLst>
                                          <p:attrName>style.visibility</p:attrName>
                                        </p:attrNameLst>
                                      </p:cBhvr>
                                      <p:to>
                                        <p:strVal val="visible"/>
                                      </p:to>
                                    </p:set>
                                    <p:animEffect filter="fade" transition="in">
                                      <p:cBhvr>
                                        <p:cTn dur="500"/>
                                        <p:tgtEl>
                                          <p:spTgt spid="82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6">
                                            <p:txEl>
                                              <p:pRg end="3" st="3"/>
                                            </p:txEl>
                                          </p:spTgt>
                                        </p:tgtEl>
                                        <p:attrNameLst>
                                          <p:attrName>style.visibility</p:attrName>
                                        </p:attrNameLst>
                                      </p:cBhvr>
                                      <p:to>
                                        <p:strVal val="visible"/>
                                      </p:to>
                                    </p:set>
                                    <p:animEffect filter="fade" transition="in">
                                      <p:cBhvr>
                                        <p:cTn dur="500"/>
                                        <p:tgtEl>
                                          <p:spTgt spid="82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6">
                                            <p:txEl>
                                              <p:pRg end="4" st="4"/>
                                            </p:txEl>
                                          </p:spTgt>
                                        </p:tgtEl>
                                        <p:attrNameLst>
                                          <p:attrName>style.visibility</p:attrName>
                                        </p:attrNameLst>
                                      </p:cBhvr>
                                      <p:to>
                                        <p:strVal val="visible"/>
                                      </p:to>
                                    </p:set>
                                    <p:animEffect filter="fade" transition="in">
                                      <p:cBhvr>
                                        <p:cTn dur="500"/>
                                        <p:tgtEl>
                                          <p:spTgt spid="82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6">
                                            <p:txEl>
                                              <p:pRg end="5" st="5"/>
                                            </p:txEl>
                                          </p:spTgt>
                                        </p:tgtEl>
                                        <p:attrNameLst>
                                          <p:attrName>style.visibility</p:attrName>
                                        </p:attrNameLst>
                                      </p:cBhvr>
                                      <p:to>
                                        <p:strVal val="visible"/>
                                      </p:to>
                                    </p:set>
                                    <p:animEffect filter="fade" transition="in">
                                      <p:cBhvr>
                                        <p:cTn dur="500"/>
                                        <p:tgtEl>
                                          <p:spTgt spid="826">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7"/>
                                        </p:tgtEl>
                                        <p:attrNameLst>
                                          <p:attrName>style.visibility</p:attrName>
                                        </p:attrNameLst>
                                      </p:cBhvr>
                                      <p:to>
                                        <p:strVal val="visible"/>
                                      </p:to>
                                    </p:set>
                                    <p:animEffect filter="fade" transition="in">
                                      <p:cBhvr>
                                        <p:cTn dur="500"/>
                                        <p:tgtEl>
                                          <p:spTgt spid="8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1" name="Shape 831"/>
        <p:cNvGrpSpPr/>
        <p:nvPr/>
      </p:nvGrpSpPr>
      <p:grpSpPr>
        <a:xfrm>
          <a:off x="0" y="0"/>
          <a:ext cx="0" cy="0"/>
          <a:chOff x="0" y="0"/>
          <a:chExt cx="0" cy="0"/>
        </a:xfrm>
      </p:grpSpPr>
      <p:sp>
        <p:nvSpPr>
          <p:cNvPr id="832" name="Google Shape;832;p25"/>
          <p:cNvSpPr txBox="1"/>
          <p:nvPr>
            <p:ph type="title"/>
          </p:nvPr>
        </p:nvSpPr>
        <p:spPr>
          <a:xfrm>
            <a:off x="1022548" y="208969"/>
            <a:ext cx="7202456" cy="786926"/>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2400"/>
              <a:buFont typeface="Arial"/>
              <a:buNone/>
            </a:pPr>
            <a:r>
              <a:rPr b="1" lang="en-US">
                <a:latin typeface="Arial"/>
                <a:ea typeface="Arial"/>
                <a:cs typeface="Arial"/>
                <a:sym typeface="Arial"/>
              </a:rPr>
              <a:t>LUYỆN TẬP</a:t>
            </a:r>
            <a:endParaRPr/>
          </a:p>
        </p:txBody>
      </p:sp>
      <p:sp>
        <p:nvSpPr>
          <p:cNvPr id="833" name="Google Shape;833;p25"/>
          <p:cNvSpPr txBox="1"/>
          <p:nvPr>
            <p:ph idx="1" type="body"/>
          </p:nvPr>
        </p:nvSpPr>
        <p:spPr>
          <a:xfrm>
            <a:off x="347872" y="823228"/>
            <a:ext cx="8796131" cy="3478104"/>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SzPts val="2400"/>
              <a:buNone/>
            </a:pPr>
            <a:r>
              <a:rPr b="1" lang="en-US" sz="2400">
                <a:latin typeface="Times New Roman"/>
                <a:ea typeface="Times New Roman"/>
                <a:cs typeface="Times New Roman"/>
                <a:sym typeface="Times New Roman"/>
              </a:rPr>
              <a:t>Câu 5. </a:t>
            </a:r>
            <a:r>
              <a:rPr lang="en-US" sz="2400">
                <a:latin typeface="Times New Roman"/>
                <a:ea typeface="Times New Roman"/>
                <a:cs typeface="Times New Roman"/>
                <a:sym typeface="Times New Roman"/>
              </a:rPr>
              <a:t>Các chất trong nhóm chất nào dưới đây đều là dẫn xuất của hiđrocacbon ?</a:t>
            </a:r>
            <a:endParaRPr sz="2100">
              <a:latin typeface="Calibri"/>
              <a:ea typeface="Calibri"/>
              <a:cs typeface="Calibri"/>
              <a:sym typeface="Calibri"/>
            </a:endParaRPr>
          </a:p>
          <a:p>
            <a:pPr indent="0" lvl="0" marL="0" rtl="0" algn="just">
              <a:lnSpc>
                <a:spcPct val="115000"/>
              </a:lnSpc>
              <a:spcBef>
                <a:spcPts val="750"/>
              </a:spcBef>
              <a:spcAft>
                <a:spcPts val="0"/>
              </a:spcAft>
              <a:buSzPts val="2400"/>
              <a:buNone/>
            </a:pPr>
            <a:r>
              <a:rPr b="1" lang="en-US" sz="2400">
                <a:latin typeface="Times New Roman"/>
                <a:ea typeface="Times New Roman"/>
                <a:cs typeface="Times New Roman"/>
                <a:sym typeface="Times New Roman"/>
              </a:rPr>
              <a:t>A. </a:t>
            </a:r>
            <a:r>
              <a:rPr lang="en-US" sz="2400">
                <a:latin typeface="Times New Roman"/>
                <a:ea typeface="Times New Roman"/>
                <a:cs typeface="Times New Roman"/>
                <a:sym typeface="Times New Roman"/>
              </a:rPr>
              <a:t>CH</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Cl</a:t>
            </a:r>
            <a:r>
              <a:rPr baseline="-25000" lang="en-US" sz="2400">
                <a:latin typeface="Times New Roman"/>
                <a:ea typeface="Times New Roman"/>
                <a:cs typeface="Times New Roman"/>
                <a:sym typeface="Times New Roman"/>
              </a:rPr>
              <a:t>2, </a:t>
            </a:r>
            <a:r>
              <a:rPr lang="en-US" sz="2400">
                <a:latin typeface="Times New Roman"/>
                <a:ea typeface="Times New Roman"/>
                <a:cs typeface="Times New Roman"/>
                <a:sym typeface="Times New Roman"/>
              </a:rPr>
              <a:t>CH</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Br-CH</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Br, NaCl, CH</a:t>
            </a:r>
            <a:r>
              <a:rPr baseline="-25000" lang="en-US" sz="2400">
                <a:latin typeface="Times New Roman"/>
                <a:ea typeface="Times New Roman"/>
                <a:cs typeface="Times New Roman"/>
                <a:sym typeface="Times New Roman"/>
              </a:rPr>
              <a:t>3</a:t>
            </a:r>
            <a:r>
              <a:rPr lang="en-US" sz="2400">
                <a:latin typeface="Times New Roman"/>
                <a:ea typeface="Times New Roman"/>
                <a:cs typeface="Times New Roman"/>
                <a:sym typeface="Times New Roman"/>
              </a:rPr>
              <a:t>Br, CH</a:t>
            </a:r>
            <a:r>
              <a:rPr baseline="-25000" lang="en-US" sz="2400">
                <a:latin typeface="Times New Roman"/>
                <a:ea typeface="Times New Roman"/>
                <a:cs typeface="Times New Roman"/>
                <a:sym typeface="Times New Roman"/>
              </a:rPr>
              <a:t>3</a:t>
            </a:r>
            <a:r>
              <a:rPr lang="en-US" sz="2400">
                <a:latin typeface="Times New Roman"/>
                <a:ea typeface="Times New Roman"/>
                <a:cs typeface="Times New Roman"/>
                <a:sym typeface="Times New Roman"/>
              </a:rPr>
              <a:t>CH</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Br.</a:t>
            </a:r>
            <a:endParaRPr sz="2100">
              <a:latin typeface="Calibri"/>
              <a:ea typeface="Calibri"/>
              <a:cs typeface="Calibri"/>
              <a:sym typeface="Calibri"/>
            </a:endParaRPr>
          </a:p>
          <a:p>
            <a:pPr indent="0" lvl="0" marL="0" rtl="0" algn="just">
              <a:lnSpc>
                <a:spcPct val="115000"/>
              </a:lnSpc>
              <a:spcBef>
                <a:spcPts val="750"/>
              </a:spcBef>
              <a:spcAft>
                <a:spcPts val="0"/>
              </a:spcAft>
              <a:buSzPts val="2400"/>
              <a:buNone/>
            </a:pPr>
            <a:r>
              <a:rPr b="1" lang="en-US" sz="2400">
                <a:latin typeface="Times New Roman"/>
                <a:ea typeface="Times New Roman"/>
                <a:cs typeface="Times New Roman"/>
                <a:sym typeface="Times New Roman"/>
              </a:rPr>
              <a:t>B. </a:t>
            </a:r>
            <a:r>
              <a:rPr lang="en-US" sz="2400">
                <a:latin typeface="Times New Roman"/>
                <a:ea typeface="Times New Roman"/>
                <a:cs typeface="Times New Roman"/>
                <a:sym typeface="Times New Roman"/>
              </a:rPr>
              <a:t>CH</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Cl</a:t>
            </a:r>
            <a:r>
              <a:rPr baseline="-25000" lang="en-US" sz="2400">
                <a:latin typeface="Times New Roman"/>
                <a:ea typeface="Times New Roman"/>
                <a:cs typeface="Times New Roman"/>
                <a:sym typeface="Times New Roman"/>
              </a:rPr>
              <a:t>2, </a:t>
            </a:r>
            <a:r>
              <a:rPr lang="en-US" sz="2400">
                <a:latin typeface="Times New Roman"/>
                <a:ea typeface="Times New Roman"/>
                <a:cs typeface="Times New Roman"/>
                <a:sym typeface="Times New Roman"/>
              </a:rPr>
              <a:t>CH</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Br-CH</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Br, CH</a:t>
            </a:r>
            <a:r>
              <a:rPr baseline="-25000" lang="en-US" sz="2400">
                <a:latin typeface="Times New Roman"/>
                <a:ea typeface="Times New Roman"/>
                <a:cs typeface="Times New Roman"/>
                <a:sym typeface="Times New Roman"/>
              </a:rPr>
              <a:t>3</a:t>
            </a:r>
            <a:r>
              <a:rPr lang="en-US" sz="2400">
                <a:latin typeface="Times New Roman"/>
                <a:ea typeface="Times New Roman"/>
                <a:cs typeface="Times New Roman"/>
                <a:sym typeface="Times New Roman"/>
              </a:rPr>
              <a:t>Br, CH</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=CHCOOH, CH</a:t>
            </a:r>
            <a:r>
              <a:rPr baseline="-25000" lang="en-US" sz="2400">
                <a:latin typeface="Times New Roman"/>
                <a:ea typeface="Times New Roman"/>
                <a:cs typeface="Times New Roman"/>
                <a:sym typeface="Times New Roman"/>
              </a:rPr>
              <a:t>3</a:t>
            </a:r>
            <a:r>
              <a:rPr lang="en-US" sz="2400">
                <a:latin typeface="Times New Roman"/>
                <a:ea typeface="Times New Roman"/>
                <a:cs typeface="Times New Roman"/>
                <a:sym typeface="Times New Roman"/>
              </a:rPr>
              <a:t>CH</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OH.</a:t>
            </a:r>
            <a:endParaRPr sz="2100">
              <a:latin typeface="Calibri"/>
              <a:ea typeface="Calibri"/>
              <a:cs typeface="Calibri"/>
              <a:sym typeface="Calibri"/>
            </a:endParaRPr>
          </a:p>
          <a:p>
            <a:pPr indent="0" lvl="0" marL="0" rtl="0" algn="just">
              <a:lnSpc>
                <a:spcPct val="115000"/>
              </a:lnSpc>
              <a:spcBef>
                <a:spcPts val="750"/>
              </a:spcBef>
              <a:spcAft>
                <a:spcPts val="0"/>
              </a:spcAft>
              <a:buSzPts val="2400"/>
              <a:buNone/>
            </a:pPr>
            <a:r>
              <a:rPr b="1" lang="en-US" sz="2400">
                <a:latin typeface="Times New Roman"/>
                <a:ea typeface="Times New Roman"/>
                <a:cs typeface="Times New Roman"/>
                <a:sym typeface="Times New Roman"/>
              </a:rPr>
              <a:t>C. </a:t>
            </a:r>
            <a:r>
              <a:rPr lang="en-US" sz="2400">
                <a:latin typeface="Times New Roman"/>
                <a:ea typeface="Times New Roman"/>
                <a:cs typeface="Times New Roman"/>
                <a:sym typeface="Times New Roman"/>
              </a:rPr>
              <a:t>CH</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Br-CH</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Br, CH</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=CHBr, CH</a:t>
            </a:r>
            <a:r>
              <a:rPr baseline="-25000" lang="en-US" sz="2400">
                <a:latin typeface="Times New Roman"/>
                <a:ea typeface="Times New Roman"/>
                <a:cs typeface="Times New Roman"/>
                <a:sym typeface="Times New Roman"/>
              </a:rPr>
              <a:t>3</a:t>
            </a:r>
            <a:r>
              <a:rPr lang="en-US" sz="2400">
                <a:latin typeface="Times New Roman"/>
                <a:ea typeface="Times New Roman"/>
                <a:cs typeface="Times New Roman"/>
                <a:sym typeface="Times New Roman"/>
              </a:rPr>
              <a:t>Br, CH</a:t>
            </a:r>
            <a:r>
              <a:rPr baseline="-25000" lang="en-US" sz="2400">
                <a:latin typeface="Times New Roman"/>
                <a:ea typeface="Times New Roman"/>
                <a:cs typeface="Times New Roman"/>
                <a:sym typeface="Times New Roman"/>
              </a:rPr>
              <a:t>3</a:t>
            </a:r>
            <a:r>
              <a:rPr lang="en-US" sz="2400">
                <a:latin typeface="Times New Roman"/>
                <a:ea typeface="Times New Roman"/>
                <a:cs typeface="Times New Roman"/>
                <a:sym typeface="Times New Roman"/>
              </a:rPr>
              <a:t>CH</a:t>
            </a:r>
            <a:r>
              <a:rPr baseline="-25000" lang="en-US" sz="2400">
                <a:latin typeface="Times New Roman"/>
                <a:ea typeface="Times New Roman"/>
                <a:cs typeface="Times New Roman"/>
                <a:sym typeface="Times New Roman"/>
              </a:rPr>
              <a:t>3</a:t>
            </a:r>
            <a:r>
              <a:rPr lang="en-US" sz="2400">
                <a:latin typeface="Times New Roman"/>
                <a:ea typeface="Times New Roman"/>
                <a:cs typeface="Times New Roman"/>
                <a:sym typeface="Times New Roman"/>
              </a:rPr>
              <a:t>.</a:t>
            </a:r>
            <a:endParaRPr sz="2100">
              <a:latin typeface="Calibri"/>
              <a:ea typeface="Calibri"/>
              <a:cs typeface="Calibri"/>
              <a:sym typeface="Calibri"/>
            </a:endParaRPr>
          </a:p>
          <a:p>
            <a:pPr indent="0" lvl="0" marL="0" rtl="0" algn="just">
              <a:lnSpc>
                <a:spcPct val="150000"/>
              </a:lnSpc>
              <a:spcBef>
                <a:spcPts val="750"/>
              </a:spcBef>
              <a:spcAft>
                <a:spcPts val="0"/>
              </a:spcAft>
              <a:buSzPts val="2400"/>
              <a:buNone/>
            </a:pPr>
            <a:r>
              <a:rPr b="1" lang="en-US" sz="2400">
                <a:latin typeface="Times New Roman"/>
                <a:ea typeface="Times New Roman"/>
                <a:cs typeface="Times New Roman"/>
                <a:sym typeface="Times New Roman"/>
              </a:rPr>
              <a:t>D. </a:t>
            </a:r>
            <a:r>
              <a:rPr lang="en-US" sz="2400">
                <a:latin typeface="Times New Roman"/>
                <a:ea typeface="Times New Roman"/>
                <a:cs typeface="Times New Roman"/>
                <a:sym typeface="Times New Roman"/>
              </a:rPr>
              <a:t>HgCl</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 CH</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Br-CH</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Br, CH</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=CHBr, CH</a:t>
            </a:r>
            <a:r>
              <a:rPr baseline="-25000" lang="en-US" sz="2400">
                <a:latin typeface="Times New Roman"/>
                <a:ea typeface="Times New Roman"/>
                <a:cs typeface="Times New Roman"/>
                <a:sym typeface="Times New Roman"/>
              </a:rPr>
              <a:t>3</a:t>
            </a:r>
            <a:r>
              <a:rPr lang="en-US" sz="2400">
                <a:latin typeface="Times New Roman"/>
                <a:ea typeface="Times New Roman"/>
                <a:cs typeface="Times New Roman"/>
                <a:sym typeface="Times New Roman"/>
              </a:rPr>
              <a:t>CH</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Br</a:t>
            </a:r>
            <a:endParaRPr sz="2100">
              <a:latin typeface="Calibri"/>
              <a:ea typeface="Calibri"/>
              <a:cs typeface="Calibri"/>
              <a:sym typeface="Calibri"/>
            </a:endParaRPr>
          </a:p>
          <a:p>
            <a:pPr indent="0" lvl="0" marL="0" rtl="0" algn="l">
              <a:lnSpc>
                <a:spcPct val="120000"/>
              </a:lnSpc>
              <a:spcBef>
                <a:spcPts val="750"/>
              </a:spcBef>
              <a:spcAft>
                <a:spcPts val="0"/>
              </a:spcAft>
              <a:buSzPts val="2400"/>
              <a:buNone/>
            </a:pPr>
            <a:r>
              <a:t/>
            </a:r>
            <a:endParaRPr sz="2400">
              <a:latin typeface="Times New Roman"/>
              <a:ea typeface="Times New Roman"/>
              <a:cs typeface="Times New Roman"/>
              <a:sym typeface="Times New Roman"/>
            </a:endParaRPr>
          </a:p>
        </p:txBody>
      </p:sp>
      <p:sp>
        <p:nvSpPr>
          <p:cNvPr id="834" name="Google Shape;834;p25"/>
          <p:cNvSpPr/>
          <p:nvPr/>
        </p:nvSpPr>
        <p:spPr>
          <a:xfrm>
            <a:off x="144558" y="2233046"/>
            <a:ext cx="634041" cy="555422"/>
          </a:xfrm>
          <a:prstGeom prst="ellipse">
            <a:avLst/>
          </a:prstGeom>
          <a:solidFill>
            <a:srgbClr val="FF0000"/>
          </a:solidFill>
          <a:ln cap="flat" cmpd="sng" w="38100">
            <a:solidFill>
              <a:srgbClr val="FFFFF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0" lang="en-US" sz="3600" u="none" cap="none" strike="noStrike">
                <a:solidFill>
                  <a:schemeClr val="dk1"/>
                </a:solidFill>
                <a:latin typeface="Calibri"/>
                <a:ea typeface="Calibri"/>
                <a:cs typeface="Calibri"/>
                <a:sym typeface="Calibri"/>
              </a:rPr>
              <a:t>B</a:t>
            </a:r>
            <a:endParaRPr b="1" i="0" sz="36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3">
                                            <p:txEl>
                                              <p:pRg end="0" st="0"/>
                                            </p:txEl>
                                          </p:spTgt>
                                        </p:tgtEl>
                                        <p:attrNameLst>
                                          <p:attrName>style.visibility</p:attrName>
                                        </p:attrNameLst>
                                      </p:cBhvr>
                                      <p:to>
                                        <p:strVal val="visible"/>
                                      </p:to>
                                    </p:set>
                                    <p:animEffect filter="fade" transition="in">
                                      <p:cBhvr>
                                        <p:cTn dur="500"/>
                                        <p:tgtEl>
                                          <p:spTgt spid="83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3">
                                            <p:txEl>
                                              <p:pRg end="1" st="1"/>
                                            </p:txEl>
                                          </p:spTgt>
                                        </p:tgtEl>
                                        <p:attrNameLst>
                                          <p:attrName>style.visibility</p:attrName>
                                        </p:attrNameLst>
                                      </p:cBhvr>
                                      <p:to>
                                        <p:strVal val="visible"/>
                                      </p:to>
                                    </p:set>
                                    <p:animEffect filter="fade" transition="in">
                                      <p:cBhvr>
                                        <p:cTn dur="500"/>
                                        <p:tgtEl>
                                          <p:spTgt spid="83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3">
                                            <p:txEl>
                                              <p:pRg end="2" st="2"/>
                                            </p:txEl>
                                          </p:spTgt>
                                        </p:tgtEl>
                                        <p:attrNameLst>
                                          <p:attrName>style.visibility</p:attrName>
                                        </p:attrNameLst>
                                      </p:cBhvr>
                                      <p:to>
                                        <p:strVal val="visible"/>
                                      </p:to>
                                    </p:set>
                                    <p:animEffect filter="fade" transition="in">
                                      <p:cBhvr>
                                        <p:cTn dur="500"/>
                                        <p:tgtEl>
                                          <p:spTgt spid="83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3">
                                            <p:txEl>
                                              <p:pRg end="3" st="3"/>
                                            </p:txEl>
                                          </p:spTgt>
                                        </p:tgtEl>
                                        <p:attrNameLst>
                                          <p:attrName>style.visibility</p:attrName>
                                        </p:attrNameLst>
                                      </p:cBhvr>
                                      <p:to>
                                        <p:strVal val="visible"/>
                                      </p:to>
                                    </p:set>
                                    <p:animEffect filter="fade" transition="in">
                                      <p:cBhvr>
                                        <p:cTn dur="500"/>
                                        <p:tgtEl>
                                          <p:spTgt spid="83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3">
                                            <p:txEl>
                                              <p:pRg end="4" st="4"/>
                                            </p:txEl>
                                          </p:spTgt>
                                        </p:tgtEl>
                                        <p:attrNameLst>
                                          <p:attrName>style.visibility</p:attrName>
                                        </p:attrNameLst>
                                      </p:cBhvr>
                                      <p:to>
                                        <p:strVal val="visible"/>
                                      </p:to>
                                    </p:set>
                                    <p:animEffect filter="fade" transition="in">
                                      <p:cBhvr>
                                        <p:cTn dur="500"/>
                                        <p:tgtEl>
                                          <p:spTgt spid="833">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3">
                                            <p:txEl>
                                              <p:pRg end="5" st="5"/>
                                            </p:txEl>
                                          </p:spTgt>
                                        </p:tgtEl>
                                        <p:attrNameLst>
                                          <p:attrName>style.visibility</p:attrName>
                                        </p:attrNameLst>
                                      </p:cBhvr>
                                      <p:to>
                                        <p:strVal val="visible"/>
                                      </p:to>
                                    </p:set>
                                    <p:animEffect filter="fade" transition="in">
                                      <p:cBhvr>
                                        <p:cTn dur="500"/>
                                        <p:tgtEl>
                                          <p:spTgt spid="833">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4"/>
                                        </p:tgtEl>
                                        <p:attrNameLst>
                                          <p:attrName>style.visibility</p:attrName>
                                        </p:attrNameLst>
                                      </p:cBhvr>
                                      <p:to>
                                        <p:strVal val="visible"/>
                                      </p:to>
                                    </p:set>
                                    <p:animEffect filter="fade" transition="in">
                                      <p:cBhvr>
                                        <p:cTn dur="500"/>
                                        <p:tgtEl>
                                          <p:spTgt spid="8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8" name="Shape 838"/>
        <p:cNvGrpSpPr/>
        <p:nvPr/>
      </p:nvGrpSpPr>
      <p:grpSpPr>
        <a:xfrm>
          <a:off x="0" y="0"/>
          <a:ext cx="0" cy="0"/>
          <a:chOff x="0" y="0"/>
          <a:chExt cx="0" cy="0"/>
        </a:xfrm>
      </p:grpSpPr>
      <p:sp>
        <p:nvSpPr>
          <p:cNvPr id="839" name="Google Shape;839;p26"/>
          <p:cNvSpPr txBox="1"/>
          <p:nvPr>
            <p:ph type="title"/>
          </p:nvPr>
        </p:nvSpPr>
        <p:spPr>
          <a:xfrm>
            <a:off x="1022548" y="208969"/>
            <a:ext cx="7202456" cy="786926"/>
          </a:xfrm>
          <a:prstGeom prst="rect">
            <a:avLst/>
          </a:prstGeom>
          <a:noFill/>
          <a:ln>
            <a:noFill/>
          </a:ln>
        </p:spPr>
        <p:txBody>
          <a:bodyPr anchorCtr="0" anchor="t" bIns="34275" lIns="68575" spcFirstLastPara="1" rIns="68575" wrap="square" tIns="34275">
            <a:normAutofit/>
          </a:bodyPr>
          <a:lstStyle/>
          <a:p>
            <a:pPr indent="0" lvl="0" marL="0" rtl="0" algn="ctr">
              <a:lnSpc>
                <a:spcPct val="90000"/>
              </a:lnSpc>
              <a:spcBef>
                <a:spcPts val="0"/>
              </a:spcBef>
              <a:spcAft>
                <a:spcPts val="0"/>
              </a:spcAft>
              <a:buClr>
                <a:schemeClr val="dk1"/>
              </a:buClr>
              <a:buSzPts val="2400"/>
              <a:buFont typeface="Arial"/>
              <a:buNone/>
            </a:pPr>
            <a:r>
              <a:rPr b="1" lang="en-US">
                <a:latin typeface="Arial"/>
                <a:ea typeface="Arial"/>
                <a:cs typeface="Arial"/>
                <a:sym typeface="Arial"/>
              </a:rPr>
              <a:t>LUYỆN TẬP</a:t>
            </a:r>
            <a:endParaRPr/>
          </a:p>
        </p:txBody>
      </p:sp>
      <p:sp>
        <p:nvSpPr>
          <p:cNvPr id="840" name="Google Shape;840;p26"/>
          <p:cNvSpPr txBox="1"/>
          <p:nvPr>
            <p:ph idx="1" type="body"/>
          </p:nvPr>
        </p:nvSpPr>
        <p:spPr>
          <a:xfrm>
            <a:off x="347872" y="823228"/>
            <a:ext cx="8796131" cy="3478104"/>
          </a:xfrm>
          <a:prstGeom prst="rect">
            <a:avLst/>
          </a:prstGeom>
          <a:noFill/>
          <a:ln>
            <a:noFill/>
          </a:ln>
        </p:spPr>
        <p:txBody>
          <a:bodyPr anchorCtr="0" anchor="t" bIns="34275" lIns="68575" spcFirstLastPara="1" rIns="68575" wrap="square" tIns="34275">
            <a:noAutofit/>
          </a:bodyPr>
          <a:lstStyle/>
          <a:p>
            <a:pPr indent="0" lvl="0" marL="0" rtl="0" algn="l">
              <a:lnSpc>
                <a:spcPct val="115000"/>
              </a:lnSpc>
              <a:spcBef>
                <a:spcPts val="0"/>
              </a:spcBef>
              <a:spcAft>
                <a:spcPts val="0"/>
              </a:spcAft>
              <a:buSzPts val="2400"/>
              <a:buNone/>
            </a:pPr>
            <a:r>
              <a:rPr b="1" lang="en-US" sz="2400">
                <a:latin typeface="Times New Roman"/>
                <a:ea typeface="Times New Roman"/>
                <a:cs typeface="Times New Roman"/>
                <a:sym typeface="Times New Roman"/>
              </a:rPr>
              <a:t>Câu 6. </a:t>
            </a:r>
            <a:r>
              <a:rPr lang="en-US" sz="2400">
                <a:latin typeface="Times New Roman"/>
                <a:ea typeface="Times New Roman"/>
                <a:cs typeface="Times New Roman"/>
                <a:sym typeface="Times New Roman"/>
              </a:rPr>
              <a:t>Cặp hợp chất nào sau đây là hợp chất hữu cơ?</a:t>
            </a:r>
            <a:endParaRPr sz="2100">
              <a:latin typeface="Calibri"/>
              <a:ea typeface="Calibri"/>
              <a:cs typeface="Calibri"/>
              <a:sym typeface="Calibri"/>
            </a:endParaRPr>
          </a:p>
          <a:p>
            <a:pPr indent="0" lvl="0" marL="0" rtl="0" algn="just">
              <a:lnSpc>
                <a:spcPct val="115000"/>
              </a:lnSpc>
              <a:spcBef>
                <a:spcPts val="750"/>
              </a:spcBef>
              <a:spcAft>
                <a:spcPts val="0"/>
              </a:spcAft>
              <a:buSzPts val="2400"/>
              <a:buNone/>
            </a:pPr>
            <a:r>
              <a:rPr b="1" lang="en-US" sz="2400">
                <a:latin typeface="Times New Roman"/>
                <a:ea typeface="Times New Roman"/>
                <a:cs typeface="Times New Roman"/>
                <a:sym typeface="Times New Roman"/>
              </a:rPr>
              <a:t>	A. </a:t>
            </a:r>
            <a:r>
              <a:rPr lang="en-US" sz="2400">
                <a:latin typeface="Times New Roman"/>
                <a:ea typeface="Times New Roman"/>
                <a:cs typeface="Times New Roman"/>
                <a:sym typeface="Times New Roman"/>
              </a:rPr>
              <a:t>CO</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 CaCO</a:t>
            </a:r>
            <a:r>
              <a:rPr baseline="-25000" lang="en-US" sz="2400">
                <a:latin typeface="Times New Roman"/>
                <a:ea typeface="Times New Roman"/>
                <a:cs typeface="Times New Roman"/>
                <a:sym typeface="Times New Roman"/>
              </a:rPr>
              <a:t>3</a:t>
            </a:r>
            <a:r>
              <a:rPr lang="en-US" sz="2400">
                <a:latin typeface="Times New Roman"/>
                <a:ea typeface="Times New Roman"/>
                <a:cs typeface="Times New Roman"/>
                <a:sym typeface="Times New Roman"/>
              </a:rPr>
              <a:t>.</a:t>
            </a:r>
            <a:r>
              <a:rPr b="1" lang="en-US" sz="2400">
                <a:latin typeface="Times New Roman"/>
                <a:ea typeface="Times New Roman"/>
                <a:cs typeface="Times New Roman"/>
                <a:sym typeface="Times New Roman"/>
              </a:rPr>
              <a:t>		B.  </a:t>
            </a:r>
            <a:r>
              <a:rPr lang="en-US" sz="2400">
                <a:latin typeface="Times New Roman"/>
                <a:ea typeface="Times New Roman"/>
                <a:cs typeface="Times New Roman"/>
                <a:sym typeface="Times New Roman"/>
              </a:rPr>
              <a:t>CH</a:t>
            </a:r>
            <a:r>
              <a:rPr baseline="-25000" lang="en-US" sz="2400">
                <a:latin typeface="Times New Roman"/>
                <a:ea typeface="Times New Roman"/>
                <a:cs typeface="Times New Roman"/>
                <a:sym typeface="Times New Roman"/>
              </a:rPr>
              <a:t>3</a:t>
            </a:r>
            <a:r>
              <a:rPr lang="en-US" sz="2400">
                <a:latin typeface="Times New Roman"/>
                <a:ea typeface="Times New Roman"/>
                <a:cs typeface="Times New Roman"/>
                <a:sym typeface="Times New Roman"/>
              </a:rPr>
              <a:t>Cl, C</a:t>
            </a:r>
            <a:r>
              <a:rPr baseline="-25000" lang="en-US" sz="2400">
                <a:latin typeface="Times New Roman"/>
                <a:ea typeface="Times New Roman"/>
                <a:cs typeface="Times New Roman"/>
                <a:sym typeface="Times New Roman"/>
              </a:rPr>
              <a:t>6</a:t>
            </a:r>
            <a:r>
              <a:rPr lang="en-US" sz="2400">
                <a:latin typeface="Times New Roman"/>
                <a:ea typeface="Times New Roman"/>
                <a:cs typeface="Times New Roman"/>
                <a:sym typeface="Times New Roman"/>
              </a:rPr>
              <a:t>H</a:t>
            </a:r>
            <a:r>
              <a:rPr baseline="-25000" lang="en-US" sz="2400">
                <a:latin typeface="Times New Roman"/>
                <a:ea typeface="Times New Roman"/>
                <a:cs typeface="Times New Roman"/>
                <a:sym typeface="Times New Roman"/>
              </a:rPr>
              <a:t>5</a:t>
            </a:r>
            <a:r>
              <a:rPr lang="en-US" sz="2400">
                <a:latin typeface="Times New Roman"/>
                <a:ea typeface="Times New Roman"/>
                <a:cs typeface="Times New Roman"/>
                <a:sym typeface="Times New Roman"/>
              </a:rPr>
              <a:t>Br.</a:t>
            </a:r>
            <a:r>
              <a:rPr b="1" lang="en-US" sz="2400">
                <a:latin typeface="Times New Roman"/>
                <a:ea typeface="Times New Roman"/>
                <a:cs typeface="Times New Roman"/>
                <a:sym typeface="Times New Roman"/>
              </a:rPr>
              <a:t>	</a:t>
            </a:r>
            <a:endParaRPr sz="2100">
              <a:latin typeface="Calibri"/>
              <a:ea typeface="Calibri"/>
              <a:cs typeface="Calibri"/>
              <a:sym typeface="Calibri"/>
            </a:endParaRPr>
          </a:p>
          <a:p>
            <a:pPr indent="0" lvl="0" marL="0" rtl="0" algn="just">
              <a:lnSpc>
                <a:spcPct val="115000"/>
              </a:lnSpc>
              <a:spcBef>
                <a:spcPts val="750"/>
              </a:spcBef>
              <a:spcAft>
                <a:spcPts val="0"/>
              </a:spcAft>
              <a:buSzPts val="2400"/>
              <a:buNone/>
            </a:pPr>
            <a:r>
              <a:rPr b="1" lang="en-US" sz="2400">
                <a:latin typeface="Times New Roman"/>
                <a:ea typeface="Times New Roman"/>
                <a:cs typeface="Times New Roman"/>
                <a:sym typeface="Times New Roman"/>
              </a:rPr>
              <a:t>	C.</a:t>
            </a:r>
            <a:r>
              <a:rPr lang="en-US" sz="2400">
                <a:latin typeface="Times New Roman"/>
                <a:ea typeface="Times New Roman"/>
                <a:cs typeface="Times New Roman"/>
                <a:sym typeface="Times New Roman"/>
              </a:rPr>
              <a:t>NaHCO</a:t>
            </a:r>
            <a:r>
              <a:rPr baseline="-25000" lang="en-US" sz="2400">
                <a:latin typeface="Times New Roman"/>
                <a:ea typeface="Times New Roman"/>
                <a:cs typeface="Times New Roman"/>
                <a:sym typeface="Times New Roman"/>
              </a:rPr>
              <a:t>3</a:t>
            </a:r>
            <a:r>
              <a:rPr lang="en-US" sz="2400">
                <a:latin typeface="Times New Roman"/>
                <a:ea typeface="Times New Roman"/>
                <a:cs typeface="Times New Roman"/>
                <a:sym typeface="Times New Roman"/>
              </a:rPr>
              <a:t>, NaCN.</a:t>
            </a:r>
            <a:r>
              <a:rPr b="1" lang="en-US" sz="2400">
                <a:latin typeface="Times New Roman"/>
                <a:ea typeface="Times New Roman"/>
                <a:cs typeface="Times New Roman"/>
                <a:sym typeface="Times New Roman"/>
              </a:rPr>
              <a:t>		D.</a:t>
            </a:r>
            <a:r>
              <a:rPr lang="en-US" sz="2400">
                <a:latin typeface="Times New Roman"/>
                <a:ea typeface="Times New Roman"/>
                <a:cs typeface="Times New Roman"/>
                <a:sym typeface="Times New Roman"/>
              </a:rPr>
              <a:t>CO, CaC</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a:t>
            </a:r>
            <a:endParaRPr sz="2100">
              <a:latin typeface="Calibri"/>
              <a:ea typeface="Calibri"/>
              <a:cs typeface="Calibri"/>
              <a:sym typeface="Calibri"/>
            </a:endParaRPr>
          </a:p>
          <a:p>
            <a:pPr indent="0" lvl="0" marL="0" rtl="0" algn="just">
              <a:lnSpc>
                <a:spcPct val="100000"/>
              </a:lnSpc>
              <a:spcBef>
                <a:spcPts val="750"/>
              </a:spcBef>
              <a:spcAft>
                <a:spcPts val="0"/>
              </a:spcAft>
              <a:buSzPts val="2400"/>
              <a:buNone/>
            </a:pPr>
            <a:r>
              <a:rPr b="1" lang="en-US" sz="2400">
                <a:latin typeface="Times New Roman"/>
                <a:ea typeface="Times New Roman"/>
                <a:cs typeface="Times New Roman"/>
                <a:sym typeface="Times New Roman"/>
              </a:rPr>
              <a:t>Câu 7:  </a:t>
            </a:r>
            <a:r>
              <a:rPr lang="en-US" sz="2400">
                <a:latin typeface="Times New Roman"/>
                <a:ea typeface="Times New Roman"/>
                <a:cs typeface="Times New Roman"/>
                <a:sym typeface="Times New Roman"/>
              </a:rPr>
              <a:t>Nhóm chức có trong phân tử Glutamic acid là</a:t>
            </a:r>
            <a:endParaRPr sz="1800">
              <a:latin typeface="Calibri"/>
              <a:ea typeface="Calibri"/>
              <a:cs typeface="Calibri"/>
              <a:sym typeface="Calibri"/>
            </a:endParaRPr>
          </a:p>
          <a:p>
            <a:pPr indent="0" lvl="0" marL="0" rtl="0" algn="ctr">
              <a:lnSpc>
                <a:spcPct val="100000"/>
              </a:lnSpc>
              <a:spcBef>
                <a:spcPts val="750"/>
              </a:spcBef>
              <a:spcAft>
                <a:spcPts val="0"/>
              </a:spcAft>
              <a:buSzPts val="2400"/>
              <a:buNone/>
            </a:pPr>
            <a:r>
              <a:rPr lang="en-US" sz="2400">
                <a:latin typeface="Times New Roman"/>
                <a:ea typeface="Times New Roman"/>
                <a:cs typeface="Times New Roman"/>
                <a:sym typeface="Times New Roman"/>
              </a:rPr>
              <a:t>HOOC-CH</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-CH</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-CH(NH</a:t>
            </a:r>
            <a:r>
              <a:rPr baseline="-25000" lang="en-US" sz="2400">
                <a:latin typeface="Times New Roman"/>
                <a:ea typeface="Times New Roman"/>
                <a:cs typeface="Times New Roman"/>
                <a:sym typeface="Times New Roman"/>
              </a:rPr>
              <a:t>2</a:t>
            </a:r>
            <a:r>
              <a:rPr lang="en-US" sz="2400">
                <a:latin typeface="Times New Roman"/>
                <a:ea typeface="Times New Roman"/>
                <a:cs typeface="Times New Roman"/>
                <a:sym typeface="Times New Roman"/>
              </a:rPr>
              <a:t>)-COOH</a:t>
            </a:r>
            <a:endParaRPr sz="1800">
              <a:latin typeface="Calibri"/>
              <a:ea typeface="Calibri"/>
              <a:cs typeface="Calibri"/>
              <a:sym typeface="Calibri"/>
            </a:endParaRPr>
          </a:p>
          <a:p>
            <a:pPr indent="0" lvl="0" marL="0" rtl="0" algn="l">
              <a:lnSpc>
                <a:spcPct val="100000"/>
              </a:lnSpc>
              <a:spcBef>
                <a:spcPts val="750"/>
              </a:spcBef>
              <a:spcAft>
                <a:spcPts val="0"/>
              </a:spcAft>
              <a:buSzPts val="2400"/>
              <a:buNone/>
            </a:pPr>
            <a:r>
              <a:rPr b="1" lang="en-US" sz="2400">
                <a:latin typeface="Times New Roman"/>
                <a:ea typeface="Times New Roman"/>
                <a:cs typeface="Times New Roman"/>
                <a:sym typeface="Times New Roman"/>
              </a:rPr>
              <a:t>A.</a:t>
            </a:r>
            <a:r>
              <a:rPr lang="en-US" sz="2400">
                <a:latin typeface="Times New Roman"/>
                <a:ea typeface="Times New Roman"/>
                <a:cs typeface="Times New Roman"/>
                <a:sym typeface="Times New Roman"/>
              </a:rPr>
              <a:t> alcohol, carboxylic acid.			</a:t>
            </a:r>
            <a:r>
              <a:rPr b="1" lang="en-US" sz="2400">
                <a:latin typeface="Times New Roman"/>
                <a:ea typeface="Times New Roman"/>
                <a:cs typeface="Times New Roman"/>
                <a:sym typeface="Times New Roman"/>
              </a:rPr>
              <a:t>B.</a:t>
            </a:r>
            <a:r>
              <a:rPr lang="en-US" sz="2400">
                <a:latin typeface="Times New Roman"/>
                <a:ea typeface="Times New Roman"/>
                <a:cs typeface="Times New Roman"/>
                <a:sym typeface="Times New Roman"/>
              </a:rPr>
              <a:t> carboxylic acid, ester.	</a:t>
            </a:r>
            <a:endParaRPr sz="1800">
              <a:latin typeface="Calibri"/>
              <a:ea typeface="Calibri"/>
              <a:cs typeface="Calibri"/>
              <a:sym typeface="Calibri"/>
            </a:endParaRPr>
          </a:p>
          <a:p>
            <a:pPr indent="0" lvl="0" marL="0" rtl="0" algn="l">
              <a:lnSpc>
                <a:spcPct val="100000"/>
              </a:lnSpc>
              <a:spcBef>
                <a:spcPts val="750"/>
              </a:spcBef>
              <a:spcAft>
                <a:spcPts val="0"/>
              </a:spcAft>
              <a:buSzPts val="2400"/>
              <a:buNone/>
            </a:pPr>
            <a:r>
              <a:rPr b="1" lang="en-US" sz="2400">
                <a:latin typeface="Times New Roman"/>
                <a:ea typeface="Times New Roman"/>
                <a:cs typeface="Times New Roman"/>
                <a:sym typeface="Times New Roman"/>
              </a:rPr>
              <a:t>C.</a:t>
            </a:r>
            <a:r>
              <a:rPr lang="en-US" sz="2400">
                <a:latin typeface="Times New Roman"/>
                <a:ea typeface="Times New Roman"/>
                <a:cs typeface="Times New Roman"/>
                <a:sym typeface="Times New Roman"/>
              </a:rPr>
              <a:t> amine, carboxylic acid. 			</a:t>
            </a:r>
            <a:r>
              <a:rPr b="1" lang="en-US" sz="2400">
                <a:latin typeface="Times New Roman"/>
                <a:ea typeface="Times New Roman"/>
                <a:cs typeface="Times New Roman"/>
                <a:sym typeface="Times New Roman"/>
              </a:rPr>
              <a:t>D.</a:t>
            </a:r>
            <a:r>
              <a:rPr lang="en-US" sz="2400">
                <a:latin typeface="Times New Roman"/>
                <a:ea typeface="Times New Roman"/>
                <a:cs typeface="Times New Roman"/>
                <a:sym typeface="Times New Roman"/>
              </a:rPr>
              <a:t> alcohol, amine.</a:t>
            </a:r>
            <a:endParaRPr sz="1800">
              <a:latin typeface="Calibri"/>
              <a:ea typeface="Calibri"/>
              <a:cs typeface="Calibri"/>
              <a:sym typeface="Calibri"/>
            </a:endParaRPr>
          </a:p>
          <a:p>
            <a:pPr indent="0" lvl="0" marL="0" rtl="0" algn="l">
              <a:lnSpc>
                <a:spcPct val="120000"/>
              </a:lnSpc>
              <a:spcBef>
                <a:spcPts val="750"/>
              </a:spcBef>
              <a:spcAft>
                <a:spcPts val="0"/>
              </a:spcAft>
              <a:buSzPts val="2400"/>
              <a:buNone/>
            </a:pPr>
            <a:r>
              <a:t/>
            </a:r>
            <a:endParaRPr sz="2400">
              <a:latin typeface="Times New Roman"/>
              <a:ea typeface="Times New Roman"/>
              <a:cs typeface="Times New Roman"/>
              <a:sym typeface="Times New Roman"/>
            </a:endParaRPr>
          </a:p>
        </p:txBody>
      </p:sp>
      <p:sp>
        <p:nvSpPr>
          <p:cNvPr id="841" name="Google Shape;841;p26"/>
          <p:cNvSpPr/>
          <p:nvPr/>
        </p:nvSpPr>
        <p:spPr>
          <a:xfrm>
            <a:off x="4010387" y="1273379"/>
            <a:ext cx="634041" cy="555422"/>
          </a:xfrm>
          <a:prstGeom prst="ellipse">
            <a:avLst/>
          </a:prstGeom>
          <a:solidFill>
            <a:srgbClr val="FF0000"/>
          </a:solidFill>
          <a:ln cap="flat" cmpd="sng" w="38100">
            <a:solidFill>
              <a:srgbClr val="FFFFF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0" lang="en-US" sz="3600" u="none" cap="none" strike="noStrike">
                <a:solidFill>
                  <a:schemeClr val="dk1"/>
                </a:solidFill>
                <a:latin typeface="Calibri"/>
                <a:ea typeface="Calibri"/>
                <a:cs typeface="Calibri"/>
                <a:sym typeface="Calibri"/>
              </a:rPr>
              <a:t>B</a:t>
            </a:r>
            <a:endParaRPr b="1" i="0" sz="3600" u="none" cap="none" strike="noStrike">
              <a:solidFill>
                <a:schemeClr val="dk1"/>
              </a:solidFill>
              <a:latin typeface="Calibri"/>
              <a:ea typeface="Calibri"/>
              <a:cs typeface="Calibri"/>
              <a:sym typeface="Calibri"/>
            </a:endParaRPr>
          </a:p>
        </p:txBody>
      </p:sp>
      <p:sp>
        <p:nvSpPr>
          <p:cNvPr id="842" name="Google Shape;842;p26"/>
          <p:cNvSpPr/>
          <p:nvPr/>
        </p:nvSpPr>
        <p:spPr>
          <a:xfrm>
            <a:off x="143049" y="3743466"/>
            <a:ext cx="634041" cy="555422"/>
          </a:xfrm>
          <a:prstGeom prst="ellipse">
            <a:avLst/>
          </a:prstGeom>
          <a:solidFill>
            <a:srgbClr val="FF0000"/>
          </a:solidFill>
          <a:ln cap="flat" cmpd="sng" w="38100">
            <a:solidFill>
              <a:srgbClr val="FFFFFF"/>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3600"/>
              <a:buFont typeface="Arial"/>
              <a:buNone/>
            </a:pPr>
            <a:r>
              <a:rPr b="1" i="0" lang="en-US" sz="3600" u="none" cap="none" strike="noStrike">
                <a:solidFill>
                  <a:schemeClr val="dk1"/>
                </a:solidFill>
                <a:latin typeface="Calibri"/>
                <a:ea typeface="Calibri"/>
                <a:cs typeface="Calibri"/>
                <a:sym typeface="Calibri"/>
              </a:rPr>
              <a:t>C</a:t>
            </a:r>
            <a:endParaRPr b="1" i="0" sz="36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0">
                                            <p:txEl>
                                              <p:pRg end="0" st="0"/>
                                            </p:txEl>
                                          </p:spTgt>
                                        </p:tgtEl>
                                        <p:attrNameLst>
                                          <p:attrName>style.visibility</p:attrName>
                                        </p:attrNameLst>
                                      </p:cBhvr>
                                      <p:to>
                                        <p:strVal val="visible"/>
                                      </p:to>
                                    </p:set>
                                    <p:animEffect filter="fade" transition="in">
                                      <p:cBhvr>
                                        <p:cTn dur="500"/>
                                        <p:tgtEl>
                                          <p:spTgt spid="84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0">
                                            <p:txEl>
                                              <p:pRg end="1" st="1"/>
                                            </p:txEl>
                                          </p:spTgt>
                                        </p:tgtEl>
                                        <p:attrNameLst>
                                          <p:attrName>style.visibility</p:attrName>
                                        </p:attrNameLst>
                                      </p:cBhvr>
                                      <p:to>
                                        <p:strVal val="visible"/>
                                      </p:to>
                                    </p:set>
                                    <p:animEffect filter="fade" transition="in">
                                      <p:cBhvr>
                                        <p:cTn dur="500"/>
                                        <p:tgtEl>
                                          <p:spTgt spid="84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0">
                                            <p:txEl>
                                              <p:pRg end="2" st="2"/>
                                            </p:txEl>
                                          </p:spTgt>
                                        </p:tgtEl>
                                        <p:attrNameLst>
                                          <p:attrName>style.visibility</p:attrName>
                                        </p:attrNameLst>
                                      </p:cBhvr>
                                      <p:to>
                                        <p:strVal val="visible"/>
                                      </p:to>
                                    </p:set>
                                    <p:animEffect filter="fade" transition="in">
                                      <p:cBhvr>
                                        <p:cTn dur="500"/>
                                        <p:tgtEl>
                                          <p:spTgt spid="84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0">
                                            <p:txEl>
                                              <p:pRg end="3" st="3"/>
                                            </p:txEl>
                                          </p:spTgt>
                                        </p:tgtEl>
                                        <p:attrNameLst>
                                          <p:attrName>style.visibility</p:attrName>
                                        </p:attrNameLst>
                                      </p:cBhvr>
                                      <p:to>
                                        <p:strVal val="visible"/>
                                      </p:to>
                                    </p:set>
                                    <p:animEffect filter="fade" transition="in">
                                      <p:cBhvr>
                                        <p:cTn dur="500"/>
                                        <p:tgtEl>
                                          <p:spTgt spid="84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0">
                                            <p:txEl>
                                              <p:pRg end="4" st="4"/>
                                            </p:txEl>
                                          </p:spTgt>
                                        </p:tgtEl>
                                        <p:attrNameLst>
                                          <p:attrName>style.visibility</p:attrName>
                                        </p:attrNameLst>
                                      </p:cBhvr>
                                      <p:to>
                                        <p:strVal val="visible"/>
                                      </p:to>
                                    </p:set>
                                    <p:animEffect filter="fade" transition="in">
                                      <p:cBhvr>
                                        <p:cTn dur="500"/>
                                        <p:tgtEl>
                                          <p:spTgt spid="84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0">
                                            <p:txEl>
                                              <p:pRg end="5" st="5"/>
                                            </p:txEl>
                                          </p:spTgt>
                                        </p:tgtEl>
                                        <p:attrNameLst>
                                          <p:attrName>style.visibility</p:attrName>
                                        </p:attrNameLst>
                                      </p:cBhvr>
                                      <p:to>
                                        <p:strVal val="visible"/>
                                      </p:to>
                                    </p:set>
                                    <p:animEffect filter="fade" transition="in">
                                      <p:cBhvr>
                                        <p:cTn dur="500"/>
                                        <p:tgtEl>
                                          <p:spTgt spid="840">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0">
                                            <p:txEl>
                                              <p:pRg end="6" st="6"/>
                                            </p:txEl>
                                          </p:spTgt>
                                        </p:tgtEl>
                                        <p:attrNameLst>
                                          <p:attrName>style.visibility</p:attrName>
                                        </p:attrNameLst>
                                      </p:cBhvr>
                                      <p:to>
                                        <p:strVal val="visible"/>
                                      </p:to>
                                    </p:set>
                                    <p:animEffect filter="fade" transition="in">
                                      <p:cBhvr>
                                        <p:cTn dur="500"/>
                                        <p:tgtEl>
                                          <p:spTgt spid="840">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0">
                                            <p:txEl>
                                              <p:pRg end="7" st="7"/>
                                            </p:txEl>
                                          </p:spTgt>
                                        </p:tgtEl>
                                        <p:attrNameLst>
                                          <p:attrName>style.visibility</p:attrName>
                                        </p:attrNameLst>
                                      </p:cBhvr>
                                      <p:to>
                                        <p:strVal val="visible"/>
                                      </p:to>
                                    </p:set>
                                    <p:animEffect filter="fade" transition="in">
                                      <p:cBhvr>
                                        <p:cTn dur="500"/>
                                        <p:tgtEl>
                                          <p:spTgt spid="840">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1"/>
                                        </p:tgtEl>
                                        <p:attrNameLst>
                                          <p:attrName>style.visibility</p:attrName>
                                        </p:attrNameLst>
                                      </p:cBhvr>
                                      <p:to>
                                        <p:strVal val="visible"/>
                                      </p:to>
                                    </p:set>
                                    <p:animEffect filter="fade" transition="in">
                                      <p:cBhvr>
                                        <p:cTn dur="500"/>
                                        <p:tgtEl>
                                          <p:spTgt spid="84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2"/>
                                        </p:tgtEl>
                                        <p:attrNameLst>
                                          <p:attrName>style.visibility</p:attrName>
                                        </p:attrNameLst>
                                      </p:cBhvr>
                                      <p:to>
                                        <p:strVal val="visible"/>
                                      </p:to>
                                    </p:set>
                                    <p:animEffect filter="fade" transition="in">
                                      <p:cBhvr>
                                        <p:cTn dur="500"/>
                                        <p:tgtEl>
                                          <p:spTgt spid="8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6" name="Shape 846"/>
        <p:cNvGrpSpPr/>
        <p:nvPr/>
      </p:nvGrpSpPr>
      <p:grpSpPr>
        <a:xfrm>
          <a:off x="0" y="0"/>
          <a:ext cx="0" cy="0"/>
          <a:chOff x="0" y="0"/>
          <a:chExt cx="0" cy="0"/>
        </a:xfrm>
      </p:grpSpPr>
      <p:sp>
        <p:nvSpPr>
          <p:cNvPr id="847" name="Google Shape;847;p27"/>
          <p:cNvSpPr txBox="1"/>
          <p:nvPr>
            <p:ph idx="1" type="body"/>
          </p:nvPr>
        </p:nvSpPr>
        <p:spPr>
          <a:xfrm>
            <a:off x="0" y="126112"/>
            <a:ext cx="8944827" cy="3478104"/>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2400"/>
              <a:buNone/>
            </a:pPr>
            <a:r>
              <a:rPr b="1" lang="en-US" sz="2400">
                <a:latin typeface="Times New Roman"/>
                <a:ea typeface="Times New Roman"/>
                <a:cs typeface="Times New Roman"/>
                <a:sym typeface="Times New Roman"/>
              </a:rPr>
              <a:t>Câu 8. </a:t>
            </a:r>
            <a:r>
              <a:rPr lang="en-US" sz="2400">
                <a:solidFill>
                  <a:srgbClr val="000000"/>
                </a:solidFill>
              </a:rPr>
              <a:t>Cho phổ IR của ba chất hữu cơ như hình dưới đây. Hãy cho biết mỗi hình ứng với chất nào trong các chất sau: HOCH</a:t>
            </a:r>
            <a:r>
              <a:rPr baseline="-25000" lang="en-US" sz="2400">
                <a:solidFill>
                  <a:srgbClr val="000000"/>
                </a:solidFill>
              </a:rPr>
              <a:t>2</a:t>
            </a:r>
            <a:r>
              <a:rPr lang="en-US" sz="2400">
                <a:solidFill>
                  <a:srgbClr val="000000"/>
                </a:solidFill>
              </a:rPr>
              <a:t>CH</a:t>
            </a:r>
            <a:r>
              <a:rPr baseline="-25000" lang="en-US" sz="2400">
                <a:solidFill>
                  <a:srgbClr val="000000"/>
                </a:solidFill>
              </a:rPr>
              <a:t>2</a:t>
            </a:r>
            <a:r>
              <a:rPr lang="en-US" sz="2400">
                <a:solidFill>
                  <a:srgbClr val="000000"/>
                </a:solidFill>
              </a:rPr>
              <a:t>OH (1); CH</a:t>
            </a:r>
            <a:r>
              <a:rPr baseline="-25000" lang="en-US" sz="2400">
                <a:solidFill>
                  <a:srgbClr val="000000"/>
                </a:solidFill>
              </a:rPr>
              <a:t>3</a:t>
            </a:r>
            <a:r>
              <a:rPr lang="en-US" sz="2400">
                <a:solidFill>
                  <a:srgbClr val="000000"/>
                </a:solidFill>
              </a:rPr>
              <a:t>CH</a:t>
            </a:r>
            <a:r>
              <a:rPr baseline="-25000" lang="en-US" sz="2400">
                <a:solidFill>
                  <a:srgbClr val="000000"/>
                </a:solidFill>
              </a:rPr>
              <a:t>2</a:t>
            </a:r>
            <a:r>
              <a:rPr lang="en-US" sz="2400">
                <a:solidFill>
                  <a:srgbClr val="000000"/>
                </a:solidFill>
              </a:rPr>
              <a:t>CHO (2); CH</a:t>
            </a:r>
            <a:r>
              <a:rPr baseline="-25000" lang="en-US" sz="2400">
                <a:solidFill>
                  <a:srgbClr val="000000"/>
                </a:solidFill>
              </a:rPr>
              <a:t>3</a:t>
            </a:r>
            <a:r>
              <a:rPr lang="en-US" sz="2400">
                <a:solidFill>
                  <a:srgbClr val="000000"/>
                </a:solidFill>
              </a:rPr>
              <a:t>COOCH</a:t>
            </a:r>
            <a:r>
              <a:rPr baseline="-25000" lang="en-US" sz="2400">
                <a:solidFill>
                  <a:srgbClr val="000000"/>
                </a:solidFill>
              </a:rPr>
              <a:t>3</a:t>
            </a:r>
            <a:r>
              <a:rPr lang="en-US" sz="2400">
                <a:solidFill>
                  <a:srgbClr val="000000"/>
                </a:solidFill>
              </a:rPr>
              <a:t> (3).</a:t>
            </a:r>
            <a:endParaRPr sz="2400">
              <a:solidFill>
                <a:srgbClr val="000000"/>
              </a:solidFill>
            </a:endParaRPr>
          </a:p>
        </p:txBody>
      </p:sp>
      <p:pic>
        <p:nvPicPr>
          <p:cNvPr id="848" name="Google Shape;848;p27"/>
          <p:cNvPicPr preferRelativeResize="0"/>
          <p:nvPr/>
        </p:nvPicPr>
        <p:blipFill rotWithShape="1">
          <a:blip r:embed="rId3">
            <a:alphaModFix/>
          </a:blip>
          <a:srcRect b="0" l="0" r="0" t="0"/>
          <a:stretch/>
        </p:blipFill>
        <p:spPr>
          <a:xfrm>
            <a:off x="0" y="1379606"/>
            <a:ext cx="2900603" cy="2067894"/>
          </a:xfrm>
          <a:prstGeom prst="rect">
            <a:avLst/>
          </a:prstGeom>
          <a:noFill/>
          <a:ln>
            <a:noFill/>
          </a:ln>
        </p:spPr>
      </p:pic>
      <p:pic>
        <p:nvPicPr>
          <p:cNvPr id="849" name="Google Shape;849;p27"/>
          <p:cNvPicPr preferRelativeResize="0"/>
          <p:nvPr/>
        </p:nvPicPr>
        <p:blipFill rotWithShape="1">
          <a:blip r:embed="rId4">
            <a:alphaModFix/>
          </a:blip>
          <a:srcRect b="0" l="0" r="0" t="0"/>
          <a:stretch/>
        </p:blipFill>
        <p:spPr>
          <a:xfrm>
            <a:off x="3146685" y="1379606"/>
            <a:ext cx="2919960" cy="1897974"/>
          </a:xfrm>
          <a:prstGeom prst="rect">
            <a:avLst/>
          </a:prstGeom>
          <a:noFill/>
          <a:ln>
            <a:noFill/>
          </a:ln>
        </p:spPr>
      </p:pic>
      <p:pic>
        <p:nvPicPr>
          <p:cNvPr id="850" name="Google Shape;850;p27"/>
          <p:cNvPicPr preferRelativeResize="0"/>
          <p:nvPr/>
        </p:nvPicPr>
        <p:blipFill rotWithShape="1">
          <a:blip r:embed="rId5">
            <a:alphaModFix/>
          </a:blip>
          <a:srcRect b="0" l="0" r="0" t="0"/>
          <a:stretch/>
        </p:blipFill>
        <p:spPr>
          <a:xfrm>
            <a:off x="6177203" y="1379606"/>
            <a:ext cx="2966797" cy="1897974"/>
          </a:xfrm>
          <a:prstGeom prst="rect">
            <a:avLst/>
          </a:prstGeom>
          <a:noFill/>
          <a:ln>
            <a:noFill/>
          </a:ln>
        </p:spPr>
      </p:pic>
      <p:sp>
        <p:nvSpPr>
          <p:cNvPr id="851" name="Google Shape;851;p27"/>
          <p:cNvSpPr/>
          <p:nvPr/>
        </p:nvSpPr>
        <p:spPr>
          <a:xfrm>
            <a:off x="0" y="3447726"/>
            <a:ext cx="9236907" cy="1569660"/>
          </a:xfrm>
          <a:prstGeom prst="rect">
            <a:avLst/>
          </a:prstGeom>
          <a:solidFill>
            <a:schemeClr val="lt1"/>
          </a:solidFill>
          <a:ln cap="flat" cmpd="sng" w="1587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HD:</a:t>
            </a:r>
            <a:endParaRPr/>
          </a:p>
          <a:p>
            <a:pPr indent="-257168" lvl="0" marL="257168" marR="0" rtl="0" algn="l">
              <a:lnSpc>
                <a:spcPct val="100000"/>
              </a:lnSpc>
              <a:spcBef>
                <a:spcPts val="0"/>
              </a:spcBef>
              <a:spcAft>
                <a:spcPts val="0"/>
              </a:spcAft>
              <a:buClr>
                <a:srgbClr val="000000"/>
              </a:buClr>
              <a:buSzPts val="2400"/>
              <a:buFont typeface="Arial"/>
              <a:buAutoNum type="alphaLcParenBoth"/>
            </a:pPr>
            <a:r>
              <a:rPr b="0" i="0" lang="en-US" sz="2400" u="none" cap="none" strike="noStrike">
                <a:solidFill>
                  <a:srgbClr val="000000"/>
                </a:solidFill>
                <a:latin typeface="Times New Roman"/>
                <a:ea typeface="Times New Roman"/>
                <a:cs typeface="Times New Roman"/>
                <a:sym typeface="Times New Roman"/>
              </a:rPr>
              <a:t>2828 cm </a:t>
            </a:r>
            <a:r>
              <a:rPr b="0" baseline="30000" i="0" lang="en-US" sz="2400" u="none" cap="none" strike="noStrike">
                <a:solidFill>
                  <a:srgbClr val="000000"/>
                </a:solidFill>
                <a:latin typeface="Times New Roman"/>
                <a:ea typeface="Times New Roman"/>
                <a:cs typeface="Times New Roman"/>
                <a:sym typeface="Times New Roman"/>
              </a:rPr>
              <a:t>-1 </a:t>
            </a:r>
            <a:r>
              <a:rPr b="0" i="0" lang="en-US" sz="2400" u="none" cap="none" strike="noStrike">
                <a:solidFill>
                  <a:srgbClr val="000000"/>
                </a:solidFill>
                <a:latin typeface="Times New Roman"/>
                <a:ea typeface="Times New Roman"/>
                <a:cs typeface="Times New Roman"/>
                <a:sym typeface="Times New Roman"/>
              </a:rPr>
              <a:t>(C-H) và 1733 cm</a:t>
            </a:r>
            <a:r>
              <a:rPr b="0" baseline="30000" i="0" lang="en-US" sz="2400" u="none" cap="none" strike="noStrike">
                <a:solidFill>
                  <a:srgbClr val="000000"/>
                </a:solidFill>
                <a:latin typeface="Times New Roman"/>
                <a:ea typeface="Times New Roman"/>
                <a:cs typeface="Times New Roman"/>
                <a:sym typeface="Times New Roman"/>
              </a:rPr>
              <a:t>-1 </a:t>
            </a:r>
            <a:r>
              <a:rPr b="0" i="0" lang="en-US" sz="2400" u="none" cap="none" strike="noStrike">
                <a:solidFill>
                  <a:srgbClr val="000000"/>
                </a:solidFill>
                <a:latin typeface="Times New Roman"/>
                <a:ea typeface="Times New Roman"/>
                <a:cs typeface="Times New Roman"/>
                <a:sym typeface="Times New Roman"/>
              </a:rPr>
              <a:t>(C=O) =&gt;-CHO=&gt; CH</a:t>
            </a:r>
            <a:r>
              <a:rPr b="0" baseline="-25000" i="0" lang="en-US" sz="2400" u="none" cap="none" strike="noStrike">
                <a:solidFill>
                  <a:srgbClr val="000000"/>
                </a:solidFill>
                <a:latin typeface="Times New Roman"/>
                <a:ea typeface="Times New Roman"/>
                <a:cs typeface="Times New Roman"/>
                <a:sym typeface="Times New Roman"/>
              </a:rPr>
              <a:t>3</a:t>
            </a:r>
            <a:r>
              <a:rPr b="0" i="0" lang="en-US" sz="2400" u="none" cap="none" strike="noStrike">
                <a:solidFill>
                  <a:srgbClr val="000000"/>
                </a:solidFill>
                <a:latin typeface="Times New Roman"/>
                <a:ea typeface="Times New Roman"/>
                <a:cs typeface="Times New Roman"/>
                <a:sym typeface="Times New Roman"/>
              </a:rPr>
              <a:t>CH</a:t>
            </a:r>
            <a:r>
              <a:rPr b="0" baseline="-25000" i="0" lang="en-US" sz="2400" u="none" cap="none" strike="noStrike">
                <a:solidFill>
                  <a:srgbClr val="000000"/>
                </a:solidFill>
                <a:latin typeface="Times New Roman"/>
                <a:ea typeface="Times New Roman"/>
                <a:cs typeface="Times New Roman"/>
                <a:sym typeface="Times New Roman"/>
              </a:rPr>
              <a:t>2</a:t>
            </a:r>
            <a:r>
              <a:rPr b="0" i="0" lang="en-US" sz="2400" u="none" cap="none" strike="noStrike">
                <a:solidFill>
                  <a:srgbClr val="000000"/>
                </a:solidFill>
                <a:latin typeface="Times New Roman"/>
                <a:ea typeface="Times New Roman"/>
                <a:cs typeface="Times New Roman"/>
                <a:sym typeface="Times New Roman"/>
              </a:rPr>
              <a:t>CHO (2)</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(b) 3350 cm</a:t>
            </a:r>
            <a:r>
              <a:rPr b="0" baseline="30000" i="0" lang="en-US" sz="2400" u="none" cap="none" strike="noStrike">
                <a:solidFill>
                  <a:srgbClr val="000000"/>
                </a:solidFill>
                <a:latin typeface="Times New Roman"/>
                <a:ea typeface="Times New Roman"/>
                <a:cs typeface="Times New Roman"/>
                <a:sym typeface="Times New Roman"/>
              </a:rPr>
              <a:t>-1 </a:t>
            </a:r>
            <a:r>
              <a:rPr b="0" i="0" lang="en-US" sz="2400" u="none" cap="none" strike="noStrike">
                <a:solidFill>
                  <a:srgbClr val="000000"/>
                </a:solidFill>
                <a:latin typeface="Times New Roman"/>
                <a:ea typeface="Times New Roman"/>
                <a:cs typeface="Times New Roman"/>
                <a:sym typeface="Times New Roman"/>
              </a:rPr>
              <a:t>=&gt; O-H =&gt; HOCH</a:t>
            </a:r>
            <a:r>
              <a:rPr b="0" baseline="-25000" i="0" lang="en-US" sz="2400" u="none" cap="none" strike="noStrike">
                <a:solidFill>
                  <a:srgbClr val="000000"/>
                </a:solidFill>
                <a:latin typeface="Times New Roman"/>
                <a:ea typeface="Times New Roman"/>
                <a:cs typeface="Times New Roman"/>
                <a:sym typeface="Times New Roman"/>
              </a:rPr>
              <a:t>2</a:t>
            </a:r>
            <a:r>
              <a:rPr b="0" i="0" lang="en-US" sz="2400" u="none" cap="none" strike="noStrike">
                <a:solidFill>
                  <a:srgbClr val="000000"/>
                </a:solidFill>
                <a:latin typeface="Times New Roman"/>
                <a:ea typeface="Times New Roman"/>
                <a:cs typeface="Times New Roman"/>
                <a:sym typeface="Times New Roman"/>
              </a:rPr>
              <a:t>CH</a:t>
            </a:r>
            <a:r>
              <a:rPr b="0" baseline="-25000" i="0" lang="en-US" sz="2400" u="none" cap="none" strike="noStrike">
                <a:solidFill>
                  <a:srgbClr val="000000"/>
                </a:solidFill>
                <a:latin typeface="Times New Roman"/>
                <a:ea typeface="Times New Roman"/>
                <a:cs typeface="Times New Roman"/>
                <a:sym typeface="Times New Roman"/>
              </a:rPr>
              <a:t>2</a:t>
            </a:r>
            <a:r>
              <a:rPr b="0" i="0" lang="en-US" sz="2400" u="none" cap="none" strike="noStrike">
                <a:solidFill>
                  <a:srgbClr val="000000"/>
                </a:solidFill>
                <a:latin typeface="Times New Roman"/>
                <a:ea typeface="Times New Roman"/>
                <a:cs typeface="Times New Roman"/>
                <a:sym typeface="Times New Roman"/>
              </a:rPr>
              <a:t>OH (1)</a:t>
            </a:r>
            <a:endParaRPr/>
          </a:p>
          <a:p>
            <a:pPr indent="0" lvl="0" marL="0" marR="0" rtl="0" algn="l">
              <a:lnSpc>
                <a:spcPct val="100000"/>
              </a:lnSpc>
              <a:spcBef>
                <a:spcPts val="0"/>
              </a:spcBef>
              <a:spcAft>
                <a:spcPts val="0"/>
              </a:spcAft>
              <a:buNone/>
            </a:pPr>
            <a:r>
              <a:rPr b="0" i="0" lang="en-US" sz="2400" u="none" cap="none" strike="noStrike">
                <a:solidFill>
                  <a:srgbClr val="000000"/>
                </a:solidFill>
                <a:latin typeface="Times New Roman"/>
                <a:ea typeface="Times New Roman"/>
                <a:cs typeface="Times New Roman"/>
                <a:sym typeface="Times New Roman"/>
              </a:rPr>
              <a:t>(c) 1748 cm</a:t>
            </a:r>
            <a:r>
              <a:rPr b="0" baseline="30000" i="0" lang="en-US" sz="2400" u="none" cap="none" strike="noStrike">
                <a:solidFill>
                  <a:srgbClr val="000000"/>
                </a:solidFill>
                <a:latin typeface="Times New Roman"/>
                <a:ea typeface="Times New Roman"/>
                <a:cs typeface="Times New Roman"/>
                <a:sym typeface="Times New Roman"/>
              </a:rPr>
              <a:t>-1 </a:t>
            </a:r>
            <a:r>
              <a:rPr b="0" i="0" lang="en-US" sz="2400" u="none" cap="none" strike="noStrike">
                <a:solidFill>
                  <a:srgbClr val="000000"/>
                </a:solidFill>
                <a:latin typeface="Times New Roman"/>
                <a:ea typeface="Times New Roman"/>
                <a:cs typeface="Times New Roman"/>
                <a:sym typeface="Times New Roman"/>
              </a:rPr>
              <a:t>=&gt; C=O =&gt; CH</a:t>
            </a:r>
            <a:r>
              <a:rPr b="0" baseline="-25000" i="0" lang="en-US" sz="2400" u="none" cap="none" strike="noStrike">
                <a:solidFill>
                  <a:srgbClr val="000000"/>
                </a:solidFill>
                <a:latin typeface="Times New Roman"/>
                <a:ea typeface="Times New Roman"/>
                <a:cs typeface="Times New Roman"/>
                <a:sym typeface="Times New Roman"/>
              </a:rPr>
              <a:t>3</a:t>
            </a:r>
            <a:r>
              <a:rPr b="0" i="0" lang="en-US" sz="2400" u="none" cap="none" strike="noStrike">
                <a:solidFill>
                  <a:srgbClr val="000000"/>
                </a:solidFill>
                <a:latin typeface="Times New Roman"/>
                <a:ea typeface="Times New Roman"/>
                <a:cs typeface="Times New Roman"/>
                <a:sym typeface="Times New Roman"/>
              </a:rPr>
              <a:t>COOCH</a:t>
            </a:r>
            <a:r>
              <a:rPr b="0" baseline="-25000" i="0" lang="en-US" sz="2400" u="none" cap="none" strike="noStrike">
                <a:solidFill>
                  <a:srgbClr val="000000"/>
                </a:solidFill>
                <a:latin typeface="Times New Roman"/>
                <a:ea typeface="Times New Roman"/>
                <a:cs typeface="Times New Roman"/>
                <a:sym typeface="Times New Roman"/>
              </a:rPr>
              <a:t>3</a:t>
            </a:r>
            <a:r>
              <a:rPr b="0" i="0" lang="en-US" sz="2400" u="none" cap="none" strike="noStrike">
                <a:solidFill>
                  <a:srgbClr val="000000"/>
                </a:solidFill>
                <a:latin typeface="Times New Roman"/>
                <a:ea typeface="Times New Roman"/>
                <a:cs typeface="Times New Roman"/>
                <a:sym typeface="Times New Roman"/>
              </a:rPr>
              <a:t> (3)</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8"/>
                                        </p:tgtEl>
                                        <p:attrNameLst>
                                          <p:attrName>style.visibility</p:attrName>
                                        </p:attrNameLst>
                                      </p:cBhvr>
                                      <p:to>
                                        <p:strVal val="visible"/>
                                      </p:to>
                                    </p:set>
                                    <p:animEffect filter="fade" transition="in">
                                      <p:cBhvr>
                                        <p:cTn dur="500"/>
                                        <p:tgtEl>
                                          <p:spTgt spid="848"/>
                                        </p:tgtEl>
                                      </p:cBhvr>
                                    </p:animEffect>
                                  </p:childTnLst>
                                </p:cTn>
                              </p:par>
                              <p:par>
                                <p:cTn fill="hold" nodeType="withEffect" presetClass="entr" presetID="10" presetSubtype="0">
                                  <p:stCondLst>
                                    <p:cond delay="0"/>
                                  </p:stCondLst>
                                  <p:childTnLst>
                                    <p:set>
                                      <p:cBhvr>
                                        <p:cTn dur="1" fill="hold">
                                          <p:stCondLst>
                                            <p:cond delay="0"/>
                                          </p:stCondLst>
                                        </p:cTn>
                                        <p:tgtEl>
                                          <p:spTgt spid="849"/>
                                        </p:tgtEl>
                                        <p:attrNameLst>
                                          <p:attrName>style.visibility</p:attrName>
                                        </p:attrNameLst>
                                      </p:cBhvr>
                                      <p:to>
                                        <p:strVal val="visible"/>
                                      </p:to>
                                    </p:set>
                                    <p:animEffect filter="fade" transition="in">
                                      <p:cBhvr>
                                        <p:cTn dur="500"/>
                                        <p:tgtEl>
                                          <p:spTgt spid="849"/>
                                        </p:tgtEl>
                                      </p:cBhvr>
                                    </p:animEffect>
                                  </p:childTnLst>
                                </p:cTn>
                              </p:par>
                              <p:par>
                                <p:cTn fill="hold" nodeType="withEffect" presetClass="entr" presetID="10" presetSubtype="0">
                                  <p:stCondLst>
                                    <p:cond delay="0"/>
                                  </p:stCondLst>
                                  <p:childTnLst>
                                    <p:set>
                                      <p:cBhvr>
                                        <p:cTn dur="1" fill="hold">
                                          <p:stCondLst>
                                            <p:cond delay="0"/>
                                          </p:stCondLst>
                                        </p:cTn>
                                        <p:tgtEl>
                                          <p:spTgt spid="850"/>
                                        </p:tgtEl>
                                        <p:attrNameLst>
                                          <p:attrName>style.visibility</p:attrName>
                                        </p:attrNameLst>
                                      </p:cBhvr>
                                      <p:to>
                                        <p:strVal val="visible"/>
                                      </p:to>
                                    </p:set>
                                    <p:animEffect filter="fade" transition="in">
                                      <p:cBhvr>
                                        <p:cTn dur="500"/>
                                        <p:tgtEl>
                                          <p:spTgt spid="85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47">
                                            <p:txEl>
                                              <p:pRg end="0" st="0"/>
                                            </p:txEl>
                                          </p:spTgt>
                                        </p:tgtEl>
                                        <p:attrNameLst>
                                          <p:attrName>style.visibility</p:attrName>
                                        </p:attrNameLst>
                                      </p:cBhvr>
                                      <p:to>
                                        <p:strVal val="visible"/>
                                      </p:to>
                                    </p:set>
                                    <p:animEffect filter="fade" transition="in">
                                      <p:cBhvr>
                                        <p:cTn dur="500"/>
                                        <p:tgtEl>
                                          <p:spTgt spid="847">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1"/>
                                        </p:tgtEl>
                                        <p:attrNameLst>
                                          <p:attrName>style.visibility</p:attrName>
                                        </p:attrNameLst>
                                      </p:cBhvr>
                                      <p:to>
                                        <p:strVal val="visible"/>
                                      </p:to>
                                    </p:set>
                                    <p:animEffect filter="fade" transition="in">
                                      <p:cBhvr>
                                        <p:cTn dur="500"/>
                                        <p:tgtEl>
                                          <p:spTgt spid="8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5" name="Shape 855"/>
        <p:cNvGrpSpPr/>
        <p:nvPr/>
      </p:nvGrpSpPr>
      <p:grpSpPr>
        <a:xfrm>
          <a:off x="0" y="0"/>
          <a:ext cx="0" cy="0"/>
          <a:chOff x="0" y="0"/>
          <a:chExt cx="0" cy="0"/>
        </a:xfrm>
      </p:grpSpPr>
      <p:sp>
        <p:nvSpPr>
          <p:cNvPr id="856" name="Google Shape;856;p28"/>
          <p:cNvSpPr txBox="1"/>
          <p:nvPr>
            <p:ph idx="1" type="body"/>
          </p:nvPr>
        </p:nvSpPr>
        <p:spPr>
          <a:xfrm>
            <a:off x="0" y="126112"/>
            <a:ext cx="9144000" cy="3478104"/>
          </a:xfrm>
          <a:prstGeom prst="rect">
            <a:avLst/>
          </a:prstGeom>
          <a:noFill/>
          <a:ln>
            <a:noFill/>
          </a:ln>
        </p:spPr>
        <p:txBody>
          <a:bodyPr anchorCtr="0" anchor="t" bIns="34275" lIns="68575" spcFirstLastPara="1" rIns="68575" wrap="square" tIns="34275">
            <a:noAutofit/>
          </a:bodyPr>
          <a:lstStyle/>
          <a:p>
            <a:pPr indent="0" lvl="0" marL="0" rtl="0" algn="l">
              <a:lnSpc>
                <a:spcPct val="100000"/>
              </a:lnSpc>
              <a:spcBef>
                <a:spcPts val="0"/>
              </a:spcBef>
              <a:spcAft>
                <a:spcPts val="0"/>
              </a:spcAft>
              <a:buClr>
                <a:schemeClr val="dk1"/>
              </a:buClr>
              <a:buSzPts val="2400"/>
              <a:buNone/>
            </a:pPr>
            <a:r>
              <a:rPr b="1" lang="en-US" sz="2400">
                <a:latin typeface="Times New Roman"/>
                <a:ea typeface="Times New Roman"/>
                <a:cs typeface="Times New Roman"/>
                <a:sym typeface="Times New Roman"/>
              </a:rPr>
              <a:t>Câu 9. </a:t>
            </a:r>
            <a:r>
              <a:rPr lang="en-US" sz="2100">
                <a:solidFill>
                  <a:srgbClr val="000000"/>
                </a:solidFill>
                <a:latin typeface="Times New Roman"/>
                <a:ea typeface="Times New Roman"/>
                <a:cs typeface="Times New Roman"/>
                <a:sym typeface="Times New Roman"/>
              </a:rPr>
              <a:t>Cho phản ứng:</a:t>
            </a:r>
            <a:endParaRPr sz="21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chemeClr val="dk1"/>
              </a:buClr>
              <a:buSzPts val="2100"/>
              <a:buNone/>
            </a:pPr>
            <a:r>
              <a:t/>
            </a:r>
            <a:endParaRPr sz="2100">
              <a:solidFill>
                <a:srgbClr val="000000"/>
              </a:solidFill>
              <a:latin typeface="Times New Roman"/>
              <a:ea typeface="Times New Roman"/>
              <a:cs typeface="Times New Roman"/>
              <a:sym typeface="Times New Roman"/>
            </a:endParaRPr>
          </a:p>
          <a:p>
            <a:pPr indent="0" lvl="0" marL="0" rtl="0" algn="l">
              <a:lnSpc>
                <a:spcPct val="100000"/>
              </a:lnSpc>
              <a:spcBef>
                <a:spcPts val="0"/>
              </a:spcBef>
              <a:spcAft>
                <a:spcPts val="0"/>
              </a:spcAft>
              <a:buClr>
                <a:srgbClr val="000000"/>
              </a:buClr>
              <a:buSzPts val="2400"/>
              <a:buNone/>
            </a:pPr>
            <a:r>
              <a:rPr lang="en-US" sz="2400">
                <a:solidFill>
                  <a:srgbClr val="000000"/>
                </a:solidFill>
                <a:latin typeface="Times New Roman"/>
                <a:ea typeface="Times New Roman"/>
                <a:cs typeface="Times New Roman"/>
                <a:sym typeface="Times New Roman"/>
              </a:rPr>
              <a:t>a. Có những nhóm chức nào trong phân tử mỗi chất hữu cơ ở phản ứng trên?</a:t>
            </a:r>
            <a:endParaRPr/>
          </a:p>
          <a:p>
            <a:pPr indent="0" lvl="0" marL="0" rtl="0" algn="l">
              <a:lnSpc>
                <a:spcPct val="100000"/>
              </a:lnSpc>
              <a:spcBef>
                <a:spcPts val="0"/>
              </a:spcBef>
              <a:spcAft>
                <a:spcPts val="0"/>
              </a:spcAft>
              <a:buClr>
                <a:srgbClr val="000000"/>
              </a:buClr>
              <a:buSzPts val="2400"/>
              <a:buNone/>
            </a:pPr>
            <a:r>
              <a:rPr lang="en-US" sz="2400">
                <a:solidFill>
                  <a:srgbClr val="000000"/>
                </a:solidFill>
                <a:latin typeface="Times New Roman"/>
                <a:ea typeface="Times New Roman"/>
                <a:cs typeface="Times New Roman"/>
                <a:sym typeface="Times New Roman"/>
              </a:rPr>
              <a:t>b. Sau khi tiến hành phản ứng một thời gian, người ta tách được một chất hữu cơ tinh khiết từ hỗn hợp phản ứng. Có thể ghi và sử dụng phổ hồng ngoại của chất lỏng này để xác định chất đó là CH</a:t>
            </a:r>
            <a:r>
              <a:rPr baseline="-25000" lang="en-US" sz="2400">
                <a:solidFill>
                  <a:srgbClr val="000000"/>
                </a:solidFill>
                <a:latin typeface="Times New Roman"/>
                <a:ea typeface="Times New Roman"/>
                <a:cs typeface="Times New Roman"/>
                <a:sym typeface="Times New Roman"/>
              </a:rPr>
              <a:t>3</a:t>
            </a:r>
            <a:r>
              <a:rPr lang="en-US" sz="2400">
                <a:solidFill>
                  <a:srgbClr val="000000"/>
                </a:solidFill>
                <a:latin typeface="Times New Roman"/>
                <a:ea typeface="Times New Roman"/>
                <a:cs typeface="Times New Roman"/>
                <a:sym typeface="Times New Roman"/>
              </a:rPr>
              <a:t>COOCH</a:t>
            </a:r>
            <a:r>
              <a:rPr baseline="-25000" lang="en-US" sz="2400">
                <a:solidFill>
                  <a:srgbClr val="000000"/>
                </a:solidFill>
                <a:latin typeface="Times New Roman"/>
                <a:ea typeface="Times New Roman"/>
                <a:cs typeface="Times New Roman"/>
                <a:sym typeface="Times New Roman"/>
              </a:rPr>
              <a:t>2</a:t>
            </a:r>
            <a:r>
              <a:rPr lang="en-US" sz="2400">
                <a:solidFill>
                  <a:srgbClr val="000000"/>
                </a:solidFill>
                <a:latin typeface="Times New Roman"/>
                <a:ea typeface="Times New Roman"/>
                <a:cs typeface="Times New Roman"/>
                <a:sym typeface="Times New Roman"/>
              </a:rPr>
              <a:t>CH</a:t>
            </a:r>
            <a:r>
              <a:rPr baseline="-25000" lang="en-US" sz="2400">
                <a:solidFill>
                  <a:srgbClr val="000000"/>
                </a:solidFill>
                <a:latin typeface="Times New Roman"/>
                <a:ea typeface="Times New Roman"/>
                <a:cs typeface="Times New Roman"/>
                <a:sym typeface="Times New Roman"/>
              </a:rPr>
              <a:t>3</a:t>
            </a:r>
            <a:r>
              <a:rPr lang="en-US" sz="2400">
                <a:solidFill>
                  <a:srgbClr val="000000"/>
                </a:solidFill>
                <a:latin typeface="Times New Roman"/>
                <a:ea typeface="Times New Roman"/>
                <a:cs typeface="Times New Roman"/>
                <a:sym typeface="Times New Roman"/>
              </a:rPr>
              <a:t> hay CH</a:t>
            </a:r>
            <a:r>
              <a:rPr baseline="-25000" lang="en-US" sz="2400">
                <a:solidFill>
                  <a:srgbClr val="000000"/>
                </a:solidFill>
                <a:latin typeface="Times New Roman"/>
                <a:ea typeface="Times New Roman"/>
                <a:cs typeface="Times New Roman"/>
                <a:sym typeface="Times New Roman"/>
              </a:rPr>
              <a:t>3</a:t>
            </a:r>
            <a:r>
              <a:rPr lang="en-US" sz="2400">
                <a:solidFill>
                  <a:srgbClr val="000000"/>
                </a:solidFill>
                <a:latin typeface="Times New Roman"/>
                <a:ea typeface="Times New Roman"/>
                <a:cs typeface="Times New Roman"/>
                <a:sym typeface="Times New Roman"/>
              </a:rPr>
              <a:t>COOH hoặc CH</a:t>
            </a:r>
            <a:r>
              <a:rPr baseline="-25000" lang="en-US" sz="2400">
                <a:solidFill>
                  <a:srgbClr val="000000"/>
                </a:solidFill>
                <a:latin typeface="Times New Roman"/>
                <a:ea typeface="Times New Roman"/>
                <a:cs typeface="Times New Roman"/>
                <a:sym typeface="Times New Roman"/>
              </a:rPr>
              <a:t>3</a:t>
            </a:r>
            <a:r>
              <a:rPr lang="en-US" sz="2400">
                <a:solidFill>
                  <a:srgbClr val="000000"/>
                </a:solidFill>
                <a:latin typeface="Times New Roman"/>
                <a:ea typeface="Times New Roman"/>
                <a:cs typeface="Times New Roman"/>
                <a:sym typeface="Times New Roman"/>
              </a:rPr>
              <a:t>CH</a:t>
            </a:r>
            <a:r>
              <a:rPr baseline="-25000" lang="en-US" sz="2400">
                <a:solidFill>
                  <a:srgbClr val="000000"/>
                </a:solidFill>
                <a:latin typeface="Times New Roman"/>
                <a:ea typeface="Times New Roman"/>
                <a:cs typeface="Times New Roman"/>
                <a:sym typeface="Times New Roman"/>
              </a:rPr>
              <a:t>2</a:t>
            </a:r>
            <a:r>
              <a:rPr lang="en-US" sz="2400">
                <a:solidFill>
                  <a:srgbClr val="000000"/>
                </a:solidFill>
                <a:latin typeface="Times New Roman"/>
                <a:ea typeface="Times New Roman"/>
                <a:cs typeface="Times New Roman"/>
                <a:sym typeface="Times New Roman"/>
              </a:rPr>
              <a:t>OH được không? Vì sao?</a:t>
            </a:r>
            <a:endParaRPr/>
          </a:p>
          <a:p>
            <a:pPr indent="0" lvl="0" marL="0" rtl="0" algn="l">
              <a:lnSpc>
                <a:spcPct val="100000"/>
              </a:lnSpc>
              <a:spcBef>
                <a:spcPts val="0"/>
              </a:spcBef>
              <a:spcAft>
                <a:spcPts val="0"/>
              </a:spcAft>
              <a:buClr>
                <a:schemeClr val="dk1"/>
              </a:buClr>
              <a:buSzPts val="2400"/>
              <a:buNone/>
            </a:pPr>
            <a:r>
              <a:t/>
            </a:r>
            <a:endParaRPr sz="2400">
              <a:solidFill>
                <a:srgbClr val="000000"/>
              </a:solidFill>
            </a:endParaRPr>
          </a:p>
        </p:txBody>
      </p:sp>
      <p:sp>
        <p:nvSpPr>
          <p:cNvPr id="857" name="Google Shape;857;p28"/>
          <p:cNvSpPr/>
          <p:nvPr/>
        </p:nvSpPr>
        <p:spPr>
          <a:xfrm>
            <a:off x="33466" y="3193298"/>
            <a:ext cx="9236907" cy="1862048"/>
          </a:xfrm>
          <a:prstGeom prst="rect">
            <a:avLst/>
          </a:prstGeom>
          <a:solidFill>
            <a:schemeClr val="lt1"/>
          </a:solidFill>
          <a:ln cap="flat" cmpd="sng" w="15875">
            <a:solidFill>
              <a:schemeClr val="accent2"/>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300" u="none" cap="none" strike="noStrike">
                <a:solidFill>
                  <a:schemeClr val="dk1"/>
                </a:solidFill>
                <a:latin typeface="Arial"/>
                <a:ea typeface="Arial"/>
                <a:cs typeface="Arial"/>
                <a:sym typeface="Arial"/>
              </a:rPr>
              <a:t>ĐA: a) Nhóm chức -COOH và -OH.</a:t>
            </a:r>
            <a:endParaRPr/>
          </a:p>
          <a:p>
            <a:pPr indent="0" lvl="0" marL="0" marR="0" rtl="0" algn="l">
              <a:lnSpc>
                <a:spcPct val="100000"/>
              </a:lnSpc>
              <a:spcBef>
                <a:spcPts val="0"/>
              </a:spcBef>
              <a:spcAft>
                <a:spcPts val="0"/>
              </a:spcAft>
              <a:buNone/>
            </a:pPr>
            <a:r>
              <a:rPr b="0" i="0" lang="en-US" sz="2300" u="none" cap="none" strike="noStrike">
                <a:solidFill>
                  <a:schemeClr val="dk1"/>
                </a:solidFill>
                <a:latin typeface="Arial"/>
                <a:ea typeface="Arial"/>
                <a:cs typeface="Arial"/>
                <a:sym typeface="Arial"/>
              </a:rPr>
              <a:t>b) Có thể ghi và sử dụng phổ hồng ngoại của chất lỏng này để xác định chất đó là CH</a:t>
            </a:r>
            <a:r>
              <a:rPr b="0" baseline="-25000" i="0" lang="en-US" sz="2300" u="none" cap="none" strike="noStrike">
                <a:solidFill>
                  <a:schemeClr val="dk1"/>
                </a:solidFill>
                <a:latin typeface="Arial"/>
                <a:ea typeface="Arial"/>
                <a:cs typeface="Arial"/>
                <a:sym typeface="Arial"/>
              </a:rPr>
              <a:t>3</a:t>
            </a:r>
            <a:r>
              <a:rPr b="0" i="0" lang="en-US" sz="2300" u="none" cap="none" strike="noStrike">
                <a:solidFill>
                  <a:schemeClr val="dk1"/>
                </a:solidFill>
                <a:latin typeface="Arial"/>
                <a:ea typeface="Arial"/>
                <a:cs typeface="Arial"/>
                <a:sym typeface="Arial"/>
              </a:rPr>
              <a:t>COOCH</a:t>
            </a:r>
            <a:r>
              <a:rPr b="0" baseline="-25000" i="0" lang="en-US" sz="2300" u="none" cap="none" strike="noStrike">
                <a:solidFill>
                  <a:schemeClr val="dk1"/>
                </a:solidFill>
                <a:latin typeface="Arial"/>
                <a:ea typeface="Arial"/>
                <a:cs typeface="Arial"/>
                <a:sym typeface="Arial"/>
              </a:rPr>
              <a:t>2</a:t>
            </a:r>
            <a:r>
              <a:rPr b="0" i="0" lang="en-US" sz="2300" u="none" cap="none" strike="noStrike">
                <a:solidFill>
                  <a:schemeClr val="dk1"/>
                </a:solidFill>
                <a:latin typeface="Arial"/>
                <a:ea typeface="Arial"/>
                <a:cs typeface="Arial"/>
                <a:sym typeface="Arial"/>
              </a:rPr>
              <a:t>CH</a:t>
            </a:r>
            <a:r>
              <a:rPr b="0" baseline="-25000" i="0" lang="en-US" sz="2300" u="none" cap="none" strike="noStrike">
                <a:solidFill>
                  <a:schemeClr val="dk1"/>
                </a:solidFill>
                <a:latin typeface="Arial"/>
                <a:ea typeface="Arial"/>
                <a:cs typeface="Arial"/>
                <a:sym typeface="Arial"/>
              </a:rPr>
              <a:t>3</a:t>
            </a:r>
            <a:r>
              <a:rPr b="0" i="0" lang="en-US" sz="2300" u="none" cap="none" strike="noStrike">
                <a:solidFill>
                  <a:schemeClr val="dk1"/>
                </a:solidFill>
                <a:latin typeface="Arial"/>
                <a:ea typeface="Arial"/>
                <a:cs typeface="Arial"/>
                <a:sym typeface="Arial"/>
              </a:rPr>
              <a:t> hay CH</a:t>
            </a:r>
            <a:r>
              <a:rPr b="0" baseline="-25000" i="0" lang="en-US" sz="2300" u="none" cap="none" strike="noStrike">
                <a:solidFill>
                  <a:schemeClr val="dk1"/>
                </a:solidFill>
                <a:latin typeface="Arial"/>
                <a:ea typeface="Arial"/>
                <a:cs typeface="Arial"/>
                <a:sym typeface="Arial"/>
              </a:rPr>
              <a:t>3</a:t>
            </a:r>
            <a:r>
              <a:rPr b="0" i="0" lang="en-US" sz="2300" u="none" cap="none" strike="noStrike">
                <a:solidFill>
                  <a:schemeClr val="dk1"/>
                </a:solidFill>
                <a:latin typeface="Arial"/>
                <a:ea typeface="Arial"/>
                <a:cs typeface="Arial"/>
                <a:sym typeface="Arial"/>
              </a:rPr>
              <a:t>COOH hoặc CH</a:t>
            </a:r>
            <a:r>
              <a:rPr b="0" baseline="-25000" i="0" lang="en-US" sz="2300" u="none" cap="none" strike="noStrike">
                <a:solidFill>
                  <a:schemeClr val="dk1"/>
                </a:solidFill>
                <a:latin typeface="Arial"/>
                <a:ea typeface="Arial"/>
                <a:cs typeface="Arial"/>
                <a:sym typeface="Arial"/>
              </a:rPr>
              <a:t>3</a:t>
            </a:r>
            <a:r>
              <a:rPr b="0" i="0" lang="en-US" sz="2300" u="none" cap="none" strike="noStrike">
                <a:solidFill>
                  <a:schemeClr val="dk1"/>
                </a:solidFill>
                <a:latin typeface="Arial"/>
                <a:ea typeface="Arial"/>
                <a:cs typeface="Arial"/>
                <a:sym typeface="Arial"/>
              </a:rPr>
              <a:t>CH</a:t>
            </a:r>
            <a:r>
              <a:rPr b="0" baseline="-25000" i="0" lang="en-US" sz="2300" u="none" cap="none" strike="noStrike">
                <a:solidFill>
                  <a:schemeClr val="dk1"/>
                </a:solidFill>
                <a:latin typeface="Arial"/>
                <a:ea typeface="Arial"/>
                <a:cs typeface="Arial"/>
                <a:sym typeface="Arial"/>
              </a:rPr>
              <a:t>2</a:t>
            </a:r>
            <a:r>
              <a:rPr b="0" i="0" lang="en-US" sz="2300" u="none" cap="none" strike="noStrike">
                <a:solidFill>
                  <a:schemeClr val="dk1"/>
                </a:solidFill>
                <a:latin typeface="Arial"/>
                <a:ea typeface="Arial"/>
                <a:cs typeface="Arial"/>
                <a:sym typeface="Arial"/>
              </a:rPr>
              <a:t>OH được. Vì mỗi chất đều có nhóm chức riêng và phổ hồng ngoại của mỗi chất là khác nhau =&gt; Có thể phân biệt.</a:t>
            </a:r>
            <a:endParaRPr/>
          </a:p>
        </p:txBody>
      </p:sp>
      <p:pic>
        <p:nvPicPr>
          <p:cNvPr id="858" name="Google Shape;858;p28"/>
          <p:cNvPicPr preferRelativeResize="0"/>
          <p:nvPr/>
        </p:nvPicPr>
        <p:blipFill rotWithShape="1">
          <a:blip r:embed="rId3">
            <a:alphaModFix/>
          </a:blip>
          <a:srcRect b="0" l="0" r="0" t="0"/>
          <a:stretch/>
        </p:blipFill>
        <p:spPr>
          <a:xfrm>
            <a:off x="2785345" y="25918"/>
            <a:ext cx="3733150" cy="80621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8"/>
                                        </p:tgtEl>
                                        <p:attrNameLst>
                                          <p:attrName>style.visibility</p:attrName>
                                        </p:attrNameLst>
                                      </p:cBhvr>
                                      <p:to>
                                        <p:strVal val="visible"/>
                                      </p:to>
                                    </p:set>
                                    <p:animEffect filter="fade" transition="in">
                                      <p:cBhvr>
                                        <p:cTn dur="500"/>
                                        <p:tgtEl>
                                          <p:spTgt spid="85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6">
                                            <p:txEl>
                                              <p:pRg end="0" st="0"/>
                                            </p:txEl>
                                          </p:spTgt>
                                        </p:tgtEl>
                                        <p:attrNameLst>
                                          <p:attrName>style.visibility</p:attrName>
                                        </p:attrNameLst>
                                      </p:cBhvr>
                                      <p:to>
                                        <p:strVal val="visible"/>
                                      </p:to>
                                    </p:set>
                                    <p:animEffect filter="fade" transition="in">
                                      <p:cBhvr>
                                        <p:cTn dur="500"/>
                                        <p:tgtEl>
                                          <p:spTgt spid="85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6">
                                            <p:txEl>
                                              <p:pRg end="1" st="1"/>
                                            </p:txEl>
                                          </p:spTgt>
                                        </p:tgtEl>
                                        <p:attrNameLst>
                                          <p:attrName>style.visibility</p:attrName>
                                        </p:attrNameLst>
                                      </p:cBhvr>
                                      <p:to>
                                        <p:strVal val="visible"/>
                                      </p:to>
                                    </p:set>
                                    <p:animEffect filter="fade" transition="in">
                                      <p:cBhvr>
                                        <p:cTn dur="500"/>
                                        <p:tgtEl>
                                          <p:spTgt spid="856">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6">
                                            <p:txEl>
                                              <p:pRg end="2" st="2"/>
                                            </p:txEl>
                                          </p:spTgt>
                                        </p:tgtEl>
                                        <p:attrNameLst>
                                          <p:attrName>style.visibility</p:attrName>
                                        </p:attrNameLst>
                                      </p:cBhvr>
                                      <p:to>
                                        <p:strVal val="visible"/>
                                      </p:to>
                                    </p:set>
                                    <p:animEffect filter="fade" transition="in">
                                      <p:cBhvr>
                                        <p:cTn dur="500"/>
                                        <p:tgtEl>
                                          <p:spTgt spid="856">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6">
                                            <p:txEl>
                                              <p:pRg end="3" st="3"/>
                                            </p:txEl>
                                          </p:spTgt>
                                        </p:tgtEl>
                                        <p:attrNameLst>
                                          <p:attrName>style.visibility</p:attrName>
                                        </p:attrNameLst>
                                      </p:cBhvr>
                                      <p:to>
                                        <p:strVal val="visible"/>
                                      </p:to>
                                    </p:set>
                                    <p:animEffect filter="fade" transition="in">
                                      <p:cBhvr>
                                        <p:cTn dur="500"/>
                                        <p:tgtEl>
                                          <p:spTgt spid="856">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6">
                                            <p:txEl>
                                              <p:pRg end="4" st="4"/>
                                            </p:txEl>
                                          </p:spTgt>
                                        </p:tgtEl>
                                        <p:attrNameLst>
                                          <p:attrName>style.visibility</p:attrName>
                                        </p:attrNameLst>
                                      </p:cBhvr>
                                      <p:to>
                                        <p:strVal val="visible"/>
                                      </p:to>
                                    </p:set>
                                    <p:animEffect filter="fade" transition="in">
                                      <p:cBhvr>
                                        <p:cTn dur="500"/>
                                        <p:tgtEl>
                                          <p:spTgt spid="856">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57"/>
                                        </p:tgtEl>
                                        <p:attrNameLst>
                                          <p:attrName>style.visibility</p:attrName>
                                        </p:attrNameLst>
                                      </p:cBhvr>
                                      <p:to>
                                        <p:strVal val="visible"/>
                                      </p:to>
                                    </p:set>
                                    <p:animEffect filter="fade" transition="in">
                                      <p:cBhvr>
                                        <p:cTn dur="500"/>
                                        <p:tgtEl>
                                          <p:spTgt spid="85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3"/>
          <p:cNvSpPr/>
          <p:nvPr/>
        </p:nvSpPr>
        <p:spPr>
          <a:xfrm flipH="1" rot="10800000">
            <a:off x="5" y="0"/>
            <a:ext cx="1352275" cy="1116550"/>
          </a:xfrm>
          <a:custGeom>
            <a:rect b="b" l="l" r="r" t="t"/>
            <a:pathLst>
              <a:path extrusionOk="0" h="44662" w="54091">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77" name="Google Shape;477;p3"/>
          <p:cNvSpPr/>
          <p:nvPr/>
        </p:nvSpPr>
        <p:spPr>
          <a:xfrm rot="10800000">
            <a:off x="7807893" y="-18275"/>
            <a:ext cx="1352275" cy="1116550"/>
          </a:xfrm>
          <a:custGeom>
            <a:rect b="b" l="l" r="r" t="t"/>
            <a:pathLst>
              <a:path extrusionOk="0" h="44662" w="54091">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78" name="Google Shape;478;p3"/>
          <p:cNvGrpSpPr/>
          <p:nvPr/>
        </p:nvGrpSpPr>
        <p:grpSpPr>
          <a:xfrm rot="-3341845">
            <a:off x="-894911" y="560921"/>
            <a:ext cx="2138840" cy="747427"/>
            <a:chOff x="8739175" y="-86375"/>
            <a:chExt cx="1704100" cy="531825"/>
          </a:xfrm>
        </p:grpSpPr>
        <p:sp>
          <p:nvSpPr>
            <p:cNvPr id="479" name="Google Shape;479;p3"/>
            <p:cNvSpPr/>
            <p:nvPr/>
          </p:nvSpPr>
          <p:spPr>
            <a:xfrm>
              <a:off x="8739175" y="-86375"/>
              <a:ext cx="1564500" cy="335375"/>
            </a:xfrm>
            <a:custGeom>
              <a:rect b="b" l="l" r="r" t="t"/>
              <a:pathLst>
                <a:path extrusionOk="0" h="13415" w="6258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0" name="Google Shape;480;p3"/>
            <p:cNvSpPr/>
            <p:nvPr/>
          </p:nvSpPr>
          <p:spPr>
            <a:xfrm>
              <a:off x="10186675" y="106200"/>
              <a:ext cx="256600" cy="339250"/>
            </a:xfrm>
            <a:custGeom>
              <a:rect b="b" l="l" r="r" t="t"/>
              <a:pathLst>
                <a:path extrusionOk="0" h="13570" w="10264">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1" name="Google Shape;481;p3"/>
            <p:cNvSpPr/>
            <p:nvPr/>
          </p:nvSpPr>
          <p:spPr>
            <a:xfrm>
              <a:off x="10211375" y="157275"/>
              <a:ext cx="226575" cy="241225"/>
            </a:xfrm>
            <a:custGeom>
              <a:rect b="b" l="l" r="r" t="t"/>
              <a:pathLst>
                <a:path extrusionOk="0" h="9649" w="9063">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2" name="Google Shape;482;p3"/>
            <p:cNvSpPr/>
            <p:nvPr/>
          </p:nvSpPr>
          <p:spPr>
            <a:xfrm>
              <a:off x="10217925" y="178075"/>
              <a:ext cx="123550" cy="26875"/>
            </a:xfrm>
            <a:custGeom>
              <a:rect b="b" l="l" r="r" t="t"/>
              <a:pathLst>
                <a:path extrusionOk="0" h="1075" w="4942">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483" name="Google Shape;483;p3"/>
          <p:cNvSpPr/>
          <p:nvPr/>
        </p:nvSpPr>
        <p:spPr>
          <a:xfrm flipH="1" rot="-2345280">
            <a:off x="7445370" y="4687767"/>
            <a:ext cx="2443186" cy="648718"/>
          </a:xfrm>
          <a:custGeom>
            <a:rect b="b" l="l" r="r" t="t"/>
            <a:pathLst>
              <a:path extrusionOk="0" h="17104" w="64414">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84" name="Google Shape;484;p3"/>
          <p:cNvSpPr/>
          <p:nvPr/>
        </p:nvSpPr>
        <p:spPr>
          <a:xfrm>
            <a:off x="1991456" y="701735"/>
            <a:ext cx="5161097" cy="404581"/>
          </a:xfrm>
          <a:prstGeom prst="roundRect">
            <a:avLst>
              <a:gd fmla="val 50000" name="adj"/>
            </a:avLst>
          </a:prstGeom>
          <a:solidFill>
            <a:srgbClr val="FFC000"/>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1. Khái niệm</a:t>
            </a:r>
            <a:endParaRPr b="0" i="0" sz="2400" u="none" cap="none" strike="noStrike">
              <a:solidFill>
                <a:srgbClr val="002060"/>
              </a:solidFill>
              <a:latin typeface="Arial"/>
              <a:ea typeface="Arial"/>
              <a:cs typeface="Arial"/>
              <a:sym typeface="Arial"/>
            </a:endParaRPr>
          </a:p>
        </p:txBody>
      </p:sp>
      <p:sp>
        <p:nvSpPr>
          <p:cNvPr id="485" name="Google Shape;485;p3"/>
          <p:cNvSpPr/>
          <p:nvPr/>
        </p:nvSpPr>
        <p:spPr>
          <a:xfrm>
            <a:off x="1134796" y="1314450"/>
            <a:ext cx="6656654" cy="504366"/>
          </a:xfrm>
          <a:prstGeom prst="roundRect">
            <a:avLst>
              <a:gd fmla="val 16667" name="adj"/>
            </a:avLst>
          </a:prstGeom>
          <a:solidFill>
            <a:schemeClr val="lt1"/>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ma"/>
                <a:ea typeface="Arima"/>
                <a:cs typeface="Arima"/>
                <a:sym typeface="Arima"/>
              </a:rPr>
              <a:t>Hợp chất hữu cơ là hợp chất của </a:t>
            </a:r>
            <a:r>
              <a:rPr b="0" i="0" lang="en-US" sz="2400" u="none" cap="none" strike="noStrike">
                <a:solidFill>
                  <a:srgbClr val="FF0000"/>
                </a:solidFill>
                <a:latin typeface="Arima"/>
                <a:ea typeface="Arima"/>
                <a:cs typeface="Arima"/>
                <a:sym typeface="Arima"/>
              </a:rPr>
              <a:t>cacbon</a:t>
            </a:r>
            <a:r>
              <a:rPr b="0" i="0" lang="en-US" sz="2400" u="none" cap="none" strike="noStrike">
                <a:solidFill>
                  <a:srgbClr val="002060"/>
                </a:solidFill>
                <a:latin typeface="Arima"/>
                <a:ea typeface="Arima"/>
                <a:cs typeface="Arima"/>
                <a:sym typeface="Arima"/>
              </a:rPr>
              <a:t>.</a:t>
            </a:r>
            <a:endParaRPr/>
          </a:p>
        </p:txBody>
      </p:sp>
      <p:pic>
        <p:nvPicPr>
          <p:cNvPr descr="Pencil Write Text School Flat Color Icon Vector Icon Banner, Icons  Converter, Icons Fitness, Icons Maker PNG and Vector with Transparent  Background for Free Download" id="486" name="Google Shape;486;p3"/>
          <p:cNvPicPr preferRelativeResize="0"/>
          <p:nvPr/>
        </p:nvPicPr>
        <p:blipFill rotWithShape="1">
          <a:blip r:embed="rId3">
            <a:alphaModFix/>
          </a:blip>
          <a:srcRect b="21524" l="21047" r="21302" t="20317"/>
          <a:stretch/>
        </p:blipFill>
        <p:spPr>
          <a:xfrm>
            <a:off x="409580" y="1200151"/>
            <a:ext cx="615067" cy="620486"/>
          </a:xfrm>
          <a:prstGeom prst="rect">
            <a:avLst/>
          </a:prstGeom>
          <a:noFill/>
          <a:ln>
            <a:noFill/>
          </a:ln>
        </p:spPr>
      </p:pic>
      <p:sp>
        <p:nvSpPr>
          <p:cNvPr id="487" name="Google Shape;487;p3"/>
          <p:cNvSpPr/>
          <p:nvPr/>
        </p:nvSpPr>
        <p:spPr>
          <a:xfrm>
            <a:off x="3419475" y="3333868"/>
            <a:ext cx="5401541" cy="1486178"/>
          </a:xfrm>
          <a:prstGeom prst="roundRect">
            <a:avLst>
              <a:gd fmla="val 16667" name="adj"/>
            </a:avLst>
          </a:prstGeom>
          <a:solidFill>
            <a:schemeClr val="lt1"/>
          </a:solidFill>
          <a:ln cap="flat" cmpd="sng" w="19050">
            <a:solidFill>
              <a:schemeClr val="dk1"/>
            </a:solidFill>
            <a:prstDash val="dot"/>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0" i="0" lang="en-US" sz="2400" u="none" cap="none" strike="noStrike">
                <a:solidFill>
                  <a:srgbClr val="002060"/>
                </a:solidFill>
                <a:latin typeface="Arima Medium"/>
                <a:ea typeface="Arima Medium"/>
                <a:cs typeface="Arima Medium"/>
                <a:sym typeface="Arima Medium"/>
              </a:rPr>
              <a:t>Không phải mọi hợp chất chứa cacbon đều là hợp chất hữu cơ. Ví dụ như CO, CO</a:t>
            </a:r>
            <a:r>
              <a:rPr b="0" baseline="-25000" i="0" lang="en-US" sz="2400" u="none" cap="none" strike="noStrike">
                <a:solidFill>
                  <a:srgbClr val="002060"/>
                </a:solidFill>
                <a:latin typeface="Arima Medium"/>
                <a:ea typeface="Arima Medium"/>
                <a:cs typeface="Arima Medium"/>
                <a:sym typeface="Arima Medium"/>
              </a:rPr>
              <a:t>2</a:t>
            </a:r>
            <a:r>
              <a:rPr b="0" i="0" lang="en-US" sz="2400" u="none" cap="none" strike="noStrike">
                <a:solidFill>
                  <a:srgbClr val="002060"/>
                </a:solidFill>
                <a:latin typeface="Arima Medium"/>
                <a:ea typeface="Arima Medium"/>
                <a:cs typeface="Arima Medium"/>
                <a:sym typeface="Arima Medium"/>
              </a:rPr>
              <a:t>, . . . là các hợp chất vô cơ</a:t>
            </a:r>
            <a:endParaRPr b="0" i="0" sz="2400" u="none" cap="none" strike="noStrike">
              <a:solidFill>
                <a:srgbClr val="002060"/>
              </a:solidFill>
              <a:latin typeface="Arima Medium"/>
              <a:ea typeface="Arima Medium"/>
              <a:cs typeface="Arima Medium"/>
              <a:sym typeface="Arima Medium"/>
            </a:endParaRPr>
          </a:p>
        </p:txBody>
      </p:sp>
      <p:pic>
        <p:nvPicPr>
          <p:cNvPr descr="Đọc Cuốn Sách Trẻ Em Vẽ - con png tải về - Miễn phí trong suốt Nét Mặt png  Tải về." id="488" name="Google Shape;488;p3"/>
          <p:cNvPicPr preferRelativeResize="0"/>
          <p:nvPr/>
        </p:nvPicPr>
        <p:blipFill rotWithShape="1">
          <a:blip r:embed="rId4">
            <a:alphaModFix/>
          </a:blip>
          <a:srcRect b="0" l="0" r="0" t="0"/>
          <a:stretch/>
        </p:blipFill>
        <p:spPr>
          <a:xfrm>
            <a:off x="0" y="1943100"/>
            <a:ext cx="3200400" cy="3200400"/>
          </a:xfrm>
          <a:prstGeom prst="rect">
            <a:avLst/>
          </a:prstGeom>
          <a:noFill/>
          <a:ln>
            <a:noFill/>
          </a:ln>
        </p:spPr>
      </p:pic>
      <p:sp>
        <p:nvSpPr>
          <p:cNvPr id="489" name="Google Shape;489;p3"/>
          <p:cNvSpPr/>
          <p:nvPr/>
        </p:nvSpPr>
        <p:spPr>
          <a:xfrm>
            <a:off x="3419476" y="1962149"/>
            <a:ext cx="4591916" cy="864177"/>
          </a:xfrm>
          <a:prstGeom prst="wedgeRoundRectCallout">
            <a:avLst>
              <a:gd fmla="val -65246" name="adj1"/>
              <a:gd fmla="val 43323" name="adj2"/>
              <a:gd fmla="val 16667" name="adj3"/>
            </a:avLst>
          </a:prstGeom>
          <a:solidFill>
            <a:srgbClr val="FAF1DD"/>
          </a:solidFill>
          <a:ln cap="flat" cmpd="sng" w="9525">
            <a:solidFill>
              <a:srgbClr val="7030A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ma"/>
                <a:ea typeface="Arima"/>
                <a:cs typeface="Arima"/>
                <a:sym typeface="Arima"/>
              </a:rPr>
              <a:t>Có phải mọi hợp chất chứa cacbon đều là hợp chất hữu cơ?</a:t>
            </a:r>
            <a:endParaRPr/>
          </a:p>
        </p:txBody>
      </p:sp>
      <p:sp>
        <p:nvSpPr>
          <p:cNvPr id="490" name="Google Shape;490;p3"/>
          <p:cNvSpPr txBox="1"/>
          <p:nvPr/>
        </p:nvSpPr>
        <p:spPr>
          <a:xfrm>
            <a:off x="301731" y="-126753"/>
            <a:ext cx="8910394" cy="1019489"/>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786992"/>
              </a:buClr>
              <a:buSzPts val="4500"/>
              <a:buFont typeface="Bowlby One SC"/>
              <a:buNone/>
            </a:pPr>
            <a:r>
              <a:rPr b="0" i="0" lang="en-US" sz="3600" u="none" cap="none" strike="noStrike">
                <a:solidFill>
                  <a:srgbClr val="002060"/>
                </a:solidFill>
                <a:latin typeface="Arial"/>
                <a:ea typeface="Arial"/>
                <a:cs typeface="Arial"/>
                <a:sym typeface="Arial"/>
              </a:rPr>
              <a:t>I. </a:t>
            </a:r>
            <a:r>
              <a:rPr b="0" i="0" lang="en-US" sz="3200" u="none" cap="none" strike="noStrike">
                <a:solidFill>
                  <a:srgbClr val="002060"/>
                </a:solidFill>
                <a:latin typeface="Arial"/>
                <a:ea typeface="Arial"/>
                <a:cs typeface="Arial"/>
                <a:sym typeface="Arial"/>
              </a:rPr>
              <a:t>HỢP CHẤT HỮU CƠ VÀ HÓA HỌC HỮU CƠ</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6"/>
                                        </p:tgtEl>
                                        <p:attrNameLst>
                                          <p:attrName>style.visibility</p:attrName>
                                        </p:attrNameLst>
                                      </p:cBhvr>
                                      <p:to>
                                        <p:strVal val="visible"/>
                                      </p:to>
                                    </p:set>
                                    <p:animEffect filter="fade" transition="in">
                                      <p:cBhvr>
                                        <p:cTn dur="500"/>
                                        <p:tgtEl>
                                          <p:spTgt spid="48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5"/>
                                        </p:tgtEl>
                                        <p:attrNameLst>
                                          <p:attrName>style.visibility</p:attrName>
                                        </p:attrNameLst>
                                      </p:cBhvr>
                                      <p:to>
                                        <p:strVal val="visible"/>
                                      </p:to>
                                    </p:set>
                                    <p:animEffect filter="fade" transition="in">
                                      <p:cBhvr>
                                        <p:cTn dur="500"/>
                                        <p:tgtEl>
                                          <p:spTgt spid="48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9"/>
                                        </p:tgtEl>
                                        <p:attrNameLst>
                                          <p:attrName>style.visibility</p:attrName>
                                        </p:attrNameLst>
                                      </p:cBhvr>
                                      <p:to>
                                        <p:strVal val="visible"/>
                                      </p:to>
                                    </p:set>
                                    <p:animEffect filter="fade" transition="in">
                                      <p:cBhvr>
                                        <p:cTn dur="1000"/>
                                        <p:tgtEl>
                                          <p:spTgt spid="48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7"/>
                                        </p:tgtEl>
                                        <p:attrNameLst>
                                          <p:attrName>style.visibility</p:attrName>
                                        </p:attrNameLst>
                                      </p:cBhvr>
                                      <p:to>
                                        <p:strVal val="visible"/>
                                      </p:to>
                                    </p:set>
                                    <p:animEffect filter="fade" transition="in">
                                      <p:cBhvr>
                                        <p:cTn dur="500"/>
                                        <p:tgtEl>
                                          <p:spTgt spid="48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84"/>
                                        </p:tgtEl>
                                        <p:attrNameLst>
                                          <p:attrName>style.visibility</p:attrName>
                                        </p:attrNameLst>
                                      </p:cBhvr>
                                      <p:to>
                                        <p:strVal val="visible"/>
                                      </p:to>
                                    </p:set>
                                    <p:animEffect filter="fade" transition="in">
                                      <p:cBhvr>
                                        <p:cTn dur="500"/>
                                        <p:tgtEl>
                                          <p:spTgt spid="48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4" name="Shape 494"/>
        <p:cNvGrpSpPr/>
        <p:nvPr/>
      </p:nvGrpSpPr>
      <p:grpSpPr>
        <a:xfrm>
          <a:off x="0" y="0"/>
          <a:ext cx="0" cy="0"/>
          <a:chOff x="0" y="0"/>
          <a:chExt cx="0" cy="0"/>
        </a:xfrm>
      </p:grpSpPr>
      <p:sp>
        <p:nvSpPr>
          <p:cNvPr id="495" name="Google Shape;495;p4"/>
          <p:cNvSpPr/>
          <p:nvPr/>
        </p:nvSpPr>
        <p:spPr>
          <a:xfrm flipH="1" rot="10800000">
            <a:off x="5" y="0"/>
            <a:ext cx="1352275" cy="1116550"/>
          </a:xfrm>
          <a:custGeom>
            <a:rect b="b" l="l" r="r" t="t"/>
            <a:pathLst>
              <a:path extrusionOk="0" h="44662" w="54091">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6" name="Google Shape;496;p4"/>
          <p:cNvSpPr/>
          <p:nvPr/>
        </p:nvSpPr>
        <p:spPr>
          <a:xfrm rot="10800000">
            <a:off x="7807893" y="-18275"/>
            <a:ext cx="1352275" cy="1116550"/>
          </a:xfrm>
          <a:custGeom>
            <a:rect b="b" l="l" r="r" t="t"/>
            <a:pathLst>
              <a:path extrusionOk="0" h="44662" w="54091">
                <a:moveTo>
                  <a:pt x="0" y="1"/>
                </a:moveTo>
                <a:lnTo>
                  <a:pt x="0" y="44661"/>
                </a:lnTo>
                <a:lnTo>
                  <a:pt x="54091" y="44661"/>
                </a:lnTo>
                <a:cubicBezTo>
                  <a:pt x="54007" y="43959"/>
                  <a:pt x="53876" y="43256"/>
                  <a:pt x="53650" y="42589"/>
                </a:cubicBezTo>
                <a:cubicBezTo>
                  <a:pt x="53638" y="42530"/>
                  <a:pt x="53626" y="42458"/>
                  <a:pt x="53590" y="42399"/>
                </a:cubicBezTo>
                <a:cubicBezTo>
                  <a:pt x="53531" y="42232"/>
                  <a:pt x="53471" y="42054"/>
                  <a:pt x="53400" y="41887"/>
                </a:cubicBezTo>
                <a:cubicBezTo>
                  <a:pt x="53376" y="41804"/>
                  <a:pt x="53340" y="41720"/>
                  <a:pt x="53293" y="41637"/>
                </a:cubicBezTo>
                <a:cubicBezTo>
                  <a:pt x="52900" y="40696"/>
                  <a:pt x="52328" y="39815"/>
                  <a:pt x="51614" y="39065"/>
                </a:cubicBezTo>
                <a:cubicBezTo>
                  <a:pt x="51543" y="38982"/>
                  <a:pt x="51471" y="38898"/>
                  <a:pt x="51376" y="38827"/>
                </a:cubicBezTo>
                <a:lnTo>
                  <a:pt x="51269" y="38720"/>
                </a:lnTo>
                <a:lnTo>
                  <a:pt x="51233" y="38672"/>
                </a:lnTo>
                <a:lnTo>
                  <a:pt x="51197" y="38648"/>
                </a:lnTo>
                <a:cubicBezTo>
                  <a:pt x="51150" y="38601"/>
                  <a:pt x="51126" y="38565"/>
                  <a:pt x="51078" y="38541"/>
                </a:cubicBezTo>
                <a:cubicBezTo>
                  <a:pt x="51054" y="38529"/>
                  <a:pt x="51031" y="38494"/>
                  <a:pt x="51007" y="38482"/>
                </a:cubicBezTo>
                <a:cubicBezTo>
                  <a:pt x="49828" y="37458"/>
                  <a:pt x="48435" y="36755"/>
                  <a:pt x="46947" y="36208"/>
                </a:cubicBezTo>
                <a:cubicBezTo>
                  <a:pt x="46887" y="36172"/>
                  <a:pt x="46804" y="36160"/>
                  <a:pt x="46744" y="36124"/>
                </a:cubicBezTo>
                <a:cubicBezTo>
                  <a:pt x="45411" y="35636"/>
                  <a:pt x="43994" y="35255"/>
                  <a:pt x="42613" y="34815"/>
                </a:cubicBezTo>
                <a:cubicBezTo>
                  <a:pt x="42553" y="34803"/>
                  <a:pt x="42482" y="34791"/>
                  <a:pt x="42422" y="34755"/>
                </a:cubicBezTo>
                <a:cubicBezTo>
                  <a:pt x="42399" y="34755"/>
                  <a:pt x="42387" y="34743"/>
                  <a:pt x="42375" y="34743"/>
                </a:cubicBezTo>
                <a:cubicBezTo>
                  <a:pt x="42184" y="34684"/>
                  <a:pt x="41970" y="34624"/>
                  <a:pt x="41779" y="34553"/>
                </a:cubicBezTo>
                <a:cubicBezTo>
                  <a:pt x="40541" y="34136"/>
                  <a:pt x="39351" y="33660"/>
                  <a:pt x="38279" y="33017"/>
                </a:cubicBezTo>
                <a:cubicBezTo>
                  <a:pt x="38220" y="32993"/>
                  <a:pt x="38148" y="32945"/>
                  <a:pt x="38089" y="32898"/>
                </a:cubicBezTo>
                <a:cubicBezTo>
                  <a:pt x="37422" y="32481"/>
                  <a:pt x="36791" y="31981"/>
                  <a:pt x="36231" y="31386"/>
                </a:cubicBezTo>
                <a:cubicBezTo>
                  <a:pt x="36064" y="31207"/>
                  <a:pt x="35898" y="31005"/>
                  <a:pt x="35755" y="30814"/>
                </a:cubicBezTo>
                <a:cubicBezTo>
                  <a:pt x="35707" y="30755"/>
                  <a:pt x="35660" y="30683"/>
                  <a:pt x="35612" y="30624"/>
                </a:cubicBezTo>
                <a:cubicBezTo>
                  <a:pt x="35279" y="30135"/>
                  <a:pt x="35017" y="29600"/>
                  <a:pt x="34898" y="29016"/>
                </a:cubicBezTo>
                <a:cubicBezTo>
                  <a:pt x="34755" y="28314"/>
                  <a:pt x="34814" y="27599"/>
                  <a:pt x="34945" y="26885"/>
                </a:cubicBezTo>
                <a:cubicBezTo>
                  <a:pt x="34945" y="26826"/>
                  <a:pt x="34957" y="26754"/>
                  <a:pt x="34981" y="26695"/>
                </a:cubicBezTo>
                <a:cubicBezTo>
                  <a:pt x="35064" y="26278"/>
                  <a:pt x="35160" y="25873"/>
                  <a:pt x="35243" y="25456"/>
                </a:cubicBezTo>
                <a:cubicBezTo>
                  <a:pt x="35422" y="24623"/>
                  <a:pt x="35553" y="23789"/>
                  <a:pt x="35612" y="22944"/>
                </a:cubicBezTo>
                <a:cubicBezTo>
                  <a:pt x="35612" y="22885"/>
                  <a:pt x="35636" y="22813"/>
                  <a:pt x="35636" y="22754"/>
                </a:cubicBezTo>
                <a:cubicBezTo>
                  <a:pt x="35660" y="22158"/>
                  <a:pt x="35695" y="21539"/>
                  <a:pt x="35672" y="20944"/>
                </a:cubicBezTo>
                <a:lnTo>
                  <a:pt x="35672" y="20753"/>
                </a:lnTo>
                <a:cubicBezTo>
                  <a:pt x="35660" y="20170"/>
                  <a:pt x="35612" y="19598"/>
                  <a:pt x="35553" y="19015"/>
                </a:cubicBezTo>
                <a:cubicBezTo>
                  <a:pt x="35541" y="18956"/>
                  <a:pt x="35541" y="18884"/>
                  <a:pt x="35529" y="18825"/>
                </a:cubicBezTo>
                <a:cubicBezTo>
                  <a:pt x="35374" y="17551"/>
                  <a:pt x="35100" y="16289"/>
                  <a:pt x="34683" y="15086"/>
                </a:cubicBezTo>
                <a:cubicBezTo>
                  <a:pt x="34660" y="15026"/>
                  <a:pt x="34648" y="14955"/>
                  <a:pt x="34624" y="14896"/>
                </a:cubicBezTo>
                <a:cubicBezTo>
                  <a:pt x="34421" y="14348"/>
                  <a:pt x="34207" y="13812"/>
                  <a:pt x="33969" y="13288"/>
                </a:cubicBezTo>
                <a:cubicBezTo>
                  <a:pt x="33909" y="13133"/>
                  <a:pt x="33850" y="13002"/>
                  <a:pt x="33767" y="12871"/>
                </a:cubicBezTo>
                <a:cubicBezTo>
                  <a:pt x="33517" y="12348"/>
                  <a:pt x="33231" y="11859"/>
                  <a:pt x="32933" y="11371"/>
                </a:cubicBezTo>
                <a:cubicBezTo>
                  <a:pt x="32897" y="11288"/>
                  <a:pt x="32838" y="11216"/>
                  <a:pt x="32790" y="11145"/>
                </a:cubicBezTo>
                <a:cubicBezTo>
                  <a:pt x="32743" y="11074"/>
                  <a:pt x="32695" y="11014"/>
                  <a:pt x="32659" y="10955"/>
                </a:cubicBezTo>
                <a:cubicBezTo>
                  <a:pt x="32635" y="10955"/>
                  <a:pt x="32635" y="10931"/>
                  <a:pt x="32624" y="10919"/>
                </a:cubicBezTo>
                <a:cubicBezTo>
                  <a:pt x="31778" y="9681"/>
                  <a:pt x="30766" y="8549"/>
                  <a:pt x="29623" y="7585"/>
                </a:cubicBezTo>
                <a:cubicBezTo>
                  <a:pt x="29564" y="7526"/>
                  <a:pt x="29504" y="7478"/>
                  <a:pt x="29421" y="7418"/>
                </a:cubicBezTo>
                <a:cubicBezTo>
                  <a:pt x="29349" y="7347"/>
                  <a:pt x="29266" y="7276"/>
                  <a:pt x="29171" y="7216"/>
                </a:cubicBezTo>
                <a:cubicBezTo>
                  <a:pt x="29099" y="7156"/>
                  <a:pt x="29016" y="7085"/>
                  <a:pt x="28921" y="7025"/>
                </a:cubicBezTo>
                <a:cubicBezTo>
                  <a:pt x="28206" y="6490"/>
                  <a:pt x="27432" y="5990"/>
                  <a:pt x="26647" y="5573"/>
                </a:cubicBezTo>
                <a:cubicBezTo>
                  <a:pt x="26468" y="5490"/>
                  <a:pt x="26266" y="5394"/>
                  <a:pt x="26087" y="5311"/>
                </a:cubicBezTo>
                <a:cubicBezTo>
                  <a:pt x="25825" y="5180"/>
                  <a:pt x="25563" y="5061"/>
                  <a:pt x="25289" y="4954"/>
                </a:cubicBezTo>
                <a:cubicBezTo>
                  <a:pt x="25230" y="4918"/>
                  <a:pt x="25158" y="4906"/>
                  <a:pt x="25099" y="4882"/>
                </a:cubicBezTo>
                <a:cubicBezTo>
                  <a:pt x="23765" y="4359"/>
                  <a:pt x="22384" y="4025"/>
                  <a:pt x="20955" y="3906"/>
                </a:cubicBezTo>
                <a:lnTo>
                  <a:pt x="20944" y="3906"/>
                </a:lnTo>
                <a:cubicBezTo>
                  <a:pt x="20884" y="3906"/>
                  <a:pt x="20824" y="3894"/>
                  <a:pt x="20765" y="3894"/>
                </a:cubicBezTo>
                <a:cubicBezTo>
                  <a:pt x="20356" y="3862"/>
                  <a:pt x="19947" y="3849"/>
                  <a:pt x="19539" y="3849"/>
                </a:cubicBezTo>
                <a:cubicBezTo>
                  <a:pt x="18570" y="3849"/>
                  <a:pt x="17602" y="3922"/>
                  <a:pt x="16622" y="3989"/>
                </a:cubicBezTo>
                <a:cubicBezTo>
                  <a:pt x="16562" y="3989"/>
                  <a:pt x="16503" y="4001"/>
                  <a:pt x="16431" y="4001"/>
                </a:cubicBezTo>
                <a:cubicBezTo>
                  <a:pt x="15554" y="4062"/>
                  <a:pt x="14668" y="4114"/>
                  <a:pt x="13787" y="4114"/>
                </a:cubicBezTo>
                <a:cubicBezTo>
                  <a:pt x="13629" y="4114"/>
                  <a:pt x="13470" y="4112"/>
                  <a:pt x="13312" y="4108"/>
                </a:cubicBezTo>
                <a:cubicBezTo>
                  <a:pt x="13193" y="4108"/>
                  <a:pt x="13074" y="4108"/>
                  <a:pt x="12954" y="4085"/>
                </a:cubicBezTo>
                <a:cubicBezTo>
                  <a:pt x="12740" y="4073"/>
                  <a:pt x="12538" y="4061"/>
                  <a:pt x="12312" y="4049"/>
                </a:cubicBezTo>
                <a:cubicBezTo>
                  <a:pt x="12252" y="4049"/>
                  <a:pt x="12181" y="4049"/>
                  <a:pt x="12121" y="4025"/>
                </a:cubicBezTo>
                <a:cubicBezTo>
                  <a:pt x="11716" y="4001"/>
                  <a:pt x="11323" y="3942"/>
                  <a:pt x="10930" y="3847"/>
                </a:cubicBezTo>
                <a:cubicBezTo>
                  <a:pt x="10287" y="3716"/>
                  <a:pt x="9680" y="3525"/>
                  <a:pt x="9085" y="3299"/>
                </a:cubicBezTo>
                <a:cubicBezTo>
                  <a:pt x="8906" y="3239"/>
                  <a:pt x="8740" y="3180"/>
                  <a:pt x="8573" y="3108"/>
                </a:cubicBezTo>
                <a:cubicBezTo>
                  <a:pt x="8382" y="3013"/>
                  <a:pt x="8168" y="2942"/>
                  <a:pt x="7978" y="2858"/>
                </a:cubicBezTo>
                <a:cubicBezTo>
                  <a:pt x="7918" y="2823"/>
                  <a:pt x="7847" y="2799"/>
                  <a:pt x="7787" y="2763"/>
                </a:cubicBezTo>
                <a:cubicBezTo>
                  <a:pt x="6382" y="2156"/>
                  <a:pt x="5037" y="1430"/>
                  <a:pt x="3644" y="870"/>
                </a:cubicBezTo>
                <a:cubicBezTo>
                  <a:pt x="3584" y="846"/>
                  <a:pt x="3513" y="834"/>
                  <a:pt x="3453" y="799"/>
                </a:cubicBezTo>
                <a:cubicBezTo>
                  <a:pt x="2334" y="370"/>
                  <a:pt x="1203" y="60"/>
                  <a:pt x="36" y="1"/>
                </a:cubicBezTo>
                <a:close/>
              </a:path>
            </a:pathLst>
          </a:custGeom>
          <a:solidFill>
            <a:schemeClr val="l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nvGrpSpPr>
          <p:cNvPr id="497" name="Google Shape;497;p4"/>
          <p:cNvGrpSpPr/>
          <p:nvPr/>
        </p:nvGrpSpPr>
        <p:grpSpPr>
          <a:xfrm rot="-3341845">
            <a:off x="-894911" y="560921"/>
            <a:ext cx="2138840" cy="747427"/>
            <a:chOff x="8739175" y="-86375"/>
            <a:chExt cx="1704100" cy="531825"/>
          </a:xfrm>
        </p:grpSpPr>
        <p:sp>
          <p:nvSpPr>
            <p:cNvPr id="498" name="Google Shape;498;p4"/>
            <p:cNvSpPr/>
            <p:nvPr/>
          </p:nvSpPr>
          <p:spPr>
            <a:xfrm>
              <a:off x="8739175" y="-86375"/>
              <a:ext cx="1564500" cy="335375"/>
            </a:xfrm>
            <a:custGeom>
              <a:rect b="b" l="l" r="r" t="t"/>
              <a:pathLst>
                <a:path extrusionOk="0" h="13415" w="62580">
                  <a:moveTo>
                    <a:pt x="29852" y="0"/>
                  </a:moveTo>
                  <a:cubicBezTo>
                    <a:pt x="29481" y="0"/>
                    <a:pt x="29026" y="180"/>
                    <a:pt x="28504" y="532"/>
                  </a:cubicBezTo>
                  <a:lnTo>
                    <a:pt x="28647" y="770"/>
                  </a:lnTo>
                  <a:lnTo>
                    <a:pt x="28814" y="1008"/>
                  </a:lnTo>
                  <a:cubicBezTo>
                    <a:pt x="29349" y="651"/>
                    <a:pt x="29671" y="579"/>
                    <a:pt x="29861" y="579"/>
                  </a:cubicBezTo>
                  <a:lnTo>
                    <a:pt x="29921" y="579"/>
                  </a:lnTo>
                  <a:lnTo>
                    <a:pt x="29980" y="8"/>
                  </a:lnTo>
                  <a:cubicBezTo>
                    <a:pt x="29939" y="3"/>
                    <a:pt x="29896" y="0"/>
                    <a:pt x="29852" y="0"/>
                  </a:cubicBezTo>
                  <a:close/>
                  <a:moveTo>
                    <a:pt x="54353" y="1449"/>
                  </a:moveTo>
                  <a:cubicBezTo>
                    <a:pt x="53912" y="1449"/>
                    <a:pt x="53460" y="1484"/>
                    <a:pt x="52995" y="1544"/>
                  </a:cubicBezTo>
                  <a:lnTo>
                    <a:pt x="53079" y="2103"/>
                  </a:lnTo>
                  <a:cubicBezTo>
                    <a:pt x="53507" y="2044"/>
                    <a:pt x="53936" y="2020"/>
                    <a:pt x="54353" y="2020"/>
                  </a:cubicBezTo>
                  <a:lnTo>
                    <a:pt x="54448" y="2020"/>
                  </a:lnTo>
                  <a:lnTo>
                    <a:pt x="54448" y="1449"/>
                  </a:lnTo>
                  <a:close/>
                  <a:moveTo>
                    <a:pt x="55888" y="1591"/>
                  </a:moveTo>
                  <a:lnTo>
                    <a:pt x="55781" y="2139"/>
                  </a:lnTo>
                  <a:cubicBezTo>
                    <a:pt x="56234" y="2222"/>
                    <a:pt x="56662" y="2365"/>
                    <a:pt x="57079" y="2520"/>
                  </a:cubicBezTo>
                  <a:lnTo>
                    <a:pt x="57281" y="2008"/>
                  </a:lnTo>
                  <a:cubicBezTo>
                    <a:pt x="56841" y="1830"/>
                    <a:pt x="56365" y="1675"/>
                    <a:pt x="55888" y="1591"/>
                  </a:cubicBezTo>
                  <a:close/>
                  <a:moveTo>
                    <a:pt x="51578" y="1830"/>
                  </a:moveTo>
                  <a:cubicBezTo>
                    <a:pt x="51138" y="1949"/>
                    <a:pt x="50674" y="2091"/>
                    <a:pt x="50221" y="2258"/>
                  </a:cubicBezTo>
                  <a:lnTo>
                    <a:pt x="50412" y="2794"/>
                  </a:lnTo>
                  <a:cubicBezTo>
                    <a:pt x="50852" y="2627"/>
                    <a:pt x="51305" y="2496"/>
                    <a:pt x="51733" y="2377"/>
                  </a:cubicBezTo>
                  <a:lnTo>
                    <a:pt x="51578" y="1830"/>
                  </a:lnTo>
                  <a:close/>
                  <a:moveTo>
                    <a:pt x="30242" y="1377"/>
                  </a:moveTo>
                  <a:cubicBezTo>
                    <a:pt x="30207" y="1734"/>
                    <a:pt x="30100" y="2187"/>
                    <a:pt x="29897" y="2663"/>
                  </a:cubicBezTo>
                  <a:lnTo>
                    <a:pt x="30421" y="2865"/>
                  </a:lnTo>
                  <a:cubicBezTo>
                    <a:pt x="30647" y="2330"/>
                    <a:pt x="30778" y="1853"/>
                    <a:pt x="30814" y="1425"/>
                  </a:cubicBezTo>
                  <a:lnTo>
                    <a:pt x="30242" y="1377"/>
                  </a:lnTo>
                  <a:close/>
                  <a:moveTo>
                    <a:pt x="27671" y="1913"/>
                  </a:moveTo>
                  <a:lnTo>
                    <a:pt x="27671" y="2044"/>
                  </a:lnTo>
                  <a:cubicBezTo>
                    <a:pt x="27671" y="2484"/>
                    <a:pt x="27802" y="2937"/>
                    <a:pt x="28087" y="3413"/>
                  </a:cubicBezTo>
                  <a:lnTo>
                    <a:pt x="28576" y="3115"/>
                  </a:lnTo>
                  <a:cubicBezTo>
                    <a:pt x="28349" y="2746"/>
                    <a:pt x="28230" y="2377"/>
                    <a:pt x="28230" y="2044"/>
                  </a:cubicBezTo>
                  <a:lnTo>
                    <a:pt x="28230" y="1961"/>
                  </a:lnTo>
                  <a:lnTo>
                    <a:pt x="27671" y="1913"/>
                  </a:lnTo>
                  <a:close/>
                  <a:moveTo>
                    <a:pt x="48888" y="2806"/>
                  </a:moveTo>
                  <a:cubicBezTo>
                    <a:pt x="48471" y="2996"/>
                    <a:pt x="48042" y="3211"/>
                    <a:pt x="47614" y="3449"/>
                  </a:cubicBezTo>
                  <a:lnTo>
                    <a:pt x="47876" y="3937"/>
                  </a:lnTo>
                  <a:cubicBezTo>
                    <a:pt x="48316" y="3711"/>
                    <a:pt x="48721" y="3508"/>
                    <a:pt x="49126" y="3318"/>
                  </a:cubicBezTo>
                  <a:lnTo>
                    <a:pt x="48888" y="2806"/>
                  </a:lnTo>
                  <a:close/>
                  <a:moveTo>
                    <a:pt x="58579" y="2687"/>
                  </a:moveTo>
                  <a:lnTo>
                    <a:pt x="58270" y="3163"/>
                  </a:lnTo>
                  <a:cubicBezTo>
                    <a:pt x="58639" y="3401"/>
                    <a:pt x="58996" y="3687"/>
                    <a:pt x="59329" y="4008"/>
                  </a:cubicBezTo>
                  <a:lnTo>
                    <a:pt x="59710" y="3615"/>
                  </a:lnTo>
                  <a:cubicBezTo>
                    <a:pt x="59353" y="3270"/>
                    <a:pt x="58984" y="2961"/>
                    <a:pt x="58579" y="2687"/>
                  </a:cubicBezTo>
                  <a:close/>
                  <a:moveTo>
                    <a:pt x="46375" y="4127"/>
                  </a:moveTo>
                  <a:cubicBezTo>
                    <a:pt x="45959" y="4342"/>
                    <a:pt x="45542" y="4544"/>
                    <a:pt x="45125" y="4747"/>
                  </a:cubicBezTo>
                  <a:lnTo>
                    <a:pt x="45363" y="5247"/>
                  </a:lnTo>
                  <a:cubicBezTo>
                    <a:pt x="45792" y="5056"/>
                    <a:pt x="46232" y="4842"/>
                    <a:pt x="46649" y="4639"/>
                  </a:cubicBezTo>
                  <a:lnTo>
                    <a:pt x="46375" y="4127"/>
                  </a:lnTo>
                  <a:close/>
                  <a:moveTo>
                    <a:pt x="29302" y="3889"/>
                  </a:moveTo>
                  <a:cubicBezTo>
                    <a:pt x="29064" y="4270"/>
                    <a:pt x="28814" y="4651"/>
                    <a:pt x="28528" y="5044"/>
                  </a:cubicBezTo>
                  <a:lnTo>
                    <a:pt x="28980" y="5378"/>
                  </a:lnTo>
                  <a:cubicBezTo>
                    <a:pt x="29111" y="5199"/>
                    <a:pt x="29230" y="5020"/>
                    <a:pt x="29349" y="4842"/>
                  </a:cubicBezTo>
                  <a:cubicBezTo>
                    <a:pt x="29599" y="5056"/>
                    <a:pt x="29885" y="5247"/>
                    <a:pt x="30183" y="5437"/>
                  </a:cubicBezTo>
                  <a:lnTo>
                    <a:pt x="30504" y="4973"/>
                  </a:lnTo>
                  <a:cubicBezTo>
                    <a:pt x="30207" y="4794"/>
                    <a:pt x="29933" y="4580"/>
                    <a:pt x="29671" y="4377"/>
                  </a:cubicBezTo>
                  <a:cubicBezTo>
                    <a:pt x="29719" y="4306"/>
                    <a:pt x="29754" y="4235"/>
                    <a:pt x="29802" y="4175"/>
                  </a:cubicBezTo>
                  <a:lnTo>
                    <a:pt x="29302" y="3889"/>
                  </a:lnTo>
                  <a:close/>
                  <a:moveTo>
                    <a:pt x="60675" y="4699"/>
                  </a:moveTo>
                  <a:lnTo>
                    <a:pt x="60234" y="5044"/>
                  </a:lnTo>
                  <a:cubicBezTo>
                    <a:pt x="60496" y="5378"/>
                    <a:pt x="60758" y="5771"/>
                    <a:pt x="60972" y="6187"/>
                  </a:cubicBezTo>
                  <a:lnTo>
                    <a:pt x="61472" y="5913"/>
                  </a:lnTo>
                  <a:cubicBezTo>
                    <a:pt x="61234" y="5485"/>
                    <a:pt x="60961" y="5068"/>
                    <a:pt x="60675" y="4699"/>
                  </a:cubicBezTo>
                  <a:close/>
                  <a:moveTo>
                    <a:pt x="43851" y="5294"/>
                  </a:moveTo>
                  <a:cubicBezTo>
                    <a:pt x="43411" y="5461"/>
                    <a:pt x="42970" y="5616"/>
                    <a:pt x="42542" y="5759"/>
                  </a:cubicBezTo>
                  <a:lnTo>
                    <a:pt x="42720" y="6294"/>
                  </a:lnTo>
                  <a:cubicBezTo>
                    <a:pt x="43149" y="6140"/>
                    <a:pt x="43613" y="5997"/>
                    <a:pt x="44054" y="5818"/>
                  </a:cubicBezTo>
                  <a:lnTo>
                    <a:pt x="43851" y="5294"/>
                  </a:lnTo>
                  <a:close/>
                  <a:moveTo>
                    <a:pt x="31683" y="5592"/>
                  </a:moveTo>
                  <a:lnTo>
                    <a:pt x="31469" y="6116"/>
                  </a:lnTo>
                  <a:cubicBezTo>
                    <a:pt x="31897" y="6306"/>
                    <a:pt x="32362" y="6473"/>
                    <a:pt x="32814" y="6616"/>
                  </a:cubicBezTo>
                  <a:lnTo>
                    <a:pt x="32981" y="6068"/>
                  </a:lnTo>
                  <a:cubicBezTo>
                    <a:pt x="32540" y="5937"/>
                    <a:pt x="32088" y="5771"/>
                    <a:pt x="31683" y="5592"/>
                  </a:cubicBezTo>
                  <a:close/>
                  <a:moveTo>
                    <a:pt x="41196" y="6128"/>
                  </a:moveTo>
                  <a:cubicBezTo>
                    <a:pt x="40756" y="6247"/>
                    <a:pt x="40291" y="6330"/>
                    <a:pt x="39839" y="6413"/>
                  </a:cubicBezTo>
                  <a:lnTo>
                    <a:pt x="39934" y="6961"/>
                  </a:lnTo>
                  <a:cubicBezTo>
                    <a:pt x="40387" y="6890"/>
                    <a:pt x="40875" y="6794"/>
                    <a:pt x="41327" y="6675"/>
                  </a:cubicBezTo>
                  <a:lnTo>
                    <a:pt x="41196" y="6128"/>
                  </a:lnTo>
                  <a:close/>
                  <a:moveTo>
                    <a:pt x="34326" y="6413"/>
                  </a:moveTo>
                  <a:lnTo>
                    <a:pt x="34219" y="6961"/>
                  </a:lnTo>
                  <a:cubicBezTo>
                    <a:pt x="34683" y="7056"/>
                    <a:pt x="35172" y="7104"/>
                    <a:pt x="35648" y="7152"/>
                  </a:cubicBezTo>
                  <a:lnTo>
                    <a:pt x="35695" y="6604"/>
                  </a:lnTo>
                  <a:cubicBezTo>
                    <a:pt x="35231" y="6556"/>
                    <a:pt x="34767" y="6497"/>
                    <a:pt x="34326" y="6413"/>
                  </a:cubicBezTo>
                  <a:close/>
                  <a:moveTo>
                    <a:pt x="38458" y="6592"/>
                  </a:moveTo>
                  <a:cubicBezTo>
                    <a:pt x="37993" y="6616"/>
                    <a:pt x="37541" y="6652"/>
                    <a:pt x="37077" y="6652"/>
                  </a:cubicBezTo>
                  <a:lnTo>
                    <a:pt x="37077" y="7211"/>
                  </a:lnTo>
                  <a:cubicBezTo>
                    <a:pt x="37553" y="7211"/>
                    <a:pt x="38029" y="7199"/>
                    <a:pt x="38505" y="7152"/>
                  </a:cubicBezTo>
                  <a:lnTo>
                    <a:pt x="38458" y="6592"/>
                  </a:lnTo>
                  <a:close/>
                  <a:moveTo>
                    <a:pt x="536" y="5949"/>
                  </a:moveTo>
                  <a:lnTo>
                    <a:pt x="1" y="6116"/>
                  </a:lnTo>
                  <a:cubicBezTo>
                    <a:pt x="12" y="6140"/>
                    <a:pt x="167" y="6675"/>
                    <a:pt x="596" y="7461"/>
                  </a:cubicBezTo>
                  <a:lnTo>
                    <a:pt x="1084" y="7187"/>
                  </a:lnTo>
                  <a:cubicBezTo>
                    <a:pt x="691" y="6461"/>
                    <a:pt x="536" y="5949"/>
                    <a:pt x="536" y="5949"/>
                  </a:cubicBezTo>
                  <a:close/>
                  <a:moveTo>
                    <a:pt x="27659" y="6116"/>
                  </a:moveTo>
                  <a:cubicBezTo>
                    <a:pt x="27361" y="6449"/>
                    <a:pt x="27028" y="6783"/>
                    <a:pt x="26682" y="7104"/>
                  </a:cubicBezTo>
                  <a:lnTo>
                    <a:pt x="27075" y="7509"/>
                  </a:lnTo>
                  <a:cubicBezTo>
                    <a:pt x="27421" y="7164"/>
                    <a:pt x="27754" y="6830"/>
                    <a:pt x="28075" y="6485"/>
                  </a:cubicBezTo>
                  <a:lnTo>
                    <a:pt x="27659" y="6116"/>
                  </a:lnTo>
                  <a:close/>
                  <a:moveTo>
                    <a:pt x="62092" y="7211"/>
                  </a:moveTo>
                  <a:lnTo>
                    <a:pt x="61568" y="7437"/>
                  </a:lnTo>
                  <a:cubicBezTo>
                    <a:pt x="61746" y="7854"/>
                    <a:pt x="61913" y="8283"/>
                    <a:pt x="62044" y="8735"/>
                  </a:cubicBezTo>
                  <a:lnTo>
                    <a:pt x="62580" y="8568"/>
                  </a:lnTo>
                  <a:cubicBezTo>
                    <a:pt x="62449" y="8104"/>
                    <a:pt x="62270" y="7664"/>
                    <a:pt x="62092" y="7211"/>
                  </a:cubicBezTo>
                  <a:close/>
                  <a:moveTo>
                    <a:pt x="25635" y="8021"/>
                  </a:moveTo>
                  <a:cubicBezTo>
                    <a:pt x="25289" y="8307"/>
                    <a:pt x="24920" y="8580"/>
                    <a:pt x="24527" y="8854"/>
                  </a:cubicBezTo>
                  <a:lnTo>
                    <a:pt x="24861" y="9307"/>
                  </a:lnTo>
                  <a:cubicBezTo>
                    <a:pt x="25242" y="9045"/>
                    <a:pt x="25635" y="8747"/>
                    <a:pt x="25992" y="8449"/>
                  </a:cubicBezTo>
                  <a:lnTo>
                    <a:pt x="25635" y="8021"/>
                  </a:lnTo>
                  <a:close/>
                  <a:moveTo>
                    <a:pt x="1834" y="8354"/>
                  </a:moveTo>
                  <a:lnTo>
                    <a:pt x="1370" y="8688"/>
                  </a:lnTo>
                  <a:cubicBezTo>
                    <a:pt x="1655" y="9069"/>
                    <a:pt x="1965" y="9450"/>
                    <a:pt x="2287" y="9783"/>
                  </a:cubicBezTo>
                  <a:lnTo>
                    <a:pt x="2715" y="9414"/>
                  </a:lnTo>
                  <a:cubicBezTo>
                    <a:pt x="2394" y="9069"/>
                    <a:pt x="2096" y="8735"/>
                    <a:pt x="1834" y="8354"/>
                  </a:cubicBezTo>
                  <a:close/>
                  <a:moveTo>
                    <a:pt x="23372" y="9604"/>
                  </a:moveTo>
                  <a:cubicBezTo>
                    <a:pt x="22980" y="9842"/>
                    <a:pt x="22575" y="10081"/>
                    <a:pt x="22158" y="10295"/>
                  </a:cubicBezTo>
                  <a:lnTo>
                    <a:pt x="22420" y="10795"/>
                  </a:lnTo>
                  <a:cubicBezTo>
                    <a:pt x="22825" y="10581"/>
                    <a:pt x="23253" y="10342"/>
                    <a:pt x="23670" y="10081"/>
                  </a:cubicBezTo>
                  <a:lnTo>
                    <a:pt x="23372" y="9604"/>
                  </a:lnTo>
                  <a:close/>
                  <a:moveTo>
                    <a:pt x="3703" y="10319"/>
                  </a:moveTo>
                  <a:lnTo>
                    <a:pt x="3346" y="10771"/>
                  </a:lnTo>
                  <a:cubicBezTo>
                    <a:pt x="3739" y="11069"/>
                    <a:pt x="4120" y="11355"/>
                    <a:pt x="4537" y="11605"/>
                  </a:cubicBezTo>
                  <a:lnTo>
                    <a:pt x="4834" y="11116"/>
                  </a:lnTo>
                  <a:cubicBezTo>
                    <a:pt x="4442" y="10878"/>
                    <a:pt x="4061" y="10604"/>
                    <a:pt x="3703" y="10319"/>
                  </a:cubicBezTo>
                  <a:close/>
                  <a:moveTo>
                    <a:pt x="20896" y="10890"/>
                  </a:moveTo>
                  <a:cubicBezTo>
                    <a:pt x="20479" y="11069"/>
                    <a:pt x="20039" y="11247"/>
                    <a:pt x="19598" y="11414"/>
                  </a:cubicBezTo>
                  <a:lnTo>
                    <a:pt x="19801" y="11950"/>
                  </a:lnTo>
                  <a:cubicBezTo>
                    <a:pt x="20253" y="11783"/>
                    <a:pt x="20705" y="11605"/>
                    <a:pt x="21122" y="11414"/>
                  </a:cubicBezTo>
                  <a:lnTo>
                    <a:pt x="20896" y="10890"/>
                  </a:lnTo>
                  <a:close/>
                  <a:moveTo>
                    <a:pt x="18277" y="11855"/>
                  </a:moveTo>
                  <a:cubicBezTo>
                    <a:pt x="17848" y="11986"/>
                    <a:pt x="17384" y="12117"/>
                    <a:pt x="16943" y="12212"/>
                  </a:cubicBezTo>
                  <a:lnTo>
                    <a:pt x="17074" y="12759"/>
                  </a:lnTo>
                  <a:cubicBezTo>
                    <a:pt x="17538" y="12664"/>
                    <a:pt x="17991" y="12521"/>
                    <a:pt x="18443" y="12390"/>
                  </a:cubicBezTo>
                  <a:lnTo>
                    <a:pt x="18277" y="11855"/>
                  </a:lnTo>
                  <a:close/>
                  <a:moveTo>
                    <a:pt x="6049" y="11747"/>
                  </a:moveTo>
                  <a:lnTo>
                    <a:pt x="5823" y="12271"/>
                  </a:lnTo>
                  <a:cubicBezTo>
                    <a:pt x="6251" y="12462"/>
                    <a:pt x="6716" y="12628"/>
                    <a:pt x="7180" y="12783"/>
                  </a:cubicBezTo>
                  <a:lnTo>
                    <a:pt x="7323" y="12247"/>
                  </a:lnTo>
                  <a:cubicBezTo>
                    <a:pt x="6894" y="12093"/>
                    <a:pt x="6466" y="11926"/>
                    <a:pt x="6049" y="11747"/>
                  </a:cubicBezTo>
                  <a:close/>
                  <a:moveTo>
                    <a:pt x="15586" y="12498"/>
                  </a:moveTo>
                  <a:lnTo>
                    <a:pt x="15455" y="12521"/>
                  </a:lnTo>
                  <a:cubicBezTo>
                    <a:pt x="15026" y="12581"/>
                    <a:pt x="14621" y="12664"/>
                    <a:pt x="14193" y="12700"/>
                  </a:cubicBezTo>
                  <a:lnTo>
                    <a:pt x="14276" y="13271"/>
                  </a:lnTo>
                  <a:cubicBezTo>
                    <a:pt x="14693" y="13212"/>
                    <a:pt x="15121" y="13152"/>
                    <a:pt x="15550" y="13081"/>
                  </a:cubicBezTo>
                  <a:lnTo>
                    <a:pt x="15681" y="13045"/>
                  </a:lnTo>
                  <a:lnTo>
                    <a:pt x="15586" y="12498"/>
                  </a:lnTo>
                  <a:close/>
                  <a:moveTo>
                    <a:pt x="8680" y="12581"/>
                  </a:moveTo>
                  <a:lnTo>
                    <a:pt x="8573" y="13140"/>
                  </a:lnTo>
                  <a:cubicBezTo>
                    <a:pt x="9025" y="13224"/>
                    <a:pt x="9514" y="13295"/>
                    <a:pt x="9990" y="13343"/>
                  </a:cubicBezTo>
                  <a:lnTo>
                    <a:pt x="10049" y="12795"/>
                  </a:lnTo>
                  <a:cubicBezTo>
                    <a:pt x="9585" y="12736"/>
                    <a:pt x="9121" y="12676"/>
                    <a:pt x="8680" y="12581"/>
                  </a:cubicBezTo>
                  <a:close/>
                  <a:moveTo>
                    <a:pt x="12812" y="12819"/>
                  </a:moveTo>
                  <a:cubicBezTo>
                    <a:pt x="12454" y="12846"/>
                    <a:pt x="12111" y="12859"/>
                    <a:pt x="11770" y="12859"/>
                  </a:cubicBezTo>
                  <a:cubicBezTo>
                    <a:pt x="11657" y="12859"/>
                    <a:pt x="11544" y="12858"/>
                    <a:pt x="11431" y="12855"/>
                  </a:cubicBezTo>
                  <a:lnTo>
                    <a:pt x="11419" y="13414"/>
                  </a:lnTo>
                  <a:lnTo>
                    <a:pt x="11740" y="13414"/>
                  </a:lnTo>
                  <a:cubicBezTo>
                    <a:pt x="12097" y="13414"/>
                    <a:pt x="12478" y="13414"/>
                    <a:pt x="12847" y="13390"/>
                  </a:cubicBezTo>
                  <a:lnTo>
                    <a:pt x="12812" y="12819"/>
                  </a:lnTo>
                  <a:close/>
                </a:path>
              </a:pathLst>
            </a:custGeom>
            <a:solidFill>
              <a:srgbClr val="C5989B"/>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499" name="Google Shape;499;p4"/>
            <p:cNvSpPr/>
            <p:nvPr/>
          </p:nvSpPr>
          <p:spPr>
            <a:xfrm>
              <a:off x="10186675" y="106200"/>
              <a:ext cx="256600" cy="339250"/>
            </a:xfrm>
            <a:custGeom>
              <a:rect b="b" l="l" r="r" t="t"/>
              <a:pathLst>
                <a:path extrusionOk="0" h="13570" w="10264">
                  <a:moveTo>
                    <a:pt x="8818" y="1"/>
                  </a:moveTo>
                  <a:cubicBezTo>
                    <a:pt x="8356" y="1"/>
                    <a:pt x="7569" y="1225"/>
                    <a:pt x="7049" y="2128"/>
                  </a:cubicBezTo>
                  <a:cubicBezTo>
                    <a:pt x="5680" y="2282"/>
                    <a:pt x="1275" y="2770"/>
                    <a:pt x="1275" y="2901"/>
                  </a:cubicBezTo>
                  <a:cubicBezTo>
                    <a:pt x="1263" y="3092"/>
                    <a:pt x="2394" y="3485"/>
                    <a:pt x="3489" y="3830"/>
                  </a:cubicBezTo>
                  <a:cubicBezTo>
                    <a:pt x="2179" y="4199"/>
                    <a:pt x="894" y="4628"/>
                    <a:pt x="608" y="4961"/>
                  </a:cubicBezTo>
                  <a:cubicBezTo>
                    <a:pt x="1" y="5652"/>
                    <a:pt x="10264" y="13569"/>
                    <a:pt x="10264" y="13569"/>
                  </a:cubicBezTo>
                  <a:cubicBezTo>
                    <a:pt x="10264" y="13569"/>
                    <a:pt x="9204" y="1758"/>
                    <a:pt x="9192" y="949"/>
                  </a:cubicBezTo>
                  <a:cubicBezTo>
                    <a:pt x="9177" y="265"/>
                    <a:pt x="9033" y="1"/>
                    <a:pt x="8818" y="1"/>
                  </a:cubicBezTo>
                  <a:close/>
                </a:path>
              </a:pathLst>
            </a:custGeom>
            <a:solidFill>
              <a:srgbClr val="DCBB7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0" name="Google Shape;500;p4"/>
            <p:cNvSpPr/>
            <p:nvPr/>
          </p:nvSpPr>
          <p:spPr>
            <a:xfrm>
              <a:off x="10211375" y="157275"/>
              <a:ext cx="226575" cy="241225"/>
            </a:xfrm>
            <a:custGeom>
              <a:rect b="b" l="l" r="r" t="t"/>
              <a:pathLst>
                <a:path extrusionOk="0" h="9649" w="9063">
                  <a:moveTo>
                    <a:pt x="5952" y="0"/>
                  </a:moveTo>
                  <a:cubicBezTo>
                    <a:pt x="4875" y="0"/>
                    <a:pt x="670" y="695"/>
                    <a:pt x="358" y="835"/>
                  </a:cubicBezTo>
                  <a:cubicBezTo>
                    <a:pt x="1" y="966"/>
                    <a:pt x="4013" y="1251"/>
                    <a:pt x="4692" y="1609"/>
                  </a:cubicBezTo>
                  <a:cubicBezTo>
                    <a:pt x="5359" y="1966"/>
                    <a:pt x="7430" y="8871"/>
                    <a:pt x="8359" y="9610"/>
                  </a:cubicBezTo>
                  <a:cubicBezTo>
                    <a:pt x="8391" y="9636"/>
                    <a:pt x="8418" y="9648"/>
                    <a:pt x="8441" y="9648"/>
                  </a:cubicBezTo>
                  <a:cubicBezTo>
                    <a:pt x="9063" y="9648"/>
                    <a:pt x="6180" y="25"/>
                    <a:pt x="6180" y="25"/>
                  </a:cubicBezTo>
                  <a:cubicBezTo>
                    <a:pt x="6145" y="8"/>
                    <a:pt x="6066" y="0"/>
                    <a:pt x="5952" y="0"/>
                  </a:cubicBezTo>
                  <a:close/>
                </a:path>
              </a:pathLst>
            </a:custGeom>
            <a:solidFill>
              <a:srgbClr val="CB875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1" name="Google Shape;501;p4"/>
            <p:cNvSpPr/>
            <p:nvPr/>
          </p:nvSpPr>
          <p:spPr>
            <a:xfrm>
              <a:off x="10217925" y="178075"/>
              <a:ext cx="123550" cy="26875"/>
            </a:xfrm>
            <a:custGeom>
              <a:rect b="b" l="l" r="r" t="t"/>
              <a:pathLst>
                <a:path extrusionOk="0" h="1075" w="4942">
                  <a:moveTo>
                    <a:pt x="244" y="1"/>
                  </a:moveTo>
                  <a:cubicBezTo>
                    <a:pt x="109" y="1"/>
                    <a:pt x="29" y="9"/>
                    <a:pt x="25" y="26"/>
                  </a:cubicBezTo>
                  <a:cubicBezTo>
                    <a:pt x="1" y="181"/>
                    <a:pt x="1822" y="1050"/>
                    <a:pt x="2299" y="1074"/>
                  </a:cubicBezTo>
                  <a:cubicBezTo>
                    <a:pt x="2308" y="1074"/>
                    <a:pt x="2318" y="1075"/>
                    <a:pt x="2328" y="1075"/>
                  </a:cubicBezTo>
                  <a:cubicBezTo>
                    <a:pt x="2836" y="1075"/>
                    <a:pt x="4347" y="788"/>
                    <a:pt x="4347" y="788"/>
                  </a:cubicBezTo>
                  <a:cubicBezTo>
                    <a:pt x="4941" y="413"/>
                    <a:pt x="1202" y="1"/>
                    <a:pt x="244" y="1"/>
                  </a:cubicBezTo>
                  <a:close/>
                </a:path>
              </a:pathLst>
            </a:custGeom>
            <a:solidFill>
              <a:srgbClr val="C0594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02" name="Google Shape;502;p4"/>
          <p:cNvSpPr/>
          <p:nvPr/>
        </p:nvSpPr>
        <p:spPr>
          <a:xfrm flipH="1" rot="-2345280">
            <a:off x="7445370" y="4687767"/>
            <a:ext cx="2443186" cy="648718"/>
          </a:xfrm>
          <a:custGeom>
            <a:rect b="b" l="l" r="r" t="t"/>
            <a:pathLst>
              <a:path extrusionOk="0" h="17104" w="64414">
                <a:moveTo>
                  <a:pt x="11603" y="1"/>
                </a:moveTo>
                <a:cubicBezTo>
                  <a:pt x="11289" y="1"/>
                  <a:pt x="10966" y="19"/>
                  <a:pt x="10633" y="42"/>
                </a:cubicBezTo>
                <a:lnTo>
                  <a:pt x="10692" y="614"/>
                </a:lnTo>
                <a:cubicBezTo>
                  <a:pt x="11010" y="582"/>
                  <a:pt x="11317" y="571"/>
                  <a:pt x="11613" y="571"/>
                </a:cubicBezTo>
                <a:cubicBezTo>
                  <a:pt x="11761" y="571"/>
                  <a:pt x="11907" y="574"/>
                  <a:pt x="12049" y="578"/>
                </a:cubicBezTo>
                <a:lnTo>
                  <a:pt x="12097" y="18"/>
                </a:lnTo>
                <a:cubicBezTo>
                  <a:pt x="11935" y="6"/>
                  <a:pt x="11770" y="1"/>
                  <a:pt x="11603" y="1"/>
                </a:cubicBezTo>
                <a:close/>
                <a:moveTo>
                  <a:pt x="9228" y="292"/>
                </a:moveTo>
                <a:cubicBezTo>
                  <a:pt x="8775" y="399"/>
                  <a:pt x="8311" y="530"/>
                  <a:pt x="7835" y="697"/>
                </a:cubicBezTo>
                <a:lnTo>
                  <a:pt x="8013" y="1233"/>
                </a:lnTo>
                <a:cubicBezTo>
                  <a:pt x="8478" y="1066"/>
                  <a:pt x="8930" y="947"/>
                  <a:pt x="9359" y="852"/>
                </a:cubicBezTo>
                <a:lnTo>
                  <a:pt x="9228" y="292"/>
                </a:lnTo>
                <a:close/>
                <a:moveTo>
                  <a:pt x="13526" y="292"/>
                </a:moveTo>
                <a:lnTo>
                  <a:pt x="13359" y="828"/>
                </a:lnTo>
                <a:cubicBezTo>
                  <a:pt x="13788" y="971"/>
                  <a:pt x="14193" y="1150"/>
                  <a:pt x="14585" y="1388"/>
                </a:cubicBezTo>
                <a:lnTo>
                  <a:pt x="14859" y="911"/>
                </a:lnTo>
                <a:cubicBezTo>
                  <a:pt x="14443" y="650"/>
                  <a:pt x="13990" y="447"/>
                  <a:pt x="13526" y="292"/>
                </a:cubicBezTo>
                <a:close/>
                <a:moveTo>
                  <a:pt x="31603" y="1092"/>
                </a:moveTo>
                <a:cubicBezTo>
                  <a:pt x="31464" y="1092"/>
                  <a:pt x="31319" y="1111"/>
                  <a:pt x="31171" y="1150"/>
                </a:cubicBezTo>
                <a:lnTo>
                  <a:pt x="31326" y="1697"/>
                </a:lnTo>
                <a:cubicBezTo>
                  <a:pt x="31425" y="1670"/>
                  <a:pt x="31520" y="1657"/>
                  <a:pt x="31610" y="1657"/>
                </a:cubicBezTo>
                <a:cubicBezTo>
                  <a:pt x="31877" y="1657"/>
                  <a:pt x="32100" y="1775"/>
                  <a:pt x="32242" y="2007"/>
                </a:cubicBezTo>
                <a:lnTo>
                  <a:pt x="32719" y="1697"/>
                </a:lnTo>
                <a:cubicBezTo>
                  <a:pt x="32471" y="1303"/>
                  <a:pt x="32068" y="1092"/>
                  <a:pt x="31603" y="1092"/>
                </a:cubicBezTo>
                <a:close/>
                <a:moveTo>
                  <a:pt x="6501" y="1209"/>
                </a:moveTo>
                <a:cubicBezTo>
                  <a:pt x="6037" y="1400"/>
                  <a:pt x="5608" y="1626"/>
                  <a:pt x="5203" y="1852"/>
                </a:cubicBezTo>
                <a:lnTo>
                  <a:pt x="5489" y="2340"/>
                </a:lnTo>
                <a:cubicBezTo>
                  <a:pt x="5870" y="2126"/>
                  <a:pt x="6287" y="1923"/>
                  <a:pt x="6715" y="1733"/>
                </a:cubicBezTo>
                <a:lnTo>
                  <a:pt x="6501" y="1209"/>
                </a:lnTo>
                <a:close/>
                <a:moveTo>
                  <a:pt x="16026" y="1804"/>
                </a:moveTo>
                <a:lnTo>
                  <a:pt x="15633" y="2197"/>
                </a:lnTo>
                <a:cubicBezTo>
                  <a:pt x="15943" y="2495"/>
                  <a:pt x="16240" y="2840"/>
                  <a:pt x="16538" y="3233"/>
                </a:cubicBezTo>
                <a:lnTo>
                  <a:pt x="16991" y="2888"/>
                </a:lnTo>
                <a:cubicBezTo>
                  <a:pt x="16669" y="2471"/>
                  <a:pt x="16348" y="2114"/>
                  <a:pt x="16026" y="1804"/>
                </a:cubicBezTo>
                <a:close/>
                <a:moveTo>
                  <a:pt x="29849" y="1900"/>
                </a:moveTo>
                <a:cubicBezTo>
                  <a:pt x="29409" y="2316"/>
                  <a:pt x="29123" y="2769"/>
                  <a:pt x="29052" y="3257"/>
                </a:cubicBezTo>
                <a:lnTo>
                  <a:pt x="29599" y="3352"/>
                </a:lnTo>
                <a:cubicBezTo>
                  <a:pt x="29659" y="2995"/>
                  <a:pt x="29861" y="2650"/>
                  <a:pt x="30218" y="2316"/>
                </a:cubicBezTo>
                <a:lnTo>
                  <a:pt x="29849" y="1900"/>
                </a:lnTo>
                <a:close/>
                <a:moveTo>
                  <a:pt x="4001" y="2638"/>
                </a:moveTo>
                <a:cubicBezTo>
                  <a:pt x="3608" y="2912"/>
                  <a:pt x="3239" y="3245"/>
                  <a:pt x="2894" y="3567"/>
                </a:cubicBezTo>
                <a:lnTo>
                  <a:pt x="3298" y="3971"/>
                </a:lnTo>
                <a:cubicBezTo>
                  <a:pt x="3608" y="3662"/>
                  <a:pt x="3965" y="3364"/>
                  <a:pt x="4346" y="3078"/>
                </a:cubicBezTo>
                <a:lnTo>
                  <a:pt x="4001" y="2638"/>
                </a:lnTo>
                <a:close/>
                <a:moveTo>
                  <a:pt x="57231" y="3967"/>
                </a:moveTo>
                <a:cubicBezTo>
                  <a:pt x="56877" y="3967"/>
                  <a:pt x="56508" y="3983"/>
                  <a:pt x="56126" y="4019"/>
                </a:cubicBezTo>
                <a:lnTo>
                  <a:pt x="56174" y="4579"/>
                </a:lnTo>
                <a:cubicBezTo>
                  <a:pt x="56638" y="4555"/>
                  <a:pt x="57103" y="4543"/>
                  <a:pt x="57543" y="4543"/>
                </a:cubicBezTo>
                <a:lnTo>
                  <a:pt x="57555" y="3971"/>
                </a:lnTo>
                <a:cubicBezTo>
                  <a:pt x="57448" y="3969"/>
                  <a:pt x="57340" y="3967"/>
                  <a:pt x="57231" y="3967"/>
                </a:cubicBezTo>
                <a:close/>
                <a:moveTo>
                  <a:pt x="32445" y="3197"/>
                </a:moveTo>
                <a:cubicBezTo>
                  <a:pt x="32397" y="3602"/>
                  <a:pt x="32278" y="4019"/>
                  <a:pt x="32088" y="4459"/>
                </a:cubicBezTo>
                <a:lnTo>
                  <a:pt x="32600" y="4686"/>
                </a:lnTo>
                <a:cubicBezTo>
                  <a:pt x="32826" y="4198"/>
                  <a:pt x="32957" y="3721"/>
                  <a:pt x="33004" y="3257"/>
                </a:cubicBezTo>
                <a:lnTo>
                  <a:pt x="32445" y="3197"/>
                </a:lnTo>
                <a:close/>
                <a:moveTo>
                  <a:pt x="59008" y="4078"/>
                </a:moveTo>
                <a:lnTo>
                  <a:pt x="58936" y="4638"/>
                </a:lnTo>
                <a:cubicBezTo>
                  <a:pt x="59389" y="4698"/>
                  <a:pt x="59841" y="4793"/>
                  <a:pt x="60282" y="4900"/>
                </a:cubicBezTo>
                <a:lnTo>
                  <a:pt x="60425" y="4329"/>
                </a:lnTo>
                <a:cubicBezTo>
                  <a:pt x="59960" y="4221"/>
                  <a:pt x="59484" y="4138"/>
                  <a:pt x="59008" y="4078"/>
                </a:cubicBezTo>
                <a:close/>
                <a:moveTo>
                  <a:pt x="54721" y="4198"/>
                </a:moveTo>
                <a:cubicBezTo>
                  <a:pt x="54269" y="4269"/>
                  <a:pt x="53793" y="4364"/>
                  <a:pt x="53317" y="4459"/>
                </a:cubicBezTo>
                <a:lnTo>
                  <a:pt x="53436" y="5019"/>
                </a:lnTo>
                <a:cubicBezTo>
                  <a:pt x="53900" y="4912"/>
                  <a:pt x="54364" y="4817"/>
                  <a:pt x="54805" y="4745"/>
                </a:cubicBezTo>
                <a:lnTo>
                  <a:pt x="54721" y="4198"/>
                </a:lnTo>
                <a:close/>
                <a:moveTo>
                  <a:pt x="17812" y="4078"/>
                </a:moveTo>
                <a:lnTo>
                  <a:pt x="17336" y="4376"/>
                </a:lnTo>
                <a:cubicBezTo>
                  <a:pt x="17586" y="4781"/>
                  <a:pt x="17836" y="5198"/>
                  <a:pt x="18062" y="5579"/>
                </a:cubicBezTo>
                <a:lnTo>
                  <a:pt x="18538" y="5293"/>
                </a:lnTo>
                <a:cubicBezTo>
                  <a:pt x="18312" y="4912"/>
                  <a:pt x="18062" y="4483"/>
                  <a:pt x="17812" y="4078"/>
                </a:cubicBezTo>
                <a:close/>
                <a:moveTo>
                  <a:pt x="51923" y="4817"/>
                </a:moveTo>
                <a:cubicBezTo>
                  <a:pt x="51495" y="4936"/>
                  <a:pt x="51042" y="5079"/>
                  <a:pt x="50566" y="5221"/>
                </a:cubicBezTo>
                <a:lnTo>
                  <a:pt x="50733" y="5757"/>
                </a:lnTo>
                <a:cubicBezTo>
                  <a:pt x="51209" y="5614"/>
                  <a:pt x="51650" y="5472"/>
                  <a:pt x="52066" y="5376"/>
                </a:cubicBezTo>
                <a:lnTo>
                  <a:pt x="51923" y="4817"/>
                </a:lnTo>
                <a:close/>
                <a:moveTo>
                  <a:pt x="61806" y="4757"/>
                </a:moveTo>
                <a:lnTo>
                  <a:pt x="61615" y="5293"/>
                </a:lnTo>
                <a:cubicBezTo>
                  <a:pt x="62032" y="5448"/>
                  <a:pt x="62461" y="5626"/>
                  <a:pt x="62877" y="5829"/>
                </a:cubicBezTo>
                <a:lnTo>
                  <a:pt x="63127" y="5329"/>
                </a:lnTo>
                <a:cubicBezTo>
                  <a:pt x="62699" y="5114"/>
                  <a:pt x="62246" y="4924"/>
                  <a:pt x="61806" y="4757"/>
                </a:cubicBezTo>
                <a:close/>
                <a:moveTo>
                  <a:pt x="29873" y="4495"/>
                </a:moveTo>
                <a:lnTo>
                  <a:pt x="29409" y="4793"/>
                </a:lnTo>
                <a:cubicBezTo>
                  <a:pt x="29623" y="5162"/>
                  <a:pt x="29956" y="5555"/>
                  <a:pt x="30385" y="5912"/>
                </a:cubicBezTo>
                <a:lnTo>
                  <a:pt x="30754" y="5472"/>
                </a:lnTo>
                <a:cubicBezTo>
                  <a:pt x="30373" y="5150"/>
                  <a:pt x="30076" y="4829"/>
                  <a:pt x="29873" y="4495"/>
                </a:cubicBezTo>
                <a:close/>
                <a:moveTo>
                  <a:pt x="1941" y="4662"/>
                </a:moveTo>
                <a:cubicBezTo>
                  <a:pt x="1667" y="5043"/>
                  <a:pt x="1393" y="5460"/>
                  <a:pt x="1167" y="5888"/>
                </a:cubicBezTo>
                <a:lnTo>
                  <a:pt x="1679" y="6162"/>
                </a:lnTo>
                <a:cubicBezTo>
                  <a:pt x="1882" y="5757"/>
                  <a:pt x="2120" y="5376"/>
                  <a:pt x="2393" y="4995"/>
                </a:cubicBezTo>
                <a:lnTo>
                  <a:pt x="1941" y="4662"/>
                </a:lnTo>
                <a:close/>
                <a:moveTo>
                  <a:pt x="64377" y="6019"/>
                </a:moveTo>
                <a:lnTo>
                  <a:pt x="64115" y="6507"/>
                </a:lnTo>
                <a:lnTo>
                  <a:pt x="64413" y="6031"/>
                </a:lnTo>
                <a:lnTo>
                  <a:pt x="64377" y="6019"/>
                </a:lnTo>
                <a:close/>
                <a:moveTo>
                  <a:pt x="49221" y="5650"/>
                </a:moveTo>
                <a:cubicBezTo>
                  <a:pt x="48780" y="5805"/>
                  <a:pt x="48328" y="5948"/>
                  <a:pt x="47887" y="6114"/>
                </a:cubicBezTo>
                <a:lnTo>
                  <a:pt x="48078" y="6650"/>
                </a:lnTo>
                <a:cubicBezTo>
                  <a:pt x="48530" y="6484"/>
                  <a:pt x="48959" y="6341"/>
                  <a:pt x="49399" y="6186"/>
                </a:cubicBezTo>
                <a:lnTo>
                  <a:pt x="49221" y="5650"/>
                </a:lnTo>
                <a:close/>
                <a:moveTo>
                  <a:pt x="31409" y="5638"/>
                </a:moveTo>
                <a:cubicBezTo>
                  <a:pt x="31147" y="5995"/>
                  <a:pt x="30849" y="6341"/>
                  <a:pt x="30516" y="6662"/>
                </a:cubicBezTo>
                <a:lnTo>
                  <a:pt x="30921" y="7067"/>
                </a:lnTo>
                <a:cubicBezTo>
                  <a:pt x="31278" y="6710"/>
                  <a:pt x="31611" y="6341"/>
                  <a:pt x="31873" y="5972"/>
                </a:cubicBezTo>
                <a:lnTo>
                  <a:pt x="31409" y="5638"/>
                </a:lnTo>
                <a:close/>
                <a:moveTo>
                  <a:pt x="31873" y="6269"/>
                </a:moveTo>
                <a:lnTo>
                  <a:pt x="31588" y="6757"/>
                </a:lnTo>
                <a:cubicBezTo>
                  <a:pt x="31981" y="6996"/>
                  <a:pt x="32409" y="7198"/>
                  <a:pt x="32873" y="7412"/>
                </a:cubicBezTo>
                <a:lnTo>
                  <a:pt x="33100" y="6888"/>
                </a:lnTo>
                <a:cubicBezTo>
                  <a:pt x="32659" y="6698"/>
                  <a:pt x="32242" y="6484"/>
                  <a:pt x="31873" y="6269"/>
                </a:cubicBezTo>
                <a:close/>
                <a:moveTo>
                  <a:pt x="46542" y="6591"/>
                </a:moveTo>
                <a:lnTo>
                  <a:pt x="45220" y="7067"/>
                </a:lnTo>
                <a:lnTo>
                  <a:pt x="45411" y="7603"/>
                </a:lnTo>
                <a:lnTo>
                  <a:pt x="46744" y="7126"/>
                </a:lnTo>
                <a:lnTo>
                  <a:pt x="46542" y="6591"/>
                </a:lnTo>
                <a:close/>
                <a:moveTo>
                  <a:pt x="19253" y="6484"/>
                </a:moveTo>
                <a:lnTo>
                  <a:pt x="18776" y="6781"/>
                </a:lnTo>
                <a:cubicBezTo>
                  <a:pt x="19062" y="7281"/>
                  <a:pt x="19312" y="7650"/>
                  <a:pt x="19550" y="7996"/>
                </a:cubicBezTo>
                <a:lnTo>
                  <a:pt x="20015" y="7650"/>
                </a:lnTo>
                <a:cubicBezTo>
                  <a:pt x="19777" y="7317"/>
                  <a:pt x="19538" y="6960"/>
                  <a:pt x="19253" y="6484"/>
                </a:cubicBezTo>
                <a:close/>
                <a:moveTo>
                  <a:pt x="34374" y="7400"/>
                </a:moveTo>
                <a:lnTo>
                  <a:pt x="34195" y="7936"/>
                </a:lnTo>
                <a:cubicBezTo>
                  <a:pt x="34636" y="8079"/>
                  <a:pt x="35124" y="8198"/>
                  <a:pt x="35576" y="8317"/>
                </a:cubicBezTo>
                <a:lnTo>
                  <a:pt x="35707" y="7781"/>
                </a:lnTo>
                <a:cubicBezTo>
                  <a:pt x="35255" y="7662"/>
                  <a:pt x="34802" y="7543"/>
                  <a:pt x="34374" y="7400"/>
                </a:cubicBezTo>
                <a:close/>
                <a:moveTo>
                  <a:pt x="43911" y="7543"/>
                </a:moveTo>
                <a:cubicBezTo>
                  <a:pt x="43494" y="7698"/>
                  <a:pt x="43053" y="7817"/>
                  <a:pt x="42589" y="7912"/>
                </a:cubicBezTo>
                <a:lnTo>
                  <a:pt x="42708" y="8472"/>
                </a:lnTo>
                <a:cubicBezTo>
                  <a:pt x="43184" y="8365"/>
                  <a:pt x="43649" y="8246"/>
                  <a:pt x="44089" y="8079"/>
                </a:cubicBezTo>
                <a:lnTo>
                  <a:pt x="43911" y="7543"/>
                </a:lnTo>
                <a:close/>
                <a:moveTo>
                  <a:pt x="608" y="7234"/>
                </a:moveTo>
                <a:cubicBezTo>
                  <a:pt x="453" y="7674"/>
                  <a:pt x="322" y="8150"/>
                  <a:pt x="238" y="8627"/>
                </a:cubicBezTo>
                <a:lnTo>
                  <a:pt x="786" y="8734"/>
                </a:lnTo>
                <a:cubicBezTo>
                  <a:pt x="869" y="8269"/>
                  <a:pt x="989" y="7841"/>
                  <a:pt x="1143" y="7412"/>
                </a:cubicBezTo>
                <a:lnTo>
                  <a:pt x="608" y="7234"/>
                </a:lnTo>
                <a:close/>
                <a:moveTo>
                  <a:pt x="37076" y="8031"/>
                </a:moveTo>
                <a:lnTo>
                  <a:pt x="36993" y="8591"/>
                </a:lnTo>
                <a:cubicBezTo>
                  <a:pt x="37469" y="8662"/>
                  <a:pt x="37946" y="8722"/>
                  <a:pt x="38422" y="8746"/>
                </a:cubicBezTo>
                <a:lnTo>
                  <a:pt x="38469" y="8186"/>
                </a:lnTo>
                <a:cubicBezTo>
                  <a:pt x="38005" y="8150"/>
                  <a:pt x="37541" y="8115"/>
                  <a:pt x="37076" y="8031"/>
                </a:cubicBezTo>
                <a:close/>
                <a:moveTo>
                  <a:pt x="29480" y="7543"/>
                </a:moveTo>
                <a:cubicBezTo>
                  <a:pt x="29123" y="7817"/>
                  <a:pt x="28730" y="8067"/>
                  <a:pt x="28337" y="8305"/>
                </a:cubicBezTo>
                <a:lnTo>
                  <a:pt x="28611" y="8793"/>
                </a:lnTo>
                <a:cubicBezTo>
                  <a:pt x="29040" y="8555"/>
                  <a:pt x="29444" y="8293"/>
                  <a:pt x="29825" y="7996"/>
                </a:cubicBezTo>
                <a:lnTo>
                  <a:pt x="29480" y="7543"/>
                </a:lnTo>
                <a:close/>
                <a:moveTo>
                  <a:pt x="41220" y="8139"/>
                </a:moveTo>
                <a:cubicBezTo>
                  <a:pt x="40779" y="8198"/>
                  <a:pt x="40303" y="8210"/>
                  <a:pt x="39839" y="8234"/>
                </a:cubicBezTo>
                <a:lnTo>
                  <a:pt x="39851" y="8793"/>
                </a:lnTo>
                <a:cubicBezTo>
                  <a:pt x="40327" y="8781"/>
                  <a:pt x="40815" y="8746"/>
                  <a:pt x="41279" y="8710"/>
                </a:cubicBezTo>
                <a:lnTo>
                  <a:pt x="41220" y="8139"/>
                </a:lnTo>
                <a:close/>
                <a:moveTo>
                  <a:pt x="27123" y="8924"/>
                </a:moveTo>
                <a:cubicBezTo>
                  <a:pt x="26706" y="9103"/>
                  <a:pt x="26277" y="9282"/>
                  <a:pt x="25837" y="9436"/>
                </a:cubicBezTo>
                <a:lnTo>
                  <a:pt x="26015" y="9972"/>
                </a:lnTo>
                <a:cubicBezTo>
                  <a:pt x="26468" y="9817"/>
                  <a:pt x="26920" y="9639"/>
                  <a:pt x="27349" y="9448"/>
                </a:cubicBezTo>
                <a:lnTo>
                  <a:pt x="27123" y="8924"/>
                </a:lnTo>
                <a:close/>
                <a:moveTo>
                  <a:pt x="20908" y="8710"/>
                </a:moveTo>
                <a:lnTo>
                  <a:pt x="20503" y="9103"/>
                </a:lnTo>
                <a:cubicBezTo>
                  <a:pt x="20896" y="9484"/>
                  <a:pt x="21277" y="9782"/>
                  <a:pt x="21694" y="9984"/>
                </a:cubicBezTo>
                <a:lnTo>
                  <a:pt x="21967" y="9496"/>
                </a:lnTo>
                <a:cubicBezTo>
                  <a:pt x="21586" y="9305"/>
                  <a:pt x="21253" y="9043"/>
                  <a:pt x="20908" y="8710"/>
                </a:cubicBezTo>
                <a:close/>
                <a:moveTo>
                  <a:pt x="24491" y="9793"/>
                </a:moveTo>
                <a:cubicBezTo>
                  <a:pt x="24193" y="9853"/>
                  <a:pt x="23908" y="9880"/>
                  <a:pt x="23637" y="9880"/>
                </a:cubicBezTo>
                <a:cubicBezTo>
                  <a:pt x="23476" y="9880"/>
                  <a:pt x="23321" y="9871"/>
                  <a:pt x="23170" y="9853"/>
                </a:cubicBezTo>
                <a:lnTo>
                  <a:pt x="23110" y="10413"/>
                </a:lnTo>
                <a:cubicBezTo>
                  <a:pt x="23289" y="10436"/>
                  <a:pt x="23456" y="10448"/>
                  <a:pt x="23634" y="10448"/>
                </a:cubicBezTo>
                <a:cubicBezTo>
                  <a:pt x="23944" y="10448"/>
                  <a:pt x="24265" y="10413"/>
                  <a:pt x="24599" y="10341"/>
                </a:cubicBezTo>
                <a:lnTo>
                  <a:pt x="24491" y="9793"/>
                </a:lnTo>
                <a:close/>
                <a:moveTo>
                  <a:pt x="24" y="10079"/>
                </a:moveTo>
                <a:cubicBezTo>
                  <a:pt x="12" y="10377"/>
                  <a:pt x="0" y="10698"/>
                  <a:pt x="0" y="11008"/>
                </a:cubicBezTo>
                <a:cubicBezTo>
                  <a:pt x="0" y="11175"/>
                  <a:pt x="12" y="11341"/>
                  <a:pt x="12" y="11508"/>
                </a:cubicBezTo>
                <a:lnTo>
                  <a:pt x="572" y="11508"/>
                </a:lnTo>
                <a:cubicBezTo>
                  <a:pt x="560" y="11341"/>
                  <a:pt x="560" y="11187"/>
                  <a:pt x="560" y="11032"/>
                </a:cubicBezTo>
                <a:cubicBezTo>
                  <a:pt x="560" y="10710"/>
                  <a:pt x="572" y="10413"/>
                  <a:pt x="596" y="10115"/>
                </a:cubicBezTo>
                <a:lnTo>
                  <a:pt x="24" y="10079"/>
                </a:lnTo>
                <a:close/>
                <a:moveTo>
                  <a:pt x="691" y="12853"/>
                </a:moveTo>
                <a:lnTo>
                  <a:pt x="131" y="12937"/>
                </a:lnTo>
                <a:cubicBezTo>
                  <a:pt x="191" y="13389"/>
                  <a:pt x="262" y="13865"/>
                  <a:pt x="369" y="14342"/>
                </a:cubicBezTo>
                <a:lnTo>
                  <a:pt x="929" y="14223"/>
                </a:lnTo>
                <a:cubicBezTo>
                  <a:pt x="834" y="13770"/>
                  <a:pt x="750" y="13306"/>
                  <a:pt x="691" y="12853"/>
                </a:cubicBezTo>
                <a:close/>
                <a:moveTo>
                  <a:pt x="1274" y="15568"/>
                </a:moveTo>
                <a:lnTo>
                  <a:pt x="739" y="15735"/>
                </a:lnTo>
                <a:cubicBezTo>
                  <a:pt x="989" y="16580"/>
                  <a:pt x="1203" y="17080"/>
                  <a:pt x="1215" y="17104"/>
                </a:cubicBezTo>
                <a:lnTo>
                  <a:pt x="1739" y="16866"/>
                </a:lnTo>
                <a:cubicBezTo>
                  <a:pt x="1727" y="16866"/>
                  <a:pt x="1512" y="16366"/>
                  <a:pt x="1274" y="15568"/>
                </a:cubicBezTo>
                <a:close/>
              </a:path>
            </a:pathLst>
          </a:custGeom>
          <a:solidFill>
            <a:schemeClr val="accent2"/>
          </a:solidFill>
          <a:ln>
            <a:noFill/>
          </a:ln>
        </p:spPr>
        <p:txBody>
          <a:bodyPr anchorCtr="0" anchor="ctr" bIns="91400" lIns="91400" spcFirstLastPara="1" rIns="91400" wrap="square" tIns="914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03" name="Google Shape;503;p4"/>
          <p:cNvSpPr/>
          <p:nvPr/>
        </p:nvSpPr>
        <p:spPr>
          <a:xfrm>
            <a:off x="2028949" y="635912"/>
            <a:ext cx="5161097" cy="404581"/>
          </a:xfrm>
          <a:prstGeom prst="roundRect">
            <a:avLst>
              <a:gd fmla="val 50000" name="adj"/>
            </a:avLst>
          </a:prstGeom>
          <a:solidFill>
            <a:srgbClr val="FFC000"/>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1. Khái niệm</a:t>
            </a:r>
            <a:endParaRPr b="0" i="0" sz="2400" u="none" cap="none" strike="noStrike">
              <a:solidFill>
                <a:srgbClr val="002060"/>
              </a:solidFill>
              <a:latin typeface="Arial"/>
              <a:ea typeface="Arial"/>
              <a:cs typeface="Arial"/>
              <a:sym typeface="Arial"/>
            </a:endParaRPr>
          </a:p>
        </p:txBody>
      </p:sp>
      <p:sp>
        <p:nvSpPr>
          <p:cNvPr id="504" name="Google Shape;504;p4"/>
          <p:cNvSpPr/>
          <p:nvPr/>
        </p:nvSpPr>
        <p:spPr>
          <a:xfrm>
            <a:off x="1027636" y="1209542"/>
            <a:ext cx="3608654" cy="1079603"/>
          </a:xfrm>
          <a:prstGeom prst="roundRect">
            <a:avLst>
              <a:gd fmla="val 16667" name="adj"/>
            </a:avLst>
          </a:prstGeom>
          <a:solidFill>
            <a:schemeClr val="lt1"/>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0" i="0" lang="en-US" sz="2400" u="none" cap="none" strike="noStrike">
                <a:solidFill>
                  <a:srgbClr val="002060"/>
                </a:solidFill>
                <a:latin typeface="Arima"/>
                <a:ea typeface="Arima"/>
                <a:cs typeface="Arima"/>
                <a:sym typeface="Arima"/>
              </a:rPr>
              <a:t>Hợp chất hữu cơ là hợp chất của </a:t>
            </a:r>
            <a:r>
              <a:rPr b="0" i="0" lang="en-US" sz="2400" u="none" cap="none" strike="noStrike">
                <a:solidFill>
                  <a:srgbClr val="FF0000"/>
                </a:solidFill>
                <a:latin typeface="Arima"/>
                <a:ea typeface="Arima"/>
                <a:cs typeface="Arima"/>
                <a:sym typeface="Arima"/>
              </a:rPr>
              <a:t>cacbon</a:t>
            </a:r>
            <a:r>
              <a:rPr b="0" i="0" lang="en-US" sz="2400" u="none" cap="none" strike="noStrike">
                <a:solidFill>
                  <a:srgbClr val="002060"/>
                </a:solidFill>
                <a:latin typeface="Arima"/>
                <a:ea typeface="Arima"/>
                <a:cs typeface="Arima"/>
                <a:sym typeface="Arima"/>
              </a:rPr>
              <a:t>.</a:t>
            </a:r>
            <a:endParaRPr/>
          </a:p>
        </p:txBody>
      </p:sp>
      <p:pic>
        <p:nvPicPr>
          <p:cNvPr descr="Pencil Write Text School Flat Color Icon Vector Icon Banner, Icons  Converter, Icons Fitness, Icons Maker PNG and Vector with Transparent  Background for Free Download" id="505" name="Google Shape;505;p4"/>
          <p:cNvPicPr preferRelativeResize="0"/>
          <p:nvPr/>
        </p:nvPicPr>
        <p:blipFill rotWithShape="1">
          <a:blip r:embed="rId3">
            <a:alphaModFix/>
          </a:blip>
          <a:srcRect b="21524" l="21047" r="21302" t="20317"/>
          <a:stretch/>
        </p:blipFill>
        <p:spPr>
          <a:xfrm>
            <a:off x="2" y="1430009"/>
            <a:ext cx="783771" cy="790677"/>
          </a:xfrm>
          <a:prstGeom prst="rect">
            <a:avLst/>
          </a:prstGeom>
          <a:noFill/>
          <a:ln>
            <a:noFill/>
          </a:ln>
        </p:spPr>
      </p:pic>
      <p:sp>
        <p:nvSpPr>
          <p:cNvPr id="506" name="Google Shape;506;p4"/>
          <p:cNvSpPr/>
          <p:nvPr/>
        </p:nvSpPr>
        <p:spPr>
          <a:xfrm>
            <a:off x="587317" y="2432128"/>
            <a:ext cx="4491920" cy="1408895"/>
          </a:xfrm>
          <a:prstGeom prst="roundRect">
            <a:avLst>
              <a:gd fmla="val 16667" name="adj"/>
            </a:avLst>
          </a:prstGeom>
          <a:solidFill>
            <a:schemeClr val="lt1"/>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None/>
            </a:pPr>
            <a:r>
              <a:rPr b="0" i="0" lang="en-US" sz="2400" u="none" cap="none" strike="noStrike">
                <a:solidFill>
                  <a:srgbClr val="002060"/>
                </a:solidFill>
                <a:latin typeface="Arima"/>
                <a:ea typeface="Arima"/>
                <a:cs typeface="Arima"/>
                <a:sym typeface="Arima"/>
              </a:rPr>
              <a:t>Lưu ý: trừ một số chất như CO, CO</a:t>
            </a:r>
            <a:r>
              <a:rPr b="0" baseline="-25000" i="0" lang="en-US" sz="2400" u="none" cap="none" strike="noStrike">
                <a:solidFill>
                  <a:srgbClr val="002060"/>
                </a:solidFill>
                <a:latin typeface="Arima"/>
                <a:ea typeface="Arima"/>
                <a:cs typeface="Arima"/>
                <a:sym typeface="Arima"/>
              </a:rPr>
              <a:t>2</a:t>
            </a:r>
            <a:r>
              <a:rPr b="0" i="0" lang="en-US" sz="2400" u="none" cap="none" strike="noStrike">
                <a:solidFill>
                  <a:srgbClr val="002060"/>
                </a:solidFill>
                <a:latin typeface="Arima"/>
                <a:ea typeface="Arima"/>
                <a:cs typeface="Arima"/>
                <a:sym typeface="Arima"/>
              </a:rPr>
              <a:t>, H</a:t>
            </a:r>
            <a:r>
              <a:rPr b="0" baseline="-25000" i="0" lang="en-US" sz="2400" u="none" cap="none" strike="noStrike">
                <a:solidFill>
                  <a:srgbClr val="002060"/>
                </a:solidFill>
                <a:latin typeface="Arima"/>
                <a:ea typeface="Arima"/>
                <a:cs typeface="Arima"/>
                <a:sym typeface="Arima"/>
              </a:rPr>
              <a:t>2</a:t>
            </a:r>
            <a:r>
              <a:rPr b="0" i="0" lang="en-US" sz="2400" u="none" cap="none" strike="noStrike">
                <a:solidFill>
                  <a:srgbClr val="002060"/>
                </a:solidFill>
                <a:latin typeface="Arima"/>
                <a:ea typeface="Arima"/>
                <a:cs typeface="Arima"/>
                <a:sym typeface="Arima"/>
              </a:rPr>
              <a:t>CO</a:t>
            </a:r>
            <a:r>
              <a:rPr b="0" baseline="-25000" i="0" lang="en-US" sz="2400" u="none" cap="none" strike="noStrike">
                <a:solidFill>
                  <a:srgbClr val="002060"/>
                </a:solidFill>
                <a:latin typeface="Arima"/>
                <a:ea typeface="Arima"/>
                <a:cs typeface="Arima"/>
                <a:sym typeface="Arima"/>
              </a:rPr>
              <a:t>3</a:t>
            </a:r>
            <a:r>
              <a:rPr b="0" i="0" lang="en-US" sz="2400" u="none" cap="none" strike="noStrike">
                <a:solidFill>
                  <a:srgbClr val="002060"/>
                </a:solidFill>
                <a:latin typeface="Arima"/>
                <a:ea typeface="Arima"/>
                <a:cs typeface="Arima"/>
                <a:sym typeface="Arima"/>
              </a:rPr>
              <a:t>, các muối cacbonat của kim loại,. . . )</a:t>
            </a:r>
            <a:endParaRPr/>
          </a:p>
        </p:txBody>
      </p:sp>
      <p:pic>
        <p:nvPicPr>
          <p:cNvPr descr="Học Tập, Giáo Dục, Trẻ Em, Học Bài, Tải hình PNG 171 - Free.Vector6.com" id="507" name="Google Shape;507;p4"/>
          <p:cNvPicPr preferRelativeResize="0"/>
          <p:nvPr/>
        </p:nvPicPr>
        <p:blipFill rotWithShape="1">
          <a:blip r:embed="rId4">
            <a:alphaModFix/>
          </a:blip>
          <a:srcRect b="0" l="0" r="0" t="0"/>
          <a:stretch/>
        </p:blipFill>
        <p:spPr>
          <a:xfrm>
            <a:off x="4743450" y="838200"/>
            <a:ext cx="4305300" cy="4305300"/>
          </a:xfrm>
          <a:prstGeom prst="rect">
            <a:avLst/>
          </a:prstGeom>
          <a:noFill/>
          <a:ln>
            <a:noFill/>
          </a:ln>
        </p:spPr>
      </p:pic>
      <p:sp>
        <p:nvSpPr>
          <p:cNvPr id="508" name="Google Shape;508;p4"/>
          <p:cNvSpPr/>
          <p:nvPr/>
        </p:nvSpPr>
        <p:spPr>
          <a:xfrm>
            <a:off x="391890" y="3990138"/>
            <a:ext cx="5648495" cy="954107"/>
          </a:xfrm>
          <a:prstGeom prst="rect">
            <a:avLst/>
          </a:prstGeom>
          <a:solidFill>
            <a:schemeClr val="lt1"/>
          </a:solidFill>
          <a:ln cap="flat" cmpd="sng" w="25400">
            <a:solidFill>
              <a:schemeClr val="accent3"/>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2800" u="none" cap="none" strike="noStrike">
                <a:solidFill>
                  <a:srgbClr val="000000"/>
                </a:solidFill>
                <a:latin typeface="Times New Roman"/>
                <a:ea typeface="Times New Roman"/>
                <a:cs typeface="Times New Roman"/>
                <a:sym typeface="Times New Roman"/>
              </a:rPr>
              <a:t>Hóa học hữu cơ là ngành hóa học nghiên cứu về các hợp chất hữu cơ</a:t>
            </a:r>
            <a:endParaRPr b="0" i="0" sz="2800" u="none" cap="none" strike="noStrike">
              <a:solidFill>
                <a:srgbClr val="000000"/>
              </a:solidFill>
              <a:latin typeface="Times New Roman"/>
              <a:ea typeface="Times New Roman"/>
              <a:cs typeface="Times New Roman"/>
              <a:sym typeface="Times New Roman"/>
            </a:endParaRPr>
          </a:p>
        </p:txBody>
      </p:sp>
      <p:sp>
        <p:nvSpPr>
          <p:cNvPr id="509" name="Google Shape;509;p4"/>
          <p:cNvSpPr txBox="1"/>
          <p:nvPr/>
        </p:nvSpPr>
        <p:spPr>
          <a:xfrm>
            <a:off x="301731" y="-126753"/>
            <a:ext cx="8910394" cy="1019489"/>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786992"/>
              </a:buClr>
              <a:buSzPts val="4500"/>
              <a:buFont typeface="Bowlby One SC"/>
              <a:buNone/>
            </a:pPr>
            <a:r>
              <a:rPr b="0" i="0" lang="en-US" sz="3600" u="none" cap="none" strike="noStrike">
                <a:solidFill>
                  <a:srgbClr val="002060"/>
                </a:solidFill>
                <a:latin typeface="Arial"/>
                <a:ea typeface="Arial"/>
                <a:cs typeface="Arial"/>
                <a:sym typeface="Arial"/>
              </a:rPr>
              <a:t>I. </a:t>
            </a:r>
            <a:r>
              <a:rPr b="0" i="0" lang="en-US" sz="3200" u="none" cap="none" strike="noStrike">
                <a:solidFill>
                  <a:srgbClr val="002060"/>
                </a:solidFill>
                <a:latin typeface="Arial"/>
                <a:ea typeface="Arial"/>
                <a:cs typeface="Arial"/>
                <a:sym typeface="Arial"/>
              </a:rPr>
              <a:t>HỢP CHẤT HỮU CƠ VÀ HÓA HỌC HỮU CƠ</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4"/>
                                        </p:tgtEl>
                                        <p:attrNameLst>
                                          <p:attrName>style.visibility</p:attrName>
                                        </p:attrNameLst>
                                      </p:cBhvr>
                                      <p:to>
                                        <p:strVal val="visible"/>
                                      </p:to>
                                    </p:set>
                                    <p:animEffect filter="fade" transition="in">
                                      <p:cBhvr>
                                        <p:cTn dur="500"/>
                                        <p:tgtEl>
                                          <p:spTgt spid="5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6"/>
                                        </p:tgtEl>
                                        <p:attrNameLst>
                                          <p:attrName>style.visibility</p:attrName>
                                        </p:attrNameLst>
                                      </p:cBhvr>
                                      <p:to>
                                        <p:strVal val="visible"/>
                                      </p:to>
                                    </p:set>
                                    <p:animEffect filter="fade" transition="in">
                                      <p:cBhvr>
                                        <p:cTn dur="500"/>
                                        <p:tgtEl>
                                          <p:spTgt spid="50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08"/>
                                        </p:tgtEl>
                                        <p:attrNameLst>
                                          <p:attrName>style.visibility</p:attrName>
                                        </p:attrNameLst>
                                      </p:cBhvr>
                                      <p:to>
                                        <p:strVal val="visible"/>
                                      </p:to>
                                    </p:set>
                                    <p:animEffect filter="fade" transition="in">
                                      <p:cBhvr>
                                        <p:cTn dur="500"/>
                                        <p:tgtEl>
                                          <p:spTgt spid="5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grpSp>
        <p:nvGrpSpPr>
          <p:cNvPr id="514" name="Google Shape;514;p5"/>
          <p:cNvGrpSpPr/>
          <p:nvPr/>
        </p:nvGrpSpPr>
        <p:grpSpPr>
          <a:xfrm>
            <a:off x="-247657" y="3135471"/>
            <a:ext cx="2187529" cy="1961440"/>
            <a:chOff x="2048125" y="4155925"/>
            <a:chExt cx="1026575" cy="920475"/>
          </a:xfrm>
        </p:grpSpPr>
        <p:sp>
          <p:nvSpPr>
            <p:cNvPr id="515" name="Google Shape;515;p5"/>
            <p:cNvSpPr/>
            <p:nvPr/>
          </p:nvSpPr>
          <p:spPr>
            <a:xfrm>
              <a:off x="2486025" y="4236075"/>
              <a:ext cx="1500" cy="775"/>
            </a:xfrm>
            <a:custGeom>
              <a:rect b="b" l="l" r="r" t="t"/>
              <a:pathLst>
                <a:path extrusionOk="0" h="31" w="60">
                  <a:moveTo>
                    <a:pt x="8" y="1"/>
                  </a:moveTo>
                  <a:cubicBezTo>
                    <a:pt x="0" y="1"/>
                    <a:pt x="8" y="30"/>
                    <a:pt x="30" y="30"/>
                  </a:cubicBezTo>
                  <a:cubicBezTo>
                    <a:pt x="19" y="8"/>
                    <a:pt x="12" y="1"/>
                    <a:pt x="8" y="1"/>
                  </a:cubicBezTo>
                  <a:close/>
                  <a:moveTo>
                    <a:pt x="52" y="1"/>
                  </a:moveTo>
                  <a:cubicBezTo>
                    <a:pt x="49" y="1"/>
                    <a:pt x="41" y="8"/>
                    <a:pt x="30" y="30"/>
                  </a:cubicBezTo>
                  <a:cubicBezTo>
                    <a:pt x="52" y="30"/>
                    <a:pt x="60" y="1"/>
                    <a:pt x="52" y="1"/>
                  </a:cubicBezTo>
                  <a:close/>
                </a:path>
              </a:pathLst>
            </a:custGeom>
            <a:solidFill>
              <a:srgbClr val="01518E"/>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6" name="Google Shape;516;p5"/>
            <p:cNvSpPr/>
            <p:nvPr/>
          </p:nvSpPr>
          <p:spPr>
            <a:xfrm>
              <a:off x="2048125" y="4205125"/>
              <a:ext cx="376125" cy="860650"/>
            </a:xfrm>
            <a:custGeom>
              <a:rect b="b" l="l" r="r" t="t"/>
              <a:pathLst>
                <a:path extrusionOk="0" h="34426" w="15045">
                  <a:moveTo>
                    <a:pt x="11375" y="1"/>
                  </a:moveTo>
                  <a:lnTo>
                    <a:pt x="11375" y="1"/>
                  </a:lnTo>
                  <a:cubicBezTo>
                    <a:pt x="10741" y="334"/>
                    <a:pt x="9674" y="968"/>
                    <a:pt x="8573" y="1669"/>
                  </a:cubicBezTo>
                  <a:lnTo>
                    <a:pt x="7706" y="2302"/>
                  </a:lnTo>
                  <a:cubicBezTo>
                    <a:pt x="7139" y="2769"/>
                    <a:pt x="6572" y="3203"/>
                    <a:pt x="6171" y="3670"/>
                  </a:cubicBezTo>
                  <a:cubicBezTo>
                    <a:pt x="2035" y="7940"/>
                    <a:pt x="0" y="12676"/>
                    <a:pt x="534" y="18848"/>
                  </a:cubicBezTo>
                  <a:cubicBezTo>
                    <a:pt x="1068" y="24985"/>
                    <a:pt x="5204" y="30689"/>
                    <a:pt x="10875" y="33124"/>
                  </a:cubicBezTo>
                  <a:cubicBezTo>
                    <a:pt x="12209" y="33692"/>
                    <a:pt x="13610" y="34159"/>
                    <a:pt x="15044" y="34425"/>
                  </a:cubicBezTo>
                  <a:cubicBezTo>
                    <a:pt x="6538" y="25185"/>
                    <a:pt x="5137" y="10708"/>
                    <a:pt x="1137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7" name="Google Shape;517;p5"/>
            <p:cNvSpPr/>
            <p:nvPr/>
          </p:nvSpPr>
          <p:spPr>
            <a:xfrm>
              <a:off x="2174875" y="4180125"/>
              <a:ext cx="412825" cy="896275"/>
            </a:xfrm>
            <a:custGeom>
              <a:rect b="b" l="l" r="r" t="t"/>
              <a:pathLst>
                <a:path extrusionOk="0" h="35851" w="16513">
                  <a:moveTo>
                    <a:pt x="8807" y="0"/>
                  </a:moveTo>
                  <a:lnTo>
                    <a:pt x="8807" y="0"/>
                  </a:lnTo>
                  <a:cubicBezTo>
                    <a:pt x="8140" y="200"/>
                    <a:pt x="7473" y="467"/>
                    <a:pt x="6839" y="767"/>
                  </a:cubicBezTo>
                  <a:cubicBezTo>
                    <a:pt x="6839" y="767"/>
                    <a:pt x="6639" y="834"/>
                    <a:pt x="6305" y="1034"/>
                  </a:cubicBezTo>
                  <a:cubicBezTo>
                    <a:pt x="1" y="11775"/>
                    <a:pt x="1435" y="26219"/>
                    <a:pt x="9974" y="35459"/>
                  </a:cubicBezTo>
                  <a:cubicBezTo>
                    <a:pt x="10775" y="35626"/>
                    <a:pt x="11542" y="35726"/>
                    <a:pt x="12343" y="35792"/>
                  </a:cubicBezTo>
                  <a:cubicBezTo>
                    <a:pt x="12922" y="35832"/>
                    <a:pt x="13495" y="35850"/>
                    <a:pt x="14056" y="35850"/>
                  </a:cubicBezTo>
                  <a:cubicBezTo>
                    <a:pt x="14916" y="35850"/>
                    <a:pt x="15745" y="35806"/>
                    <a:pt x="16512" y="35726"/>
                  </a:cubicBezTo>
                  <a:cubicBezTo>
                    <a:pt x="10308" y="25018"/>
                    <a:pt x="7439" y="12442"/>
                    <a:pt x="880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8" name="Google Shape;518;p5"/>
            <p:cNvSpPr/>
            <p:nvPr/>
          </p:nvSpPr>
          <p:spPr>
            <a:xfrm>
              <a:off x="2359175" y="4162600"/>
              <a:ext cx="411150" cy="910675"/>
            </a:xfrm>
            <a:custGeom>
              <a:rect b="b" l="l" r="r" t="t"/>
              <a:pathLst>
                <a:path extrusionOk="0" h="36427" w="16446">
                  <a:moveTo>
                    <a:pt x="4637" y="1"/>
                  </a:moveTo>
                  <a:cubicBezTo>
                    <a:pt x="3570" y="134"/>
                    <a:pt x="2536" y="367"/>
                    <a:pt x="1435" y="701"/>
                  </a:cubicBezTo>
                  <a:cubicBezTo>
                    <a:pt x="0" y="13143"/>
                    <a:pt x="2936" y="25719"/>
                    <a:pt x="9174" y="36427"/>
                  </a:cubicBezTo>
                  <a:cubicBezTo>
                    <a:pt x="12243" y="36160"/>
                    <a:pt x="14744" y="35359"/>
                    <a:pt x="16446" y="34559"/>
                  </a:cubicBezTo>
                  <a:cubicBezTo>
                    <a:pt x="15211" y="22383"/>
                    <a:pt x="10108" y="10975"/>
                    <a:pt x="4637"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19" name="Google Shape;519;p5"/>
            <p:cNvSpPr/>
            <p:nvPr/>
          </p:nvSpPr>
          <p:spPr>
            <a:xfrm>
              <a:off x="2530125" y="4156875"/>
              <a:ext cx="544575" cy="760450"/>
            </a:xfrm>
            <a:custGeom>
              <a:rect b="b" l="l" r="r" t="t"/>
              <a:pathLst>
                <a:path extrusionOk="0" h="30418" w="21783">
                  <a:moveTo>
                    <a:pt x="675" y="1"/>
                  </a:moveTo>
                  <a:cubicBezTo>
                    <a:pt x="453" y="1"/>
                    <a:pt x="228" y="9"/>
                    <a:pt x="1" y="29"/>
                  </a:cubicBezTo>
                  <a:cubicBezTo>
                    <a:pt x="12076" y="4566"/>
                    <a:pt x="17346" y="18242"/>
                    <a:pt x="15445" y="30418"/>
                  </a:cubicBezTo>
                  <a:cubicBezTo>
                    <a:pt x="16412" y="29450"/>
                    <a:pt x="17246" y="28383"/>
                    <a:pt x="17780" y="27149"/>
                  </a:cubicBezTo>
                  <a:cubicBezTo>
                    <a:pt x="21783" y="18376"/>
                    <a:pt x="18447" y="11604"/>
                    <a:pt x="17547" y="9970"/>
                  </a:cubicBezTo>
                  <a:cubicBezTo>
                    <a:pt x="15212" y="5767"/>
                    <a:pt x="11242" y="2531"/>
                    <a:pt x="6705" y="963"/>
                  </a:cubicBezTo>
                  <a:cubicBezTo>
                    <a:pt x="6405" y="897"/>
                    <a:pt x="6072" y="763"/>
                    <a:pt x="5771" y="697"/>
                  </a:cubicBezTo>
                  <a:cubicBezTo>
                    <a:pt x="4604" y="363"/>
                    <a:pt x="3403" y="129"/>
                    <a:pt x="2136" y="63"/>
                  </a:cubicBezTo>
                  <a:cubicBezTo>
                    <a:pt x="1652" y="40"/>
                    <a:pt x="1169" y="1"/>
                    <a:pt x="675"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0" name="Google Shape;520;p5"/>
            <p:cNvSpPr/>
            <p:nvPr/>
          </p:nvSpPr>
          <p:spPr>
            <a:xfrm>
              <a:off x="2475100" y="4157600"/>
              <a:ext cx="490375" cy="868975"/>
            </a:xfrm>
            <a:custGeom>
              <a:rect b="b" l="l" r="r" t="t"/>
              <a:pathLst>
                <a:path extrusionOk="0" h="34759" w="19615">
                  <a:moveTo>
                    <a:pt x="2202" y="0"/>
                  </a:moveTo>
                  <a:cubicBezTo>
                    <a:pt x="1468" y="34"/>
                    <a:pt x="767" y="67"/>
                    <a:pt x="0" y="201"/>
                  </a:cubicBezTo>
                  <a:cubicBezTo>
                    <a:pt x="5471" y="11175"/>
                    <a:pt x="10574" y="22583"/>
                    <a:pt x="11809" y="34759"/>
                  </a:cubicBezTo>
                  <a:cubicBezTo>
                    <a:pt x="12442" y="34458"/>
                    <a:pt x="12943" y="34192"/>
                    <a:pt x="13310" y="33891"/>
                  </a:cubicBezTo>
                  <a:cubicBezTo>
                    <a:pt x="14777" y="32857"/>
                    <a:pt x="16312" y="31723"/>
                    <a:pt x="17613" y="30389"/>
                  </a:cubicBezTo>
                  <a:cubicBezTo>
                    <a:pt x="19614" y="18180"/>
                    <a:pt x="14310" y="4537"/>
                    <a:pt x="220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1" name="Google Shape;521;p5"/>
            <p:cNvSpPr/>
            <p:nvPr/>
          </p:nvSpPr>
          <p:spPr>
            <a:xfrm>
              <a:off x="2256600" y="4155925"/>
              <a:ext cx="335275" cy="156000"/>
            </a:xfrm>
            <a:custGeom>
              <a:rect b="b" l="l" r="r" t="t"/>
              <a:pathLst>
                <a:path extrusionOk="0" h="6240" w="13411">
                  <a:moveTo>
                    <a:pt x="11422" y="1"/>
                  </a:moveTo>
                  <a:cubicBezTo>
                    <a:pt x="8716" y="1"/>
                    <a:pt x="6010" y="557"/>
                    <a:pt x="3536" y="1669"/>
                  </a:cubicBezTo>
                  <a:cubicBezTo>
                    <a:pt x="3536" y="1669"/>
                    <a:pt x="1869" y="2502"/>
                    <a:pt x="234" y="3637"/>
                  </a:cubicBezTo>
                  <a:cubicBezTo>
                    <a:pt x="201" y="3670"/>
                    <a:pt x="201" y="3670"/>
                    <a:pt x="201" y="3737"/>
                  </a:cubicBezTo>
                  <a:cubicBezTo>
                    <a:pt x="1" y="4337"/>
                    <a:pt x="134" y="5104"/>
                    <a:pt x="568" y="5605"/>
                  </a:cubicBezTo>
                  <a:cubicBezTo>
                    <a:pt x="1068" y="6105"/>
                    <a:pt x="1835" y="6238"/>
                    <a:pt x="2536" y="6238"/>
                  </a:cubicBezTo>
                  <a:cubicBezTo>
                    <a:pt x="2592" y="6239"/>
                    <a:pt x="2648" y="6239"/>
                    <a:pt x="2705" y="6239"/>
                  </a:cubicBezTo>
                  <a:cubicBezTo>
                    <a:pt x="5448" y="6239"/>
                    <a:pt x="8123" y="5447"/>
                    <a:pt x="10575" y="4270"/>
                  </a:cubicBezTo>
                  <a:cubicBezTo>
                    <a:pt x="11475" y="3837"/>
                    <a:pt x="12343" y="3336"/>
                    <a:pt x="12876" y="2569"/>
                  </a:cubicBezTo>
                  <a:cubicBezTo>
                    <a:pt x="13243" y="2069"/>
                    <a:pt x="13410" y="1468"/>
                    <a:pt x="13343" y="801"/>
                  </a:cubicBezTo>
                  <a:cubicBezTo>
                    <a:pt x="13310" y="568"/>
                    <a:pt x="13210" y="301"/>
                    <a:pt x="13043" y="67"/>
                  </a:cubicBezTo>
                  <a:cubicBezTo>
                    <a:pt x="12504" y="23"/>
                    <a:pt x="11963" y="1"/>
                    <a:pt x="11422" y="1"/>
                  </a:cubicBezTo>
                  <a:close/>
                </a:path>
              </a:pathLst>
            </a:custGeom>
            <a:solidFill>
              <a:srgbClr val="F2D9C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2" name="Google Shape;522;p5"/>
            <p:cNvSpPr/>
            <p:nvPr/>
          </p:nvSpPr>
          <p:spPr>
            <a:xfrm>
              <a:off x="2647150" y="4286600"/>
              <a:ext cx="47300" cy="42800"/>
            </a:xfrm>
            <a:custGeom>
              <a:rect b="b" l="l" r="r" t="t"/>
              <a:pathLst>
                <a:path extrusionOk="0" h="1712" w="1892">
                  <a:moveTo>
                    <a:pt x="508" y="0"/>
                  </a:moveTo>
                  <a:cubicBezTo>
                    <a:pt x="235" y="0"/>
                    <a:pt x="1" y="348"/>
                    <a:pt x="257" y="578"/>
                  </a:cubicBezTo>
                  <a:cubicBezTo>
                    <a:pt x="457" y="778"/>
                    <a:pt x="724" y="1011"/>
                    <a:pt x="924" y="1245"/>
                  </a:cubicBezTo>
                  <a:cubicBezTo>
                    <a:pt x="1124" y="1445"/>
                    <a:pt x="1357" y="1679"/>
                    <a:pt x="1624" y="1712"/>
                  </a:cubicBezTo>
                  <a:cubicBezTo>
                    <a:pt x="1758" y="1712"/>
                    <a:pt x="1891" y="1579"/>
                    <a:pt x="1891" y="1445"/>
                  </a:cubicBezTo>
                  <a:cubicBezTo>
                    <a:pt x="1858" y="1112"/>
                    <a:pt x="1624" y="945"/>
                    <a:pt x="1424" y="745"/>
                  </a:cubicBezTo>
                  <a:cubicBezTo>
                    <a:pt x="1224" y="544"/>
                    <a:pt x="957" y="344"/>
                    <a:pt x="757" y="111"/>
                  </a:cubicBezTo>
                  <a:cubicBezTo>
                    <a:pt x="679" y="33"/>
                    <a:pt x="592" y="0"/>
                    <a:pt x="50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3" name="Google Shape;523;p5"/>
            <p:cNvSpPr/>
            <p:nvPr/>
          </p:nvSpPr>
          <p:spPr>
            <a:xfrm>
              <a:off x="2723600" y="4368500"/>
              <a:ext cx="29225" cy="30350"/>
            </a:xfrm>
            <a:custGeom>
              <a:rect b="b" l="l" r="r" t="t"/>
              <a:pathLst>
                <a:path extrusionOk="0" h="1214" w="1169">
                  <a:moveTo>
                    <a:pt x="581" y="1"/>
                  </a:moveTo>
                  <a:cubicBezTo>
                    <a:pt x="565" y="1"/>
                    <a:pt x="549" y="2"/>
                    <a:pt x="534" y="4"/>
                  </a:cubicBezTo>
                  <a:cubicBezTo>
                    <a:pt x="301" y="70"/>
                    <a:pt x="1" y="404"/>
                    <a:pt x="134" y="638"/>
                  </a:cubicBezTo>
                  <a:cubicBezTo>
                    <a:pt x="225" y="911"/>
                    <a:pt x="455" y="1213"/>
                    <a:pt x="749" y="1213"/>
                  </a:cubicBezTo>
                  <a:cubicBezTo>
                    <a:pt x="777" y="1213"/>
                    <a:pt x="805" y="1210"/>
                    <a:pt x="834" y="1205"/>
                  </a:cubicBezTo>
                  <a:cubicBezTo>
                    <a:pt x="1035" y="1171"/>
                    <a:pt x="1168" y="1071"/>
                    <a:pt x="1135" y="838"/>
                  </a:cubicBezTo>
                  <a:cubicBezTo>
                    <a:pt x="1068" y="738"/>
                    <a:pt x="1068" y="638"/>
                    <a:pt x="1068" y="504"/>
                  </a:cubicBezTo>
                  <a:cubicBezTo>
                    <a:pt x="1131" y="252"/>
                    <a:pt x="838" y="1"/>
                    <a:pt x="58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4" name="Google Shape;524;p5"/>
            <p:cNvSpPr/>
            <p:nvPr/>
          </p:nvSpPr>
          <p:spPr>
            <a:xfrm>
              <a:off x="2768375" y="4456950"/>
              <a:ext cx="51975" cy="82375"/>
            </a:xfrm>
            <a:custGeom>
              <a:rect b="b" l="l" r="r" t="t"/>
              <a:pathLst>
                <a:path extrusionOk="0" h="3295" w="2079">
                  <a:moveTo>
                    <a:pt x="555" y="0"/>
                  </a:moveTo>
                  <a:cubicBezTo>
                    <a:pt x="279" y="0"/>
                    <a:pt x="0" y="303"/>
                    <a:pt x="178" y="635"/>
                  </a:cubicBezTo>
                  <a:cubicBezTo>
                    <a:pt x="378" y="1136"/>
                    <a:pt x="611" y="1603"/>
                    <a:pt x="845" y="2103"/>
                  </a:cubicBezTo>
                  <a:cubicBezTo>
                    <a:pt x="1045" y="2537"/>
                    <a:pt x="1212" y="2937"/>
                    <a:pt x="1579" y="3237"/>
                  </a:cubicBezTo>
                  <a:cubicBezTo>
                    <a:pt x="1626" y="3277"/>
                    <a:pt x="1678" y="3294"/>
                    <a:pt x="1729" y="3294"/>
                  </a:cubicBezTo>
                  <a:cubicBezTo>
                    <a:pt x="1891" y="3294"/>
                    <a:pt x="2046" y="3123"/>
                    <a:pt x="2046" y="2970"/>
                  </a:cubicBezTo>
                  <a:cubicBezTo>
                    <a:pt x="2079" y="2470"/>
                    <a:pt x="1812" y="2103"/>
                    <a:pt x="1612" y="1669"/>
                  </a:cubicBezTo>
                  <a:cubicBezTo>
                    <a:pt x="1378" y="1236"/>
                    <a:pt x="1145" y="735"/>
                    <a:pt x="911" y="268"/>
                  </a:cubicBezTo>
                  <a:cubicBezTo>
                    <a:pt x="833" y="78"/>
                    <a:pt x="694" y="0"/>
                    <a:pt x="55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5" name="Google Shape;525;p5"/>
            <p:cNvSpPr/>
            <p:nvPr/>
          </p:nvSpPr>
          <p:spPr>
            <a:xfrm>
              <a:off x="2394075" y="4229050"/>
              <a:ext cx="76000" cy="33050"/>
            </a:xfrm>
            <a:custGeom>
              <a:rect b="b" l="l" r="r" t="t"/>
              <a:pathLst>
                <a:path extrusionOk="0" h="1322" w="3040">
                  <a:moveTo>
                    <a:pt x="2473" y="1"/>
                  </a:moveTo>
                  <a:cubicBezTo>
                    <a:pt x="2441" y="1"/>
                    <a:pt x="2408" y="4"/>
                    <a:pt x="2374" y="11"/>
                  </a:cubicBezTo>
                  <a:cubicBezTo>
                    <a:pt x="1707" y="78"/>
                    <a:pt x="1073" y="345"/>
                    <a:pt x="406" y="545"/>
                  </a:cubicBezTo>
                  <a:cubicBezTo>
                    <a:pt x="1" y="701"/>
                    <a:pt x="119" y="1322"/>
                    <a:pt x="544" y="1322"/>
                  </a:cubicBezTo>
                  <a:cubicBezTo>
                    <a:pt x="574" y="1322"/>
                    <a:pt x="606" y="1319"/>
                    <a:pt x="639" y="1312"/>
                  </a:cubicBezTo>
                  <a:cubicBezTo>
                    <a:pt x="1240" y="1145"/>
                    <a:pt x="1974" y="1045"/>
                    <a:pt x="2574" y="812"/>
                  </a:cubicBezTo>
                  <a:cubicBezTo>
                    <a:pt x="3040" y="594"/>
                    <a:pt x="2898" y="1"/>
                    <a:pt x="2473"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6" name="Google Shape;526;p5"/>
            <p:cNvSpPr/>
            <p:nvPr/>
          </p:nvSpPr>
          <p:spPr>
            <a:xfrm>
              <a:off x="2490925" y="4210100"/>
              <a:ext cx="29875" cy="23775"/>
            </a:xfrm>
            <a:custGeom>
              <a:rect b="b" l="l" r="r" t="t"/>
              <a:pathLst>
                <a:path extrusionOk="0" h="951" w="1195">
                  <a:moveTo>
                    <a:pt x="741" y="0"/>
                  </a:moveTo>
                  <a:cubicBezTo>
                    <a:pt x="728" y="0"/>
                    <a:pt x="715" y="1"/>
                    <a:pt x="701" y="2"/>
                  </a:cubicBezTo>
                  <a:cubicBezTo>
                    <a:pt x="535" y="2"/>
                    <a:pt x="435" y="35"/>
                    <a:pt x="301" y="135"/>
                  </a:cubicBezTo>
                  <a:cubicBezTo>
                    <a:pt x="134" y="269"/>
                    <a:pt x="1" y="469"/>
                    <a:pt x="134" y="669"/>
                  </a:cubicBezTo>
                  <a:cubicBezTo>
                    <a:pt x="162" y="810"/>
                    <a:pt x="357" y="951"/>
                    <a:pt x="538" y="951"/>
                  </a:cubicBezTo>
                  <a:cubicBezTo>
                    <a:pt x="571" y="951"/>
                    <a:pt x="604" y="946"/>
                    <a:pt x="635" y="936"/>
                  </a:cubicBezTo>
                  <a:cubicBezTo>
                    <a:pt x="801" y="869"/>
                    <a:pt x="868" y="802"/>
                    <a:pt x="1002" y="669"/>
                  </a:cubicBezTo>
                  <a:cubicBezTo>
                    <a:pt x="1195" y="443"/>
                    <a:pt x="1108" y="0"/>
                    <a:pt x="741"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27" name="Google Shape;527;p5"/>
          <p:cNvGrpSpPr/>
          <p:nvPr/>
        </p:nvGrpSpPr>
        <p:grpSpPr>
          <a:xfrm>
            <a:off x="1363350" y="4016202"/>
            <a:ext cx="1045750" cy="1081000"/>
            <a:chOff x="5452225" y="4016200"/>
            <a:chExt cx="1045750" cy="1081000"/>
          </a:xfrm>
        </p:grpSpPr>
        <p:sp>
          <p:nvSpPr>
            <p:cNvPr id="528" name="Google Shape;528;p5"/>
            <p:cNvSpPr/>
            <p:nvPr/>
          </p:nvSpPr>
          <p:spPr>
            <a:xfrm>
              <a:off x="5452225" y="4547400"/>
              <a:ext cx="525400" cy="540325"/>
            </a:xfrm>
            <a:custGeom>
              <a:rect b="b" l="l" r="r" t="t"/>
              <a:pathLst>
                <a:path extrusionOk="0" h="21613" w="21016">
                  <a:moveTo>
                    <a:pt x="10171" y="1"/>
                  </a:moveTo>
                  <a:cubicBezTo>
                    <a:pt x="4878" y="1"/>
                    <a:pt x="0" y="487"/>
                    <a:pt x="0" y="487"/>
                  </a:cubicBezTo>
                  <a:cubicBezTo>
                    <a:pt x="734" y="6591"/>
                    <a:pt x="0" y="13029"/>
                    <a:pt x="267" y="20834"/>
                  </a:cubicBezTo>
                  <a:cubicBezTo>
                    <a:pt x="3360" y="21453"/>
                    <a:pt x="6532" y="21613"/>
                    <a:pt x="9724" y="21613"/>
                  </a:cubicBezTo>
                  <a:cubicBezTo>
                    <a:pt x="13130" y="21613"/>
                    <a:pt x="16558" y="21431"/>
                    <a:pt x="19935" y="21431"/>
                  </a:cubicBezTo>
                  <a:cubicBezTo>
                    <a:pt x="20217" y="21431"/>
                    <a:pt x="20500" y="21432"/>
                    <a:pt x="20782" y="21435"/>
                  </a:cubicBezTo>
                  <a:cubicBezTo>
                    <a:pt x="21015" y="21435"/>
                    <a:pt x="20448" y="7792"/>
                    <a:pt x="20782" y="1187"/>
                  </a:cubicBezTo>
                  <a:cubicBezTo>
                    <a:pt x="18217" y="266"/>
                    <a:pt x="14080" y="1"/>
                    <a:pt x="1017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29" name="Google Shape;529;p5"/>
            <p:cNvSpPr/>
            <p:nvPr/>
          </p:nvSpPr>
          <p:spPr>
            <a:xfrm>
              <a:off x="5513925" y="4611850"/>
              <a:ext cx="401150" cy="413300"/>
            </a:xfrm>
            <a:custGeom>
              <a:rect b="b" l="l" r="r" t="t"/>
              <a:pathLst>
                <a:path extrusionOk="0" h="16532" w="16046">
                  <a:moveTo>
                    <a:pt x="7792" y="0"/>
                  </a:moveTo>
                  <a:cubicBezTo>
                    <a:pt x="3745" y="0"/>
                    <a:pt x="1" y="377"/>
                    <a:pt x="1" y="377"/>
                  </a:cubicBezTo>
                  <a:cubicBezTo>
                    <a:pt x="534" y="5014"/>
                    <a:pt x="1" y="9950"/>
                    <a:pt x="167" y="15921"/>
                  </a:cubicBezTo>
                  <a:cubicBezTo>
                    <a:pt x="2560" y="16406"/>
                    <a:pt x="5012" y="16532"/>
                    <a:pt x="7477" y="16532"/>
                  </a:cubicBezTo>
                  <a:cubicBezTo>
                    <a:pt x="10125" y="16532"/>
                    <a:pt x="12788" y="16387"/>
                    <a:pt x="15413" y="16387"/>
                  </a:cubicBezTo>
                  <a:cubicBezTo>
                    <a:pt x="15557" y="16387"/>
                    <a:pt x="15701" y="16388"/>
                    <a:pt x="15845" y="16388"/>
                  </a:cubicBezTo>
                  <a:cubicBezTo>
                    <a:pt x="16045" y="16388"/>
                    <a:pt x="15612" y="5948"/>
                    <a:pt x="15845" y="911"/>
                  </a:cubicBezTo>
                  <a:cubicBezTo>
                    <a:pt x="13909" y="204"/>
                    <a:pt x="10769" y="0"/>
                    <a:pt x="779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0" name="Google Shape;530;p5"/>
            <p:cNvSpPr/>
            <p:nvPr/>
          </p:nvSpPr>
          <p:spPr>
            <a:xfrm>
              <a:off x="5972575" y="4556400"/>
              <a:ext cx="525400" cy="540800"/>
            </a:xfrm>
            <a:custGeom>
              <a:rect b="b" l="l" r="r" t="t"/>
              <a:pathLst>
                <a:path extrusionOk="0" h="21632" w="21016">
                  <a:moveTo>
                    <a:pt x="10105" y="0"/>
                  </a:moveTo>
                  <a:cubicBezTo>
                    <a:pt x="4835" y="0"/>
                    <a:pt x="1" y="493"/>
                    <a:pt x="1" y="493"/>
                  </a:cubicBezTo>
                  <a:cubicBezTo>
                    <a:pt x="701" y="6598"/>
                    <a:pt x="1" y="13069"/>
                    <a:pt x="268" y="20841"/>
                  </a:cubicBezTo>
                  <a:cubicBezTo>
                    <a:pt x="3403" y="21468"/>
                    <a:pt x="6620" y="21631"/>
                    <a:pt x="9855" y="21631"/>
                  </a:cubicBezTo>
                  <a:cubicBezTo>
                    <a:pt x="13354" y="21631"/>
                    <a:pt x="16875" y="21441"/>
                    <a:pt x="20339" y="21441"/>
                  </a:cubicBezTo>
                  <a:cubicBezTo>
                    <a:pt x="20487" y="21441"/>
                    <a:pt x="20635" y="21441"/>
                    <a:pt x="20783" y="21442"/>
                  </a:cubicBezTo>
                  <a:cubicBezTo>
                    <a:pt x="21016" y="21442"/>
                    <a:pt x="20449" y="7799"/>
                    <a:pt x="20783" y="1227"/>
                  </a:cubicBezTo>
                  <a:cubicBezTo>
                    <a:pt x="18192" y="274"/>
                    <a:pt x="14027" y="0"/>
                    <a:pt x="10105" y="0"/>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1" name="Google Shape;531;p5"/>
            <p:cNvSpPr/>
            <p:nvPr/>
          </p:nvSpPr>
          <p:spPr>
            <a:xfrm>
              <a:off x="6030950" y="4617150"/>
              <a:ext cx="407000" cy="418475"/>
            </a:xfrm>
            <a:custGeom>
              <a:rect b="b" l="l" r="r" t="t"/>
              <a:pathLst>
                <a:path extrusionOk="0" h="16739" w="16280">
                  <a:moveTo>
                    <a:pt x="7697" y="1"/>
                  </a:moveTo>
                  <a:cubicBezTo>
                    <a:pt x="3675" y="1"/>
                    <a:pt x="1" y="365"/>
                    <a:pt x="1" y="365"/>
                  </a:cubicBezTo>
                  <a:cubicBezTo>
                    <a:pt x="535" y="5068"/>
                    <a:pt x="1" y="10072"/>
                    <a:pt x="168" y="16143"/>
                  </a:cubicBezTo>
                  <a:cubicBezTo>
                    <a:pt x="2519" y="16613"/>
                    <a:pt x="4933" y="16739"/>
                    <a:pt x="7358" y="16739"/>
                  </a:cubicBezTo>
                  <a:cubicBezTo>
                    <a:pt x="10126" y="16739"/>
                    <a:pt x="12909" y="16575"/>
                    <a:pt x="15634" y="16575"/>
                  </a:cubicBezTo>
                  <a:cubicBezTo>
                    <a:pt x="15771" y="16575"/>
                    <a:pt x="15909" y="16576"/>
                    <a:pt x="16046" y="16577"/>
                  </a:cubicBezTo>
                  <a:cubicBezTo>
                    <a:pt x="16279" y="16577"/>
                    <a:pt x="15812" y="6002"/>
                    <a:pt x="16046" y="966"/>
                  </a:cubicBezTo>
                  <a:cubicBezTo>
                    <a:pt x="14051" y="214"/>
                    <a:pt x="10772" y="1"/>
                    <a:pt x="769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2" name="Google Shape;532;p5"/>
            <p:cNvSpPr/>
            <p:nvPr/>
          </p:nvSpPr>
          <p:spPr>
            <a:xfrm>
              <a:off x="5744100" y="4016200"/>
              <a:ext cx="525400" cy="540225"/>
            </a:xfrm>
            <a:custGeom>
              <a:rect b="b" l="l" r="r" t="t"/>
              <a:pathLst>
                <a:path extrusionOk="0" h="21609" w="21016">
                  <a:moveTo>
                    <a:pt x="10171" y="0"/>
                  </a:moveTo>
                  <a:cubicBezTo>
                    <a:pt x="4878" y="0"/>
                    <a:pt x="0" y="486"/>
                    <a:pt x="0" y="486"/>
                  </a:cubicBezTo>
                  <a:cubicBezTo>
                    <a:pt x="734" y="6557"/>
                    <a:pt x="0" y="13028"/>
                    <a:pt x="267" y="20834"/>
                  </a:cubicBezTo>
                  <a:cubicBezTo>
                    <a:pt x="3329" y="21446"/>
                    <a:pt x="6468" y="21609"/>
                    <a:pt x="9627" y="21609"/>
                  </a:cubicBezTo>
                  <a:cubicBezTo>
                    <a:pt x="13207" y="21609"/>
                    <a:pt x="16812" y="21400"/>
                    <a:pt x="20357" y="21400"/>
                  </a:cubicBezTo>
                  <a:cubicBezTo>
                    <a:pt x="20499" y="21400"/>
                    <a:pt x="20640" y="21400"/>
                    <a:pt x="20782" y="21401"/>
                  </a:cubicBezTo>
                  <a:cubicBezTo>
                    <a:pt x="21015" y="21401"/>
                    <a:pt x="20448" y="7758"/>
                    <a:pt x="20782" y="1186"/>
                  </a:cubicBezTo>
                  <a:cubicBezTo>
                    <a:pt x="18217" y="265"/>
                    <a:pt x="14080" y="0"/>
                    <a:pt x="1017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3" name="Google Shape;533;p5"/>
            <p:cNvSpPr/>
            <p:nvPr/>
          </p:nvSpPr>
          <p:spPr>
            <a:xfrm>
              <a:off x="5817475" y="4091700"/>
              <a:ext cx="377800" cy="389150"/>
            </a:xfrm>
            <a:custGeom>
              <a:rect b="b" l="l" r="r" t="t"/>
              <a:pathLst>
                <a:path extrusionOk="0" h="15566" w="15112">
                  <a:moveTo>
                    <a:pt x="7170" y="0"/>
                  </a:moveTo>
                  <a:cubicBezTo>
                    <a:pt x="3422" y="0"/>
                    <a:pt x="1" y="335"/>
                    <a:pt x="1" y="335"/>
                  </a:cubicBezTo>
                  <a:cubicBezTo>
                    <a:pt x="501" y="4705"/>
                    <a:pt x="1" y="9341"/>
                    <a:pt x="167" y="15012"/>
                  </a:cubicBezTo>
                  <a:cubicBezTo>
                    <a:pt x="2323" y="15449"/>
                    <a:pt x="4547" y="15566"/>
                    <a:pt x="6786" y="15566"/>
                  </a:cubicBezTo>
                  <a:cubicBezTo>
                    <a:pt x="9365" y="15566"/>
                    <a:pt x="11966" y="15411"/>
                    <a:pt x="14507" y="15411"/>
                  </a:cubicBezTo>
                  <a:cubicBezTo>
                    <a:pt x="14642" y="15411"/>
                    <a:pt x="14777" y="15411"/>
                    <a:pt x="14911" y="15412"/>
                  </a:cubicBezTo>
                  <a:cubicBezTo>
                    <a:pt x="15111" y="15412"/>
                    <a:pt x="14678" y="5572"/>
                    <a:pt x="14911" y="868"/>
                  </a:cubicBezTo>
                  <a:cubicBezTo>
                    <a:pt x="13041" y="192"/>
                    <a:pt x="10012" y="0"/>
                    <a:pt x="717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4" name="Google Shape;534;p5"/>
            <p:cNvSpPr/>
            <p:nvPr/>
          </p:nvSpPr>
          <p:spPr>
            <a:xfrm>
              <a:off x="5614000" y="4690925"/>
              <a:ext cx="152450" cy="236675"/>
            </a:xfrm>
            <a:custGeom>
              <a:rect b="b" l="l" r="r" t="t"/>
              <a:pathLst>
                <a:path extrusionOk="0" h="9467" w="6098">
                  <a:moveTo>
                    <a:pt x="4868" y="1"/>
                  </a:moveTo>
                  <a:cubicBezTo>
                    <a:pt x="4591" y="1"/>
                    <a:pt x="4308" y="133"/>
                    <a:pt x="4103" y="450"/>
                  </a:cubicBezTo>
                  <a:cubicBezTo>
                    <a:pt x="3169" y="1884"/>
                    <a:pt x="2335" y="3318"/>
                    <a:pt x="1602" y="4886"/>
                  </a:cubicBezTo>
                  <a:cubicBezTo>
                    <a:pt x="1001" y="6054"/>
                    <a:pt x="0" y="7521"/>
                    <a:pt x="467" y="8856"/>
                  </a:cubicBezTo>
                  <a:cubicBezTo>
                    <a:pt x="611" y="9239"/>
                    <a:pt x="926" y="9467"/>
                    <a:pt x="1278" y="9467"/>
                  </a:cubicBezTo>
                  <a:cubicBezTo>
                    <a:pt x="1416" y="9467"/>
                    <a:pt x="1560" y="9431"/>
                    <a:pt x="1702" y="9356"/>
                  </a:cubicBezTo>
                  <a:cubicBezTo>
                    <a:pt x="2936" y="8722"/>
                    <a:pt x="3169" y="7121"/>
                    <a:pt x="3670" y="5920"/>
                  </a:cubicBezTo>
                  <a:cubicBezTo>
                    <a:pt x="4303" y="4419"/>
                    <a:pt x="5004" y="2918"/>
                    <a:pt x="5704" y="1417"/>
                  </a:cubicBezTo>
                  <a:cubicBezTo>
                    <a:pt x="6098" y="677"/>
                    <a:pt x="5496" y="1"/>
                    <a:pt x="4868"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5" name="Google Shape;535;p5"/>
            <p:cNvSpPr/>
            <p:nvPr/>
          </p:nvSpPr>
          <p:spPr>
            <a:xfrm>
              <a:off x="5723800" y="4693075"/>
              <a:ext cx="100550" cy="274525"/>
            </a:xfrm>
            <a:custGeom>
              <a:rect b="b" l="l" r="r" t="t"/>
              <a:pathLst>
                <a:path extrusionOk="0" h="10981" w="4022">
                  <a:moveTo>
                    <a:pt x="791" y="0"/>
                  </a:moveTo>
                  <a:cubicBezTo>
                    <a:pt x="408" y="0"/>
                    <a:pt x="0" y="386"/>
                    <a:pt x="112" y="831"/>
                  </a:cubicBezTo>
                  <a:cubicBezTo>
                    <a:pt x="745" y="4000"/>
                    <a:pt x="1413" y="7168"/>
                    <a:pt x="2080" y="10304"/>
                  </a:cubicBezTo>
                  <a:cubicBezTo>
                    <a:pt x="2169" y="10765"/>
                    <a:pt x="2576" y="10981"/>
                    <a:pt x="2989" y="10981"/>
                  </a:cubicBezTo>
                  <a:cubicBezTo>
                    <a:pt x="3501" y="10981"/>
                    <a:pt x="4022" y="10647"/>
                    <a:pt x="3948" y="10037"/>
                  </a:cubicBezTo>
                  <a:cubicBezTo>
                    <a:pt x="3647" y="6768"/>
                    <a:pt x="2747" y="3299"/>
                    <a:pt x="1279" y="330"/>
                  </a:cubicBezTo>
                  <a:cubicBezTo>
                    <a:pt x="1168" y="97"/>
                    <a:pt x="983" y="0"/>
                    <a:pt x="7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6" name="Google Shape;536;p5"/>
            <p:cNvSpPr/>
            <p:nvPr/>
          </p:nvSpPr>
          <p:spPr>
            <a:xfrm>
              <a:off x="5646525" y="4793700"/>
              <a:ext cx="159300" cy="55875"/>
            </a:xfrm>
            <a:custGeom>
              <a:rect b="b" l="l" r="r" t="t"/>
              <a:pathLst>
                <a:path extrusionOk="0" h="2235" w="6372">
                  <a:moveTo>
                    <a:pt x="5035" y="0"/>
                  </a:moveTo>
                  <a:cubicBezTo>
                    <a:pt x="4713" y="0"/>
                    <a:pt x="4371" y="64"/>
                    <a:pt x="4003" y="108"/>
                  </a:cubicBezTo>
                  <a:cubicBezTo>
                    <a:pt x="3456" y="186"/>
                    <a:pt x="2909" y="219"/>
                    <a:pt x="2362" y="219"/>
                  </a:cubicBezTo>
                  <a:cubicBezTo>
                    <a:pt x="1975" y="219"/>
                    <a:pt x="1588" y="202"/>
                    <a:pt x="1201" y="175"/>
                  </a:cubicBezTo>
                  <a:cubicBezTo>
                    <a:pt x="0" y="175"/>
                    <a:pt x="34" y="1976"/>
                    <a:pt x="1201" y="2109"/>
                  </a:cubicBezTo>
                  <a:cubicBezTo>
                    <a:pt x="1807" y="2190"/>
                    <a:pt x="2413" y="2234"/>
                    <a:pt x="3012" y="2234"/>
                  </a:cubicBezTo>
                  <a:cubicBezTo>
                    <a:pt x="3402" y="2234"/>
                    <a:pt x="3788" y="2216"/>
                    <a:pt x="4170" y="2176"/>
                  </a:cubicBezTo>
                  <a:cubicBezTo>
                    <a:pt x="5004" y="2143"/>
                    <a:pt x="5871" y="2109"/>
                    <a:pt x="6238" y="1242"/>
                  </a:cubicBezTo>
                  <a:cubicBezTo>
                    <a:pt x="6372" y="975"/>
                    <a:pt x="6372" y="675"/>
                    <a:pt x="6171" y="475"/>
                  </a:cubicBezTo>
                  <a:cubicBezTo>
                    <a:pt x="5817" y="102"/>
                    <a:pt x="5442" y="0"/>
                    <a:pt x="50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7" name="Google Shape;537;p5"/>
            <p:cNvSpPr/>
            <p:nvPr/>
          </p:nvSpPr>
          <p:spPr>
            <a:xfrm>
              <a:off x="5906700" y="4159500"/>
              <a:ext cx="70075" cy="238500"/>
            </a:xfrm>
            <a:custGeom>
              <a:rect b="b" l="l" r="r" t="t"/>
              <a:pathLst>
                <a:path extrusionOk="0" h="9540" w="2803">
                  <a:moveTo>
                    <a:pt x="1317" y="1"/>
                  </a:moveTo>
                  <a:cubicBezTo>
                    <a:pt x="1019" y="1"/>
                    <a:pt x="698" y="201"/>
                    <a:pt x="601" y="491"/>
                  </a:cubicBezTo>
                  <a:cubicBezTo>
                    <a:pt x="101" y="1926"/>
                    <a:pt x="301" y="3527"/>
                    <a:pt x="301" y="5028"/>
                  </a:cubicBezTo>
                  <a:cubicBezTo>
                    <a:pt x="268" y="6429"/>
                    <a:pt x="1" y="7897"/>
                    <a:pt x="668" y="9164"/>
                  </a:cubicBezTo>
                  <a:cubicBezTo>
                    <a:pt x="813" y="9422"/>
                    <a:pt x="1067" y="9540"/>
                    <a:pt x="1321" y="9540"/>
                  </a:cubicBezTo>
                  <a:cubicBezTo>
                    <a:pt x="1593" y="9540"/>
                    <a:pt x="1864" y="9406"/>
                    <a:pt x="2002" y="9164"/>
                  </a:cubicBezTo>
                  <a:cubicBezTo>
                    <a:pt x="2803" y="7897"/>
                    <a:pt x="2503" y="6162"/>
                    <a:pt x="2469" y="4728"/>
                  </a:cubicBezTo>
                  <a:cubicBezTo>
                    <a:pt x="2436" y="3293"/>
                    <a:pt x="2469" y="1692"/>
                    <a:pt x="1835" y="358"/>
                  </a:cubicBezTo>
                  <a:cubicBezTo>
                    <a:pt x="1737" y="106"/>
                    <a:pt x="1533" y="1"/>
                    <a:pt x="131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8" name="Google Shape;538;p5"/>
            <p:cNvSpPr/>
            <p:nvPr/>
          </p:nvSpPr>
          <p:spPr>
            <a:xfrm>
              <a:off x="5903225" y="4149400"/>
              <a:ext cx="207825" cy="271000"/>
            </a:xfrm>
            <a:custGeom>
              <a:rect b="b" l="l" r="r" t="t"/>
              <a:pathLst>
                <a:path extrusionOk="0" h="10840" w="8313">
                  <a:moveTo>
                    <a:pt x="3587" y="1"/>
                  </a:moveTo>
                  <a:cubicBezTo>
                    <a:pt x="2779" y="1"/>
                    <a:pt x="1949" y="362"/>
                    <a:pt x="1374" y="1096"/>
                  </a:cubicBezTo>
                  <a:cubicBezTo>
                    <a:pt x="1021" y="1449"/>
                    <a:pt x="1297" y="1935"/>
                    <a:pt x="1669" y="1935"/>
                  </a:cubicBezTo>
                  <a:cubicBezTo>
                    <a:pt x="1789" y="1935"/>
                    <a:pt x="1919" y="1885"/>
                    <a:pt x="2041" y="1763"/>
                  </a:cubicBezTo>
                  <a:cubicBezTo>
                    <a:pt x="2388" y="1444"/>
                    <a:pt x="2838" y="1275"/>
                    <a:pt x="3268" y="1275"/>
                  </a:cubicBezTo>
                  <a:cubicBezTo>
                    <a:pt x="3872" y="1275"/>
                    <a:pt x="4434" y="1609"/>
                    <a:pt x="4610" y="2330"/>
                  </a:cubicBezTo>
                  <a:cubicBezTo>
                    <a:pt x="5043" y="2864"/>
                    <a:pt x="4910" y="3331"/>
                    <a:pt x="4143" y="3664"/>
                  </a:cubicBezTo>
                  <a:cubicBezTo>
                    <a:pt x="4078" y="3833"/>
                    <a:pt x="4002" y="3971"/>
                    <a:pt x="3915" y="4079"/>
                  </a:cubicBezTo>
                  <a:lnTo>
                    <a:pt x="3915" y="4079"/>
                  </a:lnTo>
                  <a:cubicBezTo>
                    <a:pt x="3803" y="4071"/>
                    <a:pt x="3691" y="4067"/>
                    <a:pt x="3580" y="4067"/>
                  </a:cubicBezTo>
                  <a:cubicBezTo>
                    <a:pt x="3140" y="4067"/>
                    <a:pt x="2709" y="4131"/>
                    <a:pt x="2308" y="4265"/>
                  </a:cubicBezTo>
                  <a:cubicBezTo>
                    <a:pt x="1450" y="4561"/>
                    <a:pt x="1506" y="6000"/>
                    <a:pt x="2539" y="6000"/>
                  </a:cubicBezTo>
                  <a:cubicBezTo>
                    <a:pt x="2551" y="6000"/>
                    <a:pt x="2563" y="5999"/>
                    <a:pt x="2575" y="5999"/>
                  </a:cubicBezTo>
                  <a:cubicBezTo>
                    <a:pt x="3092" y="5975"/>
                    <a:pt x="3599" y="5855"/>
                    <a:pt x="4062" y="5654"/>
                  </a:cubicBezTo>
                  <a:lnTo>
                    <a:pt x="4062" y="5654"/>
                  </a:lnTo>
                  <a:cubicBezTo>
                    <a:pt x="4155" y="5647"/>
                    <a:pt x="4249" y="5643"/>
                    <a:pt x="4343" y="5643"/>
                  </a:cubicBezTo>
                  <a:cubicBezTo>
                    <a:pt x="4590" y="5643"/>
                    <a:pt x="4837" y="5670"/>
                    <a:pt x="5077" y="5732"/>
                  </a:cubicBezTo>
                  <a:cubicBezTo>
                    <a:pt x="6077" y="6032"/>
                    <a:pt x="7812" y="7667"/>
                    <a:pt x="5844" y="8701"/>
                  </a:cubicBezTo>
                  <a:cubicBezTo>
                    <a:pt x="5381" y="8968"/>
                    <a:pt x="4706" y="9051"/>
                    <a:pt x="3991" y="9051"/>
                  </a:cubicBezTo>
                  <a:cubicBezTo>
                    <a:pt x="3008" y="9051"/>
                    <a:pt x="1950" y="8892"/>
                    <a:pt x="1274" y="8834"/>
                  </a:cubicBezTo>
                  <a:cubicBezTo>
                    <a:pt x="1236" y="8831"/>
                    <a:pt x="1200" y="8829"/>
                    <a:pt x="1164" y="8829"/>
                  </a:cubicBezTo>
                  <a:cubicBezTo>
                    <a:pt x="1" y="8829"/>
                    <a:pt x="10" y="10839"/>
                    <a:pt x="1190" y="10839"/>
                  </a:cubicBezTo>
                  <a:cubicBezTo>
                    <a:pt x="1218" y="10839"/>
                    <a:pt x="1245" y="10838"/>
                    <a:pt x="1274" y="10836"/>
                  </a:cubicBezTo>
                  <a:cubicBezTo>
                    <a:pt x="3242" y="10602"/>
                    <a:pt x="8312" y="10436"/>
                    <a:pt x="7945" y="7433"/>
                  </a:cubicBezTo>
                  <a:cubicBezTo>
                    <a:pt x="7783" y="6063"/>
                    <a:pt x="6792" y="5033"/>
                    <a:pt x="5568" y="4493"/>
                  </a:cubicBezTo>
                  <a:lnTo>
                    <a:pt x="5568" y="4493"/>
                  </a:lnTo>
                  <a:cubicBezTo>
                    <a:pt x="6095" y="3789"/>
                    <a:pt x="6324" y="2881"/>
                    <a:pt x="6044" y="1863"/>
                  </a:cubicBezTo>
                  <a:cubicBezTo>
                    <a:pt x="5683" y="630"/>
                    <a:pt x="4654" y="1"/>
                    <a:pt x="3587"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39" name="Google Shape;539;p5"/>
            <p:cNvSpPr/>
            <p:nvPr/>
          </p:nvSpPr>
          <p:spPr>
            <a:xfrm>
              <a:off x="6141875" y="4720550"/>
              <a:ext cx="183500" cy="217650"/>
            </a:xfrm>
            <a:custGeom>
              <a:rect b="b" l="l" r="r" t="t"/>
              <a:pathLst>
                <a:path extrusionOk="0" h="8706" w="7340">
                  <a:moveTo>
                    <a:pt x="4381" y="1"/>
                  </a:moveTo>
                  <a:cubicBezTo>
                    <a:pt x="2058" y="1"/>
                    <a:pt x="0" y="1982"/>
                    <a:pt x="0" y="4402"/>
                  </a:cubicBezTo>
                  <a:cubicBezTo>
                    <a:pt x="0" y="6848"/>
                    <a:pt x="2196" y="8705"/>
                    <a:pt x="4541" y="8705"/>
                  </a:cubicBezTo>
                  <a:cubicBezTo>
                    <a:pt x="4562" y="8705"/>
                    <a:pt x="4583" y="8705"/>
                    <a:pt x="4604" y="8705"/>
                  </a:cubicBezTo>
                  <a:cubicBezTo>
                    <a:pt x="5504" y="8705"/>
                    <a:pt x="7339" y="8238"/>
                    <a:pt x="6939" y="7003"/>
                  </a:cubicBezTo>
                  <a:cubicBezTo>
                    <a:pt x="6805" y="6470"/>
                    <a:pt x="6447" y="6328"/>
                    <a:pt x="6026" y="6328"/>
                  </a:cubicBezTo>
                  <a:cubicBezTo>
                    <a:pt x="5604" y="6328"/>
                    <a:pt x="5121" y="6470"/>
                    <a:pt x="4737" y="6503"/>
                  </a:cubicBezTo>
                  <a:cubicBezTo>
                    <a:pt x="4710" y="6504"/>
                    <a:pt x="4684" y="6504"/>
                    <a:pt x="4656" y="6504"/>
                  </a:cubicBezTo>
                  <a:cubicBezTo>
                    <a:pt x="3605" y="6504"/>
                    <a:pt x="2361" y="5874"/>
                    <a:pt x="2069" y="4769"/>
                  </a:cubicBezTo>
                  <a:cubicBezTo>
                    <a:pt x="1668" y="3167"/>
                    <a:pt x="3403" y="1766"/>
                    <a:pt x="4871" y="1766"/>
                  </a:cubicBezTo>
                  <a:cubicBezTo>
                    <a:pt x="5838" y="1766"/>
                    <a:pt x="6105" y="232"/>
                    <a:pt x="5104" y="65"/>
                  </a:cubicBezTo>
                  <a:cubicBezTo>
                    <a:pt x="4862" y="22"/>
                    <a:pt x="4620" y="1"/>
                    <a:pt x="438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grpSp>
        <p:nvGrpSpPr>
          <p:cNvPr id="540" name="Google Shape;540;p5"/>
          <p:cNvGrpSpPr/>
          <p:nvPr/>
        </p:nvGrpSpPr>
        <p:grpSpPr>
          <a:xfrm>
            <a:off x="7343253" y="3887353"/>
            <a:ext cx="1203192" cy="1209545"/>
            <a:chOff x="3998200" y="2800800"/>
            <a:chExt cx="852300" cy="856800"/>
          </a:xfrm>
        </p:grpSpPr>
        <p:sp>
          <p:nvSpPr>
            <p:cNvPr id="541" name="Google Shape;541;p5"/>
            <p:cNvSpPr/>
            <p:nvPr/>
          </p:nvSpPr>
          <p:spPr>
            <a:xfrm>
              <a:off x="4382650" y="2800800"/>
              <a:ext cx="94125" cy="163825"/>
            </a:xfrm>
            <a:custGeom>
              <a:rect b="b" l="l" r="r" t="t"/>
              <a:pathLst>
                <a:path extrusionOk="0" h="6553" w="3765">
                  <a:moveTo>
                    <a:pt x="2047" y="1"/>
                  </a:moveTo>
                  <a:cubicBezTo>
                    <a:pt x="36" y="1"/>
                    <a:pt x="66" y="2091"/>
                    <a:pt x="34" y="2609"/>
                  </a:cubicBezTo>
                  <a:cubicBezTo>
                    <a:pt x="0" y="4010"/>
                    <a:pt x="67" y="4877"/>
                    <a:pt x="34" y="6211"/>
                  </a:cubicBezTo>
                  <a:cubicBezTo>
                    <a:pt x="304" y="6404"/>
                    <a:pt x="1526" y="6553"/>
                    <a:pt x="2493" y="6553"/>
                  </a:cubicBezTo>
                  <a:cubicBezTo>
                    <a:pt x="3196" y="6553"/>
                    <a:pt x="3764" y="6474"/>
                    <a:pt x="3736" y="6278"/>
                  </a:cubicBezTo>
                  <a:cubicBezTo>
                    <a:pt x="3703" y="5511"/>
                    <a:pt x="3736" y="4243"/>
                    <a:pt x="3736" y="2609"/>
                  </a:cubicBezTo>
                  <a:cubicBezTo>
                    <a:pt x="3736" y="574"/>
                    <a:pt x="3169" y="73"/>
                    <a:pt x="2235" y="7"/>
                  </a:cubicBezTo>
                  <a:cubicBezTo>
                    <a:pt x="2171" y="3"/>
                    <a:pt x="2108" y="1"/>
                    <a:pt x="2047"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2" name="Google Shape;542;p5"/>
            <p:cNvSpPr/>
            <p:nvPr/>
          </p:nvSpPr>
          <p:spPr>
            <a:xfrm>
              <a:off x="4241725" y="2926525"/>
              <a:ext cx="371950" cy="140100"/>
            </a:xfrm>
            <a:custGeom>
              <a:rect b="b" l="l" r="r" t="t"/>
              <a:pathLst>
                <a:path extrusionOk="0" h="5604" w="14878">
                  <a:moveTo>
                    <a:pt x="1978" y="0"/>
                  </a:moveTo>
                  <a:cubicBezTo>
                    <a:pt x="1382" y="0"/>
                    <a:pt x="832" y="419"/>
                    <a:pt x="500" y="1082"/>
                  </a:cubicBezTo>
                  <a:cubicBezTo>
                    <a:pt x="0" y="2049"/>
                    <a:pt x="100" y="3017"/>
                    <a:pt x="367" y="4151"/>
                  </a:cubicBezTo>
                  <a:cubicBezTo>
                    <a:pt x="667" y="5252"/>
                    <a:pt x="2268" y="5585"/>
                    <a:pt x="3169" y="5585"/>
                  </a:cubicBezTo>
                  <a:cubicBezTo>
                    <a:pt x="3893" y="5598"/>
                    <a:pt x="4670" y="5603"/>
                    <a:pt x="5460" y="5603"/>
                  </a:cubicBezTo>
                  <a:cubicBezTo>
                    <a:pt x="8890" y="5603"/>
                    <a:pt x="12542" y="5500"/>
                    <a:pt x="12976" y="5419"/>
                  </a:cubicBezTo>
                  <a:cubicBezTo>
                    <a:pt x="14877" y="5018"/>
                    <a:pt x="14877" y="3517"/>
                    <a:pt x="14877" y="3017"/>
                  </a:cubicBezTo>
                  <a:cubicBezTo>
                    <a:pt x="14811" y="2183"/>
                    <a:pt x="14844" y="1716"/>
                    <a:pt x="14510" y="1082"/>
                  </a:cubicBezTo>
                  <a:cubicBezTo>
                    <a:pt x="14187" y="501"/>
                    <a:pt x="13489" y="13"/>
                    <a:pt x="12900" y="13"/>
                  </a:cubicBezTo>
                  <a:cubicBezTo>
                    <a:pt x="12881" y="13"/>
                    <a:pt x="12862" y="14"/>
                    <a:pt x="12843" y="15"/>
                  </a:cubicBezTo>
                  <a:cubicBezTo>
                    <a:pt x="10878" y="130"/>
                    <a:pt x="8947" y="246"/>
                    <a:pt x="6902" y="246"/>
                  </a:cubicBezTo>
                  <a:cubicBezTo>
                    <a:pt x="5404" y="246"/>
                    <a:pt x="3846" y="184"/>
                    <a:pt x="2168" y="15"/>
                  </a:cubicBezTo>
                  <a:cubicBezTo>
                    <a:pt x="2104" y="5"/>
                    <a:pt x="2041" y="0"/>
                    <a:pt x="197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3" name="Google Shape;543;p5"/>
            <p:cNvSpPr/>
            <p:nvPr/>
          </p:nvSpPr>
          <p:spPr>
            <a:xfrm>
              <a:off x="4175000" y="3054975"/>
              <a:ext cx="492050" cy="155600"/>
            </a:xfrm>
            <a:custGeom>
              <a:rect b="b" l="l" r="r" t="t"/>
              <a:pathLst>
                <a:path extrusionOk="0" h="6224" w="19682">
                  <a:moveTo>
                    <a:pt x="2637" y="0"/>
                  </a:moveTo>
                  <a:cubicBezTo>
                    <a:pt x="1855" y="0"/>
                    <a:pt x="1123" y="455"/>
                    <a:pt x="668" y="1215"/>
                  </a:cubicBezTo>
                  <a:cubicBezTo>
                    <a:pt x="0" y="2282"/>
                    <a:pt x="134" y="3349"/>
                    <a:pt x="501" y="4584"/>
                  </a:cubicBezTo>
                  <a:cubicBezTo>
                    <a:pt x="868" y="5851"/>
                    <a:pt x="3003" y="6218"/>
                    <a:pt x="4170" y="6218"/>
                  </a:cubicBezTo>
                  <a:cubicBezTo>
                    <a:pt x="4719" y="6222"/>
                    <a:pt x="5291" y="6223"/>
                    <a:pt x="5876" y="6223"/>
                  </a:cubicBezTo>
                  <a:cubicBezTo>
                    <a:pt x="10765" y="6223"/>
                    <a:pt x="16550" y="6107"/>
                    <a:pt x="17146" y="6018"/>
                  </a:cubicBezTo>
                  <a:cubicBezTo>
                    <a:pt x="19681" y="5551"/>
                    <a:pt x="19681" y="3850"/>
                    <a:pt x="19681" y="3283"/>
                  </a:cubicBezTo>
                  <a:cubicBezTo>
                    <a:pt x="19648" y="2449"/>
                    <a:pt x="19681" y="1915"/>
                    <a:pt x="19214" y="1215"/>
                  </a:cubicBezTo>
                  <a:cubicBezTo>
                    <a:pt x="18804" y="552"/>
                    <a:pt x="17886" y="8"/>
                    <a:pt x="17138" y="8"/>
                  </a:cubicBezTo>
                  <a:cubicBezTo>
                    <a:pt x="17096" y="8"/>
                    <a:pt x="17054" y="10"/>
                    <a:pt x="17013" y="14"/>
                  </a:cubicBezTo>
                  <a:cubicBezTo>
                    <a:pt x="14366" y="150"/>
                    <a:pt x="11765" y="297"/>
                    <a:pt x="9024" y="297"/>
                  </a:cubicBezTo>
                  <a:cubicBezTo>
                    <a:pt x="7067" y="297"/>
                    <a:pt x="5037" y="222"/>
                    <a:pt x="2869" y="14"/>
                  </a:cubicBezTo>
                  <a:cubicBezTo>
                    <a:pt x="2791" y="5"/>
                    <a:pt x="2714" y="0"/>
                    <a:pt x="263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4" name="Google Shape;544;p5"/>
            <p:cNvSpPr/>
            <p:nvPr/>
          </p:nvSpPr>
          <p:spPr>
            <a:xfrm>
              <a:off x="4104950" y="3195275"/>
              <a:ext cx="628800" cy="178775"/>
            </a:xfrm>
            <a:custGeom>
              <a:rect b="b" l="l" r="r" t="t"/>
              <a:pathLst>
                <a:path extrusionOk="0" h="7151" w="25152">
                  <a:moveTo>
                    <a:pt x="3485" y="0"/>
                  </a:moveTo>
                  <a:cubicBezTo>
                    <a:pt x="2450" y="0"/>
                    <a:pt x="1464" y="525"/>
                    <a:pt x="834" y="1407"/>
                  </a:cubicBezTo>
                  <a:cubicBezTo>
                    <a:pt x="0" y="2641"/>
                    <a:pt x="167" y="3842"/>
                    <a:pt x="634" y="5276"/>
                  </a:cubicBezTo>
                  <a:cubicBezTo>
                    <a:pt x="1101" y="6677"/>
                    <a:pt x="3837" y="7144"/>
                    <a:pt x="5338" y="7144"/>
                  </a:cubicBezTo>
                  <a:cubicBezTo>
                    <a:pt x="6182" y="7148"/>
                    <a:pt x="7070" y="7151"/>
                    <a:pt x="7978" y="7151"/>
                  </a:cubicBezTo>
                  <a:cubicBezTo>
                    <a:pt x="14099" y="7151"/>
                    <a:pt x="21127" y="7056"/>
                    <a:pt x="21883" y="6911"/>
                  </a:cubicBezTo>
                  <a:cubicBezTo>
                    <a:pt x="25118" y="6344"/>
                    <a:pt x="25152" y="4442"/>
                    <a:pt x="25118" y="3808"/>
                  </a:cubicBezTo>
                  <a:cubicBezTo>
                    <a:pt x="25118" y="2841"/>
                    <a:pt x="25152" y="2241"/>
                    <a:pt x="24585" y="1407"/>
                  </a:cubicBezTo>
                  <a:cubicBezTo>
                    <a:pt x="24000" y="595"/>
                    <a:pt x="22815" y="4"/>
                    <a:pt x="21829" y="4"/>
                  </a:cubicBezTo>
                  <a:cubicBezTo>
                    <a:pt x="21803" y="4"/>
                    <a:pt x="21776" y="5"/>
                    <a:pt x="21749" y="6"/>
                  </a:cubicBezTo>
                  <a:cubicBezTo>
                    <a:pt x="18429" y="177"/>
                    <a:pt x="15173" y="338"/>
                    <a:pt x="11746" y="338"/>
                  </a:cubicBezTo>
                  <a:cubicBezTo>
                    <a:pt x="9183" y="338"/>
                    <a:pt x="6524" y="248"/>
                    <a:pt x="3670" y="6"/>
                  </a:cubicBezTo>
                  <a:cubicBezTo>
                    <a:pt x="3608" y="2"/>
                    <a:pt x="3546" y="0"/>
                    <a:pt x="348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5" name="Google Shape;545;p5"/>
            <p:cNvSpPr/>
            <p:nvPr/>
          </p:nvSpPr>
          <p:spPr>
            <a:xfrm>
              <a:off x="4041575" y="3361200"/>
              <a:ext cx="751400" cy="185300"/>
            </a:xfrm>
            <a:custGeom>
              <a:rect b="b" l="l" r="r" t="t"/>
              <a:pathLst>
                <a:path extrusionOk="0" h="7412" w="30056">
                  <a:moveTo>
                    <a:pt x="4067" y="1"/>
                  </a:moveTo>
                  <a:cubicBezTo>
                    <a:pt x="2810" y="1"/>
                    <a:pt x="1562" y="499"/>
                    <a:pt x="934" y="1441"/>
                  </a:cubicBezTo>
                  <a:cubicBezTo>
                    <a:pt x="134" y="2609"/>
                    <a:pt x="0" y="4276"/>
                    <a:pt x="501" y="5778"/>
                  </a:cubicBezTo>
                  <a:cubicBezTo>
                    <a:pt x="953" y="7207"/>
                    <a:pt x="2802" y="7411"/>
                    <a:pt x="4489" y="7411"/>
                  </a:cubicBezTo>
                  <a:cubicBezTo>
                    <a:pt x="5165" y="7411"/>
                    <a:pt x="5814" y="7379"/>
                    <a:pt x="6338" y="7379"/>
                  </a:cubicBezTo>
                  <a:cubicBezTo>
                    <a:pt x="7751" y="7391"/>
                    <a:pt x="9265" y="7396"/>
                    <a:pt x="10805" y="7396"/>
                  </a:cubicBezTo>
                  <a:cubicBezTo>
                    <a:pt x="17809" y="7396"/>
                    <a:pt x="25338" y="7282"/>
                    <a:pt x="26186" y="7145"/>
                  </a:cubicBezTo>
                  <a:cubicBezTo>
                    <a:pt x="30055" y="6578"/>
                    <a:pt x="30055" y="4577"/>
                    <a:pt x="30055" y="3910"/>
                  </a:cubicBezTo>
                  <a:cubicBezTo>
                    <a:pt x="29988" y="2942"/>
                    <a:pt x="30055" y="2042"/>
                    <a:pt x="29355" y="1208"/>
                  </a:cubicBezTo>
                  <a:cubicBezTo>
                    <a:pt x="28681" y="406"/>
                    <a:pt x="27267" y="5"/>
                    <a:pt x="26092" y="5"/>
                  </a:cubicBezTo>
                  <a:cubicBezTo>
                    <a:pt x="26045" y="5"/>
                    <a:pt x="25998" y="5"/>
                    <a:pt x="25952" y="7"/>
                  </a:cubicBezTo>
                  <a:cubicBezTo>
                    <a:pt x="21927" y="180"/>
                    <a:pt x="17991" y="353"/>
                    <a:pt x="13848" y="353"/>
                  </a:cubicBezTo>
                  <a:cubicBezTo>
                    <a:pt x="10816" y="353"/>
                    <a:pt x="7673" y="261"/>
                    <a:pt x="4303" y="7"/>
                  </a:cubicBezTo>
                  <a:cubicBezTo>
                    <a:pt x="4225" y="3"/>
                    <a:pt x="4146" y="1"/>
                    <a:pt x="406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6" name="Google Shape;546;p5"/>
            <p:cNvSpPr/>
            <p:nvPr/>
          </p:nvSpPr>
          <p:spPr>
            <a:xfrm>
              <a:off x="3998200" y="3531475"/>
              <a:ext cx="852300" cy="126125"/>
            </a:xfrm>
            <a:custGeom>
              <a:rect b="b" l="l" r="r" t="t"/>
              <a:pathLst>
                <a:path extrusionOk="0" h="5045" w="34092">
                  <a:moveTo>
                    <a:pt x="33892" y="1"/>
                  </a:moveTo>
                  <a:cubicBezTo>
                    <a:pt x="33892" y="1"/>
                    <a:pt x="21916" y="501"/>
                    <a:pt x="19348" y="568"/>
                  </a:cubicBezTo>
                  <a:cubicBezTo>
                    <a:pt x="18334" y="601"/>
                    <a:pt x="17160" y="614"/>
                    <a:pt x="15889" y="614"/>
                  </a:cubicBezTo>
                  <a:cubicBezTo>
                    <a:pt x="10806" y="614"/>
                    <a:pt x="4177" y="401"/>
                    <a:pt x="67" y="401"/>
                  </a:cubicBezTo>
                  <a:cubicBezTo>
                    <a:pt x="67" y="401"/>
                    <a:pt x="1" y="3470"/>
                    <a:pt x="34" y="4971"/>
                  </a:cubicBezTo>
                  <a:cubicBezTo>
                    <a:pt x="34" y="4971"/>
                    <a:pt x="9102" y="5044"/>
                    <a:pt x="14928" y="5044"/>
                  </a:cubicBezTo>
                  <a:cubicBezTo>
                    <a:pt x="15898" y="5044"/>
                    <a:pt x="16779" y="5042"/>
                    <a:pt x="17513" y="5038"/>
                  </a:cubicBezTo>
                  <a:cubicBezTo>
                    <a:pt x="23351" y="4971"/>
                    <a:pt x="28087" y="4804"/>
                    <a:pt x="34058" y="4804"/>
                  </a:cubicBezTo>
                  <a:cubicBezTo>
                    <a:pt x="33958" y="3303"/>
                    <a:pt x="34092" y="1802"/>
                    <a:pt x="33892"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7" name="Google Shape;547;p5"/>
            <p:cNvSpPr/>
            <p:nvPr/>
          </p:nvSpPr>
          <p:spPr>
            <a:xfrm>
              <a:off x="4529900" y="2964925"/>
              <a:ext cx="43750" cy="55275"/>
            </a:xfrm>
            <a:custGeom>
              <a:rect b="b" l="l" r="r" t="t"/>
              <a:pathLst>
                <a:path extrusionOk="0" h="2211" w="1750">
                  <a:moveTo>
                    <a:pt x="591" y="1"/>
                  </a:moveTo>
                  <a:cubicBezTo>
                    <a:pt x="217" y="1"/>
                    <a:pt x="0" y="405"/>
                    <a:pt x="281" y="714"/>
                  </a:cubicBezTo>
                  <a:cubicBezTo>
                    <a:pt x="482" y="980"/>
                    <a:pt x="482" y="1214"/>
                    <a:pt x="448" y="1481"/>
                  </a:cubicBezTo>
                  <a:cubicBezTo>
                    <a:pt x="348" y="1781"/>
                    <a:pt x="515" y="2115"/>
                    <a:pt x="849" y="2181"/>
                  </a:cubicBezTo>
                  <a:cubicBezTo>
                    <a:pt x="907" y="2201"/>
                    <a:pt x="967" y="2210"/>
                    <a:pt x="1026" y="2210"/>
                  </a:cubicBezTo>
                  <a:cubicBezTo>
                    <a:pt x="1270" y="2210"/>
                    <a:pt x="1502" y="2050"/>
                    <a:pt x="1582" y="1781"/>
                  </a:cubicBezTo>
                  <a:cubicBezTo>
                    <a:pt x="1749" y="1114"/>
                    <a:pt x="1449" y="347"/>
                    <a:pt x="815" y="46"/>
                  </a:cubicBezTo>
                  <a:cubicBezTo>
                    <a:pt x="736" y="15"/>
                    <a:pt x="661" y="1"/>
                    <a:pt x="59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8" name="Google Shape;548;p5"/>
            <p:cNvSpPr/>
            <p:nvPr/>
          </p:nvSpPr>
          <p:spPr>
            <a:xfrm>
              <a:off x="4573775" y="3107675"/>
              <a:ext cx="47975" cy="32800"/>
            </a:xfrm>
            <a:custGeom>
              <a:rect b="b" l="l" r="r" t="t"/>
              <a:pathLst>
                <a:path extrusionOk="0" h="1312" w="1919">
                  <a:moveTo>
                    <a:pt x="661" y="774"/>
                  </a:moveTo>
                  <a:lnTo>
                    <a:pt x="695" y="808"/>
                  </a:lnTo>
                  <a:cubicBezTo>
                    <a:pt x="695" y="808"/>
                    <a:pt x="661" y="808"/>
                    <a:pt x="661" y="774"/>
                  </a:cubicBezTo>
                  <a:close/>
                  <a:moveTo>
                    <a:pt x="821" y="1"/>
                  </a:moveTo>
                  <a:cubicBezTo>
                    <a:pt x="640" y="1"/>
                    <a:pt x="463" y="63"/>
                    <a:pt x="328" y="207"/>
                  </a:cubicBezTo>
                  <a:cubicBezTo>
                    <a:pt x="0" y="453"/>
                    <a:pt x="209" y="877"/>
                    <a:pt x="515" y="877"/>
                  </a:cubicBezTo>
                  <a:cubicBezTo>
                    <a:pt x="572" y="877"/>
                    <a:pt x="633" y="862"/>
                    <a:pt x="695" y="828"/>
                  </a:cubicBezTo>
                  <a:lnTo>
                    <a:pt x="695" y="828"/>
                  </a:lnTo>
                  <a:cubicBezTo>
                    <a:pt x="696" y="871"/>
                    <a:pt x="700" y="946"/>
                    <a:pt x="728" y="975"/>
                  </a:cubicBezTo>
                  <a:cubicBezTo>
                    <a:pt x="786" y="1188"/>
                    <a:pt x="1003" y="1311"/>
                    <a:pt x="1213" y="1311"/>
                  </a:cubicBezTo>
                  <a:cubicBezTo>
                    <a:pt x="1364" y="1311"/>
                    <a:pt x="1512" y="1247"/>
                    <a:pt x="1595" y="1108"/>
                  </a:cubicBezTo>
                  <a:cubicBezTo>
                    <a:pt x="1919" y="536"/>
                    <a:pt x="1352" y="1"/>
                    <a:pt x="82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49" name="Google Shape;549;p5"/>
            <p:cNvSpPr/>
            <p:nvPr/>
          </p:nvSpPr>
          <p:spPr>
            <a:xfrm>
              <a:off x="4627000" y="3240250"/>
              <a:ext cx="50875" cy="42650"/>
            </a:xfrm>
            <a:custGeom>
              <a:rect b="b" l="l" r="r" t="t"/>
              <a:pathLst>
                <a:path extrusionOk="0" h="1706" w="2035">
                  <a:moveTo>
                    <a:pt x="550" y="0"/>
                  </a:moveTo>
                  <a:cubicBezTo>
                    <a:pt x="489" y="0"/>
                    <a:pt x="428" y="3"/>
                    <a:pt x="367" y="8"/>
                  </a:cubicBezTo>
                  <a:cubicBezTo>
                    <a:pt x="133" y="41"/>
                    <a:pt x="0" y="308"/>
                    <a:pt x="0" y="508"/>
                  </a:cubicBezTo>
                  <a:cubicBezTo>
                    <a:pt x="100" y="775"/>
                    <a:pt x="267" y="875"/>
                    <a:pt x="534" y="875"/>
                  </a:cubicBezTo>
                  <a:cubicBezTo>
                    <a:pt x="600" y="875"/>
                    <a:pt x="734" y="1009"/>
                    <a:pt x="767" y="1042"/>
                  </a:cubicBezTo>
                  <a:cubicBezTo>
                    <a:pt x="801" y="1142"/>
                    <a:pt x="834" y="1175"/>
                    <a:pt x="834" y="1276"/>
                  </a:cubicBezTo>
                  <a:cubicBezTo>
                    <a:pt x="901" y="1376"/>
                    <a:pt x="967" y="1509"/>
                    <a:pt x="1101" y="1642"/>
                  </a:cubicBezTo>
                  <a:cubicBezTo>
                    <a:pt x="1168" y="1687"/>
                    <a:pt x="1231" y="1705"/>
                    <a:pt x="1291" y="1705"/>
                  </a:cubicBezTo>
                  <a:cubicBezTo>
                    <a:pt x="1412" y="1705"/>
                    <a:pt x="1523" y="1631"/>
                    <a:pt x="1635" y="1542"/>
                  </a:cubicBezTo>
                  <a:cubicBezTo>
                    <a:pt x="2035" y="1276"/>
                    <a:pt x="1735" y="642"/>
                    <a:pt x="1468" y="342"/>
                  </a:cubicBezTo>
                  <a:cubicBezTo>
                    <a:pt x="1241" y="87"/>
                    <a:pt x="895" y="0"/>
                    <a:pt x="550"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550" name="Google Shape;550;p5"/>
            <p:cNvSpPr/>
            <p:nvPr/>
          </p:nvSpPr>
          <p:spPr>
            <a:xfrm>
              <a:off x="4679525" y="3404800"/>
              <a:ext cx="49225" cy="46925"/>
            </a:xfrm>
            <a:custGeom>
              <a:rect b="b" l="l" r="r" t="t"/>
              <a:pathLst>
                <a:path extrusionOk="0" h="1877" w="1969">
                  <a:moveTo>
                    <a:pt x="437" y="1"/>
                  </a:moveTo>
                  <a:cubicBezTo>
                    <a:pt x="265" y="1"/>
                    <a:pt x="80" y="139"/>
                    <a:pt x="1" y="298"/>
                  </a:cubicBezTo>
                  <a:cubicBezTo>
                    <a:pt x="1" y="531"/>
                    <a:pt x="34" y="765"/>
                    <a:pt x="267" y="898"/>
                  </a:cubicBezTo>
                  <a:cubicBezTo>
                    <a:pt x="468" y="1031"/>
                    <a:pt x="601" y="1198"/>
                    <a:pt x="701" y="1398"/>
                  </a:cubicBezTo>
                  <a:cubicBezTo>
                    <a:pt x="834" y="1598"/>
                    <a:pt x="968" y="1765"/>
                    <a:pt x="1201" y="1865"/>
                  </a:cubicBezTo>
                  <a:cubicBezTo>
                    <a:pt x="1239" y="1873"/>
                    <a:pt x="1280" y="1877"/>
                    <a:pt x="1321" y="1877"/>
                  </a:cubicBezTo>
                  <a:cubicBezTo>
                    <a:pt x="1465" y="1877"/>
                    <a:pt x="1617" y="1828"/>
                    <a:pt x="1668" y="1699"/>
                  </a:cubicBezTo>
                  <a:cubicBezTo>
                    <a:pt x="1969" y="1298"/>
                    <a:pt x="1702" y="865"/>
                    <a:pt x="1402" y="564"/>
                  </a:cubicBezTo>
                  <a:cubicBezTo>
                    <a:pt x="1201" y="298"/>
                    <a:pt x="935" y="131"/>
                    <a:pt x="568" y="31"/>
                  </a:cubicBezTo>
                  <a:cubicBezTo>
                    <a:pt x="526" y="10"/>
                    <a:pt x="482" y="1"/>
                    <a:pt x="437"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grpSp>
      <p:sp>
        <p:nvSpPr>
          <p:cNvPr id="551" name="Google Shape;551;p5"/>
          <p:cNvSpPr txBox="1"/>
          <p:nvPr/>
        </p:nvSpPr>
        <p:spPr>
          <a:xfrm>
            <a:off x="3343066" y="0"/>
            <a:ext cx="2457877" cy="796834"/>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786992"/>
              </a:buClr>
              <a:buSzPts val="4500"/>
              <a:buFont typeface="Bowlby One SC"/>
              <a:buNone/>
            </a:pPr>
            <a:r>
              <a:rPr b="0" i="0" lang="en-US" sz="4000" u="none" cap="none" strike="noStrike">
                <a:solidFill>
                  <a:srgbClr val="002060"/>
                </a:solidFill>
                <a:latin typeface="Arial"/>
                <a:ea typeface="Arial"/>
                <a:cs typeface="Arial"/>
                <a:sym typeface="Arial"/>
              </a:rPr>
              <a:t>Ví dụ 1</a:t>
            </a:r>
            <a:endParaRPr/>
          </a:p>
        </p:txBody>
      </p:sp>
      <p:sp>
        <p:nvSpPr>
          <p:cNvPr id="552" name="Google Shape;552;p5"/>
          <p:cNvSpPr/>
          <p:nvPr/>
        </p:nvSpPr>
        <p:spPr>
          <a:xfrm>
            <a:off x="587833" y="705394"/>
            <a:ext cx="8182099" cy="809898"/>
          </a:xfrm>
          <a:prstGeom prst="roundRect">
            <a:avLst>
              <a:gd fmla="val 16667" name="adj"/>
            </a:avLst>
          </a:prstGeom>
          <a:solidFill>
            <a:schemeClr val="lt1"/>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ma"/>
                <a:ea typeface="Arima"/>
                <a:cs typeface="Arima"/>
                <a:sym typeface="Arima"/>
              </a:rPr>
              <a:t>Trong các hợp chất sau, hợp chất nào là hợp chất hữu cơ?</a:t>
            </a:r>
            <a:endParaRPr/>
          </a:p>
          <a:p>
            <a:pPr indent="0" lvl="0" marL="0" marR="0" rtl="0" algn="ctr">
              <a:lnSpc>
                <a:spcPct val="100000"/>
              </a:lnSpc>
              <a:spcBef>
                <a:spcPts val="0"/>
              </a:spcBef>
              <a:spcAft>
                <a:spcPts val="0"/>
              </a:spcAft>
              <a:buNone/>
            </a:pPr>
            <a:r>
              <a:rPr b="0" i="0" lang="en-US" sz="2400" u="none" cap="none" strike="noStrike">
                <a:solidFill>
                  <a:srgbClr val="002060"/>
                </a:solidFill>
                <a:latin typeface="Arima"/>
                <a:ea typeface="Arima"/>
                <a:cs typeface="Arima"/>
                <a:sym typeface="Arima"/>
              </a:rPr>
              <a:t>NaHCO</a:t>
            </a:r>
            <a:r>
              <a:rPr b="0" baseline="-25000" i="0" lang="en-US" sz="2400" u="none" cap="none" strike="noStrike">
                <a:solidFill>
                  <a:srgbClr val="002060"/>
                </a:solidFill>
                <a:latin typeface="Arima"/>
                <a:ea typeface="Arima"/>
                <a:cs typeface="Arima"/>
                <a:sym typeface="Arima"/>
              </a:rPr>
              <a:t>3</a:t>
            </a:r>
            <a:r>
              <a:rPr b="0" i="0" lang="en-US" sz="2400" u="none" cap="none" strike="noStrike">
                <a:solidFill>
                  <a:srgbClr val="002060"/>
                </a:solidFill>
                <a:latin typeface="Arima"/>
                <a:ea typeface="Arima"/>
                <a:cs typeface="Arima"/>
                <a:sym typeface="Arima"/>
              </a:rPr>
              <a:t>; C</a:t>
            </a:r>
            <a:r>
              <a:rPr b="0" baseline="-25000" i="0" lang="en-US" sz="2400" u="none" cap="none" strike="noStrike">
                <a:solidFill>
                  <a:srgbClr val="002060"/>
                </a:solidFill>
                <a:latin typeface="Arima"/>
                <a:ea typeface="Arima"/>
                <a:cs typeface="Arima"/>
                <a:sym typeface="Arima"/>
              </a:rPr>
              <a:t>2</a:t>
            </a:r>
            <a:r>
              <a:rPr b="0" i="0" lang="en-US" sz="2400" u="none" cap="none" strike="noStrike">
                <a:solidFill>
                  <a:srgbClr val="002060"/>
                </a:solidFill>
                <a:latin typeface="Arima"/>
                <a:ea typeface="Arima"/>
                <a:cs typeface="Arima"/>
                <a:sym typeface="Arima"/>
              </a:rPr>
              <a:t>H</a:t>
            </a:r>
            <a:r>
              <a:rPr b="0" baseline="-25000" i="0" lang="en-US" sz="2400" u="none" cap="none" strike="noStrike">
                <a:solidFill>
                  <a:srgbClr val="002060"/>
                </a:solidFill>
                <a:latin typeface="Arima"/>
                <a:ea typeface="Arima"/>
                <a:cs typeface="Arima"/>
                <a:sym typeface="Arima"/>
              </a:rPr>
              <a:t>2</a:t>
            </a:r>
            <a:r>
              <a:rPr b="0" i="0" lang="en-US" sz="2400" u="none" cap="none" strike="noStrike">
                <a:solidFill>
                  <a:srgbClr val="002060"/>
                </a:solidFill>
                <a:latin typeface="Arima"/>
                <a:ea typeface="Arima"/>
                <a:cs typeface="Arima"/>
                <a:sym typeface="Arima"/>
              </a:rPr>
              <a:t>; C</a:t>
            </a:r>
            <a:r>
              <a:rPr b="0" baseline="-25000" i="0" lang="en-US" sz="2400" u="none" cap="none" strike="noStrike">
                <a:solidFill>
                  <a:srgbClr val="002060"/>
                </a:solidFill>
                <a:latin typeface="Arima"/>
                <a:ea typeface="Arima"/>
                <a:cs typeface="Arima"/>
                <a:sym typeface="Arima"/>
              </a:rPr>
              <a:t>6</a:t>
            </a:r>
            <a:r>
              <a:rPr b="0" i="0" lang="en-US" sz="2400" u="none" cap="none" strike="noStrike">
                <a:solidFill>
                  <a:srgbClr val="002060"/>
                </a:solidFill>
                <a:latin typeface="Arima"/>
                <a:ea typeface="Arima"/>
                <a:cs typeface="Arima"/>
                <a:sym typeface="Arima"/>
              </a:rPr>
              <a:t>H</a:t>
            </a:r>
            <a:r>
              <a:rPr b="0" baseline="-25000" i="0" lang="en-US" sz="2400" u="none" cap="none" strike="noStrike">
                <a:solidFill>
                  <a:srgbClr val="002060"/>
                </a:solidFill>
                <a:latin typeface="Arima"/>
                <a:ea typeface="Arima"/>
                <a:cs typeface="Arima"/>
                <a:sym typeface="Arima"/>
              </a:rPr>
              <a:t>12</a:t>
            </a:r>
            <a:r>
              <a:rPr b="0" i="0" lang="en-US" sz="2400" u="none" cap="none" strike="noStrike">
                <a:solidFill>
                  <a:srgbClr val="002060"/>
                </a:solidFill>
                <a:latin typeface="Arima"/>
                <a:ea typeface="Arima"/>
                <a:cs typeface="Arima"/>
                <a:sym typeface="Arima"/>
              </a:rPr>
              <a:t>O</a:t>
            </a:r>
            <a:r>
              <a:rPr b="0" baseline="-25000" i="0" lang="en-US" sz="2400" u="none" cap="none" strike="noStrike">
                <a:solidFill>
                  <a:srgbClr val="002060"/>
                </a:solidFill>
                <a:latin typeface="Arima"/>
                <a:ea typeface="Arima"/>
                <a:cs typeface="Arima"/>
                <a:sym typeface="Arima"/>
              </a:rPr>
              <a:t>6</a:t>
            </a:r>
            <a:r>
              <a:rPr b="0" i="0" lang="en-US" sz="2400" u="none" cap="none" strike="noStrike">
                <a:solidFill>
                  <a:srgbClr val="002060"/>
                </a:solidFill>
                <a:latin typeface="Arima"/>
                <a:ea typeface="Arima"/>
                <a:cs typeface="Arima"/>
                <a:sym typeface="Arima"/>
              </a:rPr>
              <a:t>; CaCO</a:t>
            </a:r>
            <a:r>
              <a:rPr b="0" baseline="-25000" i="0" lang="en-US" sz="2400" u="none" cap="none" strike="noStrike">
                <a:solidFill>
                  <a:srgbClr val="002060"/>
                </a:solidFill>
                <a:latin typeface="Arima"/>
                <a:ea typeface="Arima"/>
                <a:cs typeface="Arima"/>
                <a:sym typeface="Arima"/>
              </a:rPr>
              <a:t>3</a:t>
            </a:r>
            <a:r>
              <a:rPr b="0" i="0" lang="en-US" sz="2400" u="none" cap="none" strike="noStrike">
                <a:solidFill>
                  <a:srgbClr val="002060"/>
                </a:solidFill>
                <a:latin typeface="Arima"/>
                <a:ea typeface="Arima"/>
                <a:cs typeface="Arima"/>
                <a:sym typeface="Arima"/>
              </a:rPr>
              <a:t>; CH</a:t>
            </a:r>
            <a:r>
              <a:rPr b="0" baseline="-25000" i="0" lang="en-US" sz="2400" u="none" cap="none" strike="noStrike">
                <a:solidFill>
                  <a:srgbClr val="002060"/>
                </a:solidFill>
                <a:latin typeface="Arima"/>
                <a:ea typeface="Arima"/>
                <a:cs typeface="Arima"/>
                <a:sym typeface="Arima"/>
              </a:rPr>
              <a:t>3</a:t>
            </a:r>
            <a:r>
              <a:rPr b="0" i="0" lang="en-US" sz="2400" u="none" cap="none" strike="noStrike">
                <a:solidFill>
                  <a:srgbClr val="002060"/>
                </a:solidFill>
                <a:latin typeface="Arima"/>
                <a:ea typeface="Arima"/>
                <a:cs typeface="Arima"/>
                <a:sym typeface="Arima"/>
              </a:rPr>
              <a:t>NO</a:t>
            </a:r>
            <a:r>
              <a:rPr b="0" baseline="-25000" i="0" lang="en-US" sz="2400" u="none" cap="none" strike="noStrike">
                <a:solidFill>
                  <a:srgbClr val="002060"/>
                </a:solidFill>
                <a:latin typeface="Arima"/>
                <a:ea typeface="Arima"/>
                <a:cs typeface="Arima"/>
                <a:sym typeface="Arima"/>
              </a:rPr>
              <a:t>2</a:t>
            </a:r>
            <a:r>
              <a:rPr b="0" i="0" lang="en-US" sz="2400" u="none" cap="none" strike="noStrike">
                <a:solidFill>
                  <a:srgbClr val="002060"/>
                </a:solidFill>
                <a:latin typeface="Arima"/>
                <a:ea typeface="Arima"/>
                <a:cs typeface="Arima"/>
                <a:sym typeface="Arima"/>
              </a:rPr>
              <a:t>; CH</a:t>
            </a:r>
            <a:r>
              <a:rPr b="0" baseline="-25000" i="0" lang="en-US" sz="2400" u="none" cap="none" strike="noStrike">
                <a:solidFill>
                  <a:srgbClr val="002060"/>
                </a:solidFill>
                <a:latin typeface="Arima"/>
                <a:ea typeface="Arima"/>
                <a:cs typeface="Arima"/>
                <a:sym typeface="Arima"/>
              </a:rPr>
              <a:t>4</a:t>
            </a:r>
            <a:r>
              <a:rPr b="0" i="0" lang="en-US" sz="2400" u="none" cap="none" strike="noStrike">
                <a:solidFill>
                  <a:srgbClr val="002060"/>
                </a:solidFill>
                <a:latin typeface="Arima"/>
                <a:ea typeface="Arima"/>
                <a:cs typeface="Arima"/>
                <a:sym typeface="Arima"/>
              </a:rPr>
              <a:t>; KCl</a:t>
            </a:r>
            <a:endParaRPr b="0" i="0" sz="2400" u="none" cap="none" strike="noStrike">
              <a:solidFill>
                <a:srgbClr val="002060"/>
              </a:solidFill>
              <a:latin typeface="Arima"/>
              <a:ea typeface="Arima"/>
              <a:cs typeface="Arima"/>
              <a:sym typeface="Arima"/>
            </a:endParaRPr>
          </a:p>
        </p:txBody>
      </p:sp>
      <p:sp>
        <p:nvSpPr>
          <p:cNvPr id="553" name="Google Shape;553;p5"/>
          <p:cNvSpPr/>
          <p:nvPr/>
        </p:nvSpPr>
        <p:spPr>
          <a:xfrm>
            <a:off x="3814356" y="1593668"/>
            <a:ext cx="1515292" cy="496389"/>
          </a:xfrm>
          <a:prstGeom prst="rect">
            <a:avLst/>
          </a:prstGeom>
          <a:solidFill>
            <a:schemeClr val="accent4"/>
          </a:solidFill>
          <a:ln cap="flat" cmpd="sng" w="25400">
            <a:solidFill>
              <a:srgbClr val="50696C"/>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rPr b="0" i="0" lang="en-US" sz="2400" u="none" cap="none" strike="noStrike">
                <a:solidFill>
                  <a:schemeClr val="lt1"/>
                </a:solidFill>
                <a:latin typeface="Arial"/>
                <a:ea typeface="Arial"/>
                <a:cs typeface="Arial"/>
                <a:sym typeface="Arial"/>
              </a:rPr>
              <a:t>Đáp án</a:t>
            </a:r>
            <a:endParaRPr b="0" i="0" sz="2400" u="none" cap="none" strike="noStrike">
              <a:solidFill>
                <a:schemeClr val="lt1"/>
              </a:solidFill>
              <a:latin typeface="Arial"/>
              <a:ea typeface="Arial"/>
              <a:cs typeface="Arial"/>
              <a:sym typeface="Arial"/>
            </a:endParaRPr>
          </a:p>
        </p:txBody>
      </p:sp>
      <p:sp>
        <p:nvSpPr>
          <p:cNvPr id="554" name="Google Shape;554;p5"/>
          <p:cNvSpPr txBox="1"/>
          <p:nvPr/>
        </p:nvSpPr>
        <p:spPr>
          <a:xfrm>
            <a:off x="3389811" y="2246815"/>
            <a:ext cx="2364378" cy="461665"/>
          </a:xfrm>
          <a:prstGeom prst="rect">
            <a:avLst/>
          </a:prstGeom>
          <a:noFill/>
          <a:ln cap="flat" cmpd="sng" w="9525">
            <a:solidFill>
              <a:schemeClr val="dk2"/>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ma"/>
                <a:ea typeface="Arima"/>
                <a:cs typeface="Arima"/>
                <a:sym typeface="Arima"/>
              </a:rPr>
              <a:t>C</a:t>
            </a:r>
            <a:r>
              <a:rPr b="0" baseline="-25000" i="0" lang="en-US" sz="2400" u="none" cap="none" strike="noStrike">
                <a:solidFill>
                  <a:srgbClr val="002060"/>
                </a:solidFill>
                <a:latin typeface="Arima"/>
                <a:ea typeface="Arima"/>
                <a:cs typeface="Arima"/>
                <a:sym typeface="Arima"/>
              </a:rPr>
              <a:t>2</a:t>
            </a:r>
            <a:r>
              <a:rPr b="0" i="0" lang="en-US" sz="2400" u="none" cap="none" strike="noStrike">
                <a:solidFill>
                  <a:srgbClr val="002060"/>
                </a:solidFill>
                <a:latin typeface="Arima"/>
                <a:ea typeface="Arima"/>
                <a:cs typeface="Arima"/>
                <a:sym typeface="Arima"/>
              </a:rPr>
              <a:t>H</a:t>
            </a:r>
            <a:r>
              <a:rPr b="0" baseline="-25000" i="0" lang="en-US" sz="2400" u="none" cap="none" strike="noStrike">
                <a:solidFill>
                  <a:srgbClr val="002060"/>
                </a:solidFill>
                <a:latin typeface="Arima"/>
                <a:ea typeface="Arima"/>
                <a:cs typeface="Arima"/>
                <a:sym typeface="Arima"/>
              </a:rPr>
              <a:t>2</a:t>
            </a:r>
            <a:endParaRPr b="0" i="0" sz="2400" u="none" cap="none" strike="noStrike">
              <a:solidFill>
                <a:srgbClr val="002060"/>
              </a:solidFill>
              <a:latin typeface="Arima"/>
              <a:ea typeface="Arima"/>
              <a:cs typeface="Arima"/>
              <a:sym typeface="Arima"/>
            </a:endParaRPr>
          </a:p>
        </p:txBody>
      </p:sp>
      <p:sp>
        <p:nvSpPr>
          <p:cNvPr id="555" name="Google Shape;555;p5"/>
          <p:cNvSpPr txBox="1"/>
          <p:nvPr/>
        </p:nvSpPr>
        <p:spPr>
          <a:xfrm>
            <a:off x="3389811" y="2856413"/>
            <a:ext cx="2364378" cy="461665"/>
          </a:xfrm>
          <a:prstGeom prst="rect">
            <a:avLst/>
          </a:prstGeom>
          <a:noFill/>
          <a:ln cap="flat" cmpd="sng" w="9525">
            <a:solidFill>
              <a:schemeClr val="dk2"/>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ma"/>
                <a:ea typeface="Arima"/>
                <a:cs typeface="Arima"/>
                <a:sym typeface="Arima"/>
              </a:rPr>
              <a:t>C</a:t>
            </a:r>
            <a:r>
              <a:rPr b="0" baseline="-25000" i="0" lang="en-US" sz="2400" u="none" cap="none" strike="noStrike">
                <a:solidFill>
                  <a:srgbClr val="002060"/>
                </a:solidFill>
                <a:latin typeface="Arima"/>
                <a:ea typeface="Arima"/>
                <a:cs typeface="Arima"/>
                <a:sym typeface="Arima"/>
              </a:rPr>
              <a:t>6</a:t>
            </a:r>
            <a:r>
              <a:rPr b="0" i="0" lang="en-US" sz="2400" u="none" cap="none" strike="noStrike">
                <a:solidFill>
                  <a:srgbClr val="002060"/>
                </a:solidFill>
                <a:latin typeface="Arima"/>
                <a:ea typeface="Arima"/>
                <a:cs typeface="Arima"/>
                <a:sym typeface="Arima"/>
              </a:rPr>
              <a:t>H</a:t>
            </a:r>
            <a:r>
              <a:rPr b="0" baseline="-25000" i="0" lang="en-US" sz="2400" u="none" cap="none" strike="noStrike">
                <a:solidFill>
                  <a:srgbClr val="002060"/>
                </a:solidFill>
                <a:latin typeface="Arima"/>
                <a:ea typeface="Arima"/>
                <a:cs typeface="Arima"/>
                <a:sym typeface="Arima"/>
              </a:rPr>
              <a:t>12</a:t>
            </a:r>
            <a:r>
              <a:rPr b="0" i="0" lang="en-US" sz="2400" u="none" cap="none" strike="noStrike">
                <a:solidFill>
                  <a:srgbClr val="002060"/>
                </a:solidFill>
                <a:latin typeface="Arima"/>
                <a:ea typeface="Arima"/>
                <a:cs typeface="Arima"/>
                <a:sym typeface="Arima"/>
              </a:rPr>
              <a:t>O</a:t>
            </a:r>
            <a:r>
              <a:rPr b="0" baseline="-25000" i="0" lang="en-US" sz="2400" u="none" cap="none" strike="noStrike">
                <a:solidFill>
                  <a:srgbClr val="002060"/>
                </a:solidFill>
                <a:latin typeface="Arima"/>
                <a:ea typeface="Arima"/>
                <a:cs typeface="Arima"/>
                <a:sym typeface="Arima"/>
              </a:rPr>
              <a:t>6</a:t>
            </a:r>
            <a:endParaRPr b="0" i="0" sz="2400" u="none" cap="none" strike="noStrike">
              <a:solidFill>
                <a:srgbClr val="002060"/>
              </a:solidFill>
              <a:latin typeface="Arima"/>
              <a:ea typeface="Arima"/>
              <a:cs typeface="Arima"/>
              <a:sym typeface="Arima"/>
            </a:endParaRPr>
          </a:p>
        </p:txBody>
      </p:sp>
      <p:sp>
        <p:nvSpPr>
          <p:cNvPr id="556" name="Google Shape;556;p5"/>
          <p:cNvSpPr txBox="1"/>
          <p:nvPr/>
        </p:nvSpPr>
        <p:spPr>
          <a:xfrm>
            <a:off x="3389811" y="3479078"/>
            <a:ext cx="2364378" cy="461665"/>
          </a:xfrm>
          <a:prstGeom prst="rect">
            <a:avLst/>
          </a:prstGeom>
          <a:noFill/>
          <a:ln cap="flat" cmpd="sng" w="9525">
            <a:solidFill>
              <a:schemeClr val="dk2"/>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ma"/>
                <a:ea typeface="Arima"/>
                <a:cs typeface="Arima"/>
                <a:sym typeface="Arima"/>
              </a:rPr>
              <a:t>CH</a:t>
            </a:r>
            <a:r>
              <a:rPr b="0" baseline="-25000" i="0" lang="en-US" sz="2400" u="none" cap="none" strike="noStrike">
                <a:solidFill>
                  <a:srgbClr val="002060"/>
                </a:solidFill>
                <a:latin typeface="Arima"/>
                <a:ea typeface="Arima"/>
                <a:cs typeface="Arima"/>
                <a:sym typeface="Arima"/>
              </a:rPr>
              <a:t>3</a:t>
            </a:r>
            <a:r>
              <a:rPr b="0" i="0" lang="en-US" sz="2400" u="none" cap="none" strike="noStrike">
                <a:solidFill>
                  <a:srgbClr val="002060"/>
                </a:solidFill>
                <a:latin typeface="Arima"/>
                <a:ea typeface="Arima"/>
                <a:cs typeface="Arima"/>
                <a:sym typeface="Arima"/>
              </a:rPr>
              <a:t>NO</a:t>
            </a:r>
            <a:r>
              <a:rPr b="0" baseline="-25000" i="0" lang="en-US" sz="2400" u="none" cap="none" strike="noStrike">
                <a:solidFill>
                  <a:srgbClr val="002060"/>
                </a:solidFill>
                <a:latin typeface="Arima"/>
                <a:ea typeface="Arima"/>
                <a:cs typeface="Arima"/>
                <a:sym typeface="Arima"/>
              </a:rPr>
              <a:t>2</a:t>
            </a:r>
            <a:endParaRPr b="0" i="0" sz="2400" u="none" cap="none" strike="noStrike">
              <a:solidFill>
                <a:srgbClr val="002060"/>
              </a:solidFill>
              <a:latin typeface="Arima"/>
              <a:ea typeface="Arima"/>
              <a:cs typeface="Arima"/>
              <a:sym typeface="Arima"/>
            </a:endParaRPr>
          </a:p>
        </p:txBody>
      </p:sp>
      <p:sp>
        <p:nvSpPr>
          <p:cNvPr id="557" name="Google Shape;557;p5"/>
          <p:cNvSpPr txBox="1"/>
          <p:nvPr/>
        </p:nvSpPr>
        <p:spPr>
          <a:xfrm>
            <a:off x="3389811" y="4119158"/>
            <a:ext cx="2364378" cy="461665"/>
          </a:xfrm>
          <a:prstGeom prst="rect">
            <a:avLst/>
          </a:prstGeom>
          <a:noFill/>
          <a:ln cap="flat" cmpd="sng" w="9525">
            <a:solidFill>
              <a:schemeClr val="dk2"/>
            </a:solidFill>
            <a:prstDash val="dash"/>
            <a:round/>
            <a:headEnd len="sm" w="sm" type="none"/>
            <a:tailEnd len="sm" w="sm" type="none"/>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ma"/>
                <a:ea typeface="Arima"/>
                <a:cs typeface="Arima"/>
                <a:sym typeface="Arima"/>
              </a:rPr>
              <a:t>CH</a:t>
            </a:r>
            <a:r>
              <a:rPr b="0" baseline="-25000" i="0" lang="en-US" sz="2400" u="none" cap="none" strike="noStrike">
                <a:solidFill>
                  <a:srgbClr val="002060"/>
                </a:solidFill>
                <a:latin typeface="Arima"/>
                <a:ea typeface="Arima"/>
                <a:cs typeface="Arima"/>
                <a:sym typeface="Arima"/>
              </a:rPr>
              <a:t>4</a:t>
            </a:r>
            <a:endParaRPr b="0" i="0" sz="2400" u="none" cap="none" strike="noStrike">
              <a:solidFill>
                <a:srgbClr val="002060"/>
              </a:solidFill>
              <a:latin typeface="Arima"/>
              <a:ea typeface="Arima"/>
              <a:cs typeface="Arima"/>
              <a:sym typeface="Arima"/>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1"/>
                                        </p:tgtEl>
                                        <p:attrNameLst>
                                          <p:attrName>style.visibility</p:attrName>
                                        </p:attrNameLst>
                                      </p:cBhvr>
                                      <p:to>
                                        <p:strVal val="visible"/>
                                      </p:to>
                                    </p:set>
                                    <p:animEffect filter="fade" transition="in">
                                      <p:cBhvr>
                                        <p:cTn dur="500"/>
                                        <p:tgtEl>
                                          <p:spTgt spid="551"/>
                                        </p:tgtEl>
                                      </p:cBhvr>
                                    </p:animEffect>
                                  </p:childTnLst>
                                </p:cTn>
                              </p:par>
                              <p:par>
                                <p:cTn fill="hold" nodeType="withEffect" presetClass="entr" presetID="10" presetSubtype="0">
                                  <p:stCondLst>
                                    <p:cond delay="0"/>
                                  </p:stCondLst>
                                  <p:childTnLst>
                                    <p:set>
                                      <p:cBhvr>
                                        <p:cTn dur="1" fill="hold">
                                          <p:stCondLst>
                                            <p:cond delay="0"/>
                                          </p:stCondLst>
                                        </p:cTn>
                                        <p:tgtEl>
                                          <p:spTgt spid="552"/>
                                        </p:tgtEl>
                                        <p:attrNameLst>
                                          <p:attrName>style.visibility</p:attrName>
                                        </p:attrNameLst>
                                      </p:cBhvr>
                                      <p:to>
                                        <p:strVal val="visible"/>
                                      </p:to>
                                    </p:set>
                                    <p:animEffect filter="fade" transition="in">
                                      <p:cBhvr>
                                        <p:cTn dur="500"/>
                                        <p:tgtEl>
                                          <p:spTgt spid="55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53"/>
                                        </p:tgtEl>
                                        <p:attrNameLst>
                                          <p:attrName>style.visibility</p:attrName>
                                        </p:attrNameLst>
                                      </p:cBhvr>
                                      <p:to>
                                        <p:strVal val="visible"/>
                                      </p:to>
                                    </p:set>
                                    <p:animEffect filter="fade" transition="in">
                                      <p:cBhvr>
                                        <p:cTn dur="500"/>
                                        <p:tgtEl>
                                          <p:spTgt spid="5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554"/>
                                        </p:tgtEl>
                                        <p:attrNameLst>
                                          <p:attrName>style.visibility</p:attrName>
                                        </p:attrNameLst>
                                      </p:cBhvr>
                                      <p:to>
                                        <p:strVal val="visible"/>
                                      </p:to>
                                    </p:set>
                                    <p:anim calcmode="lin" valueType="num">
                                      <p:cBhvr additive="base">
                                        <p:cTn dur="500"/>
                                        <p:tgtEl>
                                          <p:spTgt spid="55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55"/>
                                        </p:tgtEl>
                                        <p:attrNameLst>
                                          <p:attrName>style.visibility</p:attrName>
                                        </p:attrNameLst>
                                      </p:cBhvr>
                                      <p:to>
                                        <p:strVal val="visible"/>
                                      </p:to>
                                    </p:set>
                                    <p:anim calcmode="lin" valueType="num">
                                      <p:cBhvr additive="base">
                                        <p:cTn dur="500"/>
                                        <p:tgtEl>
                                          <p:spTgt spid="55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56"/>
                                        </p:tgtEl>
                                        <p:attrNameLst>
                                          <p:attrName>style.visibility</p:attrName>
                                        </p:attrNameLst>
                                      </p:cBhvr>
                                      <p:to>
                                        <p:strVal val="visible"/>
                                      </p:to>
                                    </p:set>
                                    <p:anim calcmode="lin" valueType="num">
                                      <p:cBhvr additive="base">
                                        <p:cTn dur="500"/>
                                        <p:tgtEl>
                                          <p:spTgt spid="556"/>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557"/>
                                        </p:tgtEl>
                                        <p:attrNameLst>
                                          <p:attrName>style.visibility</p:attrName>
                                        </p:attrNameLst>
                                      </p:cBhvr>
                                      <p:to>
                                        <p:strVal val="visible"/>
                                      </p:to>
                                    </p:set>
                                    <p:anim calcmode="lin" valueType="num">
                                      <p:cBhvr additive="base">
                                        <p:cTn dur="500"/>
                                        <p:tgtEl>
                                          <p:spTgt spid="55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1" name="Shape 561"/>
        <p:cNvGrpSpPr/>
        <p:nvPr/>
      </p:nvGrpSpPr>
      <p:grpSpPr>
        <a:xfrm>
          <a:off x="0" y="0"/>
          <a:ext cx="0" cy="0"/>
          <a:chOff x="0" y="0"/>
          <a:chExt cx="0" cy="0"/>
        </a:xfrm>
      </p:grpSpPr>
      <p:sp>
        <p:nvSpPr>
          <p:cNvPr id="562" name="Google Shape;562;p6"/>
          <p:cNvSpPr txBox="1"/>
          <p:nvPr>
            <p:ph type="title"/>
          </p:nvPr>
        </p:nvSpPr>
        <p:spPr>
          <a:xfrm>
            <a:off x="1972200" y="445025"/>
            <a:ext cx="5199600" cy="572700"/>
          </a:xfrm>
          <a:prstGeom prst="rect">
            <a:avLst/>
          </a:prstGeom>
          <a:noFill/>
          <a:ln>
            <a:noFill/>
          </a:ln>
        </p:spPr>
        <p:txBody>
          <a:bodyPr anchorCtr="0" anchor="t" bIns="91400" lIns="91400" spcFirstLastPara="1" rIns="91400" wrap="square" tIns="91400">
            <a:noAutofit/>
          </a:bodyPr>
          <a:lstStyle/>
          <a:p>
            <a:pPr indent="0" lvl="0" marL="0" rtl="0" algn="ctr">
              <a:lnSpc>
                <a:spcPct val="100000"/>
              </a:lnSpc>
              <a:spcBef>
                <a:spcPts val="0"/>
              </a:spcBef>
              <a:spcAft>
                <a:spcPts val="0"/>
              </a:spcAft>
              <a:buSzPts val="3000"/>
              <a:buNone/>
            </a:pPr>
            <a:r>
              <a:t/>
            </a:r>
            <a:endParaRPr/>
          </a:p>
        </p:txBody>
      </p:sp>
      <p:sp>
        <p:nvSpPr>
          <p:cNvPr id="563" name="Google Shape;563;p6"/>
          <p:cNvSpPr/>
          <p:nvPr/>
        </p:nvSpPr>
        <p:spPr>
          <a:xfrm>
            <a:off x="1767520" y="589440"/>
            <a:ext cx="6685337" cy="404581"/>
          </a:xfrm>
          <a:prstGeom prst="roundRect">
            <a:avLst>
              <a:gd fmla="val 50000" name="adj"/>
            </a:avLst>
          </a:prstGeom>
          <a:solidFill>
            <a:srgbClr val="FFC000"/>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2. Đặc điểm chung của hợp chất hữu cơ</a:t>
            </a:r>
            <a:endParaRPr b="0" i="0" sz="2400" u="none" cap="none" strike="noStrike">
              <a:solidFill>
                <a:srgbClr val="002060"/>
              </a:solidFill>
              <a:latin typeface="Arial"/>
              <a:ea typeface="Arial"/>
              <a:cs typeface="Arial"/>
              <a:sym typeface="Arial"/>
            </a:endParaRPr>
          </a:p>
        </p:txBody>
      </p:sp>
      <p:graphicFrame>
        <p:nvGraphicFramePr>
          <p:cNvPr id="564" name="Google Shape;564;p6"/>
          <p:cNvGraphicFramePr/>
          <p:nvPr/>
        </p:nvGraphicFramePr>
        <p:xfrm>
          <a:off x="228601" y="1295400"/>
          <a:ext cx="3000000" cy="3000000"/>
        </p:xfrm>
        <a:graphic>
          <a:graphicData uri="http://schemas.openxmlformats.org/drawingml/2006/table">
            <a:tbl>
              <a:tblPr>
                <a:noFill/>
                <a:tableStyleId>{B54902AB-9719-4A92-8AA1-75D335130D55}</a:tableStyleId>
              </a:tblPr>
              <a:tblGrid>
                <a:gridCol w="2868450"/>
                <a:gridCol w="5505325"/>
              </a:tblGrid>
              <a:tr h="1199600">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r h="987900">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r h="917350">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r h="917350">
                <a:tc>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bl>
          </a:graphicData>
        </a:graphic>
      </p:graphicFrame>
      <p:sp>
        <p:nvSpPr>
          <p:cNvPr id="565" name="Google Shape;565;p6"/>
          <p:cNvSpPr txBox="1"/>
          <p:nvPr/>
        </p:nvSpPr>
        <p:spPr>
          <a:xfrm>
            <a:off x="2971800" y="2819401"/>
            <a:ext cx="17908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cap="none" strike="noStrike">
              <a:solidFill>
                <a:srgbClr val="0000FF"/>
              </a:solidFill>
              <a:latin typeface="Arial"/>
              <a:ea typeface="Arial"/>
              <a:cs typeface="Arial"/>
              <a:sym typeface="Arial"/>
            </a:endParaRPr>
          </a:p>
        </p:txBody>
      </p:sp>
      <p:sp>
        <p:nvSpPr>
          <p:cNvPr id="566" name="Google Shape;566;p6"/>
          <p:cNvSpPr txBox="1"/>
          <p:nvPr/>
        </p:nvSpPr>
        <p:spPr>
          <a:xfrm>
            <a:off x="214423" y="1492039"/>
            <a:ext cx="318648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FF"/>
                </a:solidFill>
                <a:latin typeface="Times New Roman"/>
                <a:ea typeface="Times New Roman"/>
                <a:cs typeface="Times New Roman"/>
                <a:sym typeface="Times New Roman"/>
              </a:rPr>
              <a:t> Thành phần</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2800" u="none" cap="none" strike="noStrike">
              <a:solidFill>
                <a:srgbClr val="0000FF"/>
              </a:solidFill>
              <a:latin typeface="Arial"/>
              <a:ea typeface="Arial"/>
              <a:cs typeface="Arial"/>
              <a:sym typeface="Arial"/>
            </a:endParaRPr>
          </a:p>
        </p:txBody>
      </p:sp>
      <p:sp>
        <p:nvSpPr>
          <p:cNvPr id="567" name="Google Shape;567;p6"/>
          <p:cNvSpPr txBox="1"/>
          <p:nvPr/>
        </p:nvSpPr>
        <p:spPr>
          <a:xfrm>
            <a:off x="228605" y="2713042"/>
            <a:ext cx="2964175"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FF"/>
                </a:solidFill>
                <a:latin typeface="Times New Roman"/>
                <a:ea typeface="Times New Roman"/>
                <a:cs typeface="Times New Roman"/>
                <a:sym typeface="Times New Roman"/>
              </a:rPr>
              <a:t>Đặc điểm cấu tạo</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2800" u="none" cap="none" strike="noStrike">
              <a:solidFill>
                <a:srgbClr val="0000FF"/>
              </a:solidFill>
              <a:latin typeface="Arial"/>
              <a:ea typeface="Arial"/>
              <a:cs typeface="Arial"/>
              <a:sym typeface="Arial"/>
            </a:endParaRPr>
          </a:p>
        </p:txBody>
      </p:sp>
      <p:sp>
        <p:nvSpPr>
          <p:cNvPr id="568" name="Google Shape;568;p6"/>
          <p:cNvSpPr txBox="1"/>
          <p:nvPr/>
        </p:nvSpPr>
        <p:spPr>
          <a:xfrm>
            <a:off x="230373" y="3659192"/>
            <a:ext cx="355701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FF"/>
                </a:solidFill>
                <a:latin typeface="Times New Roman"/>
                <a:ea typeface="Times New Roman"/>
                <a:cs typeface="Times New Roman"/>
                <a:sym typeface="Times New Roman"/>
              </a:rPr>
              <a:t>Tính chất vật lí</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2800" u="none" cap="none" strike="noStrike">
              <a:solidFill>
                <a:srgbClr val="0000FF"/>
              </a:solidFill>
              <a:latin typeface="Arial"/>
              <a:ea typeface="Arial"/>
              <a:cs typeface="Arial"/>
              <a:sym typeface="Arial"/>
            </a:endParaRPr>
          </a:p>
        </p:txBody>
      </p:sp>
      <p:sp>
        <p:nvSpPr>
          <p:cNvPr id="569" name="Google Shape;569;p6"/>
          <p:cNvSpPr txBox="1"/>
          <p:nvPr/>
        </p:nvSpPr>
        <p:spPr>
          <a:xfrm>
            <a:off x="3200405" y="1371604"/>
            <a:ext cx="578014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0000FF"/>
                </a:solidFill>
                <a:latin typeface="Times New Roman"/>
                <a:ea typeface="Times New Roman"/>
                <a:cs typeface="Times New Roman"/>
                <a:sym typeface="Times New Roman"/>
              </a:rPr>
              <a:t>- Nhất thiết phải có nguyên tố Carbon.</a:t>
            </a:r>
            <a:endParaRPr/>
          </a:p>
        </p:txBody>
      </p:sp>
      <p:sp>
        <p:nvSpPr>
          <p:cNvPr id="570" name="Google Shape;570;p6"/>
          <p:cNvSpPr txBox="1"/>
          <p:nvPr/>
        </p:nvSpPr>
        <p:spPr>
          <a:xfrm>
            <a:off x="276447" y="4724920"/>
            <a:ext cx="355701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2800" u="none" cap="none" strike="noStrike">
                <a:solidFill>
                  <a:srgbClr val="0000FF"/>
                </a:solidFill>
                <a:latin typeface="Times New Roman"/>
                <a:ea typeface="Times New Roman"/>
                <a:cs typeface="Times New Roman"/>
                <a:sym typeface="Times New Roman"/>
              </a:rPr>
              <a:t>Tính chất hóa học</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None/>
            </a:pPr>
            <a:r>
              <a:t/>
            </a:r>
            <a:endParaRPr b="0" i="0" sz="2800" u="none" cap="none" strike="noStrike">
              <a:solidFill>
                <a:srgbClr val="0000FF"/>
              </a:solidFill>
              <a:latin typeface="Arial"/>
              <a:ea typeface="Arial"/>
              <a:cs typeface="Arial"/>
              <a:sym typeface="Arial"/>
            </a:endParaRPr>
          </a:p>
        </p:txBody>
      </p:sp>
      <p:sp>
        <p:nvSpPr>
          <p:cNvPr id="571" name="Google Shape;571;p6"/>
          <p:cNvSpPr txBox="1"/>
          <p:nvPr/>
        </p:nvSpPr>
        <p:spPr>
          <a:xfrm>
            <a:off x="301731" y="-126753"/>
            <a:ext cx="8910394" cy="1019489"/>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786992"/>
              </a:buClr>
              <a:buSzPts val="4500"/>
              <a:buFont typeface="Bowlby One SC"/>
              <a:buNone/>
            </a:pPr>
            <a:r>
              <a:rPr b="0" i="0" lang="en-US" sz="3600" u="none" cap="none" strike="noStrike">
                <a:solidFill>
                  <a:srgbClr val="002060"/>
                </a:solidFill>
                <a:latin typeface="Arial"/>
                <a:ea typeface="Arial"/>
                <a:cs typeface="Arial"/>
                <a:sym typeface="Arial"/>
              </a:rPr>
              <a:t>I. </a:t>
            </a:r>
            <a:r>
              <a:rPr b="0" i="0" lang="en-US" sz="3200" u="none" cap="none" strike="noStrike">
                <a:solidFill>
                  <a:srgbClr val="002060"/>
                </a:solidFill>
                <a:latin typeface="Arial"/>
                <a:ea typeface="Arial"/>
                <a:cs typeface="Arial"/>
                <a:sym typeface="Arial"/>
              </a:rPr>
              <a:t>HỢP CHẤT HỮU CƠ VÀ HÓA HỌC HỮU CƠ</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69"/>
                                        </p:tgtEl>
                                        <p:attrNameLst>
                                          <p:attrName>style.visibility</p:attrName>
                                        </p:attrNameLst>
                                      </p:cBhvr>
                                      <p:to>
                                        <p:strVal val="visible"/>
                                      </p:to>
                                    </p:set>
                                    <p:animEffect filter="fade" transition="in">
                                      <p:cBhvr>
                                        <p:cTn dur="1000"/>
                                        <p:tgtEl>
                                          <p:spTgt spid="56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5" name="Shape 575"/>
        <p:cNvGrpSpPr/>
        <p:nvPr/>
      </p:nvGrpSpPr>
      <p:grpSpPr>
        <a:xfrm>
          <a:off x="0" y="0"/>
          <a:ext cx="0" cy="0"/>
          <a:chOff x="0" y="0"/>
          <a:chExt cx="0" cy="0"/>
        </a:xfrm>
      </p:grpSpPr>
      <p:pic>
        <p:nvPicPr>
          <p:cNvPr descr="Phenol" id="576" name="Google Shape;576;p7"/>
          <p:cNvPicPr preferRelativeResize="0"/>
          <p:nvPr/>
        </p:nvPicPr>
        <p:blipFill rotWithShape="1">
          <a:blip r:embed="rId3">
            <a:alphaModFix/>
          </a:blip>
          <a:srcRect b="0" l="0" r="0" t="0"/>
          <a:stretch/>
        </p:blipFill>
        <p:spPr>
          <a:xfrm>
            <a:off x="792035" y="1367891"/>
            <a:ext cx="5638800" cy="3186113"/>
          </a:xfrm>
          <a:prstGeom prst="rect">
            <a:avLst/>
          </a:prstGeom>
          <a:noFill/>
          <a:ln>
            <a:noFill/>
          </a:ln>
        </p:spPr>
      </p:pic>
      <p:sp>
        <p:nvSpPr>
          <p:cNvPr id="577" name="Google Shape;577;p7"/>
          <p:cNvSpPr/>
          <p:nvPr/>
        </p:nvSpPr>
        <p:spPr>
          <a:xfrm rot="4086940">
            <a:off x="6006179" y="1597281"/>
            <a:ext cx="198438" cy="533400"/>
          </a:xfrm>
          <a:prstGeom prst="downArrow">
            <a:avLst>
              <a:gd fmla="val 50000" name="adj1"/>
              <a:gd fmla="val 50000" name="adj2"/>
            </a:avLst>
          </a:prstGeom>
          <a:solidFill>
            <a:srgbClr val="00FF00"/>
          </a:solidFill>
          <a:ln cap="flat" cmpd="sng" w="25400">
            <a:solidFill>
              <a:srgbClr val="385D8A"/>
            </a:solidFill>
            <a:prstDash val="solid"/>
            <a:miter lim="800000"/>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7"/>
          <p:cNvSpPr txBox="1"/>
          <p:nvPr/>
        </p:nvSpPr>
        <p:spPr>
          <a:xfrm rot="-1313060">
            <a:off x="5886516" y="1805120"/>
            <a:ext cx="483791" cy="9921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79" name="Google Shape;579;p7"/>
          <p:cNvSpPr txBox="1"/>
          <p:nvPr/>
        </p:nvSpPr>
        <p:spPr>
          <a:xfrm>
            <a:off x="6430835" y="1520288"/>
            <a:ext cx="9144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chemeClr val="dk1"/>
                </a:solidFill>
                <a:latin typeface="Times New Roman"/>
                <a:ea typeface="Times New Roman"/>
                <a:cs typeface="Times New Roman"/>
                <a:sym typeface="Times New Roman"/>
              </a:rPr>
              <a:t>H</a:t>
            </a:r>
            <a:endParaRPr/>
          </a:p>
        </p:txBody>
      </p:sp>
      <p:sp>
        <p:nvSpPr>
          <p:cNvPr id="580" name="Google Shape;580;p7"/>
          <p:cNvSpPr/>
          <p:nvPr/>
        </p:nvSpPr>
        <p:spPr>
          <a:xfrm>
            <a:off x="5135435" y="1520287"/>
            <a:ext cx="228600" cy="381000"/>
          </a:xfrm>
          <a:prstGeom prst="downArrow">
            <a:avLst>
              <a:gd fmla="val 50000" name="adj1"/>
              <a:gd fmla="val 50000" name="adj2"/>
            </a:avLst>
          </a:prstGeom>
          <a:solidFill>
            <a:srgbClr val="00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81" name="Google Shape;581;p7"/>
          <p:cNvSpPr txBox="1"/>
          <p:nvPr/>
        </p:nvSpPr>
        <p:spPr>
          <a:xfrm>
            <a:off x="4983035" y="986888"/>
            <a:ext cx="4572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chemeClr val="dk1"/>
                </a:solidFill>
                <a:latin typeface="Times New Roman"/>
                <a:ea typeface="Times New Roman"/>
                <a:cs typeface="Times New Roman"/>
                <a:sym typeface="Times New Roman"/>
              </a:rPr>
              <a:t>O</a:t>
            </a:r>
            <a:endParaRPr/>
          </a:p>
        </p:txBody>
      </p:sp>
      <p:sp>
        <p:nvSpPr>
          <p:cNvPr id="582" name="Google Shape;582;p7"/>
          <p:cNvSpPr/>
          <p:nvPr/>
        </p:nvSpPr>
        <p:spPr>
          <a:xfrm rot="1549662">
            <a:off x="4460748" y="2269588"/>
            <a:ext cx="685800" cy="204788"/>
          </a:xfrm>
          <a:prstGeom prst="rightArrow">
            <a:avLst>
              <a:gd fmla="val 50000" name="adj1"/>
              <a:gd fmla="val 50000" name="adj2"/>
            </a:avLst>
          </a:prstGeom>
          <a:solidFill>
            <a:srgbClr val="00FF00"/>
          </a:solidFill>
          <a:ln cap="flat" cmpd="sng" w="25400">
            <a:solidFill>
              <a:srgbClr val="395E8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800" u="none" cap="none" strike="noStrike">
              <a:solidFill>
                <a:srgbClr val="FFFFFF"/>
              </a:solidFill>
              <a:latin typeface="Calibri"/>
              <a:ea typeface="Calibri"/>
              <a:cs typeface="Calibri"/>
              <a:sym typeface="Calibri"/>
            </a:endParaRPr>
          </a:p>
        </p:txBody>
      </p:sp>
      <p:sp>
        <p:nvSpPr>
          <p:cNvPr id="583" name="Google Shape;583;p7"/>
          <p:cNvSpPr txBox="1"/>
          <p:nvPr/>
        </p:nvSpPr>
        <p:spPr>
          <a:xfrm>
            <a:off x="3992435" y="1825088"/>
            <a:ext cx="3048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1" i="0" lang="en-US" sz="3200" u="none" cap="none" strike="noStrike">
                <a:solidFill>
                  <a:schemeClr val="dk1"/>
                </a:solidFill>
                <a:latin typeface="Times New Roman"/>
                <a:ea typeface="Times New Roman"/>
                <a:cs typeface="Times New Roman"/>
                <a:sym typeface="Times New Roman"/>
              </a:rPr>
              <a:t>C</a:t>
            </a:r>
            <a:endParaRPr/>
          </a:p>
        </p:txBody>
      </p:sp>
      <p:sp>
        <p:nvSpPr>
          <p:cNvPr id="584" name="Google Shape;584;p7"/>
          <p:cNvSpPr txBox="1"/>
          <p:nvPr/>
        </p:nvSpPr>
        <p:spPr>
          <a:xfrm>
            <a:off x="4678235" y="4365089"/>
            <a:ext cx="1600200" cy="5847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200" u="none" cap="none" strike="noStrike">
                <a:solidFill>
                  <a:srgbClr val="FF0066"/>
                </a:solidFill>
                <a:latin typeface="Arial"/>
                <a:ea typeface="Arial"/>
                <a:cs typeface="Arial"/>
                <a:sym typeface="Arial"/>
              </a:rPr>
              <a:t>phenol</a:t>
            </a:r>
            <a:endParaRPr/>
          </a:p>
        </p:txBody>
      </p:sp>
      <p:sp>
        <p:nvSpPr>
          <p:cNvPr id="585" name="Google Shape;585;p7"/>
          <p:cNvSpPr/>
          <p:nvPr/>
        </p:nvSpPr>
        <p:spPr>
          <a:xfrm>
            <a:off x="1767520" y="498000"/>
            <a:ext cx="6685337" cy="404581"/>
          </a:xfrm>
          <a:prstGeom prst="roundRect">
            <a:avLst>
              <a:gd fmla="val 50000" name="adj"/>
            </a:avLst>
          </a:prstGeom>
          <a:solidFill>
            <a:srgbClr val="FFC000"/>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2. Đặc điểm chung của hợp chất hữu cơ</a:t>
            </a:r>
            <a:endParaRPr b="0" i="0" sz="2400" u="none" cap="none" strike="noStrike">
              <a:solidFill>
                <a:srgbClr val="002060"/>
              </a:solidFill>
              <a:latin typeface="Arial"/>
              <a:ea typeface="Arial"/>
              <a:cs typeface="Arial"/>
              <a:sym typeface="Arial"/>
            </a:endParaRPr>
          </a:p>
        </p:txBody>
      </p:sp>
      <p:sp>
        <p:nvSpPr>
          <p:cNvPr id="586" name="Google Shape;586;p7"/>
          <p:cNvSpPr txBox="1"/>
          <p:nvPr/>
        </p:nvSpPr>
        <p:spPr>
          <a:xfrm>
            <a:off x="301731" y="-126753"/>
            <a:ext cx="8910394" cy="1019489"/>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786992"/>
              </a:buClr>
              <a:buSzPts val="4500"/>
              <a:buFont typeface="Bowlby One SC"/>
              <a:buNone/>
            </a:pPr>
            <a:r>
              <a:rPr b="0" i="0" lang="en-US" sz="3600" u="none" cap="none" strike="noStrike">
                <a:solidFill>
                  <a:srgbClr val="002060"/>
                </a:solidFill>
                <a:latin typeface="Arial"/>
                <a:ea typeface="Arial"/>
                <a:cs typeface="Arial"/>
                <a:sym typeface="Arial"/>
              </a:rPr>
              <a:t>I. </a:t>
            </a:r>
            <a:r>
              <a:rPr b="0" i="0" lang="en-US" sz="3200" u="none" cap="none" strike="noStrike">
                <a:solidFill>
                  <a:srgbClr val="002060"/>
                </a:solidFill>
                <a:latin typeface="Arial"/>
                <a:ea typeface="Arial"/>
                <a:cs typeface="Arial"/>
                <a:sym typeface="Arial"/>
              </a:rPr>
              <a:t>HỢP CHẤT HỮU CƠ VÀ HÓA HỌC HỮU CƠ</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76"/>
                                        </p:tgtEl>
                                        <p:attrNameLst>
                                          <p:attrName>style.visibility</p:attrName>
                                        </p:attrNameLst>
                                      </p:cBhvr>
                                      <p:to>
                                        <p:strVal val="visible"/>
                                      </p:to>
                                    </p:set>
                                    <p:animEffect filter="fade" transition="in">
                                      <p:cBhvr>
                                        <p:cTn dur="2000"/>
                                        <p:tgtEl>
                                          <p:spTgt spid="576"/>
                                        </p:tgtEl>
                                      </p:cBhvr>
                                    </p:animEffect>
                                  </p:childTnLst>
                                </p:cTn>
                              </p:par>
                              <p:par>
                                <p:cTn fill="hold" nodeType="withEffect" presetClass="entr" presetID="23" presetSubtype="16">
                                  <p:stCondLst>
                                    <p:cond delay="0"/>
                                  </p:stCondLst>
                                  <p:childTnLst>
                                    <p:set>
                                      <p:cBhvr>
                                        <p:cTn dur="1" fill="hold">
                                          <p:stCondLst>
                                            <p:cond delay="0"/>
                                          </p:stCondLst>
                                        </p:cTn>
                                        <p:tgtEl>
                                          <p:spTgt spid="584"/>
                                        </p:tgtEl>
                                        <p:attrNameLst>
                                          <p:attrName>style.visibility</p:attrName>
                                        </p:attrNameLst>
                                      </p:cBhvr>
                                      <p:to>
                                        <p:strVal val="visible"/>
                                      </p:to>
                                    </p:set>
                                    <p:anim calcmode="lin" valueType="num">
                                      <p:cBhvr additive="base">
                                        <p:cTn dur="500"/>
                                        <p:tgtEl>
                                          <p:spTgt spid="584"/>
                                        </p:tgtEl>
                                        <p:attrNameLst>
                                          <p:attrName>ppt_w</p:attrName>
                                        </p:attrNameLst>
                                      </p:cBhvr>
                                      <p:tavLst>
                                        <p:tav fmla="" tm="0">
                                          <p:val>
                                            <p:strVal val="0"/>
                                          </p:val>
                                        </p:tav>
                                        <p:tav fmla="" tm="100000">
                                          <p:val>
                                            <p:strVal val="#ppt_w"/>
                                          </p:val>
                                        </p:tav>
                                      </p:tavLst>
                                    </p:anim>
                                    <p:anim calcmode="lin" valueType="num">
                                      <p:cBhvr additive="base">
                                        <p:cTn dur="500"/>
                                        <p:tgtEl>
                                          <p:spTgt spid="584"/>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7"/>
                                        </p:tgtEl>
                                        <p:attrNameLst>
                                          <p:attrName>style.visibility</p:attrName>
                                        </p:attrNameLst>
                                      </p:cBhvr>
                                      <p:to>
                                        <p:strVal val="visible"/>
                                      </p:to>
                                    </p:set>
                                    <p:animEffect filter="fade" transition="in">
                                      <p:cBhvr>
                                        <p:cTn dur="500"/>
                                        <p:tgtEl>
                                          <p:spTgt spid="577"/>
                                        </p:tgtEl>
                                      </p:cBhvr>
                                    </p:animEffect>
                                  </p:childTnLst>
                                </p:cTn>
                              </p:par>
                              <p:par>
                                <p:cTn fill="hold" nodeType="withEffect" presetClass="entr" presetID="10" presetSubtype="0">
                                  <p:stCondLst>
                                    <p:cond delay="0"/>
                                  </p:stCondLst>
                                  <p:childTnLst>
                                    <p:set>
                                      <p:cBhvr>
                                        <p:cTn dur="1" fill="hold">
                                          <p:stCondLst>
                                            <p:cond delay="0"/>
                                          </p:stCondLst>
                                        </p:cTn>
                                        <p:tgtEl>
                                          <p:spTgt spid="580"/>
                                        </p:tgtEl>
                                        <p:attrNameLst>
                                          <p:attrName>style.visibility</p:attrName>
                                        </p:attrNameLst>
                                      </p:cBhvr>
                                      <p:to>
                                        <p:strVal val="visible"/>
                                      </p:to>
                                    </p:set>
                                    <p:animEffect filter="fade" transition="in">
                                      <p:cBhvr>
                                        <p:cTn dur="500"/>
                                        <p:tgtEl>
                                          <p:spTgt spid="580"/>
                                        </p:tgtEl>
                                      </p:cBhvr>
                                    </p:animEffect>
                                  </p:childTnLst>
                                </p:cTn>
                              </p:par>
                              <p:par>
                                <p:cTn fill="hold" nodeType="withEffect" presetClass="entr" presetID="10" presetSubtype="0">
                                  <p:stCondLst>
                                    <p:cond delay="0"/>
                                  </p:stCondLst>
                                  <p:childTnLst>
                                    <p:set>
                                      <p:cBhvr>
                                        <p:cTn dur="1" fill="hold">
                                          <p:stCondLst>
                                            <p:cond delay="0"/>
                                          </p:stCondLst>
                                        </p:cTn>
                                        <p:tgtEl>
                                          <p:spTgt spid="582"/>
                                        </p:tgtEl>
                                        <p:attrNameLst>
                                          <p:attrName>style.visibility</p:attrName>
                                        </p:attrNameLst>
                                      </p:cBhvr>
                                      <p:to>
                                        <p:strVal val="visible"/>
                                      </p:to>
                                    </p:set>
                                    <p:animEffect filter="fade" transition="in">
                                      <p:cBhvr>
                                        <p:cTn dur="500"/>
                                        <p:tgtEl>
                                          <p:spTgt spid="58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579"/>
                                        </p:tgtEl>
                                        <p:attrNameLst>
                                          <p:attrName>style.visibility</p:attrName>
                                        </p:attrNameLst>
                                      </p:cBhvr>
                                      <p:to>
                                        <p:strVal val="visible"/>
                                      </p:to>
                                    </p:set>
                                    <p:animEffect filter="fade" transition="in">
                                      <p:cBhvr>
                                        <p:cTn dur="500"/>
                                        <p:tgtEl>
                                          <p:spTgt spid="579"/>
                                        </p:tgtEl>
                                      </p:cBhvr>
                                    </p:animEffect>
                                  </p:childTnLst>
                                </p:cTn>
                              </p:par>
                              <p:par>
                                <p:cTn fill="hold" nodeType="withEffect" presetClass="entr" presetID="10" presetSubtype="0">
                                  <p:stCondLst>
                                    <p:cond delay="0"/>
                                  </p:stCondLst>
                                  <p:childTnLst>
                                    <p:set>
                                      <p:cBhvr>
                                        <p:cTn dur="1" fill="hold">
                                          <p:stCondLst>
                                            <p:cond delay="0"/>
                                          </p:stCondLst>
                                        </p:cTn>
                                        <p:tgtEl>
                                          <p:spTgt spid="581"/>
                                        </p:tgtEl>
                                        <p:attrNameLst>
                                          <p:attrName>style.visibility</p:attrName>
                                        </p:attrNameLst>
                                      </p:cBhvr>
                                      <p:to>
                                        <p:strVal val="visible"/>
                                      </p:to>
                                    </p:set>
                                    <p:animEffect filter="fade" transition="in">
                                      <p:cBhvr>
                                        <p:cTn dur="500"/>
                                        <p:tgtEl>
                                          <p:spTgt spid="581"/>
                                        </p:tgtEl>
                                      </p:cBhvr>
                                    </p:animEffect>
                                  </p:childTnLst>
                                </p:cTn>
                              </p:par>
                              <p:par>
                                <p:cTn fill="hold" nodeType="withEffect" presetClass="entr" presetID="10" presetSubtype="0">
                                  <p:stCondLst>
                                    <p:cond delay="0"/>
                                  </p:stCondLst>
                                  <p:childTnLst>
                                    <p:set>
                                      <p:cBhvr>
                                        <p:cTn dur="1" fill="hold">
                                          <p:stCondLst>
                                            <p:cond delay="0"/>
                                          </p:stCondLst>
                                        </p:cTn>
                                        <p:tgtEl>
                                          <p:spTgt spid="583"/>
                                        </p:tgtEl>
                                        <p:attrNameLst>
                                          <p:attrName>style.visibility</p:attrName>
                                        </p:attrNameLst>
                                      </p:cBhvr>
                                      <p:to>
                                        <p:strVal val="visible"/>
                                      </p:to>
                                    </p:set>
                                    <p:animEffect filter="fade" transition="in">
                                      <p:cBhvr>
                                        <p:cTn dur="500"/>
                                        <p:tgtEl>
                                          <p:spTgt spid="5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0" name="Shape 590"/>
        <p:cNvGrpSpPr/>
        <p:nvPr/>
      </p:nvGrpSpPr>
      <p:grpSpPr>
        <a:xfrm>
          <a:off x="0" y="0"/>
          <a:ext cx="0" cy="0"/>
          <a:chOff x="0" y="0"/>
          <a:chExt cx="0" cy="0"/>
        </a:xfrm>
      </p:grpSpPr>
      <p:sp>
        <p:nvSpPr>
          <p:cNvPr id="591" name="Google Shape;591;p8"/>
          <p:cNvSpPr txBox="1"/>
          <p:nvPr>
            <p:ph type="title"/>
          </p:nvPr>
        </p:nvSpPr>
        <p:spPr>
          <a:xfrm>
            <a:off x="1972200" y="445025"/>
            <a:ext cx="5199600" cy="572700"/>
          </a:xfrm>
          <a:prstGeom prst="rect">
            <a:avLst/>
          </a:prstGeom>
          <a:noFill/>
          <a:ln>
            <a:noFill/>
          </a:ln>
        </p:spPr>
        <p:txBody>
          <a:bodyPr anchorCtr="0" anchor="t" bIns="91400" lIns="91400" spcFirstLastPara="1" rIns="91400" wrap="square" tIns="91400">
            <a:noAutofit/>
          </a:bodyPr>
          <a:lstStyle/>
          <a:p>
            <a:pPr indent="0" lvl="0" marL="0" rtl="0" algn="ctr">
              <a:lnSpc>
                <a:spcPct val="100000"/>
              </a:lnSpc>
              <a:spcBef>
                <a:spcPts val="0"/>
              </a:spcBef>
              <a:spcAft>
                <a:spcPts val="0"/>
              </a:spcAft>
              <a:buSzPts val="3000"/>
              <a:buNone/>
            </a:pPr>
            <a:r>
              <a:t/>
            </a:r>
            <a:endParaRPr/>
          </a:p>
        </p:txBody>
      </p:sp>
      <p:sp>
        <p:nvSpPr>
          <p:cNvPr id="592" name="Google Shape;592;p8"/>
          <p:cNvSpPr/>
          <p:nvPr/>
        </p:nvSpPr>
        <p:spPr>
          <a:xfrm>
            <a:off x="1767520" y="589440"/>
            <a:ext cx="6685337" cy="404581"/>
          </a:xfrm>
          <a:prstGeom prst="roundRect">
            <a:avLst>
              <a:gd fmla="val 50000" name="adj"/>
            </a:avLst>
          </a:prstGeom>
          <a:solidFill>
            <a:srgbClr val="FFC000"/>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2. Đặc điểm chung của hợp chất hữu cơ</a:t>
            </a:r>
            <a:endParaRPr b="0" i="0" sz="2400" u="none" cap="none" strike="noStrike">
              <a:solidFill>
                <a:srgbClr val="002060"/>
              </a:solidFill>
              <a:latin typeface="Arial"/>
              <a:ea typeface="Arial"/>
              <a:cs typeface="Arial"/>
              <a:sym typeface="Arial"/>
            </a:endParaRPr>
          </a:p>
        </p:txBody>
      </p:sp>
      <p:graphicFrame>
        <p:nvGraphicFramePr>
          <p:cNvPr id="593" name="Google Shape;593;p8"/>
          <p:cNvGraphicFramePr/>
          <p:nvPr/>
        </p:nvGraphicFramePr>
        <p:xfrm>
          <a:off x="228601" y="1295400"/>
          <a:ext cx="3000000" cy="3000000"/>
        </p:xfrm>
        <a:graphic>
          <a:graphicData uri="http://schemas.openxmlformats.org/drawingml/2006/table">
            <a:tbl>
              <a:tblPr>
                <a:noFill/>
                <a:tableStyleId>{B54902AB-9719-4A92-8AA1-75D335130D55}</a:tableStyleId>
              </a:tblPr>
              <a:tblGrid>
                <a:gridCol w="2868450"/>
                <a:gridCol w="5505325"/>
              </a:tblGrid>
              <a:tr h="1199600">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r h="987900">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r h="917350">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1"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r h="917350">
                <a:tc>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FF"/>
                        </a:solidFill>
                        <a:latin typeface="Calibri"/>
                        <a:ea typeface="Calibri"/>
                        <a:cs typeface="Calibri"/>
                        <a:sym typeface="Calibri"/>
                      </a:endParaRPr>
                    </a:p>
                  </a:txBody>
                  <a:tcPr marT="45725" marB="45725" marR="91450" marL="9145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CCFFFF"/>
                    </a:solidFill>
                  </a:tcPr>
                </a:tc>
              </a:tr>
            </a:tbl>
          </a:graphicData>
        </a:graphic>
      </p:graphicFrame>
      <p:sp>
        <p:nvSpPr>
          <p:cNvPr id="594" name="Google Shape;594;p8"/>
          <p:cNvSpPr txBox="1"/>
          <p:nvPr/>
        </p:nvSpPr>
        <p:spPr>
          <a:xfrm>
            <a:off x="2971800" y="2819401"/>
            <a:ext cx="179086" cy="36933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rgbClr val="0000FF"/>
              </a:solidFill>
              <a:latin typeface="Arial"/>
              <a:ea typeface="Arial"/>
              <a:cs typeface="Arial"/>
              <a:sym typeface="Arial"/>
            </a:endParaRPr>
          </a:p>
        </p:txBody>
      </p:sp>
      <p:sp>
        <p:nvSpPr>
          <p:cNvPr id="595" name="Google Shape;595;p8"/>
          <p:cNvSpPr txBox="1"/>
          <p:nvPr/>
        </p:nvSpPr>
        <p:spPr>
          <a:xfrm>
            <a:off x="214423" y="1492039"/>
            <a:ext cx="3186488"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cap="none" strike="noStrike">
                <a:solidFill>
                  <a:srgbClr val="0000FF"/>
                </a:solidFill>
                <a:latin typeface="Times New Roman"/>
                <a:ea typeface="Times New Roman"/>
                <a:cs typeface="Times New Roman"/>
                <a:sym typeface="Times New Roman"/>
              </a:rPr>
              <a:t> Thành phần</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FF"/>
              </a:solidFill>
              <a:latin typeface="Arial"/>
              <a:ea typeface="Arial"/>
              <a:cs typeface="Arial"/>
              <a:sym typeface="Arial"/>
            </a:endParaRPr>
          </a:p>
        </p:txBody>
      </p:sp>
      <p:sp>
        <p:nvSpPr>
          <p:cNvPr id="596" name="Google Shape;596;p8"/>
          <p:cNvSpPr txBox="1"/>
          <p:nvPr/>
        </p:nvSpPr>
        <p:spPr>
          <a:xfrm>
            <a:off x="228605" y="2713042"/>
            <a:ext cx="2964175"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cap="none" strike="noStrike">
                <a:solidFill>
                  <a:srgbClr val="0000FF"/>
                </a:solidFill>
                <a:latin typeface="Times New Roman"/>
                <a:ea typeface="Times New Roman"/>
                <a:cs typeface="Times New Roman"/>
                <a:sym typeface="Times New Roman"/>
              </a:rPr>
              <a:t>Đặc điểm cấu tạo</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FF"/>
              </a:solidFill>
              <a:latin typeface="Arial"/>
              <a:ea typeface="Arial"/>
              <a:cs typeface="Arial"/>
              <a:sym typeface="Arial"/>
            </a:endParaRPr>
          </a:p>
        </p:txBody>
      </p:sp>
      <p:sp>
        <p:nvSpPr>
          <p:cNvPr id="597" name="Google Shape;597;p8"/>
          <p:cNvSpPr txBox="1"/>
          <p:nvPr/>
        </p:nvSpPr>
        <p:spPr>
          <a:xfrm>
            <a:off x="230373" y="3659192"/>
            <a:ext cx="355701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cap="none" strike="noStrike">
                <a:solidFill>
                  <a:srgbClr val="0000FF"/>
                </a:solidFill>
                <a:latin typeface="Times New Roman"/>
                <a:ea typeface="Times New Roman"/>
                <a:cs typeface="Times New Roman"/>
                <a:sym typeface="Times New Roman"/>
              </a:rPr>
              <a:t>Tính chất vật lí</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FF"/>
              </a:solidFill>
              <a:latin typeface="Arial"/>
              <a:ea typeface="Arial"/>
              <a:cs typeface="Arial"/>
              <a:sym typeface="Arial"/>
            </a:endParaRPr>
          </a:p>
        </p:txBody>
      </p:sp>
      <p:sp>
        <p:nvSpPr>
          <p:cNvPr id="598" name="Google Shape;598;p8"/>
          <p:cNvSpPr txBox="1"/>
          <p:nvPr/>
        </p:nvSpPr>
        <p:spPr>
          <a:xfrm>
            <a:off x="3200405" y="1371604"/>
            <a:ext cx="5780141" cy="101566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0000FF"/>
                </a:solidFill>
                <a:latin typeface="Times New Roman"/>
                <a:ea typeface="Times New Roman"/>
                <a:cs typeface="Times New Roman"/>
                <a:sym typeface="Times New Roman"/>
              </a:rPr>
              <a:t>- Nhất thiết phải có nguyên tố Carbon.</a:t>
            </a:r>
            <a:endParaRPr/>
          </a:p>
        </p:txBody>
      </p:sp>
      <p:sp>
        <p:nvSpPr>
          <p:cNvPr id="599" name="Google Shape;599;p8"/>
          <p:cNvSpPr txBox="1"/>
          <p:nvPr/>
        </p:nvSpPr>
        <p:spPr>
          <a:xfrm>
            <a:off x="276447" y="4724920"/>
            <a:ext cx="3557010" cy="95410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FF"/>
              </a:buClr>
              <a:buSzPts val="2800"/>
              <a:buFont typeface="Arial"/>
              <a:buNone/>
            </a:pPr>
            <a:r>
              <a:rPr b="1" i="0" lang="en-US" sz="2800" u="none" cap="none" strike="noStrike">
                <a:solidFill>
                  <a:srgbClr val="0000FF"/>
                </a:solidFill>
                <a:latin typeface="Times New Roman"/>
                <a:ea typeface="Times New Roman"/>
                <a:cs typeface="Times New Roman"/>
                <a:sym typeface="Times New Roman"/>
              </a:rPr>
              <a:t>Tính chất hóa học</a:t>
            </a:r>
            <a:endParaRPr b="1" i="0" sz="2800" u="none" cap="none" strike="noStrike">
              <a:solidFill>
                <a:srgbClr val="0000FF"/>
              </a:solidFill>
              <a:latin typeface="Times New Roman"/>
              <a:ea typeface="Times New Roman"/>
              <a:cs typeface="Times New Roman"/>
              <a:sym typeface="Times New Roman"/>
            </a:endParaRPr>
          </a:p>
          <a:p>
            <a:pPr indent="0" lvl="0" marL="0" marR="0" rtl="0" algn="l">
              <a:lnSpc>
                <a:spcPct val="100000"/>
              </a:lnSpc>
              <a:spcBef>
                <a:spcPts val="0"/>
              </a:spcBef>
              <a:spcAft>
                <a:spcPts val="0"/>
              </a:spcAft>
              <a:buClr>
                <a:schemeClr val="dk1"/>
              </a:buClr>
              <a:buSzPts val="2800"/>
              <a:buFont typeface="Arial"/>
              <a:buNone/>
            </a:pPr>
            <a:r>
              <a:t/>
            </a:r>
            <a:endParaRPr b="0" i="0" sz="2800" u="none" cap="none" strike="noStrike">
              <a:solidFill>
                <a:srgbClr val="0000FF"/>
              </a:solidFill>
              <a:latin typeface="Arial"/>
              <a:ea typeface="Arial"/>
              <a:cs typeface="Arial"/>
              <a:sym typeface="Arial"/>
            </a:endParaRPr>
          </a:p>
        </p:txBody>
      </p:sp>
      <p:sp>
        <p:nvSpPr>
          <p:cNvPr id="600" name="Google Shape;600;p8"/>
          <p:cNvSpPr txBox="1"/>
          <p:nvPr/>
        </p:nvSpPr>
        <p:spPr>
          <a:xfrm>
            <a:off x="3119327" y="2579555"/>
            <a:ext cx="5943600" cy="55399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3000" u="none" cap="none" strike="noStrike">
                <a:solidFill>
                  <a:srgbClr val="0000FF"/>
                </a:solidFill>
                <a:latin typeface="Times New Roman"/>
                <a:ea typeface="Times New Roman"/>
                <a:cs typeface="Times New Roman"/>
                <a:sym typeface="Times New Roman"/>
              </a:rPr>
              <a:t>- Chủ yếu là liên kết cộng hóa trị </a:t>
            </a:r>
            <a:endParaRPr/>
          </a:p>
        </p:txBody>
      </p:sp>
      <p:sp>
        <p:nvSpPr>
          <p:cNvPr id="601" name="Google Shape;601;p8"/>
          <p:cNvSpPr txBox="1"/>
          <p:nvPr/>
        </p:nvSpPr>
        <p:spPr>
          <a:xfrm>
            <a:off x="301731" y="-126753"/>
            <a:ext cx="8910394" cy="1019489"/>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786992"/>
              </a:buClr>
              <a:buSzPts val="4500"/>
              <a:buFont typeface="Bowlby One SC"/>
              <a:buNone/>
            </a:pPr>
            <a:r>
              <a:rPr b="0" i="0" lang="en-US" sz="3600" u="none" cap="none" strike="noStrike">
                <a:solidFill>
                  <a:srgbClr val="002060"/>
                </a:solidFill>
                <a:latin typeface="Arial"/>
                <a:ea typeface="Arial"/>
                <a:cs typeface="Arial"/>
                <a:sym typeface="Arial"/>
              </a:rPr>
              <a:t>I. </a:t>
            </a:r>
            <a:r>
              <a:rPr b="0" i="0" lang="en-US" sz="3200" u="none" cap="none" strike="noStrike">
                <a:solidFill>
                  <a:srgbClr val="002060"/>
                </a:solidFill>
                <a:latin typeface="Arial"/>
                <a:ea typeface="Arial"/>
                <a:cs typeface="Arial"/>
                <a:sym typeface="Arial"/>
              </a:rPr>
              <a:t>HỢP CHẤT HỮU CƠ VÀ HÓA HỌC HỮU CƠ</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0"/>
                                        </p:tgtEl>
                                        <p:attrNameLst>
                                          <p:attrName>style.visibility</p:attrName>
                                        </p:attrNameLst>
                                      </p:cBhvr>
                                      <p:to>
                                        <p:strVal val="visible"/>
                                      </p:to>
                                    </p:set>
                                    <p:animEffect filter="fade" transition="in">
                                      <p:cBhvr>
                                        <p:cTn dur="500"/>
                                        <p:tgtEl>
                                          <p:spTgt spid="60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5" name="Shape 605"/>
        <p:cNvGrpSpPr/>
        <p:nvPr/>
      </p:nvGrpSpPr>
      <p:grpSpPr>
        <a:xfrm>
          <a:off x="0" y="0"/>
          <a:ext cx="0" cy="0"/>
          <a:chOff x="0" y="0"/>
          <a:chExt cx="0" cy="0"/>
        </a:xfrm>
      </p:grpSpPr>
      <p:graphicFrame>
        <p:nvGraphicFramePr>
          <p:cNvPr id="606" name="Google Shape;606;p9"/>
          <p:cNvGraphicFramePr/>
          <p:nvPr/>
        </p:nvGraphicFramePr>
        <p:xfrm>
          <a:off x="190122" y="1154866"/>
          <a:ext cx="3000000" cy="3000000"/>
        </p:xfrm>
        <a:graphic>
          <a:graphicData uri="http://schemas.openxmlformats.org/drawingml/2006/table">
            <a:tbl>
              <a:tblPr>
                <a:noFill/>
                <a:tableStyleId>{B54902AB-9719-4A92-8AA1-75D335130D55}</a:tableStyleId>
              </a:tblPr>
              <a:tblGrid>
                <a:gridCol w="2580025"/>
                <a:gridCol w="3150825"/>
                <a:gridCol w="2897100"/>
              </a:tblGrid>
              <a:tr h="610550">
                <a:tc>
                  <a:txBody>
                    <a:bodyPr/>
                    <a:lstStyle/>
                    <a:p>
                      <a:pPr indent="0" lvl="0" marL="0" marR="0" rtl="0" algn="ctr">
                        <a:lnSpc>
                          <a:spcPct val="100000"/>
                        </a:lnSpc>
                        <a:spcBef>
                          <a:spcPts val="0"/>
                        </a:spcBef>
                        <a:spcAft>
                          <a:spcPts val="0"/>
                        </a:spcAft>
                        <a:buNone/>
                      </a:pPr>
                      <a:r>
                        <a:rPr b="0" lang="en-US" sz="2800" u="none" cap="none" strike="noStrike">
                          <a:solidFill>
                            <a:schemeClr val="dk2"/>
                          </a:solidFill>
                          <a:latin typeface="Times New Roman"/>
                          <a:ea typeface="Times New Roman"/>
                          <a:cs typeface="Times New Roman"/>
                          <a:sym typeface="Times New Roman"/>
                        </a:rPr>
                        <a:t>Hợp chất hữu cơ</a:t>
                      </a:r>
                      <a:endParaRPr b="0" sz="2800" u="none" cap="none" strike="noStrike">
                        <a:solidFill>
                          <a:schemeClr val="dk2"/>
                        </a:solidFill>
                        <a:latin typeface="Times New Roman"/>
                        <a:ea typeface="Times New Roman"/>
                        <a:cs typeface="Times New Roman"/>
                        <a:sym typeface="Times New Roman"/>
                      </a:endParaRPr>
                    </a:p>
                  </a:txBody>
                  <a:tcPr marT="45725" marB="45725" marR="91450" marL="91450">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4DFE1"/>
                    </a:solidFill>
                  </a:tcPr>
                </a:tc>
                <a:tc>
                  <a:txBody>
                    <a:bodyPr/>
                    <a:lstStyle/>
                    <a:p>
                      <a:pPr indent="0" lvl="0" marL="0" marR="0" rtl="0" algn="ctr">
                        <a:lnSpc>
                          <a:spcPct val="100000"/>
                        </a:lnSpc>
                        <a:spcBef>
                          <a:spcPts val="0"/>
                        </a:spcBef>
                        <a:spcAft>
                          <a:spcPts val="0"/>
                        </a:spcAft>
                        <a:buNone/>
                      </a:pPr>
                      <a:r>
                        <a:rPr b="0" lang="en-US" sz="2800" u="none" cap="none" strike="noStrike">
                          <a:solidFill>
                            <a:schemeClr val="dk2"/>
                          </a:solidFill>
                          <a:latin typeface="Times New Roman"/>
                          <a:ea typeface="Times New Roman"/>
                          <a:cs typeface="Times New Roman"/>
                          <a:sym typeface="Times New Roman"/>
                        </a:rPr>
                        <a:t>Nhiệt độ nóng chảy</a:t>
                      </a:r>
                      <a:endParaRPr b="0" sz="2800" u="none" cap="none" strike="noStrike">
                        <a:solidFill>
                          <a:schemeClr val="dk2"/>
                        </a:solidFill>
                        <a:latin typeface="Times New Roman"/>
                        <a:ea typeface="Times New Roman"/>
                        <a:cs typeface="Times New Roman"/>
                        <a:sym typeface="Times New Roman"/>
                      </a:endParaRPr>
                    </a:p>
                  </a:txBody>
                  <a:tcPr marT="45725" marB="45725" marR="91450" marL="91450">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4DFE1"/>
                    </a:solidFill>
                  </a:tcPr>
                </a:tc>
                <a:tc>
                  <a:txBody>
                    <a:bodyPr/>
                    <a:lstStyle/>
                    <a:p>
                      <a:pPr indent="0" lvl="0" marL="0" marR="0" rtl="0" algn="ctr">
                        <a:lnSpc>
                          <a:spcPct val="100000"/>
                        </a:lnSpc>
                        <a:spcBef>
                          <a:spcPts val="0"/>
                        </a:spcBef>
                        <a:spcAft>
                          <a:spcPts val="0"/>
                        </a:spcAft>
                        <a:buNone/>
                      </a:pPr>
                      <a:r>
                        <a:rPr b="0" lang="en-US" sz="2800" u="none" cap="none" strike="noStrike">
                          <a:solidFill>
                            <a:schemeClr val="dk2"/>
                          </a:solidFill>
                          <a:latin typeface="Times New Roman"/>
                          <a:ea typeface="Times New Roman"/>
                          <a:cs typeface="Times New Roman"/>
                          <a:sym typeface="Times New Roman"/>
                        </a:rPr>
                        <a:t>Nhiệt độ sôi</a:t>
                      </a:r>
                      <a:endParaRPr b="0" sz="2800" u="none" cap="none" strike="noStrike">
                        <a:solidFill>
                          <a:schemeClr val="dk2"/>
                        </a:solidFill>
                        <a:latin typeface="Times New Roman"/>
                        <a:ea typeface="Times New Roman"/>
                        <a:cs typeface="Times New Roman"/>
                        <a:sym typeface="Times New Roman"/>
                      </a:endParaRPr>
                    </a:p>
                  </a:txBody>
                  <a:tcPr marT="45725" marB="45725" marR="91450" marL="91450">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4DFE1"/>
                    </a:solidFill>
                  </a:tcPr>
                </a:tc>
              </a:tr>
              <a:tr h="579425">
                <a:tc>
                  <a:txBody>
                    <a:bodyPr/>
                    <a:lstStyle/>
                    <a:p>
                      <a:pPr indent="0" lvl="0" marL="0" marR="0" rtl="0" algn="ctr">
                        <a:lnSpc>
                          <a:spcPct val="100000"/>
                        </a:lnSpc>
                        <a:spcBef>
                          <a:spcPts val="0"/>
                        </a:spcBef>
                        <a:spcAft>
                          <a:spcPts val="0"/>
                        </a:spcAft>
                        <a:buNone/>
                      </a:pPr>
                      <a:r>
                        <a:rPr b="0" lang="en-US" sz="2800" u="none" cap="none" strike="noStrike">
                          <a:solidFill>
                            <a:schemeClr val="dk2"/>
                          </a:solidFill>
                          <a:latin typeface="Times New Roman"/>
                          <a:ea typeface="Times New Roman"/>
                          <a:cs typeface="Times New Roman"/>
                          <a:sym typeface="Times New Roman"/>
                        </a:rPr>
                        <a:t>metan (CH</a:t>
                      </a:r>
                      <a:r>
                        <a:rPr b="0" baseline="-25000" lang="en-US" sz="2800" u="none" cap="none" strike="noStrike">
                          <a:solidFill>
                            <a:schemeClr val="dk2"/>
                          </a:solidFill>
                          <a:latin typeface="Times New Roman"/>
                          <a:ea typeface="Times New Roman"/>
                          <a:cs typeface="Times New Roman"/>
                          <a:sym typeface="Times New Roman"/>
                        </a:rPr>
                        <a:t>4</a:t>
                      </a:r>
                      <a:r>
                        <a:rPr b="0" lang="en-US" sz="2800" u="none" cap="none" strike="noStrike">
                          <a:solidFill>
                            <a:schemeClr val="dk2"/>
                          </a:solidFill>
                          <a:latin typeface="Times New Roman"/>
                          <a:ea typeface="Times New Roman"/>
                          <a:cs typeface="Times New Roman"/>
                          <a:sym typeface="Times New Roman"/>
                        </a:rPr>
                        <a:t>)</a:t>
                      </a:r>
                      <a:endParaRPr b="0" sz="2800" u="none" cap="none" strike="noStrike">
                        <a:solidFill>
                          <a:schemeClr val="dk2"/>
                        </a:solidFill>
                        <a:latin typeface="Times New Roman"/>
                        <a:ea typeface="Times New Roman"/>
                        <a:cs typeface="Times New Roman"/>
                        <a:sym typeface="Times New Roman"/>
                      </a:endParaRPr>
                    </a:p>
                  </a:txBody>
                  <a:tcPr marT="45725" marB="45725" marR="91450" marL="91450">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4DFE1"/>
                    </a:solidFill>
                  </a:tcPr>
                </a:tc>
                <a:tc>
                  <a:txBody>
                    <a:bodyPr/>
                    <a:lstStyle/>
                    <a:p>
                      <a:pPr indent="0" lvl="0" marL="0" marR="0" rtl="0" algn="ctr">
                        <a:lnSpc>
                          <a:spcPct val="100000"/>
                        </a:lnSpc>
                        <a:spcBef>
                          <a:spcPts val="0"/>
                        </a:spcBef>
                        <a:spcAft>
                          <a:spcPts val="0"/>
                        </a:spcAft>
                        <a:buNone/>
                      </a:pPr>
                      <a:r>
                        <a:rPr b="0" lang="en-US" sz="2800" u="none" cap="none" strike="noStrike">
                          <a:solidFill>
                            <a:schemeClr val="dk2"/>
                          </a:solidFill>
                          <a:latin typeface="Times New Roman"/>
                          <a:ea typeface="Times New Roman"/>
                          <a:cs typeface="Times New Roman"/>
                          <a:sym typeface="Times New Roman"/>
                        </a:rPr>
                        <a:t>- 183</a:t>
                      </a:r>
                      <a:r>
                        <a:rPr b="0" baseline="30000" lang="en-US" sz="2800" u="none" cap="none" strike="noStrike">
                          <a:solidFill>
                            <a:schemeClr val="dk2"/>
                          </a:solidFill>
                          <a:latin typeface="Times New Roman"/>
                          <a:ea typeface="Times New Roman"/>
                          <a:cs typeface="Times New Roman"/>
                          <a:sym typeface="Times New Roman"/>
                        </a:rPr>
                        <a:t>0</a:t>
                      </a:r>
                      <a:r>
                        <a:rPr b="0" lang="en-US" sz="2800" u="none" cap="none" strike="noStrike">
                          <a:solidFill>
                            <a:schemeClr val="dk2"/>
                          </a:solidFill>
                          <a:latin typeface="Times New Roman"/>
                          <a:ea typeface="Times New Roman"/>
                          <a:cs typeface="Times New Roman"/>
                          <a:sym typeface="Times New Roman"/>
                        </a:rPr>
                        <a:t>C</a:t>
                      </a:r>
                      <a:endParaRPr b="0" sz="2800" u="none" cap="none" strike="noStrike">
                        <a:solidFill>
                          <a:schemeClr val="dk2"/>
                        </a:solidFill>
                        <a:latin typeface="Times New Roman"/>
                        <a:ea typeface="Times New Roman"/>
                        <a:cs typeface="Times New Roman"/>
                        <a:sym typeface="Times New Roman"/>
                      </a:endParaRPr>
                    </a:p>
                  </a:txBody>
                  <a:tcPr marT="45725" marB="45725" marR="91450" marL="91450">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4DFE1"/>
                    </a:solidFill>
                  </a:tcPr>
                </a:tc>
                <a:tc>
                  <a:txBody>
                    <a:bodyPr/>
                    <a:lstStyle/>
                    <a:p>
                      <a:pPr indent="0" lvl="0" marL="0" marR="0" rtl="0" algn="ctr">
                        <a:lnSpc>
                          <a:spcPct val="100000"/>
                        </a:lnSpc>
                        <a:spcBef>
                          <a:spcPts val="0"/>
                        </a:spcBef>
                        <a:spcAft>
                          <a:spcPts val="0"/>
                        </a:spcAft>
                        <a:buNone/>
                      </a:pPr>
                      <a:r>
                        <a:rPr b="0" lang="en-US" sz="2800" u="none" cap="none" strike="noStrike">
                          <a:solidFill>
                            <a:schemeClr val="dk2"/>
                          </a:solidFill>
                          <a:latin typeface="Times New Roman"/>
                          <a:ea typeface="Times New Roman"/>
                          <a:cs typeface="Times New Roman"/>
                          <a:sym typeface="Times New Roman"/>
                        </a:rPr>
                        <a:t>-162</a:t>
                      </a:r>
                      <a:r>
                        <a:rPr b="0" baseline="30000" lang="en-US" sz="2800" u="none" cap="none" strike="noStrike">
                          <a:solidFill>
                            <a:schemeClr val="dk2"/>
                          </a:solidFill>
                          <a:latin typeface="Times New Roman"/>
                          <a:ea typeface="Times New Roman"/>
                          <a:cs typeface="Times New Roman"/>
                          <a:sym typeface="Times New Roman"/>
                        </a:rPr>
                        <a:t>0</a:t>
                      </a:r>
                      <a:r>
                        <a:rPr b="0" lang="en-US" sz="2800" u="none" cap="none" strike="noStrike">
                          <a:solidFill>
                            <a:schemeClr val="dk2"/>
                          </a:solidFill>
                          <a:latin typeface="Times New Roman"/>
                          <a:ea typeface="Times New Roman"/>
                          <a:cs typeface="Times New Roman"/>
                          <a:sym typeface="Times New Roman"/>
                        </a:rPr>
                        <a:t>C</a:t>
                      </a:r>
                      <a:endParaRPr b="0" sz="2800" u="none" cap="none" strike="noStrike">
                        <a:solidFill>
                          <a:schemeClr val="dk2"/>
                        </a:solidFill>
                        <a:latin typeface="Times New Roman"/>
                        <a:ea typeface="Times New Roman"/>
                        <a:cs typeface="Times New Roman"/>
                        <a:sym typeface="Times New Roman"/>
                      </a:endParaRPr>
                    </a:p>
                  </a:txBody>
                  <a:tcPr marT="45725" marB="45725" marR="91450" marL="91450">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4DFE1"/>
                    </a:solidFill>
                  </a:tcPr>
                </a:tc>
              </a:tr>
              <a:tr h="944875">
                <a:tc>
                  <a:txBody>
                    <a:bodyPr/>
                    <a:lstStyle/>
                    <a:p>
                      <a:pPr indent="0" lvl="0" marL="0" marR="0" rtl="0" algn="ctr">
                        <a:lnSpc>
                          <a:spcPct val="100000"/>
                        </a:lnSpc>
                        <a:spcBef>
                          <a:spcPts val="0"/>
                        </a:spcBef>
                        <a:spcAft>
                          <a:spcPts val="0"/>
                        </a:spcAft>
                        <a:buClr>
                          <a:schemeClr val="dk2"/>
                        </a:buClr>
                        <a:buSzPts val="2800"/>
                        <a:buFont typeface="Arial"/>
                        <a:buNone/>
                      </a:pPr>
                      <a:r>
                        <a:rPr b="0" lang="en-US" sz="2800" u="none" cap="none" strike="noStrike">
                          <a:solidFill>
                            <a:schemeClr val="dk2"/>
                          </a:solidFill>
                          <a:latin typeface="Times New Roman"/>
                          <a:ea typeface="Times New Roman"/>
                          <a:cs typeface="Times New Roman"/>
                          <a:sym typeface="Times New Roman"/>
                        </a:rPr>
                        <a:t>đimetyl ete</a:t>
                      </a:r>
                      <a:endParaRPr b="0" sz="2800" u="none" cap="none" strike="noStrike">
                        <a:solidFill>
                          <a:schemeClr val="dk2"/>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chemeClr val="dk2"/>
                        </a:buClr>
                        <a:buSzPts val="2800"/>
                        <a:buFont typeface="Arial"/>
                        <a:buNone/>
                      </a:pPr>
                      <a:r>
                        <a:rPr b="0" lang="en-US" sz="2800" u="none" cap="none" strike="noStrike">
                          <a:solidFill>
                            <a:schemeClr val="dk2"/>
                          </a:solidFill>
                          <a:latin typeface="Times New Roman"/>
                          <a:ea typeface="Times New Roman"/>
                          <a:cs typeface="Times New Roman"/>
                          <a:sym typeface="Times New Roman"/>
                        </a:rPr>
                        <a:t>(CH</a:t>
                      </a:r>
                      <a:r>
                        <a:rPr b="0" baseline="-25000" lang="en-US" sz="2800" u="none" cap="none" strike="noStrike">
                          <a:solidFill>
                            <a:schemeClr val="dk2"/>
                          </a:solidFill>
                          <a:latin typeface="Times New Roman"/>
                          <a:ea typeface="Times New Roman"/>
                          <a:cs typeface="Times New Roman"/>
                          <a:sym typeface="Times New Roman"/>
                        </a:rPr>
                        <a:t>3</a:t>
                      </a:r>
                      <a:r>
                        <a:rPr b="0" lang="en-US" sz="2800" u="none" cap="none" strike="noStrike">
                          <a:solidFill>
                            <a:schemeClr val="dk2"/>
                          </a:solidFill>
                          <a:latin typeface="Times New Roman"/>
                          <a:ea typeface="Times New Roman"/>
                          <a:cs typeface="Times New Roman"/>
                          <a:sym typeface="Times New Roman"/>
                        </a:rPr>
                        <a:t>OCH</a:t>
                      </a:r>
                      <a:r>
                        <a:rPr b="0" baseline="-25000" lang="en-US" sz="2800" u="none" cap="none" strike="noStrike">
                          <a:solidFill>
                            <a:schemeClr val="dk2"/>
                          </a:solidFill>
                          <a:latin typeface="Times New Roman"/>
                          <a:ea typeface="Times New Roman"/>
                          <a:cs typeface="Times New Roman"/>
                          <a:sym typeface="Times New Roman"/>
                        </a:rPr>
                        <a:t>3</a:t>
                      </a:r>
                      <a:r>
                        <a:rPr b="0" lang="en-US" sz="2800" u="none" cap="none" strike="noStrike">
                          <a:solidFill>
                            <a:schemeClr val="dk2"/>
                          </a:solidFill>
                          <a:latin typeface="Times New Roman"/>
                          <a:ea typeface="Times New Roman"/>
                          <a:cs typeface="Times New Roman"/>
                          <a:sym typeface="Times New Roman"/>
                        </a:rPr>
                        <a:t>)</a:t>
                      </a:r>
                      <a:endParaRPr b="0" sz="2800" u="none" cap="none" strike="noStrike">
                        <a:solidFill>
                          <a:schemeClr val="dk2"/>
                        </a:solidFill>
                        <a:latin typeface="Times New Roman"/>
                        <a:ea typeface="Times New Roman"/>
                        <a:cs typeface="Times New Roman"/>
                        <a:sym typeface="Times New Roman"/>
                      </a:endParaRPr>
                    </a:p>
                  </a:txBody>
                  <a:tcPr marT="45725" marB="45725" marR="91450" marL="91450">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4DFE1"/>
                    </a:solidFill>
                  </a:tcPr>
                </a:tc>
                <a:tc>
                  <a:txBody>
                    <a:bodyPr/>
                    <a:lstStyle/>
                    <a:p>
                      <a:pPr indent="0" lvl="0" marL="0" marR="0" rtl="0" algn="ctr">
                        <a:lnSpc>
                          <a:spcPct val="100000"/>
                        </a:lnSpc>
                        <a:spcBef>
                          <a:spcPts val="0"/>
                        </a:spcBef>
                        <a:spcAft>
                          <a:spcPts val="0"/>
                        </a:spcAft>
                        <a:buClr>
                          <a:schemeClr val="dk2"/>
                        </a:buClr>
                        <a:buSzPts val="2800"/>
                        <a:buFont typeface="Arial"/>
                        <a:buNone/>
                      </a:pPr>
                      <a:r>
                        <a:rPr b="0" lang="en-US" sz="2800" u="none" cap="none" strike="noStrike">
                          <a:solidFill>
                            <a:schemeClr val="dk2"/>
                          </a:solidFill>
                          <a:latin typeface="Times New Roman"/>
                          <a:ea typeface="Times New Roman"/>
                          <a:cs typeface="Times New Roman"/>
                          <a:sym typeface="Times New Roman"/>
                        </a:rPr>
                        <a:t>-183</a:t>
                      </a:r>
                      <a:r>
                        <a:rPr b="0" baseline="30000" lang="en-US" sz="2800" u="none" cap="none" strike="noStrike">
                          <a:solidFill>
                            <a:schemeClr val="dk2"/>
                          </a:solidFill>
                          <a:latin typeface="Times New Roman"/>
                          <a:ea typeface="Times New Roman"/>
                          <a:cs typeface="Times New Roman"/>
                          <a:sym typeface="Times New Roman"/>
                        </a:rPr>
                        <a:t>0</a:t>
                      </a:r>
                      <a:r>
                        <a:rPr b="0" lang="en-US" sz="2800" u="none" cap="none" strike="noStrike">
                          <a:solidFill>
                            <a:schemeClr val="dk2"/>
                          </a:solidFill>
                          <a:latin typeface="Times New Roman"/>
                          <a:ea typeface="Times New Roman"/>
                          <a:cs typeface="Times New Roman"/>
                          <a:sym typeface="Times New Roman"/>
                        </a:rPr>
                        <a:t>C</a:t>
                      </a:r>
                      <a:endParaRPr/>
                    </a:p>
                    <a:p>
                      <a:pPr indent="0" lvl="0" marL="0" marR="0" rtl="0" algn="ctr">
                        <a:lnSpc>
                          <a:spcPct val="100000"/>
                        </a:lnSpc>
                        <a:spcBef>
                          <a:spcPts val="0"/>
                        </a:spcBef>
                        <a:spcAft>
                          <a:spcPts val="0"/>
                        </a:spcAft>
                        <a:buNone/>
                      </a:pPr>
                      <a:r>
                        <a:t/>
                      </a:r>
                      <a:endParaRPr b="0" sz="2800" u="none" cap="none" strike="noStrike">
                        <a:solidFill>
                          <a:schemeClr val="dk2"/>
                        </a:solidFill>
                        <a:latin typeface="Times New Roman"/>
                        <a:ea typeface="Times New Roman"/>
                        <a:cs typeface="Times New Roman"/>
                        <a:sym typeface="Times New Roman"/>
                      </a:endParaRPr>
                    </a:p>
                  </a:txBody>
                  <a:tcPr marT="45725" marB="45725" marR="91450" marL="91450">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4DFE1"/>
                    </a:solidFill>
                  </a:tcPr>
                </a:tc>
                <a:tc>
                  <a:txBody>
                    <a:bodyPr/>
                    <a:lstStyle/>
                    <a:p>
                      <a:pPr indent="0" lvl="0" marL="0" marR="0" rtl="0" algn="ctr">
                        <a:lnSpc>
                          <a:spcPct val="100000"/>
                        </a:lnSpc>
                        <a:spcBef>
                          <a:spcPts val="0"/>
                        </a:spcBef>
                        <a:spcAft>
                          <a:spcPts val="0"/>
                        </a:spcAft>
                        <a:buClr>
                          <a:schemeClr val="dk2"/>
                        </a:buClr>
                        <a:buSzPts val="2800"/>
                        <a:buFont typeface="Arial"/>
                        <a:buNone/>
                      </a:pPr>
                      <a:r>
                        <a:rPr b="0" lang="en-US" sz="2800" u="none" cap="none" strike="noStrike">
                          <a:solidFill>
                            <a:schemeClr val="dk2"/>
                          </a:solidFill>
                          <a:latin typeface="Times New Roman"/>
                          <a:ea typeface="Times New Roman"/>
                          <a:cs typeface="Times New Roman"/>
                          <a:sym typeface="Times New Roman"/>
                        </a:rPr>
                        <a:t>-24</a:t>
                      </a:r>
                      <a:r>
                        <a:rPr b="0" baseline="30000" lang="en-US" sz="2800" u="none" cap="none" strike="noStrike">
                          <a:solidFill>
                            <a:schemeClr val="dk2"/>
                          </a:solidFill>
                          <a:latin typeface="Times New Roman"/>
                          <a:ea typeface="Times New Roman"/>
                          <a:cs typeface="Times New Roman"/>
                          <a:sym typeface="Times New Roman"/>
                        </a:rPr>
                        <a:t>0</a:t>
                      </a:r>
                      <a:r>
                        <a:rPr b="0" lang="en-US" sz="2800" u="none" cap="none" strike="noStrike">
                          <a:solidFill>
                            <a:schemeClr val="dk2"/>
                          </a:solidFill>
                          <a:latin typeface="Times New Roman"/>
                          <a:ea typeface="Times New Roman"/>
                          <a:cs typeface="Times New Roman"/>
                          <a:sym typeface="Times New Roman"/>
                        </a:rPr>
                        <a:t>C</a:t>
                      </a:r>
                      <a:endParaRPr/>
                    </a:p>
                    <a:p>
                      <a:pPr indent="0" lvl="0" marL="0" marR="0" rtl="0" algn="ctr">
                        <a:lnSpc>
                          <a:spcPct val="100000"/>
                        </a:lnSpc>
                        <a:spcBef>
                          <a:spcPts val="0"/>
                        </a:spcBef>
                        <a:spcAft>
                          <a:spcPts val="0"/>
                        </a:spcAft>
                        <a:buNone/>
                      </a:pPr>
                      <a:r>
                        <a:t/>
                      </a:r>
                      <a:endParaRPr b="0" sz="2800" u="none" cap="none" strike="noStrike">
                        <a:solidFill>
                          <a:schemeClr val="dk2"/>
                        </a:solidFill>
                        <a:latin typeface="Times New Roman"/>
                        <a:ea typeface="Times New Roman"/>
                        <a:cs typeface="Times New Roman"/>
                        <a:sym typeface="Times New Roman"/>
                      </a:endParaRPr>
                    </a:p>
                  </a:txBody>
                  <a:tcPr marT="45725" marB="45725" marR="91450" marL="91450">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4DFE1"/>
                    </a:solidFill>
                  </a:tcPr>
                </a:tc>
              </a:tr>
              <a:tr h="965400">
                <a:tc>
                  <a:txBody>
                    <a:bodyPr/>
                    <a:lstStyle/>
                    <a:p>
                      <a:pPr indent="0" lvl="0" marL="0" marR="0" rtl="0" algn="ctr">
                        <a:lnSpc>
                          <a:spcPct val="100000"/>
                        </a:lnSpc>
                        <a:spcBef>
                          <a:spcPts val="0"/>
                        </a:spcBef>
                        <a:spcAft>
                          <a:spcPts val="0"/>
                        </a:spcAft>
                        <a:buNone/>
                      </a:pPr>
                      <a:r>
                        <a:rPr b="0" lang="en-US" sz="2800" u="none" cap="none" strike="noStrike">
                          <a:solidFill>
                            <a:schemeClr val="dk2"/>
                          </a:solidFill>
                          <a:latin typeface="Times New Roman"/>
                          <a:ea typeface="Times New Roman"/>
                          <a:cs typeface="Times New Roman"/>
                          <a:sym typeface="Times New Roman"/>
                        </a:rPr>
                        <a:t>ancol etylic</a:t>
                      </a:r>
                      <a:endParaRPr b="0" sz="2800" u="none" cap="none" strike="noStrike">
                        <a:solidFill>
                          <a:schemeClr val="dk2"/>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None/>
                      </a:pPr>
                      <a:r>
                        <a:rPr b="0" lang="en-US" sz="2800" u="none" cap="none" strike="noStrike">
                          <a:solidFill>
                            <a:schemeClr val="dk2"/>
                          </a:solidFill>
                          <a:latin typeface="Times New Roman"/>
                          <a:ea typeface="Times New Roman"/>
                          <a:cs typeface="Times New Roman"/>
                          <a:sym typeface="Times New Roman"/>
                        </a:rPr>
                        <a:t>(C</a:t>
                      </a:r>
                      <a:r>
                        <a:rPr b="0" baseline="-25000" lang="en-US" sz="2800" u="none" cap="none" strike="noStrike">
                          <a:solidFill>
                            <a:schemeClr val="dk2"/>
                          </a:solidFill>
                          <a:latin typeface="Times New Roman"/>
                          <a:ea typeface="Times New Roman"/>
                          <a:cs typeface="Times New Roman"/>
                          <a:sym typeface="Times New Roman"/>
                        </a:rPr>
                        <a:t>2</a:t>
                      </a:r>
                      <a:r>
                        <a:rPr b="0" lang="en-US" sz="2800" u="none" cap="none" strike="noStrike">
                          <a:solidFill>
                            <a:schemeClr val="dk2"/>
                          </a:solidFill>
                          <a:latin typeface="Times New Roman"/>
                          <a:ea typeface="Times New Roman"/>
                          <a:cs typeface="Times New Roman"/>
                          <a:sym typeface="Times New Roman"/>
                        </a:rPr>
                        <a:t>H</a:t>
                      </a:r>
                      <a:r>
                        <a:rPr b="0" baseline="-25000" lang="en-US" sz="2800" u="none" cap="none" strike="noStrike">
                          <a:solidFill>
                            <a:schemeClr val="dk2"/>
                          </a:solidFill>
                          <a:latin typeface="Times New Roman"/>
                          <a:ea typeface="Times New Roman"/>
                          <a:cs typeface="Times New Roman"/>
                          <a:sym typeface="Times New Roman"/>
                        </a:rPr>
                        <a:t>5</a:t>
                      </a:r>
                      <a:r>
                        <a:rPr b="0" lang="en-US" sz="2800" u="none" cap="none" strike="noStrike">
                          <a:solidFill>
                            <a:schemeClr val="dk2"/>
                          </a:solidFill>
                          <a:latin typeface="Times New Roman"/>
                          <a:ea typeface="Times New Roman"/>
                          <a:cs typeface="Times New Roman"/>
                          <a:sym typeface="Times New Roman"/>
                        </a:rPr>
                        <a:t>OH)</a:t>
                      </a:r>
                      <a:endParaRPr b="0" sz="2800" u="none" cap="none" strike="noStrike">
                        <a:solidFill>
                          <a:schemeClr val="dk2"/>
                        </a:solidFill>
                        <a:latin typeface="Times New Roman"/>
                        <a:ea typeface="Times New Roman"/>
                        <a:cs typeface="Times New Roman"/>
                        <a:sym typeface="Times New Roman"/>
                      </a:endParaRPr>
                    </a:p>
                  </a:txBody>
                  <a:tcPr marT="45725" marB="45725" marR="91450" marL="91450">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4DFE1"/>
                    </a:solidFill>
                  </a:tcPr>
                </a:tc>
                <a:tc>
                  <a:txBody>
                    <a:bodyPr/>
                    <a:lstStyle/>
                    <a:p>
                      <a:pPr indent="0" lvl="0" marL="0" marR="0" rtl="0" algn="ctr">
                        <a:lnSpc>
                          <a:spcPct val="100000"/>
                        </a:lnSpc>
                        <a:spcBef>
                          <a:spcPts val="0"/>
                        </a:spcBef>
                        <a:spcAft>
                          <a:spcPts val="0"/>
                        </a:spcAft>
                        <a:buClr>
                          <a:schemeClr val="dk2"/>
                        </a:buClr>
                        <a:buSzPts val="2800"/>
                        <a:buFont typeface="Arial"/>
                        <a:buNone/>
                      </a:pPr>
                      <a:r>
                        <a:rPr b="0" lang="en-US" sz="2800" u="none" cap="none" strike="noStrike">
                          <a:solidFill>
                            <a:schemeClr val="dk2"/>
                          </a:solidFill>
                          <a:latin typeface="Times New Roman"/>
                          <a:ea typeface="Times New Roman"/>
                          <a:cs typeface="Times New Roman"/>
                          <a:sym typeface="Times New Roman"/>
                        </a:rPr>
                        <a:t>- 114,5</a:t>
                      </a:r>
                      <a:r>
                        <a:rPr b="0" baseline="30000" lang="en-US" sz="2800" u="none" cap="none" strike="noStrike">
                          <a:solidFill>
                            <a:schemeClr val="dk2"/>
                          </a:solidFill>
                          <a:latin typeface="Times New Roman"/>
                          <a:ea typeface="Times New Roman"/>
                          <a:cs typeface="Times New Roman"/>
                          <a:sym typeface="Times New Roman"/>
                        </a:rPr>
                        <a:t>0</a:t>
                      </a:r>
                      <a:r>
                        <a:rPr b="0" lang="en-US" sz="2800" u="none" cap="none" strike="noStrike">
                          <a:solidFill>
                            <a:schemeClr val="dk2"/>
                          </a:solidFill>
                          <a:latin typeface="Times New Roman"/>
                          <a:ea typeface="Times New Roman"/>
                          <a:cs typeface="Times New Roman"/>
                          <a:sym typeface="Times New Roman"/>
                        </a:rPr>
                        <a:t>C </a:t>
                      </a:r>
                      <a:endParaRPr/>
                    </a:p>
                    <a:p>
                      <a:pPr indent="0" lvl="0" marL="0" marR="0" rtl="0" algn="ctr">
                        <a:lnSpc>
                          <a:spcPct val="100000"/>
                        </a:lnSpc>
                        <a:spcBef>
                          <a:spcPts val="0"/>
                        </a:spcBef>
                        <a:spcAft>
                          <a:spcPts val="0"/>
                        </a:spcAft>
                        <a:buNone/>
                      </a:pPr>
                      <a:r>
                        <a:t/>
                      </a:r>
                      <a:endParaRPr b="0" sz="2800" u="none" cap="none" strike="noStrike">
                        <a:solidFill>
                          <a:schemeClr val="dk2"/>
                        </a:solidFill>
                        <a:latin typeface="Times New Roman"/>
                        <a:ea typeface="Times New Roman"/>
                        <a:cs typeface="Times New Roman"/>
                        <a:sym typeface="Times New Roman"/>
                      </a:endParaRPr>
                    </a:p>
                  </a:txBody>
                  <a:tcPr marT="45725" marB="45725" marR="91450" marL="91450">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4DFE1"/>
                    </a:solidFill>
                  </a:tcPr>
                </a:tc>
                <a:tc>
                  <a:txBody>
                    <a:bodyPr/>
                    <a:lstStyle/>
                    <a:p>
                      <a:pPr indent="0" lvl="0" marL="0" marR="0" rtl="0" algn="ctr">
                        <a:lnSpc>
                          <a:spcPct val="100000"/>
                        </a:lnSpc>
                        <a:spcBef>
                          <a:spcPts val="0"/>
                        </a:spcBef>
                        <a:spcAft>
                          <a:spcPts val="0"/>
                        </a:spcAft>
                        <a:buClr>
                          <a:schemeClr val="dk2"/>
                        </a:buClr>
                        <a:buSzPts val="2800"/>
                        <a:buFont typeface="Arial"/>
                        <a:buNone/>
                      </a:pPr>
                      <a:r>
                        <a:rPr b="0" lang="en-US" sz="2800" u="none" cap="none" strike="noStrike">
                          <a:solidFill>
                            <a:schemeClr val="dk2"/>
                          </a:solidFill>
                          <a:latin typeface="Times New Roman"/>
                          <a:ea typeface="Times New Roman"/>
                          <a:cs typeface="Times New Roman"/>
                          <a:sym typeface="Times New Roman"/>
                        </a:rPr>
                        <a:t>78,3</a:t>
                      </a:r>
                      <a:r>
                        <a:rPr b="0" baseline="30000" lang="en-US" sz="2800" u="none" cap="none" strike="noStrike">
                          <a:solidFill>
                            <a:schemeClr val="dk2"/>
                          </a:solidFill>
                          <a:latin typeface="Times New Roman"/>
                          <a:ea typeface="Times New Roman"/>
                          <a:cs typeface="Times New Roman"/>
                          <a:sym typeface="Times New Roman"/>
                        </a:rPr>
                        <a:t>0</a:t>
                      </a:r>
                      <a:r>
                        <a:rPr b="0" lang="en-US" sz="2800" u="none" cap="none" strike="noStrike">
                          <a:solidFill>
                            <a:schemeClr val="dk2"/>
                          </a:solidFill>
                          <a:latin typeface="Times New Roman"/>
                          <a:ea typeface="Times New Roman"/>
                          <a:cs typeface="Times New Roman"/>
                          <a:sym typeface="Times New Roman"/>
                        </a:rPr>
                        <a:t>C </a:t>
                      </a:r>
                      <a:endParaRPr/>
                    </a:p>
                    <a:p>
                      <a:pPr indent="0" lvl="0" marL="0" marR="0" rtl="0" algn="ctr">
                        <a:lnSpc>
                          <a:spcPct val="100000"/>
                        </a:lnSpc>
                        <a:spcBef>
                          <a:spcPts val="0"/>
                        </a:spcBef>
                        <a:spcAft>
                          <a:spcPts val="0"/>
                        </a:spcAft>
                        <a:buNone/>
                      </a:pPr>
                      <a:r>
                        <a:t/>
                      </a:r>
                      <a:endParaRPr b="0" sz="2800" u="none" cap="none" strike="noStrike">
                        <a:solidFill>
                          <a:schemeClr val="dk2"/>
                        </a:solidFill>
                        <a:latin typeface="Times New Roman"/>
                        <a:ea typeface="Times New Roman"/>
                        <a:cs typeface="Times New Roman"/>
                        <a:sym typeface="Times New Roman"/>
                      </a:endParaRPr>
                    </a:p>
                  </a:txBody>
                  <a:tcPr marT="45725" marB="45725" marR="91450" marL="91450">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4DFE1"/>
                    </a:solidFill>
                  </a:tcPr>
                </a:tc>
              </a:tr>
              <a:tr h="937250">
                <a:tc>
                  <a:txBody>
                    <a:bodyPr/>
                    <a:lstStyle/>
                    <a:p>
                      <a:pPr indent="0" lvl="0" marL="0" marR="0" rtl="0" algn="ctr">
                        <a:lnSpc>
                          <a:spcPct val="100000"/>
                        </a:lnSpc>
                        <a:spcBef>
                          <a:spcPts val="0"/>
                        </a:spcBef>
                        <a:spcAft>
                          <a:spcPts val="0"/>
                        </a:spcAft>
                        <a:buClr>
                          <a:schemeClr val="dk2"/>
                        </a:buClr>
                        <a:buSzPts val="2800"/>
                        <a:buFont typeface="Arial"/>
                        <a:buNone/>
                      </a:pPr>
                      <a:r>
                        <a:rPr b="0" lang="en-US" sz="2800" u="none" cap="none" strike="noStrike">
                          <a:solidFill>
                            <a:schemeClr val="dk2"/>
                          </a:solidFill>
                          <a:latin typeface="Times New Roman"/>
                          <a:ea typeface="Times New Roman"/>
                          <a:cs typeface="Times New Roman"/>
                          <a:sym typeface="Times New Roman"/>
                        </a:rPr>
                        <a:t>benzen (C</a:t>
                      </a:r>
                      <a:r>
                        <a:rPr b="0" baseline="-25000" lang="en-US" sz="2800" u="none" cap="none" strike="noStrike">
                          <a:solidFill>
                            <a:schemeClr val="dk2"/>
                          </a:solidFill>
                          <a:latin typeface="Times New Roman"/>
                          <a:ea typeface="Times New Roman"/>
                          <a:cs typeface="Times New Roman"/>
                          <a:sym typeface="Times New Roman"/>
                        </a:rPr>
                        <a:t>6</a:t>
                      </a:r>
                      <a:r>
                        <a:rPr b="0" lang="en-US" sz="2800" u="none" cap="none" strike="noStrike">
                          <a:solidFill>
                            <a:schemeClr val="dk2"/>
                          </a:solidFill>
                          <a:latin typeface="Times New Roman"/>
                          <a:ea typeface="Times New Roman"/>
                          <a:cs typeface="Times New Roman"/>
                          <a:sym typeface="Times New Roman"/>
                        </a:rPr>
                        <a:t>H</a:t>
                      </a:r>
                      <a:r>
                        <a:rPr b="0" baseline="-25000" lang="en-US" sz="2800" u="none" cap="none" strike="noStrike">
                          <a:solidFill>
                            <a:schemeClr val="dk2"/>
                          </a:solidFill>
                          <a:latin typeface="Times New Roman"/>
                          <a:ea typeface="Times New Roman"/>
                          <a:cs typeface="Times New Roman"/>
                          <a:sym typeface="Times New Roman"/>
                        </a:rPr>
                        <a:t>6</a:t>
                      </a:r>
                      <a:r>
                        <a:rPr b="0" lang="en-US" sz="2800" u="none" cap="none" strike="noStrike">
                          <a:solidFill>
                            <a:schemeClr val="dk2"/>
                          </a:solidFill>
                          <a:latin typeface="Times New Roman"/>
                          <a:ea typeface="Times New Roman"/>
                          <a:cs typeface="Times New Roman"/>
                          <a:sym typeface="Times New Roman"/>
                        </a:rPr>
                        <a:t>)</a:t>
                      </a:r>
                      <a:endParaRPr/>
                    </a:p>
                  </a:txBody>
                  <a:tcPr marT="45725" marB="45725" marR="91450" marL="91450">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4DFE1"/>
                    </a:solidFill>
                  </a:tcPr>
                </a:tc>
                <a:tc>
                  <a:txBody>
                    <a:bodyPr/>
                    <a:lstStyle/>
                    <a:p>
                      <a:pPr indent="0" lvl="0" marL="0" marR="0" rtl="0" algn="ctr">
                        <a:lnSpc>
                          <a:spcPct val="100000"/>
                        </a:lnSpc>
                        <a:spcBef>
                          <a:spcPts val="0"/>
                        </a:spcBef>
                        <a:spcAft>
                          <a:spcPts val="0"/>
                        </a:spcAft>
                        <a:buClr>
                          <a:schemeClr val="dk2"/>
                        </a:buClr>
                        <a:buSzPts val="2800"/>
                        <a:buFont typeface="Arial"/>
                        <a:buNone/>
                      </a:pPr>
                      <a:r>
                        <a:rPr b="0" lang="en-US" sz="2800" u="none" cap="none" strike="noStrike">
                          <a:solidFill>
                            <a:schemeClr val="dk2"/>
                          </a:solidFill>
                          <a:latin typeface="Times New Roman"/>
                          <a:ea typeface="Times New Roman"/>
                          <a:cs typeface="Times New Roman"/>
                          <a:sym typeface="Times New Roman"/>
                        </a:rPr>
                        <a:t> 55</a:t>
                      </a:r>
                      <a:r>
                        <a:rPr b="0" baseline="30000" lang="en-US" sz="2800" u="none" cap="none" strike="noStrike">
                          <a:solidFill>
                            <a:schemeClr val="dk2"/>
                          </a:solidFill>
                          <a:latin typeface="Times New Roman"/>
                          <a:ea typeface="Times New Roman"/>
                          <a:cs typeface="Times New Roman"/>
                          <a:sym typeface="Times New Roman"/>
                        </a:rPr>
                        <a:t>0</a:t>
                      </a:r>
                      <a:r>
                        <a:rPr b="0" lang="en-US" sz="2800" u="none" cap="none" strike="noStrike">
                          <a:solidFill>
                            <a:schemeClr val="dk2"/>
                          </a:solidFill>
                          <a:latin typeface="Times New Roman"/>
                          <a:ea typeface="Times New Roman"/>
                          <a:cs typeface="Times New Roman"/>
                          <a:sym typeface="Times New Roman"/>
                        </a:rPr>
                        <a:t>C</a:t>
                      </a:r>
                      <a:endParaRPr b="0" sz="2800" u="none" cap="none" strike="noStrike">
                        <a:solidFill>
                          <a:schemeClr val="dk2"/>
                        </a:solidFill>
                        <a:latin typeface="Times New Roman"/>
                        <a:ea typeface="Times New Roman"/>
                        <a:cs typeface="Times New Roman"/>
                        <a:sym typeface="Times New Roman"/>
                      </a:endParaRPr>
                    </a:p>
                  </a:txBody>
                  <a:tcPr marT="45725" marB="45725" marR="91450" marL="91450">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4DFE1"/>
                    </a:solidFill>
                  </a:tcPr>
                </a:tc>
                <a:tc>
                  <a:txBody>
                    <a:bodyPr/>
                    <a:lstStyle/>
                    <a:p>
                      <a:pPr indent="0" lvl="0" marL="0" marR="0" rtl="0" algn="ctr">
                        <a:lnSpc>
                          <a:spcPct val="100000"/>
                        </a:lnSpc>
                        <a:spcBef>
                          <a:spcPts val="0"/>
                        </a:spcBef>
                        <a:spcAft>
                          <a:spcPts val="0"/>
                        </a:spcAft>
                        <a:buClr>
                          <a:schemeClr val="dk2"/>
                        </a:buClr>
                        <a:buSzPts val="2800"/>
                        <a:buFont typeface="Arial"/>
                        <a:buNone/>
                      </a:pPr>
                      <a:r>
                        <a:rPr b="0" lang="en-US" sz="2800" u="none" cap="none" strike="noStrike">
                          <a:solidFill>
                            <a:schemeClr val="dk2"/>
                          </a:solidFill>
                          <a:latin typeface="Times New Roman"/>
                          <a:ea typeface="Times New Roman"/>
                          <a:cs typeface="Times New Roman"/>
                          <a:sym typeface="Times New Roman"/>
                        </a:rPr>
                        <a:t>80</a:t>
                      </a:r>
                      <a:r>
                        <a:rPr b="0" baseline="30000" lang="en-US" sz="2800" u="none" cap="none" strike="noStrike">
                          <a:solidFill>
                            <a:schemeClr val="dk2"/>
                          </a:solidFill>
                          <a:latin typeface="Times New Roman"/>
                          <a:ea typeface="Times New Roman"/>
                          <a:cs typeface="Times New Roman"/>
                          <a:sym typeface="Times New Roman"/>
                        </a:rPr>
                        <a:t>0</a:t>
                      </a:r>
                      <a:r>
                        <a:rPr b="0" lang="en-US" sz="2800" u="none" cap="none" strike="noStrike">
                          <a:solidFill>
                            <a:schemeClr val="dk2"/>
                          </a:solidFill>
                          <a:latin typeface="Times New Roman"/>
                          <a:ea typeface="Times New Roman"/>
                          <a:cs typeface="Times New Roman"/>
                          <a:sym typeface="Times New Roman"/>
                        </a:rPr>
                        <a:t>C</a:t>
                      </a:r>
                      <a:endParaRPr b="0" sz="2800" u="none" cap="none" strike="noStrike">
                        <a:solidFill>
                          <a:schemeClr val="dk2"/>
                        </a:solidFill>
                        <a:latin typeface="Times New Roman"/>
                        <a:ea typeface="Times New Roman"/>
                        <a:cs typeface="Times New Roman"/>
                        <a:sym typeface="Times New Roman"/>
                      </a:endParaRPr>
                    </a:p>
                  </a:txBody>
                  <a:tcPr marT="45725" marB="45725" marR="91450" marL="91450">
                    <a:lnL cap="flat" cmpd="sng" w="12700">
                      <a:solidFill>
                        <a:srgbClr val="FF0000"/>
                      </a:solidFill>
                      <a:prstDash val="solid"/>
                      <a:round/>
                      <a:headEnd len="sm" w="sm" type="none"/>
                      <a:tailEnd len="sm" w="sm" type="none"/>
                    </a:lnL>
                    <a:lnR cap="flat" cmpd="sng" w="12700">
                      <a:solidFill>
                        <a:srgbClr val="FF0000"/>
                      </a:solidFill>
                      <a:prstDash val="solid"/>
                      <a:round/>
                      <a:headEnd len="sm" w="sm" type="none"/>
                      <a:tailEnd len="sm" w="sm" type="none"/>
                    </a:lnR>
                    <a:lnT cap="flat" cmpd="sng" w="12700">
                      <a:solidFill>
                        <a:srgbClr val="FF0000"/>
                      </a:solidFill>
                      <a:prstDash val="solid"/>
                      <a:round/>
                      <a:headEnd len="sm" w="sm" type="none"/>
                      <a:tailEnd len="sm" w="sm" type="none"/>
                    </a:lnT>
                    <a:lnB cap="flat" cmpd="sng" w="12700">
                      <a:solidFill>
                        <a:srgbClr val="FF0000"/>
                      </a:solidFill>
                      <a:prstDash val="solid"/>
                      <a:round/>
                      <a:headEnd len="sm" w="sm" type="none"/>
                      <a:tailEnd len="sm" w="sm" type="none"/>
                    </a:lnB>
                    <a:solidFill>
                      <a:srgbClr val="F4DFE1"/>
                    </a:solidFill>
                  </a:tcPr>
                </a:tc>
              </a:tr>
            </a:tbl>
          </a:graphicData>
        </a:graphic>
      </p:graphicFrame>
      <p:sp>
        <p:nvSpPr>
          <p:cNvPr id="607" name="Google Shape;607;p9"/>
          <p:cNvSpPr/>
          <p:nvPr/>
        </p:nvSpPr>
        <p:spPr>
          <a:xfrm>
            <a:off x="1767520" y="589440"/>
            <a:ext cx="6685337" cy="404581"/>
          </a:xfrm>
          <a:prstGeom prst="roundRect">
            <a:avLst>
              <a:gd fmla="val 50000" name="adj"/>
            </a:avLst>
          </a:prstGeom>
          <a:solidFill>
            <a:srgbClr val="FFC000"/>
          </a:solidFill>
          <a:ln>
            <a:noFill/>
          </a:ln>
        </p:spPr>
        <p:txBody>
          <a:bodyPr anchorCtr="0" anchor="ctr" bIns="91400" lIns="91400" spcFirstLastPara="1" rIns="91400" wrap="square" tIns="91400">
            <a:noAutofit/>
          </a:bodyPr>
          <a:lstStyle/>
          <a:p>
            <a:pPr indent="0" lvl="0" marL="0" marR="0" rtl="0" algn="ctr">
              <a:lnSpc>
                <a:spcPct val="100000"/>
              </a:lnSpc>
              <a:spcBef>
                <a:spcPts val="0"/>
              </a:spcBef>
              <a:spcAft>
                <a:spcPts val="0"/>
              </a:spcAft>
              <a:buNone/>
            </a:pPr>
            <a:r>
              <a:rPr b="0" i="0" lang="en-US" sz="2400" u="none" cap="none" strike="noStrike">
                <a:solidFill>
                  <a:srgbClr val="002060"/>
                </a:solidFill>
                <a:latin typeface="Arial"/>
                <a:ea typeface="Arial"/>
                <a:cs typeface="Arial"/>
                <a:sym typeface="Arial"/>
              </a:rPr>
              <a:t>2. Đặc điểm chung của hợp chất hữu cơ</a:t>
            </a:r>
            <a:endParaRPr b="0" i="0" sz="2400" u="none" cap="none" strike="noStrike">
              <a:solidFill>
                <a:srgbClr val="002060"/>
              </a:solidFill>
              <a:latin typeface="Arial"/>
              <a:ea typeface="Arial"/>
              <a:cs typeface="Arial"/>
              <a:sym typeface="Arial"/>
            </a:endParaRPr>
          </a:p>
        </p:txBody>
      </p:sp>
      <p:sp>
        <p:nvSpPr>
          <p:cNvPr id="608" name="Google Shape;608;p9"/>
          <p:cNvSpPr txBox="1"/>
          <p:nvPr/>
        </p:nvSpPr>
        <p:spPr>
          <a:xfrm>
            <a:off x="301731" y="-126753"/>
            <a:ext cx="8910394" cy="1019489"/>
          </a:xfrm>
          <a:prstGeom prst="rect">
            <a:avLst/>
          </a:prstGeom>
          <a:noFill/>
          <a:ln>
            <a:noFill/>
          </a:ln>
        </p:spPr>
        <p:txBody>
          <a:bodyPr anchorCtr="0" anchor="t" bIns="91400" lIns="91400" spcFirstLastPara="1" rIns="91400" wrap="square" tIns="91400">
            <a:noAutofit/>
          </a:bodyPr>
          <a:lstStyle/>
          <a:p>
            <a:pPr indent="0" lvl="0" marL="0" marR="0" rtl="0" algn="ctr">
              <a:lnSpc>
                <a:spcPct val="100000"/>
              </a:lnSpc>
              <a:spcBef>
                <a:spcPts val="0"/>
              </a:spcBef>
              <a:spcAft>
                <a:spcPts val="0"/>
              </a:spcAft>
              <a:buClr>
                <a:srgbClr val="786992"/>
              </a:buClr>
              <a:buSzPts val="4500"/>
              <a:buFont typeface="Bowlby One SC"/>
              <a:buNone/>
            </a:pPr>
            <a:r>
              <a:rPr b="0" i="0" lang="en-US" sz="3600" u="none" cap="none" strike="noStrike">
                <a:solidFill>
                  <a:srgbClr val="002060"/>
                </a:solidFill>
                <a:latin typeface="Arial"/>
                <a:ea typeface="Arial"/>
                <a:cs typeface="Arial"/>
                <a:sym typeface="Arial"/>
              </a:rPr>
              <a:t>I. </a:t>
            </a:r>
            <a:r>
              <a:rPr b="0" i="0" lang="en-US" sz="3200" u="none" cap="none" strike="noStrike">
                <a:solidFill>
                  <a:srgbClr val="002060"/>
                </a:solidFill>
                <a:latin typeface="Arial"/>
                <a:ea typeface="Arial"/>
                <a:cs typeface="Arial"/>
                <a:sym typeface="Arial"/>
              </a:rPr>
              <a:t>HỢP CHẤT HỮU CƠ VÀ HÓA HỌC HỮU CƠ</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6"/>
                                        </p:tgtEl>
                                        <p:attrNameLst>
                                          <p:attrName>style.visibility</p:attrName>
                                        </p:attrNameLst>
                                      </p:cBhvr>
                                      <p:to>
                                        <p:strVal val="visible"/>
                                      </p:to>
                                    </p:set>
                                    <p:animEffect filter="fade" transition="in">
                                      <p:cBhvr>
                                        <p:cTn dur="1000"/>
                                        <p:tgtEl>
                                          <p:spTgt spid="6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Flippy Cute Daily Activities by Slidesgo">
  <a:themeElements>
    <a:clrScheme name="Simple Light">
      <a:dk1>
        <a:srgbClr val="786992"/>
      </a:dk1>
      <a:lt1>
        <a:srgbClr val="FFFFFF"/>
      </a:lt1>
      <a:dk2>
        <a:srgbClr val="261E35"/>
      </a:dk2>
      <a:lt2>
        <a:srgbClr val="C9DAF8"/>
      </a:lt2>
      <a:accent1>
        <a:srgbClr val="CA666F"/>
      </a:accent1>
      <a:accent2>
        <a:srgbClr val="D47D95"/>
      </a:accent2>
      <a:accent3>
        <a:srgbClr val="E7BF61"/>
      </a:accent3>
      <a:accent4>
        <a:srgbClr val="6E9094"/>
      </a:accent4>
      <a:accent5>
        <a:srgbClr val="D4782A"/>
      </a:accent5>
      <a:accent6>
        <a:srgbClr val="F2D9C9"/>
      </a:accent6>
      <a:hlink>
        <a:srgbClr val="261E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1_Gallery">
  <a:themeElements>
    <a:clrScheme name="Gallery">
      <a:dk1>
        <a:srgbClr val="000000"/>
      </a:dk1>
      <a:lt1>
        <a:srgbClr val="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cp:coreProperties>
</file>