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av" ContentType="audio/x-wav"/>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61" r:id="rId2"/>
    <p:sldId id="259" r:id="rId3"/>
    <p:sldId id="273" r:id="rId4"/>
    <p:sldId id="258" r:id="rId5"/>
    <p:sldId id="268" r:id="rId6"/>
    <p:sldId id="269" r:id="rId7"/>
    <p:sldId id="270" r:id="rId8"/>
    <p:sldId id="271" r:id="rId9"/>
    <p:sldId id="272" r:id="rId10"/>
    <p:sldId id="275" r:id="rId11"/>
  </p:sldIdLst>
  <p:sldSz cx="12192000" cy="6858000"/>
  <p:notesSz cx="6858000" cy="9144000"/>
  <p:embeddedFontLst>
    <p:embeddedFont>
      <p:font typeface="Calibri" panose="020F0502020204030204" pitchFamily="34" charset="0"/>
      <p:regular r:id="rId12"/>
      <p:bold r:id="rId13"/>
      <p:italic r:id="rId14"/>
      <p:boldItalic r:id="rId15"/>
    </p:embeddedFont>
    <p:embeddedFont>
      <p:font typeface="Tahoma" panose="020B0604030504040204" pitchFamily="34" charset="0"/>
      <p:regular r:id="rId16"/>
      <p:bold r:id="rId17"/>
    </p:embeddedFont>
    <p:embeddedFont>
      <p:font typeface="Calibri Light" panose="020F0302020204030204" pitchFamily="34" charset="0"/>
      <p:regular r:id="rId18"/>
      <p:italic r:id="rId1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2A89AA"/>
    <a:srgbClr val="7BD9FF"/>
    <a:srgbClr val="AF7B3D"/>
    <a:srgbClr val="43ACD1"/>
    <a:srgbClr val="35A8D1"/>
    <a:srgbClr val="E42476"/>
    <a:srgbClr val="F2C6A8"/>
    <a:srgbClr val="2F98BD"/>
    <a:srgbClr val="2E93B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8" d="100"/>
          <a:sy n="68" d="100"/>
        </p:scale>
        <p:origin x="48"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font" Target="fonts/font5.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4.fntdata"/><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AD38B7-2C73-4B80-A091-F04D2627256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45D72C2-3A3F-4597-BCD0-CD8A11CFC29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3C7E1FE-A3F5-429F-88EC-E24730A40F6B}"/>
              </a:ext>
            </a:extLst>
          </p:cNvPr>
          <p:cNvSpPr>
            <a:spLocks noGrp="1"/>
          </p:cNvSpPr>
          <p:nvPr>
            <p:ph type="dt" sz="half" idx="10"/>
          </p:nvPr>
        </p:nvSpPr>
        <p:spPr/>
        <p:txBody>
          <a:bodyPr/>
          <a:lstStyle/>
          <a:p>
            <a:fld id="{CB923A3A-0441-4FC4-B674-5730CF5723A5}" type="datetimeFigureOut">
              <a:rPr lang="en-US" smtClean="0"/>
              <a:t>10/30/2020</a:t>
            </a:fld>
            <a:endParaRPr lang="en-US"/>
          </a:p>
        </p:txBody>
      </p:sp>
      <p:sp>
        <p:nvSpPr>
          <p:cNvPr id="5" name="Footer Placeholder 4">
            <a:extLst>
              <a:ext uri="{FF2B5EF4-FFF2-40B4-BE49-F238E27FC236}">
                <a16:creationId xmlns:a16="http://schemas.microsoft.com/office/drawing/2014/main" id="{F4D6027D-DC9B-4762-A799-19B0589B30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522E1C-27D9-43FD-9A91-2B8958EAFFC5}"/>
              </a:ext>
            </a:extLst>
          </p:cNvPr>
          <p:cNvSpPr>
            <a:spLocks noGrp="1"/>
          </p:cNvSpPr>
          <p:nvPr>
            <p:ph type="sldNum" sz="quarter" idx="12"/>
          </p:nvPr>
        </p:nvSpPr>
        <p:spPr/>
        <p:txBody>
          <a:bodyPr/>
          <a:lstStyle/>
          <a:p>
            <a:fld id="{3FF1817F-E930-4183-82C9-8476CE8D8CA7}" type="slidenum">
              <a:rPr lang="en-US" smtClean="0"/>
              <a:t>‹#›</a:t>
            </a:fld>
            <a:endParaRPr lang="en-US"/>
          </a:p>
        </p:txBody>
      </p:sp>
    </p:spTree>
    <p:extLst>
      <p:ext uri="{BB962C8B-B14F-4D97-AF65-F5344CB8AC3E}">
        <p14:creationId xmlns:p14="http://schemas.microsoft.com/office/powerpoint/2010/main" val="8431431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A092A-596C-467E-AAD8-900E0549614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1F2B375-DAA6-4BF9-9A63-AA1FF9ACA80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E0DC1F-8AD1-498E-936E-7B479F4EEBC7}"/>
              </a:ext>
            </a:extLst>
          </p:cNvPr>
          <p:cNvSpPr>
            <a:spLocks noGrp="1"/>
          </p:cNvSpPr>
          <p:nvPr>
            <p:ph type="dt" sz="half" idx="10"/>
          </p:nvPr>
        </p:nvSpPr>
        <p:spPr/>
        <p:txBody>
          <a:bodyPr/>
          <a:lstStyle/>
          <a:p>
            <a:fld id="{CB923A3A-0441-4FC4-B674-5730CF5723A5}" type="datetimeFigureOut">
              <a:rPr lang="en-US" smtClean="0"/>
              <a:t>10/30/2020</a:t>
            </a:fld>
            <a:endParaRPr lang="en-US"/>
          </a:p>
        </p:txBody>
      </p:sp>
      <p:sp>
        <p:nvSpPr>
          <p:cNvPr id="5" name="Footer Placeholder 4">
            <a:extLst>
              <a:ext uri="{FF2B5EF4-FFF2-40B4-BE49-F238E27FC236}">
                <a16:creationId xmlns:a16="http://schemas.microsoft.com/office/drawing/2014/main" id="{86843DE3-0826-467C-9E6B-91E3F9EE6AE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41AB5D-FBDA-4F09-963E-8BE3B2E4CE8F}"/>
              </a:ext>
            </a:extLst>
          </p:cNvPr>
          <p:cNvSpPr>
            <a:spLocks noGrp="1"/>
          </p:cNvSpPr>
          <p:nvPr>
            <p:ph type="sldNum" sz="quarter" idx="12"/>
          </p:nvPr>
        </p:nvSpPr>
        <p:spPr/>
        <p:txBody>
          <a:bodyPr/>
          <a:lstStyle/>
          <a:p>
            <a:fld id="{3FF1817F-E930-4183-82C9-8476CE8D8CA7}" type="slidenum">
              <a:rPr lang="en-US" smtClean="0"/>
              <a:t>‹#›</a:t>
            </a:fld>
            <a:endParaRPr lang="en-US"/>
          </a:p>
        </p:txBody>
      </p:sp>
    </p:spTree>
    <p:extLst>
      <p:ext uri="{BB962C8B-B14F-4D97-AF65-F5344CB8AC3E}">
        <p14:creationId xmlns:p14="http://schemas.microsoft.com/office/powerpoint/2010/main" val="11101473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AD8DF59-3A4D-4BF1-9592-64F46ED9A32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A642E41-38B5-4B56-8AEB-FD22F0E1750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EF6DF10-DBB6-4A64-BA70-A5B54ED800E0}"/>
              </a:ext>
            </a:extLst>
          </p:cNvPr>
          <p:cNvSpPr>
            <a:spLocks noGrp="1"/>
          </p:cNvSpPr>
          <p:nvPr>
            <p:ph type="dt" sz="half" idx="10"/>
          </p:nvPr>
        </p:nvSpPr>
        <p:spPr/>
        <p:txBody>
          <a:bodyPr/>
          <a:lstStyle/>
          <a:p>
            <a:fld id="{CB923A3A-0441-4FC4-B674-5730CF5723A5}" type="datetimeFigureOut">
              <a:rPr lang="en-US" smtClean="0"/>
              <a:t>10/30/2020</a:t>
            </a:fld>
            <a:endParaRPr lang="en-US"/>
          </a:p>
        </p:txBody>
      </p:sp>
      <p:sp>
        <p:nvSpPr>
          <p:cNvPr id="5" name="Footer Placeholder 4">
            <a:extLst>
              <a:ext uri="{FF2B5EF4-FFF2-40B4-BE49-F238E27FC236}">
                <a16:creationId xmlns:a16="http://schemas.microsoft.com/office/drawing/2014/main" id="{F702A13F-0B61-4A37-854F-BFE26B43BFF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F488BC8-CAAF-449F-8B1D-24B87504DB03}"/>
              </a:ext>
            </a:extLst>
          </p:cNvPr>
          <p:cNvSpPr>
            <a:spLocks noGrp="1"/>
          </p:cNvSpPr>
          <p:nvPr>
            <p:ph type="sldNum" sz="quarter" idx="12"/>
          </p:nvPr>
        </p:nvSpPr>
        <p:spPr/>
        <p:txBody>
          <a:bodyPr/>
          <a:lstStyle/>
          <a:p>
            <a:fld id="{3FF1817F-E930-4183-82C9-8476CE8D8CA7}" type="slidenum">
              <a:rPr lang="en-US" smtClean="0"/>
              <a:t>‹#›</a:t>
            </a:fld>
            <a:endParaRPr lang="en-US"/>
          </a:p>
        </p:txBody>
      </p:sp>
    </p:spTree>
    <p:extLst>
      <p:ext uri="{BB962C8B-B14F-4D97-AF65-F5344CB8AC3E}">
        <p14:creationId xmlns:p14="http://schemas.microsoft.com/office/powerpoint/2010/main" val="23656967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E710BF-DFDE-47A6-B3EE-22B957A2C19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EE9A987-5593-48B2-9E8F-D46FD922833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BE2DED-DF48-4CAD-9D11-95BCD713212C}"/>
              </a:ext>
            </a:extLst>
          </p:cNvPr>
          <p:cNvSpPr>
            <a:spLocks noGrp="1"/>
          </p:cNvSpPr>
          <p:nvPr>
            <p:ph type="dt" sz="half" idx="10"/>
          </p:nvPr>
        </p:nvSpPr>
        <p:spPr/>
        <p:txBody>
          <a:bodyPr/>
          <a:lstStyle/>
          <a:p>
            <a:fld id="{CB923A3A-0441-4FC4-B674-5730CF5723A5}" type="datetimeFigureOut">
              <a:rPr lang="en-US" smtClean="0"/>
              <a:t>10/30/2020</a:t>
            </a:fld>
            <a:endParaRPr lang="en-US"/>
          </a:p>
        </p:txBody>
      </p:sp>
      <p:sp>
        <p:nvSpPr>
          <p:cNvPr id="5" name="Footer Placeholder 4">
            <a:extLst>
              <a:ext uri="{FF2B5EF4-FFF2-40B4-BE49-F238E27FC236}">
                <a16:creationId xmlns:a16="http://schemas.microsoft.com/office/drawing/2014/main" id="{DC71A595-AD8B-4B7F-B681-08330880476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08BA7C-1D9C-4615-AAF1-E664A7ABA14F}"/>
              </a:ext>
            </a:extLst>
          </p:cNvPr>
          <p:cNvSpPr>
            <a:spLocks noGrp="1"/>
          </p:cNvSpPr>
          <p:nvPr>
            <p:ph type="sldNum" sz="quarter" idx="12"/>
          </p:nvPr>
        </p:nvSpPr>
        <p:spPr/>
        <p:txBody>
          <a:bodyPr/>
          <a:lstStyle/>
          <a:p>
            <a:fld id="{3FF1817F-E930-4183-82C9-8476CE8D8CA7}" type="slidenum">
              <a:rPr lang="en-US" smtClean="0"/>
              <a:t>‹#›</a:t>
            </a:fld>
            <a:endParaRPr lang="en-US"/>
          </a:p>
        </p:txBody>
      </p:sp>
    </p:spTree>
    <p:extLst>
      <p:ext uri="{BB962C8B-B14F-4D97-AF65-F5344CB8AC3E}">
        <p14:creationId xmlns:p14="http://schemas.microsoft.com/office/powerpoint/2010/main" val="38359299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BD952-EDF4-4344-8E1A-AADDE4FEA14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0B9473A-9E92-45F2-BDD7-D4C9933843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ADBA2D3-DCBC-46AF-BF60-51A16C6DBFE0}"/>
              </a:ext>
            </a:extLst>
          </p:cNvPr>
          <p:cNvSpPr>
            <a:spLocks noGrp="1"/>
          </p:cNvSpPr>
          <p:nvPr>
            <p:ph type="dt" sz="half" idx="10"/>
          </p:nvPr>
        </p:nvSpPr>
        <p:spPr/>
        <p:txBody>
          <a:bodyPr/>
          <a:lstStyle/>
          <a:p>
            <a:fld id="{CB923A3A-0441-4FC4-B674-5730CF5723A5}" type="datetimeFigureOut">
              <a:rPr lang="en-US" smtClean="0"/>
              <a:t>10/30/2020</a:t>
            </a:fld>
            <a:endParaRPr lang="en-US"/>
          </a:p>
        </p:txBody>
      </p:sp>
      <p:sp>
        <p:nvSpPr>
          <p:cNvPr id="5" name="Footer Placeholder 4">
            <a:extLst>
              <a:ext uri="{FF2B5EF4-FFF2-40B4-BE49-F238E27FC236}">
                <a16:creationId xmlns:a16="http://schemas.microsoft.com/office/drawing/2014/main" id="{B26184AC-F161-4910-ABCC-6BA7BFC5D1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7B51EE-4160-44D9-B485-092C6DFE9D77}"/>
              </a:ext>
            </a:extLst>
          </p:cNvPr>
          <p:cNvSpPr>
            <a:spLocks noGrp="1"/>
          </p:cNvSpPr>
          <p:nvPr>
            <p:ph type="sldNum" sz="quarter" idx="12"/>
          </p:nvPr>
        </p:nvSpPr>
        <p:spPr/>
        <p:txBody>
          <a:bodyPr/>
          <a:lstStyle/>
          <a:p>
            <a:fld id="{3FF1817F-E930-4183-82C9-8476CE8D8CA7}" type="slidenum">
              <a:rPr lang="en-US" smtClean="0"/>
              <a:t>‹#›</a:t>
            </a:fld>
            <a:endParaRPr lang="en-US"/>
          </a:p>
        </p:txBody>
      </p:sp>
    </p:spTree>
    <p:extLst>
      <p:ext uri="{BB962C8B-B14F-4D97-AF65-F5344CB8AC3E}">
        <p14:creationId xmlns:p14="http://schemas.microsoft.com/office/powerpoint/2010/main" val="5525152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C9C8FB-4F0A-44F2-A407-21D9BD9E87A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FCF458C-4A1C-4F00-BDF7-19A0A874A43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C65D95D-F3E3-4753-A1E0-2DD16A81DEA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40F4A2D-CA41-4F3E-B8E0-646C81F7DA24}"/>
              </a:ext>
            </a:extLst>
          </p:cNvPr>
          <p:cNvSpPr>
            <a:spLocks noGrp="1"/>
          </p:cNvSpPr>
          <p:nvPr>
            <p:ph type="dt" sz="half" idx="10"/>
          </p:nvPr>
        </p:nvSpPr>
        <p:spPr/>
        <p:txBody>
          <a:bodyPr/>
          <a:lstStyle/>
          <a:p>
            <a:fld id="{CB923A3A-0441-4FC4-B674-5730CF5723A5}" type="datetimeFigureOut">
              <a:rPr lang="en-US" smtClean="0"/>
              <a:t>10/30/2020</a:t>
            </a:fld>
            <a:endParaRPr lang="en-US"/>
          </a:p>
        </p:txBody>
      </p:sp>
      <p:sp>
        <p:nvSpPr>
          <p:cNvPr id="6" name="Footer Placeholder 5">
            <a:extLst>
              <a:ext uri="{FF2B5EF4-FFF2-40B4-BE49-F238E27FC236}">
                <a16:creationId xmlns:a16="http://schemas.microsoft.com/office/drawing/2014/main" id="{5B295DA6-BE45-43CD-A95C-66040BE244B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F47E17D-4F64-42F7-BA0A-6DE19E5B2F81}"/>
              </a:ext>
            </a:extLst>
          </p:cNvPr>
          <p:cNvSpPr>
            <a:spLocks noGrp="1"/>
          </p:cNvSpPr>
          <p:nvPr>
            <p:ph type="sldNum" sz="quarter" idx="12"/>
          </p:nvPr>
        </p:nvSpPr>
        <p:spPr/>
        <p:txBody>
          <a:bodyPr/>
          <a:lstStyle/>
          <a:p>
            <a:fld id="{3FF1817F-E930-4183-82C9-8476CE8D8CA7}" type="slidenum">
              <a:rPr lang="en-US" smtClean="0"/>
              <a:t>‹#›</a:t>
            </a:fld>
            <a:endParaRPr lang="en-US"/>
          </a:p>
        </p:txBody>
      </p:sp>
    </p:spTree>
    <p:extLst>
      <p:ext uri="{BB962C8B-B14F-4D97-AF65-F5344CB8AC3E}">
        <p14:creationId xmlns:p14="http://schemas.microsoft.com/office/powerpoint/2010/main" val="24275141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E18829-72C5-4787-8119-ED6EFBD4EBE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B43FBD2-A5CD-41E0-9222-E790C018315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ED87062-6E2F-41BF-9537-B7BC4BA8574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9F46BE5-EA04-449C-9DDB-AD77ED1BFBE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C7F50AF-7674-43FB-8B16-486CAEF6761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7A05E60-10AB-4168-BB00-1D3DE306EB7B}"/>
              </a:ext>
            </a:extLst>
          </p:cNvPr>
          <p:cNvSpPr>
            <a:spLocks noGrp="1"/>
          </p:cNvSpPr>
          <p:nvPr>
            <p:ph type="dt" sz="half" idx="10"/>
          </p:nvPr>
        </p:nvSpPr>
        <p:spPr/>
        <p:txBody>
          <a:bodyPr/>
          <a:lstStyle/>
          <a:p>
            <a:fld id="{CB923A3A-0441-4FC4-B674-5730CF5723A5}" type="datetimeFigureOut">
              <a:rPr lang="en-US" smtClean="0"/>
              <a:t>10/30/2020</a:t>
            </a:fld>
            <a:endParaRPr lang="en-US"/>
          </a:p>
        </p:txBody>
      </p:sp>
      <p:sp>
        <p:nvSpPr>
          <p:cNvPr id="8" name="Footer Placeholder 7">
            <a:extLst>
              <a:ext uri="{FF2B5EF4-FFF2-40B4-BE49-F238E27FC236}">
                <a16:creationId xmlns:a16="http://schemas.microsoft.com/office/drawing/2014/main" id="{77D70CB9-580F-4AFC-9258-D95ABC62F69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59BED0B-C50C-494D-93E5-5C7D17854E9A}"/>
              </a:ext>
            </a:extLst>
          </p:cNvPr>
          <p:cNvSpPr>
            <a:spLocks noGrp="1"/>
          </p:cNvSpPr>
          <p:nvPr>
            <p:ph type="sldNum" sz="quarter" idx="12"/>
          </p:nvPr>
        </p:nvSpPr>
        <p:spPr/>
        <p:txBody>
          <a:bodyPr/>
          <a:lstStyle/>
          <a:p>
            <a:fld id="{3FF1817F-E930-4183-82C9-8476CE8D8CA7}" type="slidenum">
              <a:rPr lang="en-US" smtClean="0"/>
              <a:t>‹#›</a:t>
            </a:fld>
            <a:endParaRPr lang="en-US"/>
          </a:p>
        </p:txBody>
      </p:sp>
    </p:spTree>
    <p:extLst>
      <p:ext uri="{BB962C8B-B14F-4D97-AF65-F5344CB8AC3E}">
        <p14:creationId xmlns:p14="http://schemas.microsoft.com/office/powerpoint/2010/main" val="31211566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F96DB2-3B01-432E-AA26-5AC8C91B642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C50C330-3358-4117-9772-70AB11B062DF}"/>
              </a:ext>
            </a:extLst>
          </p:cNvPr>
          <p:cNvSpPr>
            <a:spLocks noGrp="1"/>
          </p:cNvSpPr>
          <p:nvPr>
            <p:ph type="dt" sz="half" idx="10"/>
          </p:nvPr>
        </p:nvSpPr>
        <p:spPr/>
        <p:txBody>
          <a:bodyPr/>
          <a:lstStyle/>
          <a:p>
            <a:fld id="{CB923A3A-0441-4FC4-B674-5730CF5723A5}" type="datetimeFigureOut">
              <a:rPr lang="en-US" smtClean="0"/>
              <a:t>10/30/2020</a:t>
            </a:fld>
            <a:endParaRPr lang="en-US"/>
          </a:p>
        </p:txBody>
      </p:sp>
      <p:sp>
        <p:nvSpPr>
          <p:cNvPr id="4" name="Footer Placeholder 3">
            <a:extLst>
              <a:ext uri="{FF2B5EF4-FFF2-40B4-BE49-F238E27FC236}">
                <a16:creationId xmlns:a16="http://schemas.microsoft.com/office/drawing/2014/main" id="{6F52ED7F-6A42-41BA-98BC-3D2A007B673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4CC930D-66E0-46E7-9358-F8C7D0C2383B}"/>
              </a:ext>
            </a:extLst>
          </p:cNvPr>
          <p:cNvSpPr>
            <a:spLocks noGrp="1"/>
          </p:cNvSpPr>
          <p:nvPr>
            <p:ph type="sldNum" sz="quarter" idx="12"/>
          </p:nvPr>
        </p:nvSpPr>
        <p:spPr/>
        <p:txBody>
          <a:bodyPr/>
          <a:lstStyle/>
          <a:p>
            <a:fld id="{3FF1817F-E930-4183-82C9-8476CE8D8CA7}" type="slidenum">
              <a:rPr lang="en-US" smtClean="0"/>
              <a:t>‹#›</a:t>
            </a:fld>
            <a:endParaRPr lang="en-US"/>
          </a:p>
        </p:txBody>
      </p:sp>
    </p:spTree>
    <p:extLst>
      <p:ext uri="{BB962C8B-B14F-4D97-AF65-F5344CB8AC3E}">
        <p14:creationId xmlns:p14="http://schemas.microsoft.com/office/powerpoint/2010/main" val="35738098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E57B624-35D6-409B-ABEB-D8D62E627161}"/>
              </a:ext>
            </a:extLst>
          </p:cNvPr>
          <p:cNvSpPr>
            <a:spLocks noGrp="1"/>
          </p:cNvSpPr>
          <p:nvPr>
            <p:ph type="dt" sz="half" idx="10"/>
          </p:nvPr>
        </p:nvSpPr>
        <p:spPr/>
        <p:txBody>
          <a:bodyPr/>
          <a:lstStyle/>
          <a:p>
            <a:fld id="{CB923A3A-0441-4FC4-B674-5730CF5723A5}" type="datetimeFigureOut">
              <a:rPr lang="en-US" smtClean="0"/>
              <a:t>10/30/2020</a:t>
            </a:fld>
            <a:endParaRPr lang="en-US"/>
          </a:p>
        </p:txBody>
      </p:sp>
      <p:sp>
        <p:nvSpPr>
          <p:cNvPr id="3" name="Footer Placeholder 2">
            <a:extLst>
              <a:ext uri="{FF2B5EF4-FFF2-40B4-BE49-F238E27FC236}">
                <a16:creationId xmlns:a16="http://schemas.microsoft.com/office/drawing/2014/main" id="{5D92ABE4-74C2-4301-9BD5-B56CA70A898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26512EB-971F-4D9E-BFBF-2BB7173FF6C4}"/>
              </a:ext>
            </a:extLst>
          </p:cNvPr>
          <p:cNvSpPr>
            <a:spLocks noGrp="1"/>
          </p:cNvSpPr>
          <p:nvPr>
            <p:ph type="sldNum" sz="quarter" idx="12"/>
          </p:nvPr>
        </p:nvSpPr>
        <p:spPr/>
        <p:txBody>
          <a:bodyPr/>
          <a:lstStyle/>
          <a:p>
            <a:fld id="{3FF1817F-E930-4183-82C9-8476CE8D8CA7}" type="slidenum">
              <a:rPr lang="en-US" smtClean="0"/>
              <a:t>‹#›</a:t>
            </a:fld>
            <a:endParaRPr lang="en-US"/>
          </a:p>
        </p:txBody>
      </p:sp>
    </p:spTree>
    <p:extLst>
      <p:ext uri="{BB962C8B-B14F-4D97-AF65-F5344CB8AC3E}">
        <p14:creationId xmlns:p14="http://schemas.microsoft.com/office/powerpoint/2010/main" val="8917031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4FF9E-DB9D-472B-93D7-01B2B8CCB34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A4348A8-87F3-4E51-9D9B-8F27C51C69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1D144A9-C089-497C-A2B8-DC4F316DC87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35805EB-4434-47AF-87FD-3658AE4FD7D2}"/>
              </a:ext>
            </a:extLst>
          </p:cNvPr>
          <p:cNvSpPr>
            <a:spLocks noGrp="1"/>
          </p:cNvSpPr>
          <p:nvPr>
            <p:ph type="dt" sz="half" idx="10"/>
          </p:nvPr>
        </p:nvSpPr>
        <p:spPr/>
        <p:txBody>
          <a:bodyPr/>
          <a:lstStyle/>
          <a:p>
            <a:fld id="{CB923A3A-0441-4FC4-B674-5730CF5723A5}" type="datetimeFigureOut">
              <a:rPr lang="en-US" smtClean="0"/>
              <a:t>10/30/2020</a:t>
            </a:fld>
            <a:endParaRPr lang="en-US"/>
          </a:p>
        </p:txBody>
      </p:sp>
      <p:sp>
        <p:nvSpPr>
          <p:cNvPr id="6" name="Footer Placeholder 5">
            <a:extLst>
              <a:ext uri="{FF2B5EF4-FFF2-40B4-BE49-F238E27FC236}">
                <a16:creationId xmlns:a16="http://schemas.microsoft.com/office/drawing/2014/main" id="{8591A80C-2E12-4808-9597-C7949577A88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CE49499-7C1D-40D4-BA5D-6C9FA54E29C6}"/>
              </a:ext>
            </a:extLst>
          </p:cNvPr>
          <p:cNvSpPr>
            <a:spLocks noGrp="1"/>
          </p:cNvSpPr>
          <p:nvPr>
            <p:ph type="sldNum" sz="quarter" idx="12"/>
          </p:nvPr>
        </p:nvSpPr>
        <p:spPr/>
        <p:txBody>
          <a:bodyPr/>
          <a:lstStyle/>
          <a:p>
            <a:fld id="{3FF1817F-E930-4183-82C9-8476CE8D8CA7}" type="slidenum">
              <a:rPr lang="en-US" smtClean="0"/>
              <a:t>‹#›</a:t>
            </a:fld>
            <a:endParaRPr lang="en-US"/>
          </a:p>
        </p:txBody>
      </p:sp>
    </p:spTree>
    <p:extLst>
      <p:ext uri="{BB962C8B-B14F-4D97-AF65-F5344CB8AC3E}">
        <p14:creationId xmlns:p14="http://schemas.microsoft.com/office/powerpoint/2010/main" val="4735607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4883B0-A054-43AC-8DDF-D0011D255D1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82BD6FE-5778-4C1E-89BB-1D36F1B41FB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9991A86-3C95-4509-A5B7-0F1C11847E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A36813D-4BD1-41A0-9413-506387EDF217}"/>
              </a:ext>
            </a:extLst>
          </p:cNvPr>
          <p:cNvSpPr>
            <a:spLocks noGrp="1"/>
          </p:cNvSpPr>
          <p:nvPr>
            <p:ph type="dt" sz="half" idx="10"/>
          </p:nvPr>
        </p:nvSpPr>
        <p:spPr/>
        <p:txBody>
          <a:bodyPr/>
          <a:lstStyle/>
          <a:p>
            <a:fld id="{CB923A3A-0441-4FC4-B674-5730CF5723A5}" type="datetimeFigureOut">
              <a:rPr lang="en-US" smtClean="0"/>
              <a:t>10/30/2020</a:t>
            </a:fld>
            <a:endParaRPr lang="en-US"/>
          </a:p>
        </p:txBody>
      </p:sp>
      <p:sp>
        <p:nvSpPr>
          <p:cNvPr id="6" name="Footer Placeholder 5">
            <a:extLst>
              <a:ext uri="{FF2B5EF4-FFF2-40B4-BE49-F238E27FC236}">
                <a16:creationId xmlns:a16="http://schemas.microsoft.com/office/drawing/2014/main" id="{E1999038-A671-4080-A8FE-C5F8791BE8A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243A960-840B-4E31-BB47-21C139911933}"/>
              </a:ext>
            </a:extLst>
          </p:cNvPr>
          <p:cNvSpPr>
            <a:spLocks noGrp="1"/>
          </p:cNvSpPr>
          <p:nvPr>
            <p:ph type="sldNum" sz="quarter" idx="12"/>
          </p:nvPr>
        </p:nvSpPr>
        <p:spPr/>
        <p:txBody>
          <a:bodyPr/>
          <a:lstStyle/>
          <a:p>
            <a:fld id="{3FF1817F-E930-4183-82C9-8476CE8D8CA7}" type="slidenum">
              <a:rPr lang="en-US" smtClean="0"/>
              <a:t>‹#›</a:t>
            </a:fld>
            <a:endParaRPr lang="en-US"/>
          </a:p>
        </p:txBody>
      </p:sp>
    </p:spTree>
    <p:extLst>
      <p:ext uri="{BB962C8B-B14F-4D97-AF65-F5344CB8AC3E}">
        <p14:creationId xmlns:p14="http://schemas.microsoft.com/office/powerpoint/2010/main" val="10123821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004DB6B-4480-488D-BBC2-C76BFDC523B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725F3A6-F3BF-41E9-8DAB-2D4C3A99886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76255C-FD91-4D35-9598-2AD4430AB4D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B923A3A-0441-4FC4-B674-5730CF5723A5}" type="datetimeFigureOut">
              <a:rPr lang="en-US" smtClean="0"/>
              <a:t>10/30/2020</a:t>
            </a:fld>
            <a:endParaRPr lang="en-US"/>
          </a:p>
        </p:txBody>
      </p:sp>
      <p:sp>
        <p:nvSpPr>
          <p:cNvPr id="5" name="Footer Placeholder 4">
            <a:extLst>
              <a:ext uri="{FF2B5EF4-FFF2-40B4-BE49-F238E27FC236}">
                <a16:creationId xmlns:a16="http://schemas.microsoft.com/office/drawing/2014/main" id="{48384930-2909-44C5-91BD-46FCCC23558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09387E4-844E-4064-A265-22A949481C5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F1817F-E930-4183-82C9-8476CE8D8CA7}" type="slidenum">
              <a:rPr lang="en-US" smtClean="0"/>
              <a:t>‹#›</a:t>
            </a:fld>
            <a:endParaRPr lang="en-US"/>
          </a:p>
        </p:txBody>
      </p:sp>
    </p:spTree>
    <p:extLst>
      <p:ext uri="{BB962C8B-B14F-4D97-AF65-F5344CB8AC3E}">
        <p14:creationId xmlns:p14="http://schemas.microsoft.com/office/powerpoint/2010/main" val="26573012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microsoft.com/office/2007/relationships/hdphoto" Target="../media/hdphoto1.wdp"/><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0.gif"/><Relationship Id="rId3" Type="http://schemas.openxmlformats.org/officeDocument/2006/relationships/audio" Target="../media/audio2.wav"/><Relationship Id="rId7" Type="http://schemas.openxmlformats.org/officeDocument/2006/relationships/image" Target="../media/image9.gif"/><Relationship Id="rId12" Type="http://schemas.openxmlformats.org/officeDocument/2006/relationships/image" Target="../media/image14.gif"/><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8.gif"/><Relationship Id="rId11" Type="http://schemas.openxmlformats.org/officeDocument/2006/relationships/image" Target="../media/image13.gif"/><Relationship Id="rId5" Type="http://schemas.openxmlformats.org/officeDocument/2006/relationships/image" Target="../media/image7.png"/><Relationship Id="rId10" Type="http://schemas.openxmlformats.org/officeDocument/2006/relationships/image" Target="../media/image12.gif"/><Relationship Id="rId4" Type="http://schemas.openxmlformats.org/officeDocument/2006/relationships/image" Target="../media/image6.png"/><Relationship Id="rId9" Type="http://schemas.openxmlformats.org/officeDocument/2006/relationships/image" Target="../media/image11.gif"/></Relationships>
</file>

<file path=ppt/slides/_rels/slide5.xml.rels><?xml version="1.0" encoding="UTF-8" standalone="yes"?>
<Relationships xmlns="http://schemas.openxmlformats.org/package/2006/relationships"><Relationship Id="rId8" Type="http://schemas.openxmlformats.org/officeDocument/2006/relationships/image" Target="../media/image9.gif"/><Relationship Id="rId3" Type="http://schemas.openxmlformats.org/officeDocument/2006/relationships/audio" Target="../media/audio2.wav"/><Relationship Id="rId7" Type="http://schemas.openxmlformats.org/officeDocument/2006/relationships/image" Target="../media/image8.gif"/><Relationship Id="rId12" Type="http://schemas.openxmlformats.org/officeDocument/2006/relationships/image" Target="../media/image13.gif"/><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12.gif"/><Relationship Id="rId5" Type="http://schemas.openxmlformats.org/officeDocument/2006/relationships/image" Target="../media/image14.gif"/><Relationship Id="rId10" Type="http://schemas.openxmlformats.org/officeDocument/2006/relationships/image" Target="../media/image11.gif"/><Relationship Id="rId4" Type="http://schemas.openxmlformats.org/officeDocument/2006/relationships/image" Target="../media/image6.png"/><Relationship Id="rId9" Type="http://schemas.openxmlformats.org/officeDocument/2006/relationships/image" Target="../media/image10.gif"/></Relationships>
</file>

<file path=ppt/slides/_rels/slide6.xml.rels><?xml version="1.0" encoding="UTF-8" standalone="yes"?>
<Relationships xmlns="http://schemas.openxmlformats.org/package/2006/relationships"><Relationship Id="rId8" Type="http://schemas.openxmlformats.org/officeDocument/2006/relationships/image" Target="../media/image9.gif"/><Relationship Id="rId3" Type="http://schemas.openxmlformats.org/officeDocument/2006/relationships/audio" Target="../media/audio2.wav"/><Relationship Id="rId7" Type="http://schemas.openxmlformats.org/officeDocument/2006/relationships/image" Target="../media/image8.gif"/><Relationship Id="rId12" Type="http://schemas.openxmlformats.org/officeDocument/2006/relationships/image" Target="../media/image13.gif"/><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12.gif"/><Relationship Id="rId5" Type="http://schemas.openxmlformats.org/officeDocument/2006/relationships/image" Target="../media/image14.gif"/><Relationship Id="rId10" Type="http://schemas.openxmlformats.org/officeDocument/2006/relationships/image" Target="../media/image11.gif"/><Relationship Id="rId4" Type="http://schemas.openxmlformats.org/officeDocument/2006/relationships/image" Target="../media/image6.png"/><Relationship Id="rId9" Type="http://schemas.openxmlformats.org/officeDocument/2006/relationships/image" Target="../media/image10.gif"/></Relationships>
</file>

<file path=ppt/slides/_rels/slide7.xml.rels><?xml version="1.0" encoding="UTF-8" standalone="yes"?>
<Relationships xmlns="http://schemas.openxmlformats.org/package/2006/relationships"><Relationship Id="rId8" Type="http://schemas.openxmlformats.org/officeDocument/2006/relationships/image" Target="../media/image9.gif"/><Relationship Id="rId13" Type="http://schemas.openxmlformats.org/officeDocument/2006/relationships/image" Target="../media/image15.gif"/><Relationship Id="rId3" Type="http://schemas.openxmlformats.org/officeDocument/2006/relationships/audio" Target="../media/audio3.wav"/><Relationship Id="rId7" Type="http://schemas.openxmlformats.org/officeDocument/2006/relationships/image" Target="../media/image8.gif"/><Relationship Id="rId12" Type="http://schemas.openxmlformats.org/officeDocument/2006/relationships/image" Target="../media/image13.gif"/><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12.gif"/><Relationship Id="rId5" Type="http://schemas.openxmlformats.org/officeDocument/2006/relationships/image" Target="../media/image14.gif"/><Relationship Id="rId10" Type="http://schemas.openxmlformats.org/officeDocument/2006/relationships/image" Target="../media/image11.gif"/><Relationship Id="rId4" Type="http://schemas.openxmlformats.org/officeDocument/2006/relationships/image" Target="../media/image6.png"/><Relationship Id="rId9" Type="http://schemas.openxmlformats.org/officeDocument/2006/relationships/image" Target="../media/image10.gif"/></Relationships>
</file>

<file path=ppt/slides/_rels/slide8.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3.gif"/><Relationship Id="rId3" Type="http://schemas.openxmlformats.org/officeDocument/2006/relationships/slideLayout" Target="../slideLayouts/slideLayout1.xml"/><Relationship Id="rId7" Type="http://schemas.openxmlformats.org/officeDocument/2006/relationships/image" Target="../media/image14.gif"/><Relationship Id="rId12" Type="http://schemas.openxmlformats.org/officeDocument/2006/relationships/image" Target="../media/image12.gif"/><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6.png"/><Relationship Id="rId11" Type="http://schemas.openxmlformats.org/officeDocument/2006/relationships/image" Target="../media/image10.gif"/><Relationship Id="rId5" Type="http://schemas.openxmlformats.org/officeDocument/2006/relationships/audio" Target="../media/audio4.wav"/><Relationship Id="rId15" Type="http://schemas.openxmlformats.org/officeDocument/2006/relationships/image" Target="../media/image2.png"/><Relationship Id="rId10" Type="http://schemas.openxmlformats.org/officeDocument/2006/relationships/image" Target="../media/image9.gif"/><Relationship Id="rId4" Type="http://schemas.openxmlformats.org/officeDocument/2006/relationships/audio" Target="../media/audio1.wav"/><Relationship Id="rId9" Type="http://schemas.openxmlformats.org/officeDocument/2006/relationships/image" Target="../media/image8.gif"/><Relationship Id="rId14" Type="http://schemas.openxmlformats.org/officeDocument/2006/relationships/image" Target="../media/image15.gif"/></Relationships>
</file>

<file path=ppt/slides/_rels/slide9.xml.rels><?xml version="1.0" encoding="UTF-8" standalone="yes"?>
<Relationships xmlns="http://schemas.openxmlformats.org/package/2006/relationships"><Relationship Id="rId8" Type="http://schemas.openxmlformats.org/officeDocument/2006/relationships/image" Target="../media/image21.gif"/><Relationship Id="rId3" Type="http://schemas.openxmlformats.org/officeDocument/2006/relationships/image" Target="../media/image17.gif"/><Relationship Id="rId7" Type="http://schemas.openxmlformats.org/officeDocument/2006/relationships/image" Target="../media/image9.gif"/><Relationship Id="rId2" Type="http://schemas.openxmlformats.org/officeDocument/2006/relationships/image" Target="../media/image16.gif"/><Relationship Id="rId1" Type="http://schemas.openxmlformats.org/officeDocument/2006/relationships/slideLayout" Target="../slideLayouts/slideLayout1.xml"/><Relationship Id="rId6" Type="http://schemas.openxmlformats.org/officeDocument/2006/relationships/image" Target="../media/image20.gif"/><Relationship Id="rId5" Type="http://schemas.openxmlformats.org/officeDocument/2006/relationships/image" Target="../media/image19.gif"/><Relationship Id="rId10" Type="http://schemas.openxmlformats.org/officeDocument/2006/relationships/image" Target="../media/image22.gif"/><Relationship Id="rId4" Type="http://schemas.openxmlformats.org/officeDocument/2006/relationships/image" Target="../media/image18.gif"/><Relationship Id="rId9" Type="http://schemas.openxmlformats.org/officeDocument/2006/relationships/image" Target="../media/image15.gi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90AB272-3D71-45EA-9802-E5090B20C774}"/>
              </a:ext>
            </a:extLst>
          </p:cNvPr>
          <p:cNvPicPr>
            <a:picLocks noChangeAspect="1"/>
          </p:cNvPicPr>
          <p:nvPr/>
        </p:nvPicPr>
        <p:blipFill>
          <a:blip r:embed="rId4">
            <a:extLst>
              <a:ext uri="{BEBA8EAE-BF5A-486C-A8C5-ECC9F3942E4B}">
                <a14:imgProps xmlns:a14="http://schemas.microsoft.com/office/drawing/2010/main">
                  <a14:imgLayer r:embed="rId5">
                    <a14:imgEffect>
                      <a14:colorTemperature colorTemp="11200"/>
                    </a14:imgEffect>
                  </a14:imgLayer>
                </a14:imgProps>
              </a:ext>
            </a:extLst>
          </a:blip>
          <a:stretch>
            <a:fillRect/>
          </a:stretch>
        </p:blipFill>
        <p:spPr>
          <a:xfrm>
            <a:off x="1896706" y="804441"/>
            <a:ext cx="8398588" cy="524911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TextBox 10">
            <a:extLst>
              <a:ext uri="{FF2B5EF4-FFF2-40B4-BE49-F238E27FC236}">
                <a16:creationId xmlns:a16="http://schemas.microsoft.com/office/drawing/2014/main" id="{F73B6026-9D37-4C62-834E-048AE8BD24B6}"/>
              </a:ext>
            </a:extLst>
          </p:cNvPr>
          <p:cNvSpPr txBox="1"/>
          <p:nvPr/>
        </p:nvSpPr>
        <p:spPr>
          <a:xfrm>
            <a:off x="1840920" y="2828836"/>
            <a:ext cx="8510161"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w="38100">
                  <a:solidFill>
                    <a:schemeClr val="tx1"/>
                  </a:solidFill>
                </a:ln>
                <a:solidFill>
                  <a:srgbClr val="FFFF00"/>
                </a:solidFill>
                <a:effectLst/>
                <a:uLnTx/>
                <a:uFillTx/>
                <a:latin typeface="Tahoma" panose="020B0604030504040204" pitchFamily="34" charset="0"/>
                <a:ea typeface="Tahoma" panose="020B0604030504040204" pitchFamily="34" charset="0"/>
                <a:cs typeface="Tahoma" panose="020B0604030504040204" pitchFamily="34" charset="0"/>
              </a:rPr>
              <a:t>CỨU LẤY</a:t>
            </a:r>
            <a:r>
              <a:rPr kumimoji="0" lang="en-US" sz="7200" b="1" i="0" u="none" strike="noStrike" kern="1200" cap="none" spc="0" normalizeH="0" noProof="0">
                <a:ln w="38100">
                  <a:solidFill>
                    <a:schemeClr val="tx1"/>
                  </a:solidFill>
                </a:ln>
                <a:solidFill>
                  <a:srgbClr val="FFFF00"/>
                </a:solidFill>
                <a:effectLst/>
                <a:uLnTx/>
                <a:uFillTx/>
                <a:latin typeface="Tahoma" panose="020B0604030504040204" pitchFamily="34" charset="0"/>
                <a:ea typeface="Tahoma" panose="020B0604030504040204" pitchFamily="34" charset="0"/>
                <a:cs typeface="Tahoma" panose="020B0604030504040204" pitchFamily="34" charset="0"/>
              </a:rPr>
              <a:t> CÁ VOI</a:t>
            </a:r>
            <a:endParaRPr kumimoji="0" lang="en-US" sz="7200" b="1" i="0" u="none" strike="noStrike" kern="1200" cap="none" spc="0" normalizeH="0" baseline="0" noProof="0">
              <a:ln w="38100">
                <a:solidFill>
                  <a:schemeClr val="tx1"/>
                </a:solidFill>
              </a:ln>
              <a:solidFill>
                <a:srgbClr val="FFFF00"/>
              </a:solidFill>
              <a:effectLst/>
              <a:uLnTx/>
              <a:uFillTx/>
              <a:latin typeface="Tahoma" panose="020B0604030504040204" pitchFamily="34" charset="0"/>
              <a:ea typeface="Tahoma" panose="020B0604030504040204" pitchFamily="34" charset="0"/>
              <a:cs typeface="Tahoma" panose="020B0604030504040204" pitchFamily="34" charset="0"/>
            </a:endParaRPr>
          </a:p>
        </p:txBody>
      </p:sp>
      <p:pic>
        <p:nvPicPr>
          <p:cNvPr id="2" name="Row_Row_Row_Your_Boat">
            <a:hlinkClick r:id="" action="ppaction://media"/>
            <a:extLst>
              <a:ext uri="{FF2B5EF4-FFF2-40B4-BE49-F238E27FC236}">
                <a16:creationId xmlns:a16="http://schemas.microsoft.com/office/drawing/2014/main" id="{68C22E7F-BCFD-40BD-B340-0423A581B8E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481399" y="-670309"/>
            <a:ext cx="487363" cy="487363"/>
          </a:xfrm>
          <a:prstGeom prst="rect">
            <a:avLst/>
          </a:prstGeom>
        </p:spPr>
      </p:pic>
      <p:sp>
        <p:nvSpPr>
          <p:cNvPr id="4" name="Rectangle 3">
            <a:extLst>
              <a:ext uri="{FF2B5EF4-FFF2-40B4-BE49-F238E27FC236}">
                <a16:creationId xmlns:a16="http://schemas.microsoft.com/office/drawing/2014/main" id="{FEFA0DF7-513A-4C62-A2F0-98EE848F07ED}"/>
              </a:ext>
            </a:extLst>
          </p:cNvPr>
          <p:cNvSpPr/>
          <p:nvPr/>
        </p:nvSpPr>
        <p:spPr>
          <a:xfrm>
            <a:off x="5466823" y="3810722"/>
            <a:ext cx="4730910" cy="769441"/>
          </a:xfrm>
          <a:prstGeom prst="rect">
            <a:avLst/>
          </a:prstGeom>
        </p:spPr>
        <p:txBody>
          <a:bodyPr wrap="none">
            <a:spAutoFit/>
          </a:bodyPr>
          <a:lstStyle/>
          <a:p>
            <a:r>
              <a:rPr lang="en-US" sz="4400">
                <a:solidFill>
                  <a:schemeClr val="bg1"/>
                </a:solidFill>
                <a:highlight>
                  <a:srgbClr val="FF0000"/>
                </a:highlight>
              </a:rPr>
              <a:t>Whale Rescue Story</a:t>
            </a:r>
          </a:p>
        </p:txBody>
      </p:sp>
    </p:spTree>
    <p:extLst>
      <p:ext uri="{BB962C8B-B14F-4D97-AF65-F5344CB8AC3E}">
        <p14:creationId xmlns:p14="http://schemas.microsoft.com/office/powerpoint/2010/main" val="1670136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mph" presetSubtype="0" repeatCount="indefinite" fill="hold" grpId="0" nodeType="withEffect">
                                  <p:stCondLst>
                                    <p:cond delay="0"/>
                                  </p:stCondLst>
                                  <p:childTnLst>
                                    <p:animClr clrSpc="hsl" dir="cw">
                                      <p:cBhvr override="childStyle">
                                        <p:cTn id="6" dur="500" fill="hold"/>
                                        <p:tgtEl>
                                          <p:spTgt spid="11"/>
                                        </p:tgtEl>
                                        <p:attrNameLst>
                                          <p:attrName>style.color</p:attrName>
                                        </p:attrNameLst>
                                      </p:cBhvr>
                                      <p:by>
                                        <p:hsl h="0" s="-12549" l="-25098"/>
                                      </p:by>
                                    </p:animClr>
                                    <p:animClr clrSpc="hsl" dir="cw">
                                      <p:cBhvr>
                                        <p:cTn id="7" dur="500" fill="hold"/>
                                        <p:tgtEl>
                                          <p:spTgt spid="11"/>
                                        </p:tgtEl>
                                        <p:attrNameLst>
                                          <p:attrName>fillcolor</p:attrName>
                                        </p:attrNameLst>
                                      </p:cBhvr>
                                      <p:by>
                                        <p:hsl h="0" s="-12549" l="-25098"/>
                                      </p:by>
                                    </p:animClr>
                                    <p:animClr clrSpc="hsl" dir="cw">
                                      <p:cBhvr>
                                        <p:cTn id="8" dur="500" fill="hold"/>
                                        <p:tgtEl>
                                          <p:spTgt spid="11"/>
                                        </p:tgtEl>
                                        <p:attrNameLst>
                                          <p:attrName>stroke.color</p:attrName>
                                        </p:attrNameLst>
                                      </p:cBhvr>
                                      <p:by>
                                        <p:hsl h="0" s="-12549" l="-25098"/>
                                      </p:by>
                                    </p:animClr>
                                    <p:set>
                                      <p:cBhvr>
                                        <p:cTn id="9" dur="500" fill="hold"/>
                                        <p:tgtEl>
                                          <p:spTgt spid="11"/>
                                        </p:tgtEl>
                                        <p:attrNameLst>
                                          <p:attrName>fill.type</p:attrName>
                                        </p:attrNameLst>
                                      </p:cBhvr>
                                      <p:to>
                                        <p:strVal val="solid"/>
                                      </p:to>
                                    </p:set>
                                  </p:childTnLst>
                                </p:cTn>
                              </p:par>
                              <p:par>
                                <p:cTn id="10" presetID="1" presetClass="mediacall" presetSubtype="0" fill="hold" nodeType="withEffect">
                                  <p:stCondLst>
                                    <p:cond delay="0"/>
                                  </p:stCondLst>
                                  <p:childTnLst>
                                    <p:cmd type="call" cmd="playFrom(0.0)">
                                      <p:cBhvr>
                                        <p:cTn id="11" dur="124290" fill="hold"/>
                                        <p:tgtEl>
                                          <p:spTgt spid="2"/>
                                        </p:tgtEl>
                                      </p:cBhvr>
                                    </p:cmd>
                                  </p:childTnLst>
                                </p:cTn>
                              </p:par>
                            </p:childTnLst>
                          </p:cTn>
                        </p:par>
                      </p:childTnLst>
                    </p:cTn>
                  </p:par>
                  <p:par>
                    <p:cTn id="12" fill="hold">
                      <p:stCondLst>
                        <p:cond delay="indefinite"/>
                      </p:stCondLst>
                      <p:childTnLst>
                        <p:par>
                          <p:cTn id="13" fill="hold">
                            <p:stCondLst>
                              <p:cond delay="0"/>
                            </p:stCondLst>
                            <p:childTnLst>
                              <p:par>
                                <p:cTn id="14" presetID="3" presetClass="mediacall" presetSubtype="0" fill="hold" nodeType="clickEffect">
                                  <p:stCondLst>
                                    <p:cond delay="0"/>
                                  </p:stCondLst>
                                  <p:childTnLst>
                                    <p:cmd type="call" cmd="stop">
                                      <p:cBhvr>
                                        <p:cTn id="15"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 fill="hold" display="0">
                  <p:stCondLst>
                    <p:cond delay="indefinite"/>
                  </p:stCondLst>
                  <p:endCondLst>
                    <p:cond evt="onStopAudio" delay="0">
                      <p:tgtEl>
                        <p:sldTgt/>
                      </p:tgtEl>
                    </p:cond>
                  </p:endCondLst>
                </p:cTn>
                <p:tgtEl>
                  <p:spTgt spid="2"/>
                </p:tgtEl>
              </p:cMediaNode>
            </p:audio>
          </p:childTnLst>
        </p:cTn>
      </p:par>
    </p:tnLst>
    <p:bldLst>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31A861F-B62F-421B-8D36-A0151824A73D}"/>
              </a:ext>
            </a:extLst>
          </p:cNvPr>
          <p:cNvSpPr/>
          <p:nvPr/>
        </p:nvSpPr>
        <p:spPr>
          <a:xfrm>
            <a:off x="1055226" y="1056190"/>
            <a:ext cx="10081549" cy="4745620"/>
          </a:xfrm>
          <a:prstGeom prst="round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8AD5B86B-5198-4004-8512-8F742795031F}"/>
              </a:ext>
            </a:extLst>
          </p:cNvPr>
          <p:cNvSpPr txBox="1"/>
          <p:nvPr/>
        </p:nvSpPr>
        <p:spPr>
          <a:xfrm>
            <a:off x="1506638" y="2736503"/>
            <a:ext cx="9178724" cy="138499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PHIÊN BẢN DÀNH CHO CÂU HỎI 2 ĐÁP ÁN, 3 ĐÁP ÁN, 4 ĐÁP ÁN SẼ Đ</a:t>
            </a:r>
            <a:r>
              <a:rPr kumimoji="0" lang="vi-VN" sz="2800" b="1"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Ư</a:t>
            </a:r>
            <a:r>
              <a:rPr lang="en-US" sz="2800" b="1">
                <a:solidFill>
                  <a:prstClr val="black"/>
                </a:solidFill>
                <a:latin typeface="Tahoma" panose="020B0604030504040204" pitchFamily="34" charset="0"/>
                <a:ea typeface="Tahoma" panose="020B0604030504040204" pitchFamily="34" charset="0"/>
                <a:cs typeface="Tahoma" panose="020B0604030504040204" pitchFamily="34" charset="0"/>
              </a:rPr>
              <a:t>ỢC CẬP NHẬT TRONG THỜI GIAN TỚI. NHỚ ĐÓN XEM NHÉ !</a:t>
            </a:r>
            <a:endParaRPr kumimoji="0" lang="en-US" sz="2800" b="1"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8258467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DFDA359-3DE7-4AF9-AAA1-6A54026F4BBC}"/>
              </a:ext>
            </a:extLst>
          </p:cNvPr>
          <p:cNvPicPr>
            <a:picLocks noChangeAspect="1"/>
          </p:cNvPicPr>
          <p:nvPr/>
        </p:nvPicPr>
        <p:blipFill rotWithShape="1">
          <a:blip r:embed="rId4"/>
          <a:srcRect l="11233"/>
          <a:stretch/>
        </p:blipFill>
        <p:spPr>
          <a:xfrm>
            <a:off x="234946" y="3465603"/>
            <a:ext cx="5159367" cy="326940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a:extLst>
              <a:ext uri="{FF2B5EF4-FFF2-40B4-BE49-F238E27FC236}">
                <a16:creationId xmlns:a16="http://schemas.microsoft.com/office/drawing/2014/main" id="{290AB272-3D71-45EA-9802-E5090B20C774}"/>
              </a:ext>
            </a:extLst>
          </p:cNvPr>
          <p:cNvPicPr>
            <a:picLocks noChangeAspect="1"/>
          </p:cNvPicPr>
          <p:nvPr/>
        </p:nvPicPr>
        <p:blipFill>
          <a:blip r:embed="rId5"/>
          <a:stretch>
            <a:fillRect/>
          </a:stretch>
        </p:blipFill>
        <p:spPr>
          <a:xfrm>
            <a:off x="234946" y="122991"/>
            <a:ext cx="5155349" cy="32220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a:extLst>
              <a:ext uri="{FF2B5EF4-FFF2-40B4-BE49-F238E27FC236}">
                <a16:creationId xmlns:a16="http://schemas.microsoft.com/office/drawing/2014/main" id="{E4F65EE3-0067-4F6E-9424-E1CEE26ACC58}"/>
              </a:ext>
            </a:extLst>
          </p:cNvPr>
          <p:cNvPicPr>
            <a:picLocks noChangeAspect="1"/>
          </p:cNvPicPr>
          <p:nvPr/>
        </p:nvPicPr>
        <p:blipFill rotWithShape="1">
          <a:blip r:embed="rId6">
            <a:extLst>
              <a:ext uri="{28A0092B-C50C-407E-A947-70E740481C1C}">
                <a14:useLocalDpi xmlns:a14="http://schemas.microsoft.com/office/drawing/2010/main" val="0"/>
              </a:ext>
            </a:extLst>
          </a:blip>
          <a:srcRect l="18583" t="48904" r="35431"/>
          <a:stretch/>
        </p:blipFill>
        <p:spPr>
          <a:xfrm>
            <a:off x="5612446" y="122991"/>
            <a:ext cx="5155349" cy="32220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TextBox 10">
            <a:extLst>
              <a:ext uri="{FF2B5EF4-FFF2-40B4-BE49-F238E27FC236}">
                <a16:creationId xmlns:a16="http://schemas.microsoft.com/office/drawing/2014/main" id="{F73B6026-9D37-4C62-834E-048AE8BD24B6}"/>
              </a:ext>
            </a:extLst>
          </p:cNvPr>
          <p:cNvSpPr txBox="1"/>
          <p:nvPr/>
        </p:nvSpPr>
        <p:spPr>
          <a:xfrm>
            <a:off x="202297" y="122991"/>
            <a:ext cx="5155349" cy="646331"/>
          </a:xfrm>
          <a:prstGeom prst="rect">
            <a:avLst/>
          </a:prstGeom>
          <a:noFill/>
        </p:spPr>
        <p:txBody>
          <a:bodyPr wrap="square" rtlCol="0">
            <a:spAutoFit/>
          </a:bodyPr>
          <a:lstStyle/>
          <a:p>
            <a:r>
              <a:rPr lang="en-US">
                <a:solidFill>
                  <a:schemeClr val="bg1"/>
                </a:solidFill>
                <a:highlight>
                  <a:srgbClr val="000000"/>
                </a:highlight>
                <a:latin typeface="Tahoma" panose="020B0604030504040204" pitchFamily="34" charset="0"/>
                <a:ea typeface="Tahoma" panose="020B0604030504040204" pitchFamily="34" charset="0"/>
                <a:cs typeface="Tahoma" panose="020B0604030504040204" pitchFamily="34" charset="0"/>
              </a:rPr>
              <a:t>ĐÊM QUA, MỘT C</a:t>
            </a:r>
            <a:r>
              <a:rPr lang="vi-VN">
                <a:solidFill>
                  <a:schemeClr val="bg1"/>
                </a:solidFill>
                <a:highlight>
                  <a:srgbClr val="000000"/>
                </a:highlight>
                <a:latin typeface="Tahoma" panose="020B0604030504040204" pitchFamily="34" charset="0"/>
                <a:ea typeface="Tahoma" panose="020B0604030504040204" pitchFamily="34" charset="0"/>
                <a:cs typeface="Tahoma" panose="020B0604030504040204" pitchFamily="34" charset="0"/>
              </a:rPr>
              <a:t>Ơ</a:t>
            </a:r>
            <a:r>
              <a:rPr lang="en-US">
                <a:solidFill>
                  <a:schemeClr val="bg1"/>
                </a:solidFill>
                <a:highlight>
                  <a:srgbClr val="000000"/>
                </a:highlight>
                <a:latin typeface="Tahoma" panose="020B0604030504040204" pitchFamily="34" charset="0"/>
                <a:ea typeface="Tahoma" panose="020B0604030504040204" pitchFamily="34" charset="0"/>
                <a:cs typeface="Tahoma" panose="020B0604030504040204" pitchFamily="34" charset="0"/>
              </a:rPr>
              <a:t>N BÃO LỚN ĐÃ XẢY RA N</a:t>
            </a:r>
            <a:r>
              <a:rPr lang="vi-VN">
                <a:solidFill>
                  <a:schemeClr val="bg1"/>
                </a:solidFill>
                <a:highlight>
                  <a:srgbClr val="000000"/>
                </a:highlight>
                <a:latin typeface="Tahoma" panose="020B0604030504040204" pitchFamily="34" charset="0"/>
                <a:ea typeface="Tahoma" panose="020B0604030504040204" pitchFamily="34" charset="0"/>
                <a:cs typeface="Tahoma" panose="020B0604030504040204" pitchFamily="34" charset="0"/>
              </a:rPr>
              <a:t>Ơ</a:t>
            </a:r>
            <a:r>
              <a:rPr lang="en-US">
                <a:solidFill>
                  <a:schemeClr val="bg1"/>
                </a:solidFill>
                <a:highlight>
                  <a:srgbClr val="000000"/>
                </a:highlight>
                <a:latin typeface="Tahoma" panose="020B0604030504040204" pitchFamily="34" charset="0"/>
                <a:ea typeface="Tahoma" panose="020B0604030504040204" pitchFamily="34" charset="0"/>
                <a:cs typeface="Tahoma" panose="020B0604030504040204" pitchFamily="34" charset="0"/>
              </a:rPr>
              <a:t>I VÙNG BIỂN CỦA CHÚ CÁ VOI </a:t>
            </a:r>
          </a:p>
        </p:txBody>
      </p:sp>
      <p:sp>
        <p:nvSpPr>
          <p:cNvPr id="28" name="TextBox 27">
            <a:extLst>
              <a:ext uri="{FF2B5EF4-FFF2-40B4-BE49-F238E27FC236}">
                <a16:creationId xmlns:a16="http://schemas.microsoft.com/office/drawing/2014/main" id="{B3935D0E-30F9-4500-BB0C-45938586AF33}"/>
              </a:ext>
            </a:extLst>
          </p:cNvPr>
          <p:cNvSpPr txBox="1"/>
          <p:nvPr/>
        </p:nvSpPr>
        <p:spPr>
          <a:xfrm>
            <a:off x="5577719" y="122991"/>
            <a:ext cx="5155349" cy="646331"/>
          </a:xfrm>
          <a:prstGeom prst="rect">
            <a:avLst/>
          </a:prstGeom>
          <a:noFill/>
        </p:spPr>
        <p:txBody>
          <a:bodyPr wrap="square" rtlCol="0">
            <a:spAutoFit/>
          </a:bodyPr>
          <a:lstStyle/>
          <a:p>
            <a:r>
              <a:rPr lang="en-US">
                <a:solidFill>
                  <a:schemeClr val="bg1"/>
                </a:solidFill>
                <a:highlight>
                  <a:srgbClr val="000000"/>
                </a:highlight>
                <a:latin typeface="Tahoma" panose="020B0604030504040204" pitchFamily="34" charset="0"/>
                <a:ea typeface="Tahoma" panose="020B0604030504040204" pitchFamily="34" charset="0"/>
                <a:cs typeface="Tahoma" panose="020B0604030504040204" pitchFamily="34" charset="0"/>
              </a:rPr>
              <a:t>CƠN BÃO ĐÃ CUỐN CHÚ CÁ VOI ĐI XA VÀ SÁNG DẬY CHÚ BỊ MẮC CẠN TRÊN BÃI BIỂN</a:t>
            </a:r>
          </a:p>
        </p:txBody>
      </p:sp>
      <p:sp>
        <p:nvSpPr>
          <p:cNvPr id="31" name="TextBox 30">
            <a:extLst>
              <a:ext uri="{FF2B5EF4-FFF2-40B4-BE49-F238E27FC236}">
                <a16:creationId xmlns:a16="http://schemas.microsoft.com/office/drawing/2014/main" id="{F68BF051-B132-4C33-B573-E012D46AEA8D}"/>
              </a:ext>
            </a:extLst>
          </p:cNvPr>
          <p:cNvSpPr txBox="1"/>
          <p:nvPr/>
        </p:nvSpPr>
        <p:spPr>
          <a:xfrm>
            <a:off x="202429" y="3465603"/>
            <a:ext cx="5187866" cy="646331"/>
          </a:xfrm>
          <a:prstGeom prst="rect">
            <a:avLst/>
          </a:prstGeom>
          <a:noFill/>
        </p:spPr>
        <p:txBody>
          <a:bodyPr wrap="square" rtlCol="0">
            <a:spAutoFit/>
          </a:bodyPr>
          <a:lstStyle/>
          <a:p>
            <a:r>
              <a:rPr lang="en-US">
                <a:solidFill>
                  <a:schemeClr val="bg1"/>
                </a:solidFill>
                <a:highlight>
                  <a:srgbClr val="000000"/>
                </a:highlight>
                <a:latin typeface="Tahoma" panose="020B0604030504040204" pitchFamily="34" charset="0"/>
                <a:ea typeface="Tahoma" panose="020B0604030504040204" pitchFamily="34" charset="0"/>
                <a:cs typeface="Tahoma" panose="020B0604030504040204" pitchFamily="34" charset="0"/>
              </a:rPr>
              <a:t>MỘT ĐÁM MÂY MƯA HỨA SẼ GIÚP CHÚ NẾU CÓ NGƯỜI GIẢI ĐƯỢC CÂU ĐỐ CỦA MÂY MƯA</a:t>
            </a:r>
          </a:p>
        </p:txBody>
      </p:sp>
      <p:sp>
        <p:nvSpPr>
          <p:cNvPr id="14" name="Rectangle 13">
            <a:extLst>
              <a:ext uri="{FF2B5EF4-FFF2-40B4-BE49-F238E27FC236}">
                <a16:creationId xmlns:a16="http://schemas.microsoft.com/office/drawing/2014/main" id="{18CA658F-60A8-47E0-BE57-AFDB22CB9A79}"/>
              </a:ext>
            </a:extLst>
          </p:cNvPr>
          <p:cNvSpPr/>
          <p:nvPr/>
        </p:nvSpPr>
        <p:spPr>
          <a:xfrm rot="20914512">
            <a:off x="6106473" y="4088738"/>
            <a:ext cx="4074289" cy="2088107"/>
          </a:xfrm>
          <a:prstGeom prst="rect">
            <a:avLst/>
          </a:prstGeom>
          <a:solidFill>
            <a:schemeClr val="accent5">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atin typeface="Tahoma" panose="020B0604030504040204" pitchFamily="34" charset="0"/>
                <a:ea typeface="Tahoma" panose="020B0604030504040204" pitchFamily="34" charset="0"/>
                <a:cs typeface="Tahoma" panose="020B0604030504040204" pitchFamily="34" charset="0"/>
              </a:rPr>
              <a:t>CÁC EM TRẢ LỜI THẬT ĐÚNG ĐỂ GIÚP CHÚ CÁ VOI TỘI NGHIỆP VỀ NHÀ NHÉ !</a:t>
            </a:r>
          </a:p>
        </p:txBody>
      </p:sp>
      <p:sp>
        <p:nvSpPr>
          <p:cNvPr id="15" name="Heart 14">
            <a:extLst>
              <a:ext uri="{FF2B5EF4-FFF2-40B4-BE49-F238E27FC236}">
                <a16:creationId xmlns:a16="http://schemas.microsoft.com/office/drawing/2014/main" id="{9A30F12C-D688-4088-ACDE-BEF73795F0F3}"/>
              </a:ext>
            </a:extLst>
          </p:cNvPr>
          <p:cNvSpPr/>
          <p:nvPr/>
        </p:nvSpPr>
        <p:spPr>
          <a:xfrm>
            <a:off x="10379722" y="4653909"/>
            <a:ext cx="957766" cy="957766"/>
          </a:xfrm>
          <a:prstGeom prst="hear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Slow_Times_Over_Here">
            <a:hlinkClick r:id="" action="ppaction://media"/>
            <a:extLst>
              <a:ext uri="{FF2B5EF4-FFF2-40B4-BE49-F238E27FC236}">
                <a16:creationId xmlns:a16="http://schemas.microsoft.com/office/drawing/2014/main" id="{F5204339-7B0F-4C2B-A1D9-10F6FDF7DE5E}"/>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656255" y="-573415"/>
            <a:ext cx="487363" cy="487363"/>
          </a:xfrm>
          <a:prstGeom prst="rect">
            <a:avLst/>
          </a:prstGeom>
        </p:spPr>
      </p:pic>
    </p:spTree>
    <p:extLst>
      <p:ext uri="{BB962C8B-B14F-4D97-AF65-F5344CB8AC3E}">
        <p14:creationId xmlns:p14="http://schemas.microsoft.com/office/powerpoint/2010/main" val="2780742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88522" fill="hold"/>
                                        <p:tgtEl>
                                          <p:spTgt spid="16"/>
                                        </p:tgtEl>
                                      </p:cBhvr>
                                    </p:cmd>
                                  </p:childTnLst>
                                </p:cTn>
                              </p:par>
                              <p:par>
                                <p:cTn id="7" presetID="42"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fade">
                                      <p:cBhvr>
                                        <p:cTn id="9" dur="2750"/>
                                        <p:tgtEl>
                                          <p:spTgt spid="5"/>
                                        </p:tgtEl>
                                      </p:cBhvr>
                                    </p:animEffect>
                                    <p:anim calcmode="lin" valueType="num">
                                      <p:cBhvr>
                                        <p:cTn id="10" dur="2750" fill="hold"/>
                                        <p:tgtEl>
                                          <p:spTgt spid="5"/>
                                        </p:tgtEl>
                                        <p:attrNameLst>
                                          <p:attrName>ppt_x</p:attrName>
                                        </p:attrNameLst>
                                      </p:cBhvr>
                                      <p:tavLst>
                                        <p:tav tm="0">
                                          <p:val>
                                            <p:strVal val="#ppt_x"/>
                                          </p:val>
                                        </p:tav>
                                        <p:tav tm="100000">
                                          <p:val>
                                            <p:strVal val="#ppt_x"/>
                                          </p:val>
                                        </p:tav>
                                      </p:tavLst>
                                    </p:anim>
                                    <p:anim calcmode="lin" valueType="num">
                                      <p:cBhvr>
                                        <p:cTn id="11" dur="2750" fill="hold"/>
                                        <p:tgtEl>
                                          <p:spTgt spid="5"/>
                                        </p:tgtEl>
                                        <p:attrNameLst>
                                          <p:attrName>ppt_y</p:attrName>
                                        </p:attrNameLst>
                                      </p:cBhvr>
                                      <p:tavLst>
                                        <p:tav tm="0">
                                          <p:val>
                                            <p:strVal val="#ppt_y+.1"/>
                                          </p:val>
                                        </p:tav>
                                        <p:tav tm="100000">
                                          <p:val>
                                            <p:strVal val="#ppt_y"/>
                                          </p:val>
                                        </p:tav>
                                      </p:tavLst>
                                    </p:anim>
                                  </p:childTnLst>
                                </p:cTn>
                              </p:par>
                            </p:childTnLst>
                          </p:cTn>
                        </p:par>
                        <p:par>
                          <p:cTn id="12" fill="hold">
                            <p:stCondLst>
                              <p:cond delay="275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2000"/>
                                        <p:tgtEl>
                                          <p:spTgt spid="11"/>
                                        </p:tgtEl>
                                      </p:cBhvr>
                                    </p:animEffect>
                                  </p:childTnLst>
                                </p:cTn>
                              </p:par>
                            </p:childTnLst>
                          </p:cTn>
                        </p:par>
                        <p:par>
                          <p:cTn id="16" fill="hold">
                            <p:stCondLst>
                              <p:cond delay="4750"/>
                            </p:stCondLst>
                            <p:childTnLst>
                              <p:par>
                                <p:cTn id="17" presetID="47"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2750"/>
                                        <p:tgtEl>
                                          <p:spTgt spid="10"/>
                                        </p:tgtEl>
                                      </p:cBhvr>
                                    </p:animEffect>
                                    <p:anim calcmode="lin" valueType="num">
                                      <p:cBhvr>
                                        <p:cTn id="20" dur="2750" fill="hold"/>
                                        <p:tgtEl>
                                          <p:spTgt spid="10"/>
                                        </p:tgtEl>
                                        <p:attrNameLst>
                                          <p:attrName>ppt_x</p:attrName>
                                        </p:attrNameLst>
                                      </p:cBhvr>
                                      <p:tavLst>
                                        <p:tav tm="0">
                                          <p:val>
                                            <p:strVal val="#ppt_x"/>
                                          </p:val>
                                        </p:tav>
                                        <p:tav tm="100000">
                                          <p:val>
                                            <p:strVal val="#ppt_x"/>
                                          </p:val>
                                        </p:tav>
                                      </p:tavLst>
                                    </p:anim>
                                    <p:anim calcmode="lin" valueType="num">
                                      <p:cBhvr>
                                        <p:cTn id="21" dur="275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7500"/>
                            </p:stCondLst>
                            <p:childTnLst>
                              <p:par>
                                <p:cTn id="23" presetID="10" presetClass="entr" presetSubtype="0"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2000"/>
                                        <p:tgtEl>
                                          <p:spTgt spid="28"/>
                                        </p:tgtEl>
                                      </p:cBhvr>
                                    </p:animEffect>
                                  </p:childTnLst>
                                </p:cTn>
                              </p:par>
                            </p:childTnLst>
                          </p:cTn>
                        </p:par>
                        <p:par>
                          <p:cTn id="26" fill="hold">
                            <p:stCondLst>
                              <p:cond delay="9500"/>
                            </p:stCondLst>
                            <p:childTnLst>
                              <p:par>
                                <p:cTn id="27" presetID="42" presetClass="entr" presetSubtype="0"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2750"/>
                                        <p:tgtEl>
                                          <p:spTgt spid="12"/>
                                        </p:tgtEl>
                                      </p:cBhvr>
                                    </p:animEffect>
                                    <p:anim calcmode="lin" valueType="num">
                                      <p:cBhvr>
                                        <p:cTn id="30" dur="2750" fill="hold"/>
                                        <p:tgtEl>
                                          <p:spTgt spid="12"/>
                                        </p:tgtEl>
                                        <p:attrNameLst>
                                          <p:attrName>ppt_x</p:attrName>
                                        </p:attrNameLst>
                                      </p:cBhvr>
                                      <p:tavLst>
                                        <p:tav tm="0">
                                          <p:val>
                                            <p:strVal val="#ppt_x"/>
                                          </p:val>
                                        </p:tav>
                                        <p:tav tm="100000">
                                          <p:val>
                                            <p:strVal val="#ppt_x"/>
                                          </p:val>
                                        </p:tav>
                                      </p:tavLst>
                                    </p:anim>
                                    <p:anim calcmode="lin" valueType="num">
                                      <p:cBhvr>
                                        <p:cTn id="31" dur="2750" fill="hold"/>
                                        <p:tgtEl>
                                          <p:spTgt spid="12"/>
                                        </p:tgtEl>
                                        <p:attrNameLst>
                                          <p:attrName>ppt_y</p:attrName>
                                        </p:attrNameLst>
                                      </p:cBhvr>
                                      <p:tavLst>
                                        <p:tav tm="0">
                                          <p:val>
                                            <p:strVal val="#ppt_y+.1"/>
                                          </p:val>
                                        </p:tav>
                                        <p:tav tm="100000">
                                          <p:val>
                                            <p:strVal val="#ppt_y"/>
                                          </p:val>
                                        </p:tav>
                                      </p:tavLst>
                                    </p:anim>
                                  </p:childTnLst>
                                </p:cTn>
                              </p:par>
                            </p:childTnLst>
                          </p:cTn>
                        </p:par>
                        <p:par>
                          <p:cTn id="32" fill="hold">
                            <p:stCondLst>
                              <p:cond delay="12250"/>
                            </p:stCondLst>
                            <p:childTnLst>
                              <p:par>
                                <p:cTn id="33" presetID="10"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2000"/>
                                        <p:tgtEl>
                                          <p:spTgt spid="31"/>
                                        </p:tgtEl>
                                      </p:cBhvr>
                                    </p:animEffect>
                                  </p:childTnLst>
                                </p:cTn>
                              </p:par>
                            </p:childTnLst>
                          </p:cTn>
                        </p:par>
                        <p:par>
                          <p:cTn id="36" fill="hold">
                            <p:stCondLst>
                              <p:cond delay="14250"/>
                            </p:stCondLst>
                            <p:childTnLst>
                              <p:par>
                                <p:cTn id="37" presetID="42" presetClass="entr" presetSubtype="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2750"/>
                                        <p:tgtEl>
                                          <p:spTgt spid="14"/>
                                        </p:tgtEl>
                                      </p:cBhvr>
                                    </p:animEffect>
                                    <p:anim calcmode="lin" valueType="num">
                                      <p:cBhvr>
                                        <p:cTn id="40" dur="2750" fill="hold"/>
                                        <p:tgtEl>
                                          <p:spTgt spid="14"/>
                                        </p:tgtEl>
                                        <p:attrNameLst>
                                          <p:attrName>ppt_x</p:attrName>
                                        </p:attrNameLst>
                                      </p:cBhvr>
                                      <p:tavLst>
                                        <p:tav tm="0">
                                          <p:val>
                                            <p:strVal val="#ppt_x"/>
                                          </p:val>
                                        </p:tav>
                                        <p:tav tm="100000">
                                          <p:val>
                                            <p:strVal val="#ppt_x"/>
                                          </p:val>
                                        </p:tav>
                                      </p:tavLst>
                                    </p:anim>
                                    <p:anim calcmode="lin" valueType="num">
                                      <p:cBhvr>
                                        <p:cTn id="41" dur="2750" fill="hold"/>
                                        <p:tgtEl>
                                          <p:spTgt spid="14"/>
                                        </p:tgtEl>
                                        <p:attrNameLst>
                                          <p:attrName>ppt_y</p:attrName>
                                        </p:attrNameLst>
                                      </p:cBhvr>
                                      <p:tavLst>
                                        <p:tav tm="0">
                                          <p:val>
                                            <p:strVal val="#ppt_y+.1"/>
                                          </p:val>
                                        </p:tav>
                                        <p:tav tm="100000">
                                          <p:val>
                                            <p:strVal val="#ppt_y"/>
                                          </p:val>
                                        </p:tav>
                                      </p:tavLst>
                                    </p:anim>
                                  </p:childTnLst>
                                </p:cTn>
                              </p:par>
                            </p:childTnLst>
                          </p:cTn>
                        </p:par>
                        <p:par>
                          <p:cTn id="42" fill="hold">
                            <p:stCondLst>
                              <p:cond delay="17000"/>
                            </p:stCondLst>
                            <p:childTnLst>
                              <p:par>
                                <p:cTn id="43" presetID="10" presetClass="entr" presetSubtype="0"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2000"/>
                                        <p:tgtEl>
                                          <p:spTgt spid="15"/>
                                        </p:tgtEl>
                                      </p:cBhvr>
                                    </p:animEffect>
                                  </p:childTnLst>
                                </p:cTn>
                              </p:par>
                              <p:par>
                                <p:cTn id="46" presetID="26" presetClass="emph" presetSubtype="0" repeatCount="indefinite" fill="hold" grpId="1" nodeType="withEffect">
                                  <p:stCondLst>
                                    <p:cond delay="0"/>
                                  </p:stCondLst>
                                  <p:childTnLst>
                                    <p:animEffect transition="out" filter="fade">
                                      <p:cBhvr>
                                        <p:cTn id="47" dur="500" tmFilter="0, 0; .2, .5; .8, .5; 1, 0"/>
                                        <p:tgtEl>
                                          <p:spTgt spid="15"/>
                                        </p:tgtEl>
                                      </p:cBhvr>
                                    </p:animEffect>
                                    <p:animScale>
                                      <p:cBhvr>
                                        <p:cTn id="48" dur="250" autoRev="1" fill="hold"/>
                                        <p:tgtEl>
                                          <p:spTgt spid="15"/>
                                        </p:tgtEl>
                                      </p:cBhvr>
                                      <p:by x="105000" y="105000"/>
                                    </p:animScale>
                                  </p:childTnLst>
                                </p:cTn>
                              </p:par>
                            </p:childTnLst>
                          </p:cTn>
                        </p:par>
                      </p:childTnLst>
                    </p:cTn>
                  </p:par>
                  <p:par>
                    <p:cTn id="49" fill="hold">
                      <p:stCondLst>
                        <p:cond delay="indefinite"/>
                      </p:stCondLst>
                      <p:childTnLst>
                        <p:par>
                          <p:cTn id="50" fill="hold">
                            <p:stCondLst>
                              <p:cond delay="0"/>
                            </p:stCondLst>
                            <p:childTnLst>
                              <p:par>
                                <p:cTn id="51" presetID="3" presetClass="mediacall" presetSubtype="0" fill="hold" nodeType="clickEffect">
                                  <p:stCondLst>
                                    <p:cond delay="0"/>
                                  </p:stCondLst>
                                  <p:childTnLst>
                                    <p:cmd type="call" cmd="stop">
                                      <p:cBhvr>
                                        <p:cTn id="52"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53" fill="hold" display="0">
                  <p:stCondLst>
                    <p:cond delay="indefinite"/>
                  </p:stCondLst>
                  <p:endCondLst>
                    <p:cond evt="onStopAudio" delay="0">
                      <p:tgtEl>
                        <p:sldTgt/>
                      </p:tgtEl>
                    </p:cond>
                  </p:endCondLst>
                </p:cTn>
                <p:tgtEl>
                  <p:spTgt spid="16"/>
                </p:tgtEl>
              </p:cMediaNode>
            </p:audio>
          </p:childTnLst>
        </p:cTn>
      </p:par>
    </p:tnLst>
    <p:bldLst>
      <p:bldP spid="11" grpId="0"/>
      <p:bldP spid="28" grpId="0"/>
      <p:bldP spid="31" grpId="0"/>
      <p:bldP spid="14" grpId="0" animBg="1"/>
      <p:bldP spid="15" grpId="0" animBg="1"/>
      <p:bldP spid="15"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31A861F-B62F-421B-8D36-A0151824A73D}"/>
              </a:ext>
            </a:extLst>
          </p:cNvPr>
          <p:cNvSpPr/>
          <p:nvPr/>
        </p:nvSpPr>
        <p:spPr>
          <a:xfrm>
            <a:off x="1055226" y="1056190"/>
            <a:ext cx="10081549" cy="4745620"/>
          </a:xfrm>
          <a:prstGeom prst="round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8AD5B86B-5198-4004-8512-8F742795031F}"/>
              </a:ext>
            </a:extLst>
          </p:cNvPr>
          <p:cNvSpPr txBox="1"/>
          <p:nvPr/>
        </p:nvSpPr>
        <p:spPr>
          <a:xfrm>
            <a:off x="1506638" y="1659285"/>
            <a:ext cx="9178724" cy="3539430"/>
          </a:xfrm>
          <a:prstGeom prst="rect">
            <a:avLst/>
          </a:prstGeom>
          <a:noFill/>
        </p:spPr>
        <p:txBody>
          <a:bodyPr wrap="square" rtlCol="0">
            <a:spAutoFit/>
          </a:bodyPr>
          <a:lstStyle/>
          <a:p>
            <a:pPr algn="just"/>
            <a:r>
              <a:rPr lang="en-US" sz="2800" b="1">
                <a:latin typeface="Tahoma" panose="020B0604030504040204" pitchFamily="34" charset="0"/>
                <a:ea typeface="Tahoma" panose="020B0604030504040204" pitchFamily="34" charset="0"/>
                <a:cs typeface="Tahoma" panose="020B0604030504040204" pitchFamily="34" charset="0"/>
              </a:rPr>
              <a:t>Có 5 câu hỏi, mỗi câu trả lời đúng thì m</a:t>
            </a:r>
            <a:r>
              <a:rPr lang="vi-VN" sz="2800" b="1">
                <a:latin typeface="Tahoma" panose="020B0604030504040204" pitchFamily="34" charset="0"/>
                <a:ea typeface="Tahoma" panose="020B0604030504040204" pitchFamily="34" charset="0"/>
                <a:cs typeface="Tahoma" panose="020B0604030504040204" pitchFamily="34" charset="0"/>
              </a:rPr>
              <a:t>ư</a:t>
            </a:r>
            <a:r>
              <a:rPr lang="en-US" sz="2800" b="1">
                <a:latin typeface="Tahoma" panose="020B0604030504040204" pitchFamily="34" charset="0"/>
                <a:ea typeface="Tahoma" panose="020B0604030504040204" pitchFamily="34" charset="0"/>
                <a:cs typeface="Tahoma" panose="020B0604030504040204" pitchFamily="34" charset="0"/>
              </a:rPr>
              <a:t>a sẽ đổ xuống và n</a:t>
            </a:r>
            <a:r>
              <a:rPr lang="vi-VN" sz="2800" b="1">
                <a:latin typeface="Tahoma" panose="020B0604030504040204" pitchFamily="34" charset="0"/>
                <a:ea typeface="Tahoma" panose="020B0604030504040204" pitchFamily="34" charset="0"/>
                <a:cs typeface="Tahoma" panose="020B0604030504040204" pitchFamily="34" charset="0"/>
              </a:rPr>
              <a:t>ư</a:t>
            </a:r>
            <a:r>
              <a:rPr lang="en-US" sz="2800" b="1">
                <a:latin typeface="Tahoma" panose="020B0604030504040204" pitchFamily="34" charset="0"/>
                <a:ea typeface="Tahoma" panose="020B0604030504040204" pitchFamily="34" charset="0"/>
                <a:cs typeface="Tahoma" panose="020B0604030504040204" pitchFamily="34" charset="0"/>
              </a:rPr>
              <a:t>ớc biển dâng lên, hoàn thành xong 5 câu sẽ cứu đ</a:t>
            </a:r>
            <a:r>
              <a:rPr lang="vi-VN" sz="2800" b="1">
                <a:latin typeface="Tahoma" panose="020B0604030504040204" pitchFamily="34" charset="0"/>
                <a:ea typeface="Tahoma" panose="020B0604030504040204" pitchFamily="34" charset="0"/>
                <a:cs typeface="Tahoma" panose="020B0604030504040204" pitchFamily="34" charset="0"/>
              </a:rPr>
              <a:t>ư</a:t>
            </a:r>
            <a:r>
              <a:rPr lang="en-US" sz="2800" b="1">
                <a:latin typeface="Tahoma" panose="020B0604030504040204" pitchFamily="34" charset="0"/>
                <a:ea typeface="Tahoma" panose="020B0604030504040204" pitchFamily="34" charset="0"/>
                <a:cs typeface="Tahoma" panose="020B0604030504040204" pitchFamily="34" charset="0"/>
              </a:rPr>
              <a:t>ợc cá voi.</a:t>
            </a:r>
          </a:p>
          <a:p>
            <a:pPr algn="just"/>
            <a:r>
              <a:rPr lang="en-US" sz="2800" b="1">
                <a:latin typeface="Tahoma" panose="020B0604030504040204" pitchFamily="34" charset="0"/>
                <a:ea typeface="Tahoma" panose="020B0604030504040204" pitchFamily="34" charset="0"/>
                <a:cs typeface="Tahoma" panose="020B0604030504040204" pitchFamily="34" charset="0"/>
              </a:rPr>
              <a:t>Chú ý vì đây là trò ch</a:t>
            </a:r>
            <a:r>
              <a:rPr lang="vi-VN" sz="2800" b="1">
                <a:latin typeface="Tahoma" panose="020B0604030504040204" pitchFamily="34" charset="0"/>
                <a:ea typeface="Tahoma" panose="020B0604030504040204" pitchFamily="34" charset="0"/>
                <a:cs typeface="Tahoma" panose="020B0604030504040204" pitchFamily="34" charset="0"/>
              </a:rPr>
              <a:t>ơ</a:t>
            </a:r>
            <a:r>
              <a:rPr lang="en-US" sz="2800" b="1">
                <a:latin typeface="Tahoma" panose="020B0604030504040204" pitchFamily="34" charset="0"/>
                <a:ea typeface="Tahoma" panose="020B0604030504040204" pitchFamily="34" charset="0"/>
                <a:cs typeface="Tahoma" panose="020B0604030504040204" pitchFamily="34" charset="0"/>
              </a:rPr>
              <a:t>i nhân văn nên học sinh không trả lời đ</a:t>
            </a:r>
            <a:r>
              <a:rPr lang="vi-VN" sz="2800" b="1">
                <a:latin typeface="Tahoma" panose="020B0604030504040204" pitchFamily="34" charset="0"/>
                <a:ea typeface="Tahoma" panose="020B0604030504040204" pitchFamily="34" charset="0"/>
                <a:cs typeface="Tahoma" panose="020B0604030504040204" pitchFamily="34" charset="0"/>
              </a:rPr>
              <a:t>ư</a:t>
            </a:r>
            <a:r>
              <a:rPr lang="en-US" sz="2800" b="1">
                <a:latin typeface="Tahoma" panose="020B0604030504040204" pitchFamily="34" charset="0"/>
                <a:ea typeface="Tahoma" panose="020B0604030504040204" pitchFamily="34" charset="0"/>
                <a:cs typeface="Tahoma" panose="020B0604030504040204" pitchFamily="34" charset="0"/>
              </a:rPr>
              <a:t>ợc thì mời bạn học sinh khác trả lời cho đến khi có đáp án đúng. Vì nhiệm vụ là cùng giúp nhau giải cứu cá voi nên việc bỏ qua câu hỏi thì ý nghĩa giáo dục không tốt.</a:t>
            </a:r>
          </a:p>
        </p:txBody>
      </p:sp>
    </p:spTree>
    <p:extLst>
      <p:ext uri="{BB962C8B-B14F-4D97-AF65-F5344CB8AC3E}">
        <p14:creationId xmlns:p14="http://schemas.microsoft.com/office/powerpoint/2010/main" val="29017063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36" name="Group 35">
            <a:extLst>
              <a:ext uri="{FF2B5EF4-FFF2-40B4-BE49-F238E27FC236}">
                <a16:creationId xmlns:a16="http://schemas.microsoft.com/office/drawing/2014/main" id="{FC2282E4-00D5-4DE9-9C9A-2EAB447A1A45}"/>
              </a:ext>
            </a:extLst>
          </p:cNvPr>
          <p:cNvGrpSpPr/>
          <p:nvPr/>
        </p:nvGrpSpPr>
        <p:grpSpPr>
          <a:xfrm>
            <a:off x="0" y="41007"/>
            <a:ext cx="6980525" cy="2487384"/>
            <a:chOff x="0" y="41007"/>
            <a:chExt cx="6980525" cy="2487384"/>
          </a:xfrm>
        </p:grpSpPr>
        <p:pic>
          <p:nvPicPr>
            <p:cNvPr id="35" name="Picture 34">
              <a:extLst>
                <a:ext uri="{FF2B5EF4-FFF2-40B4-BE49-F238E27FC236}">
                  <a16:creationId xmlns:a16="http://schemas.microsoft.com/office/drawing/2014/main" id="{E02FA0E5-77A4-482A-90FC-C49100C83936}"/>
                </a:ext>
              </a:extLst>
            </p:cNvPr>
            <p:cNvPicPr>
              <a:picLocks noChangeAspect="1"/>
            </p:cNvPicPr>
            <p:nvPr/>
          </p:nvPicPr>
          <p:blipFill>
            <a:blip r:embed="rId5"/>
            <a:stretch>
              <a:fillRect/>
            </a:stretch>
          </p:blipFill>
          <p:spPr>
            <a:xfrm>
              <a:off x="0" y="41007"/>
              <a:ext cx="6980525" cy="2487384"/>
            </a:xfrm>
            <a:prstGeom prst="rect">
              <a:avLst/>
            </a:prstGeom>
          </p:spPr>
        </p:pic>
        <p:sp>
          <p:nvSpPr>
            <p:cNvPr id="42" name="TextBox 41">
              <a:extLst>
                <a:ext uri="{FF2B5EF4-FFF2-40B4-BE49-F238E27FC236}">
                  <a16:creationId xmlns:a16="http://schemas.microsoft.com/office/drawing/2014/main" id="{E813C595-B6DB-42DC-96BC-D322FB98160E}"/>
                </a:ext>
              </a:extLst>
            </p:cNvPr>
            <p:cNvSpPr txBox="1"/>
            <p:nvPr/>
          </p:nvSpPr>
          <p:spPr>
            <a:xfrm>
              <a:off x="472048" y="377047"/>
              <a:ext cx="6184655"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[câu hỏi 1]</a:t>
              </a:r>
              <a:r>
                <a:rPr kumimoji="0" lang="en-US" sz="2400" b="0" i="0" u="none" strike="noStrike" kern="1200" cap="none" spc="0" normalizeH="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2400" b="0"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thầy cô điền câu hỏi vào đây / [question 1]</a:t>
              </a:r>
              <a:r>
                <a:rPr kumimoji="0" lang="en-US" sz="2400" b="0" i="0" u="none" strike="noStrike" kern="1200" cap="none" spc="0" normalizeH="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2400" b="0"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click to add text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grpSp>
      <p:pic>
        <p:nvPicPr>
          <p:cNvPr id="101" name="Picture 100" descr="A picture containing leaf, fern&#10;&#10;Description automatically generated">
            <a:extLst>
              <a:ext uri="{FF2B5EF4-FFF2-40B4-BE49-F238E27FC236}">
                <a16:creationId xmlns:a16="http://schemas.microsoft.com/office/drawing/2014/main" id="{00863799-07FB-4BF5-A72E-E59A195A44D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8549411" y="2328412"/>
            <a:ext cx="1905000" cy="1933575"/>
          </a:xfrm>
          <a:prstGeom prst="rect">
            <a:avLst/>
          </a:prstGeom>
        </p:spPr>
      </p:pic>
      <p:pic>
        <p:nvPicPr>
          <p:cNvPr id="100" name="Picture 99" descr="A picture containing leaf, fern&#10;&#10;Description automatically generated">
            <a:extLst>
              <a:ext uri="{FF2B5EF4-FFF2-40B4-BE49-F238E27FC236}">
                <a16:creationId xmlns:a16="http://schemas.microsoft.com/office/drawing/2014/main" id="{7CBBB35F-834A-4E7D-947A-8E7D7E6C50E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31780" y="2096047"/>
            <a:ext cx="1905000" cy="1933575"/>
          </a:xfrm>
          <a:prstGeom prst="rect">
            <a:avLst/>
          </a:prstGeom>
        </p:spPr>
      </p:pic>
      <p:pic>
        <p:nvPicPr>
          <p:cNvPr id="53" name="Picture 52" descr="A picture containing animal, invertebrate, arthropod&#10;&#10;Description automatically generated">
            <a:extLst>
              <a:ext uri="{FF2B5EF4-FFF2-40B4-BE49-F238E27FC236}">
                <a16:creationId xmlns:a16="http://schemas.microsoft.com/office/drawing/2014/main" id="{D306DA2E-704E-4A8D-80C4-0F67E9AB5C6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728411">
            <a:off x="11365167" y="4662989"/>
            <a:ext cx="532072" cy="247225"/>
          </a:xfrm>
          <a:prstGeom prst="rect">
            <a:avLst/>
          </a:prstGeom>
        </p:spPr>
      </p:pic>
      <p:pic>
        <p:nvPicPr>
          <p:cNvPr id="84" name="Picture 83">
            <a:extLst>
              <a:ext uri="{FF2B5EF4-FFF2-40B4-BE49-F238E27FC236}">
                <a16:creationId xmlns:a16="http://schemas.microsoft.com/office/drawing/2014/main" id="{0FE11DED-A3D4-4C47-BD45-C2B8B5D85BF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271787" y="3876985"/>
            <a:ext cx="750200" cy="520972"/>
          </a:xfrm>
          <a:prstGeom prst="rect">
            <a:avLst/>
          </a:prstGeom>
        </p:spPr>
      </p:pic>
      <p:pic>
        <p:nvPicPr>
          <p:cNvPr id="3" name="Picture 2">
            <a:extLst>
              <a:ext uri="{FF2B5EF4-FFF2-40B4-BE49-F238E27FC236}">
                <a16:creationId xmlns:a16="http://schemas.microsoft.com/office/drawing/2014/main" id="{47951C6B-B9E4-402D-BCE5-2E7ACFED79B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802718" y="4515773"/>
            <a:ext cx="3189952" cy="2196449"/>
          </a:xfrm>
          <a:prstGeom prst="rect">
            <a:avLst/>
          </a:prstGeom>
        </p:spPr>
      </p:pic>
      <p:pic>
        <p:nvPicPr>
          <p:cNvPr id="143" name="Picture 142" descr="A picture containing outdoor&#10;&#10;Description automatically generated">
            <a:extLst>
              <a:ext uri="{FF2B5EF4-FFF2-40B4-BE49-F238E27FC236}">
                <a16:creationId xmlns:a16="http://schemas.microsoft.com/office/drawing/2014/main" id="{7EAB9E90-2AFD-4392-AB8B-40514739E6C1}"/>
              </a:ext>
            </a:extLst>
          </p:cNvPr>
          <p:cNvPicPr>
            <a:picLocks noChangeAspect="1"/>
          </p:cNvPicPr>
          <p:nvPr/>
        </p:nvPicPr>
        <p:blipFill>
          <a:blip r:embed="rId10">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8479961" y="1582965"/>
            <a:ext cx="3367875" cy="4774365"/>
          </a:xfrm>
          <a:prstGeom prst="rect">
            <a:avLst/>
          </a:prstGeom>
        </p:spPr>
      </p:pic>
      <p:grpSp>
        <p:nvGrpSpPr>
          <p:cNvPr id="16" name="Group 15">
            <a:extLst>
              <a:ext uri="{FF2B5EF4-FFF2-40B4-BE49-F238E27FC236}">
                <a16:creationId xmlns:a16="http://schemas.microsoft.com/office/drawing/2014/main" id="{481CFF7C-C7D3-4A61-9465-88D32FD44CBA}"/>
              </a:ext>
            </a:extLst>
          </p:cNvPr>
          <p:cNvGrpSpPr/>
          <p:nvPr/>
        </p:nvGrpSpPr>
        <p:grpSpPr>
          <a:xfrm>
            <a:off x="7917084" y="51760"/>
            <a:ext cx="4199862" cy="2692628"/>
            <a:chOff x="7367240" y="-61157"/>
            <a:chExt cx="5008074" cy="3210791"/>
          </a:xfrm>
        </p:grpSpPr>
        <p:pic>
          <p:nvPicPr>
            <p:cNvPr id="11" name="Picture 10">
              <a:extLst>
                <a:ext uri="{FF2B5EF4-FFF2-40B4-BE49-F238E27FC236}">
                  <a16:creationId xmlns:a16="http://schemas.microsoft.com/office/drawing/2014/main" id="{BBEB3F1E-2AD8-4761-B7E6-B44DF5B88DB8}"/>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225210">
              <a:off x="7367240" y="-61157"/>
              <a:ext cx="5008074" cy="3210791"/>
            </a:xfrm>
            <a:prstGeom prst="rect">
              <a:avLst/>
            </a:prstGeom>
          </p:spPr>
        </p:pic>
        <p:sp>
          <p:nvSpPr>
            <p:cNvPr id="24" name="TextBox 23">
              <a:extLst>
                <a:ext uri="{FF2B5EF4-FFF2-40B4-BE49-F238E27FC236}">
                  <a16:creationId xmlns:a16="http://schemas.microsoft.com/office/drawing/2014/main" id="{4027565C-1680-4D3A-B6FD-651084FC4721}"/>
                </a:ext>
              </a:extLst>
            </p:cNvPr>
            <p:cNvSpPr txBox="1"/>
            <p:nvPr/>
          </p:nvSpPr>
          <p:spPr>
            <a:xfrm>
              <a:off x="8251258" y="898706"/>
              <a:ext cx="3750825" cy="121111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[đáp</a:t>
              </a:r>
              <a:r>
                <a:rPr kumimoji="0" lang="en-US" sz="2000" b="0" i="0" u="none" strike="noStrike" kern="1200" cap="none" spc="0" normalizeH="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án 1</a:t>
              </a:r>
              <a:r>
                <a:rPr kumimoji="0" lang="en-US" sz="2000"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a:t>
              </a:r>
              <a:r>
                <a:rPr kumimoji="0" lang="en-US" sz="2000" b="0" i="0" u="none" strike="noStrike" kern="1200" cap="none" spc="0" normalizeH="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2000"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thầy cô điền đáp án vào đây / [answer 1]</a:t>
              </a:r>
              <a:r>
                <a:rPr kumimoji="0" lang="en-US" sz="2000" b="0" i="0" u="none" strike="noStrike" kern="1200" cap="none" spc="0" normalizeH="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2000"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click to add text </a:t>
              </a:r>
            </a:p>
          </p:txBody>
        </p:sp>
      </p:grpSp>
      <p:pic>
        <p:nvPicPr>
          <p:cNvPr id="21" name="Picture 20" descr="A close up of a logo&#10;&#10;Description automatically generated">
            <a:extLst>
              <a:ext uri="{FF2B5EF4-FFF2-40B4-BE49-F238E27FC236}">
                <a16:creationId xmlns:a16="http://schemas.microsoft.com/office/drawing/2014/main" id="{67667D6E-CCA2-4959-A3D3-8CAD5473547B}"/>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676363" y="4397857"/>
            <a:ext cx="10342946" cy="2818832"/>
          </a:xfrm>
          <a:prstGeom prst="rect">
            <a:avLst/>
          </a:prstGeom>
        </p:spPr>
      </p:pic>
      <p:sp>
        <p:nvSpPr>
          <p:cNvPr id="46" name="Rectangle: Rounded Corners 45">
            <a:extLst>
              <a:ext uri="{FF2B5EF4-FFF2-40B4-BE49-F238E27FC236}">
                <a16:creationId xmlns:a16="http://schemas.microsoft.com/office/drawing/2014/main" id="{0AD75860-9F81-4165-A3C2-829D5EEFD74A}"/>
              </a:ext>
            </a:extLst>
          </p:cNvPr>
          <p:cNvSpPr/>
          <p:nvPr/>
        </p:nvSpPr>
        <p:spPr>
          <a:xfrm>
            <a:off x="219919" y="6157732"/>
            <a:ext cx="2789499" cy="554490"/>
          </a:xfrm>
          <a:prstGeom prst="roundRect">
            <a:avLst/>
          </a:prstGeom>
          <a:solidFill>
            <a:srgbClr val="FFFF99"/>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latin typeface="Tahoma" panose="020B0604030504040204" pitchFamily="34" charset="0"/>
                <a:ea typeface="Tahoma" panose="020B0604030504040204" pitchFamily="34" charset="0"/>
                <a:cs typeface="Tahoma" panose="020B0604030504040204" pitchFamily="34" charset="0"/>
              </a:rPr>
              <a:t>CƠN M</a:t>
            </a:r>
            <a:r>
              <a:rPr lang="vi-VN">
                <a:solidFill>
                  <a:schemeClr val="tx1"/>
                </a:solidFill>
                <a:latin typeface="Tahoma" panose="020B0604030504040204" pitchFamily="34" charset="0"/>
                <a:ea typeface="Tahoma" panose="020B0604030504040204" pitchFamily="34" charset="0"/>
                <a:cs typeface="Tahoma" panose="020B0604030504040204" pitchFamily="34" charset="0"/>
              </a:rPr>
              <a:t>Ư</a:t>
            </a:r>
            <a:r>
              <a:rPr lang="en-US">
                <a:solidFill>
                  <a:schemeClr val="tx1"/>
                </a:solidFill>
                <a:latin typeface="Tahoma" panose="020B0604030504040204" pitchFamily="34" charset="0"/>
                <a:ea typeface="Tahoma" panose="020B0604030504040204" pitchFamily="34" charset="0"/>
                <a:cs typeface="Tahoma" panose="020B0604030504040204" pitchFamily="34" charset="0"/>
              </a:rPr>
              <a:t>A SỐ 1 …</a:t>
            </a:r>
          </a:p>
        </p:txBody>
      </p:sp>
    </p:spTree>
    <p:extLst>
      <p:ext uri="{BB962C8B-B14F-4D97-AF65-F5344CB8AC3E}">
        <p14:creationId xmlns:p14="http://schemas.microsoft.com/office/powerpoint/2010/main" val="3194173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autoRev="1" fill="hold" nodeType="withEffect">
                                  <p:stCondLst>
                                    <p:cond delay="0"/>
                                  </p:stCondLst>
                                  <p:childTnLst>
                                    <p:animScale>
                                      <p:cBhvr>
                                        <p:cTn id="6" dur="1000" fill="hold"/>
                                        <p:tgtEl>
                                          <p:spTgt spid="21"/>
                                        </p:tgtEl>
                                      </p:cBhvr>
                                      <p:by x="105000" y="105000"/>
                                    </p:animScale>
                                  </p:childTnLst>
                                </p:cTn>
                              </p:par>
                              <p:par>
                                <p:cTn id="7" presetID="26" presetClass="emph" presetSubtype="0" repeatCount="indefinite" fill="hold" grpId="0" nodeType="withEffect">
                                  <p:stCondLst>
                                    <p:cond delay="0"/>
                                  </p:stCondLst>
                                  <p:childTnLst>
                                    <p:animEffect transition="out" filter="fade">
                                      <p:cBhvr>
                                        <p:cTn id="8" dur="2000" tmFilter="0, 0; .2, .5; .8, .5; 1, 0"/>
                                        <p:tgtEl>
                                          <p:spTgt spid="46"/>
                                        </p:tgtEl>
                                      </p:cBhvr>
                                    </p:animEffect>
                                    <p:animScale>
                                      <p:cBhvr>
                                        <p:cTn id="9" dur="1000" autoRev="1" fill="hold"/>
                                        <p:tgtEl>
                                          <p:spTgt spid="46"/>
                                        </p:tgtEl>
                                      </p:cBhvr>
                                      <p:by x="105000" y="105000"/>
                                    </p:animScale>
                                  </p:childTnLst>
                                </p:cTn>
                              </p:par>
                              <p:par>
                                <p:cTn id="10" presetID="2" presetClass="entr" presetSubtype="1" fill="hold" nodeType="with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additive="base">
                                        <p:cTn id="12" dur="2000" fill="hold"/>
                                        <p:tgtEl>
                                          <p:spTgt spid="36"/>
                                        </p:tgtEl>
                                        <p:attrNameLst>
                                          <p:attrName>ppt_x</p:attrName>
                                        </p:attrNameLst>
                                      </p:cBhvr>
                                      <p:tavLst>
                                        <p:tav tm="0">
                                          <p:val>
                                            <p:strVal val="#ppt_x"/>
                                          </p:val>
                                        </p:tav>
                                        <p:tav tm="100000">
                                          <p:val>
                                            <p:strVal val="#ppt_x"/>
                                          </p:val>
                                        </p:tav>
                                      </p:tavLst>
                                    </p:anim>
                                    <p:anim calcmode="lin" valueType="num">
                                      <p:cBhvr additive="base">
                                        <p:cTn id="13" dur="2000" fill="hold"/>
                                        <p:tgtEl>
                                          <p:spTgt spid="36"/>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nodeType="click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2000" fill="hold"/>
                                        <p:tgtEl>
                                          <p:spTgt spid="16"/>
                                        </p:tgtEl>
                                        <p:attrNameLst>
                                          <p:attrName>ppt_x</p:attrName>
                                        </p:attrNameLst>
                                      </p:cBhvr>
                                      <p:tavLst>
                                        <p:tav tm="0">
                                          <p:val>
                                            <p:strVal val="1+#ppt_w/2"/>
                                          </p:val>
                                        </p:tav>
                                        <p:tav tm="100000">
                                          <p:val>
                                            <p:strVal val="#ppt_x"/>
                                          </p:val>
                                        </p:tav>
                                      </p:tavLst>
                                    </p:anim>
                                    <p:anim calcmode="lin" valueType="num">
                                      <p:cBhvr additive="base">
                                        <p:cTn id="19" dur="20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143"/>
                                        </p:tgtEl>
                                        <p:attrNameLst>
                                          <p:attrName>style.visibility</p:attrName>
                                        </p:attrNameLst>
                                      </p:cBhvr>
                                      <p:to>
                                        <p:strVal val="visible"/>
                                      </p:to>
                                    </p:set>
                                    <p:animEffect transition="in" filter="wipe(up)">
                                      <p:cBhvr>
                                        <p:cTn id="24" dur="2000"/>
                                        <p:tgtEl>
                                          <p:spTgt spid="143"/>
                                        </p:tgtEl>
                                      </p:cBhvr>
                                    </p:animEffect>
                                  </p:childTnLst>
                                  <p:subTnLst>
                                    <p:audio>
                                      <p:cMediaNode>
                                        <p:cTn display="0" masterRel="sameClick">
                                          <p:stCondLst>
                                            <p:cond evt="begin" delay="0">
                                              <p:tn val="22"/>
                                            </p:cond>
                                          </p:stCondLst>
                                          <p:endCondLst>
                                            <p:cond evt="onStopAudio" delay="0">
                                              <p:tgtEl>
                                                <p:sldTgt/>
                                              </p:tgtEl>
                                            </p:cond>
                                          </p:endCondLst>
                                        </p:cTn>
                                        <p:tgtEl>
                                          <p:sndTgt r:embed="rId2" name="rain sound.wav"/>
                                        </p:tgtEl>
                                      </p:cMediaNode>
                                    </p:audio>
                                  </p:subTnLst>
                                </p:cTn>
                              </p:par>
                              <p:par>
                                <p:cTn id="25" presetID="35" presetClass="path" presetSubtype="0" accel="50000" decel="50000" fill="hold" nodeType="withEffect">
                                  <p:stCondLst>
                                    <p:cond delay="750"/>
                                  </p:stCondLst>
                                  <p:childTnLst>
                                    <p:animMotion origin="layout" path="M -4.79167E-6 7.40741E-7 L -0.03723 7.40741E-7 " pathEditMode="relative" rAng="0" ptsTypes="AA">
                                      <p:cBhvr>
                                        <p:cTn id="26" dur="5000" fill="hold"/>
                                        <p:tgtEl>
                                          <p:spTgt spid="21"/>
                                        </p:tgtEl>
                                        <p:attrNameLst>
                                          <p:attrName>ppt_x</p:attrName>
                                          <p:attrName>ppt_y</p:attrName>
                                        </p:attrNameLst>
                                      </p:cBhvr>
                                      <p:rCtr x="-1862" y="0"/>
                                    </p:animMotion>
                                  </p:childTnLst>
                                </p:cTn>
                              </p:par>
                              <p:par>
                                <p:cTn id="27" presetID="22" presetClass="exit" presetSubtype="1" fill="hold" nodeType="withEffect">
                                  <p:stCondLst>
                                    <p:cond delay="5500"/>
                                  </p:stCondLst>
                                  <p:childTnLst>
                                    <p:animEffect transition="out" filter="wipe(up)">
                                      <p:cBhvr>
                                        <p:cTn id="28" dur="2000"/>
                                        <p:tgtEl>
                                          <p:spTgt spid="143"/>
                                        </p:tgtEl>
                                      </p:cBhvr>
                                    </p:animEffect>
                                    <p:set>
                                      <p:cBhvr>
                                        <p:cTn id="29" dur="1" fill="hold">
                                          <p:stCondLst>
                                            <p:cond delay="1999"/>
                                          </p:stCondLst>
                                        </p:cTn>
                                        <p:tgtEl>
                                          <p:spTgt spid="143"/>
                                        </p:tgtEl>
                                        <p:attrNameLst>
                                          <p:attrName>style.visibility</p:attrName>
                                        </p:attrNameLst>
                                      </p:cBhvr>
                                      <p:to>
                                        <p:strVal val="hidden"/>
                                      </p:to>
                                    </p:set>
                                  </p:childTnLst>
                                  <p:subTnLst>
                                    <p:audio>
                                      <p:cMediaNode>
                                        <p:cTn display="0" masterRel="sameClick">
                                          <p:stCondLst>
                                            <p:cond evt="begin" delay="0">
                                              <p:tn val="27"/>
                                            </p:cond>
                                          </p:stCondLst>
                                          <p:endCondLst>
                                            <p:cond evt="onStopAudio" delay="0">
                                              <p:tgtEl>
                                                <p:sldTgt/>
                                              </p:tgtEl>
                                            </p:cond>
                                          </p:endCondLst>
                                        </p:cTn>
                                        <p:tgtEl>
                                          <p:sndTgt r:embed="rId3"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21" name="Picture 20" descr="A close up of a logo&#10;&#10;Description automatically generated">
            <a:extLst>
              <a:ext uri="{FF2B5EF4-FFF2-40B4-BE49-F238E27FC236}">
                <a16:creationId xmlns:a16="http://schemas.microsoft.com/office/drawing/2014/main" id="{67667D6E-CCA2-4959-A3D3-8CAD5473547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13378" y="4397857"/>
            <a:ext cx="10342946" cy="2818832"/>
          </a:xfrm>
          <a:prstGeom prst="rect">
            <a:avLst/>
          </a:prstGeom>
        </p:spPr>
      </p:pic>
      <p:grpSp>
        <p:nvGrpSpPr>
          <p:cNvPr id="36" name="Group 35">
            <a:extLst>
              <a:ext uri="{FF2B5EF4-FFF2-40B4-BE49-F238E27FC236}">
                <a16:creationId xmlns:a16="http://schemas.microsoft.com/office/drawing/2014/main" id="{FC2282E4-00D5-4DE9-9C9A-2EAB447A1A45}"/>
              </a:ext>
            </a:extLst>
          </p:cNvPr>
          <p:cNvGrpSpPr/>
          <p:nvPr/>
        </p:nvGrpSpPr>
        <p:grpSpPr>
          <a:xfrm>
            <a:off x="0" y="41007"/>
            <a:ext cx="6980525" cy="2487384"/>
            <a:chOff x="0" y="41007"/>
            <a:chExt cx="6980525" cy="2487384"/>
          </a:xfrm>
        </p:grpSpPr>
        <p:pic>
          <p:nvPicPr>
            <p:cNvPr id="35" name="Picture 34">
              <a:extLst>
                <a:ext uri="{FF2B5EF4-FFF2-40B4-BE49-F238E27FC236}">
                  <a16:creationId xmlns:a16="http://schemas.microsoft.com/office/drawing/2014/main" id="{E02FA0E5-77A4-482A-90FC-C49100C83936}"/>
                </a:ext>
              </a:extLst>
            </p:cNvPr>
            <p:cNvPicPr>
              <a:picLocks noChangeAspect="1"/>
            </p:cNvPicPr>
            <p:nvPr/>
          </p:nvPicPr>
          <p:blipFill>
            <a:blip r:embed="rId6"/>
            <a:stretch>
              <a:fillRect/>
            </a:stretch>
          </p:blipFill>
          <p:spPr>
            <a:xfrm>
              <a:off x="0" y="41007"/>
              <a:ext cx="6980525" cy="2487384"/>
            </a:xfrm>
            <a:prstGeom prst="rect">
              <a:avLst/>
            </a:prstGeom>
          </p:spPr>
        </p:pic>
        <p:sp>
          <p:nvSpPr>
            <p:cNvPr id="42" name="TextBox 41">
              <a:extLst>
                <a:ext uri="{FF2B5EF4-FFF2-40B4-BE49-F238E27FC236}">
                  <a16:creationId xmlns:a16="http://schemas.microsoft.com/office/drawing/2014/main" id="{E813C595-B6DB-42DC-96BC-D322FB98160E}"/>
                </a:ext>
              </a:extLst>
            </p:cNvPr>
            <p:cNvSpPr txBox="1"/>
            <p:nvPr/>
          </p:nvSpPr>
          <p:spPr>
            <a:xfrm>
              <a:off x="472048" y="377047"/>
              <a:ext cx="6184655"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[câu hỏi 2] thầy cô điền câu hỏi vào đây / [question 2] click to add text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grpSp>
      <p:pic>
        <p:nvPicPr>
          <p:cNvPr id="101" name="Picture 100" descr="A picture containing leaf, fern&#10;&#10;Description automatically generated">
            <a:extLst>
              <a:ext uri="{FF2B5EF4-FFF2-40B4-BE49-F238E27FC236}">
                <a16:creationId xmlns:a16="http://schemas.microsoft.com/office/drawing/2014/main" id="{00863799-07FB-4BF5-A72E-E59A195A44D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8549411" y="2328412"/>
            <a:ext cx="1905000" cy="1933575"/>
          </a:xfrm>
          <a:prstGeom prst="rect">
            <a:avLst/>
          </a:prstGeom>
        </p:spPr>
      </p:pic>
      <p:pic>
        <p:nvPicPr>
          <p:cNvPr id="100" name="Picture 99" descr="A picture containing leaf, fern&#10;&#10;Description automatically generated">
            <a:extLst>
              <a:ext uri="{FF2B5EF4-FFF2-40B4-BE49-F238E27FC236}">
                <a16:creationId xmlns:a16="http://schemas.microsoft.com/office/drawing/2014/main" id="{7CBBB35F-834A-4E7D-947A-8E7D7E6C50E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31780" y="2096047"/>
            <a:ext cx="1905000" cy="1933575"/>
          </a:xfrm>
          <a:prstGeom prst="rect">
            <a:avLst/>
          </a:prstGeom>
        </p:spPr>
      </p:pic>
      <p:pic>
        <p:nvPicPr>
          <p:cNvPr id="53" name="Picture 52" descr="A picture containing animal, invertebrate, arthropod&#10;&#10;Description automatically generated">
            <a:extLst>
              <a:ext uri="{FF2B5EF4-FFF2-40B4-BE49-F238E27FC236}">
                <a16:creationId xmlns:a16="http://schemas.microsoft.com/office/drawing/2014/main" id="{D306DA2E-704E-4A8D-80C4-0F67E9AB5C6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728411">
            <a:off x="11365167" y="4662989"/>
            <a:ext cx="532072" cy="247225"/>
          </a:xfrm>
          <a:prstGeom prst="rect">
            <a:avLst/>
          </a:prstGeom>
        </p:spPr>
      </p:pic>
      <p:pic>
        <p:nvPicPr>
          <p:cNvPr id="84" name="Picture 83">
            <a:extLst>
              <a:ext uri="{FF2B5EF4-FFF2-40B4-BE49-F238E27FC236}">
                <a16:creationId xmlns:a16="http://schemas.microsoft.com/office/drawing/2014/main" id="{0FE11DED-A3D4-4C47-BD45-C2B8B5D85BF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271787" y="3876985"/>
            <a:ext cx="750200" cy="520972"/>
          </a:xfrm>
          <a:prstGeom prst="rect">
            <a:avLst/>
          </a:prstGeom>
        </p:spPr>
      </p:pic>
      <p:pic>
        <p:nvPicPr>
          <p:cNvPr id="3" name="Picture 2">
            <a:extLst>
              <a:ext uri="{FF2B5EF4-FFF2-40B4-BE49-F238E27FC236}">
                <a16:creationId xmlns:a16="http://schemas.microsoft.com/office/drawing/2014/main" id="{47951C6B-B9E4-402D-BCE5-2E7ACFED79B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802718" y="4515773"/>
            <a:ext cx="3189952" cy="2196449"/>
          </a:xfrm>
          <a:prstGeom prst="rect">
            <a:avLst/>
          </a:prstGeom>
        </p:spPr>
      </p:pic>
      <p:pic>
        <p:nvPicPr>
          <p:cNvPr id="143" name="Picture 142" descr="A picture containing outdoor&#10;&#10;Description automatically generated">
            <a:extLst>
              <a:ext uri="{FF2B5EF4-FFF2-40B4-BE49-F238E27FC236}">
                <a16:creationId xmlns:a16="http://schemas.microsoft.com/office/drawing/2014/main" id="{7EAB9E90-2AFD-4392-AB8B-40514739E6C1}"/>
              </a:ext>
            </a:extLst>
          </p:cNvPr>
          <p:cNvPicPr>
            <a:picLocks noChangeAspect="1"/>
          </p:cNvPicPr>
          <p:nvPr/>
        </p:nvPicPr>
        <p:blipFill>
          <a:blip r:embed="rId11">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8479961" y="1582965"/>
            <a:ext cx="3367875" cy="4774365"/>
          </a:xfrm>
          <a:prstGeom prst="rect">
            <a:avLst/>
          </a:prstGeom>
        </p:spPr>
      </p:pic>
      <p:grpSp>
        <p:nvGrpSpPr>
          <p:cNvPr id="16" name="Group 15">
            <a:extLst>
              <a:ext uri="{FF2B5EF4-FFF2-40B4-BE49-F238E27FC236}">
                <a16:creationId xmlns:a16="http://schemas.microsoft.com/office/drawing/2014/main" id="{481CFF7C-C7D3-4A61-9465-88D32FD44CBA}"/>
              </a:ext>
            </a:extLst>
          </p:cNvPr>
          <p:cNvGrpSpPr/>
          <p:nvPr/>
        </p:nvGrpSpPr>
        <p:grpSpPr>
          <a:xfrm>
            <a:off x="7917084" y="51760"/>
            <a:ext cx="4199862" cy="2692628"/>
            <a:chOff x="7367240" y="-61157"/>
            <a:chExt cx="5008074" cy="3210791"/>
          </a:xfrm>
        </p:grpSpPr>
        <p:pic>
          <p:nvPicPr>
            <p:cNvPr id="11" name="Picture 10">
              <a:extLst>
                <a:ext uri="{FF2B5EF4-FFF2-40B4-BE49-F238E27FC236}">
                  <a16:creationId xmlns:a16="http://schemas.microsoft.com/office/drawing/2014/main" id="{BBEB3F1E-2AD8-4761-B7E6-B44DF5B88DB8}"/>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225210">
              <a:off x="7367240" y="-61157"/>
              <a:ext cx="5008074" cy="3210791"/>
            </a:xfrm>
            <a:prstGeom prst="rect">
              <a:avLst/>
            </a:prstGeom>
          </p:spPr>
        </p:pic>
        <p:sp>
          <p:nvSpPr>
            <p:cNvPr id="24" name="TextBox 23">
              <a:extLst>
                <a:ext uri="{FF2B5EF4-FFF2-40B4-BE49-F238E27FC236}">
                  <a16:creationId xmlns:a16="http://schemas.microsoft.com/office/drawing/2014/main" id="{4027565C-1680-4D3A-B6FD-651084FC4721}"/>
                </a:ext>
              </a:extLst>
            </p:cNvPr>
            <p:cNvSpPr txBox="1"/>
            <p:nvPr/>
          </p:nvSpPr>
          <p:spPr>
            <a:xfrm>
              <a:off x="8251258" y="898706"/>
              <a:ext cx="3750825" cy="121111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[đáp án 2] thầy cô điền đáp án vào đây / [answer 2] click to add text </a:t>
              </a:r>
            </a:p>
          </p:txBody>
        </p:sp>
      </p:grpSp>
      <p:sp>
        <p:nvSpPr>
          <p:cNvPr id="17" name="Rectangle: Rounded Corners 16">
            <a:extLst>
              <a:ext uri="{FF2B5EF4-FFF2-40B4-BE49-F238E27FC236}">
                <a16:creationId xmlns:a16="http://schemas.microsoft.com/office/drawing/2014/main" id="{90F92439-966E-4604-B29A-CA37D30E35D7}"/>
              </a:ext>
            </a:extLst>
          </p:cNvPr>
          <p:cNvSpPr/>
          <p:nvPr/>
        </p:nvSpPr>
        <p:spPr>
          <a:xfrm>
            <a:off x="219919" y="6157732"/>
            <a:ext cx="2789499" cy="554490"/>
          </a:xfrm>
          <a:prstGeom prst="roundRect">
            <a:avLst/>
          </a:prstGeom>
          <a:solidFill>
            <a:srgbClr val="FFFF99"/>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latin typeface="Tahoma" panose="020B0604030504040204" pitchFamily="34" charset="0"/>
                <a:ea typeface="Tahoma" panose="020B0604030504040204" pitchFamily="34" charset="0"/>
                <a:cs typeface="Tahoma" panose="020B0604030504040204" pitchFamily="34" charset="0"/>
              </a:rPr>
              <a:t>CƠN M</a:t>
            </a:r>
            <a:r>
              <a:rPr lang="vi-VN">
                <a:solidFill>
                  <a:schemeClr val="tx1"/>
                </a:solidFill>
                <a:latin typeface="Tahoma" panose="020B0604030504040204" pitchFamily="34" charset="0"/>
                <a:ea typeface="Tahoma" panose="020B0604030504040204" pitchFamily="34" charset="0"/>
                <a:cs typeface="Tahoma" panose="020B0604030504040204" pitchFamily="34" charset="0"/>
              </a:rPr>
              <a:t>Ư</a:t>
            </a:r>
            <a:r>
              <a:rPr lang="en-US">
                <a:solidFill>
                  <a:schemeClr val="tx1"/>
                </a:solidFill>
                <a:latin typeface="Tahoma" panose="020B0604030504040204" pitchFamily="34" charset="0"/>
                <a:ea typeface="Tahoma" panose="020B0604030504040204" pitchFamily="34" charset="0"/>
                <a:cs typeface="Tahoma" panose="020B0604030504040204" pitchFamily="34" charset="0"/>
              </a:rPr>
              <a:t>A SỐ 2 …</a:t>
            </a:r>
          </a:p>
        </p:txBody>
      </p:sp>
    </p:spTree>
    <p:extLst>
      <p:ext uri="{BB962C8B-B14F-4D97-AF65-F5344CB8AC3E}">
        <p14:creationId xmlns:p14="http://schemas.microsoft.com/office/powerpoint/2010/main" val="2509859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autoRev="1" fill="hold" nodeType="withEffect">
                                  <p:stCondLst>
                                    <p:cond delay="0"/>
                                  </p:stCondLst>
                                  <p:childTnLst>
                                    <p:animScale>
                                      <p:cBhvr>
                                        <p:cTn id="6" dur="1000" fill="hold"/>
                                        <p:tgtEl>
                                          <p:spTgt spid="21"/>
                                        </p:tgtEl>
                                      </p:cBhvr>
                                      <p:by x="105000" y="105000"/>
                                    </p:animScale>
                                  </p:childTnLst>
                                </p:cTn>
                              </p:par>
                              <p:par>
                                <p:cTn id="7" presetID="26" presetClass="emph" presetSubtype="0" repeatCount="indefinite" fill="hold" grpId="0" nodeType="withEffect">
                                  <p:stCondLst>
                                    <p:cond delay="0"/>
                                  </p:stCondLst>
                                  <p:childTnLst>
                                    <p:animEffect transition="out" filter="fade">
                                      <p:cBhvr>
                                        <p:cTn id="8" dur="2000" tmFilter="0, 0; .2, .5; .8, .5; 1, 0"/>
                                        <p:tgtEl>
                                          <p:spTgt spid="17"/>
                                        </p:tgtEl>
                                      </p:cBhvr>
                                    </p:animEffect>
                                    <p:animScale>
                                      <p:cBhvr>
                                        <p:cTn id="9" dur="1000" autoRev="1" fill="hold"/>
                                        <p:tgtEl>
                                          <p:spTgt spid="17"/>
                                        </p:tgtEl>
                                      </p:cBhvr>
                                      <p:by x="105000" y="105000"/>
                                    </p:animScale>
                                  </p:childTnLst>
                                </p:cTn>
                              </p:par>
                              <p:par>
                                <p:cTn id="10" presetID="2" presetClass="entr" presetSubtype="1" fill="hold" nodeType="with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additive="base">
                                        <p:cTn id="12" dur="2000" fill="hold"/>
                                        <p:tgtEl>
                                          <p:spTgt spid="36"/>
                                        </p:tgtEl>
                                        <p:attrNameLst>
                                          <p:attrName>ppt_x</p:attrName>
                                        </p:attrNameLst>
                                      </p:cBhvr>
                                      <p:tavLst>
                                        <p:tav tm="0">
                                          <p:val>
                                            <p:strVal val="#ppt_x"/>
                                          </p:val>
                                        </p:tav>
                                        <p:tav tm="100000">
                                          <p:val>
                                            <p:strVal val="#ppt_x"/>
                                          </p:val>
                                        </p:tav>
                                      </p:tavLst>
                                    </p:anim>
                                    <p:anim calcmode="lin" valueType="num">
                                      <p:cBhvr additive="base">
                                        <p:cTn id="13" dur="2000" fill="hold"/>
                                        <p:tgtEl>
                                          <p:spTgt spid="36"/>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nodeType="click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2000" fill="hold"/>
                                        <p:tgtEl>
                                          <p:spTgt spid="16"/>
                                        </p:tgtEl>
                                        <p:attrNameLst>
                                          <p:attrName>ppt_x</p:attrName>
                                        </p:attrNameLst>
                                      </p:cBhvr>
                                      <p:tavLst>
                                        <p:tav tm="0">
                                          <p:val>
                                            <p:strVal val="1+#ppt_w/2"/>
                                          </p:val>
                                        </p:tav>
                                        <p:tav tm="100000">
                                          <p:val>
                                            <p:strVal val="#ppt_x"/>
                                          </p:val>
                                        </p:tav>
                                      </p:tavLst>
                                    </p:anim>
                                    <p:anim calcmode="lin" valueType="num">
                                      <p:cBhvr additive="base">
                                        <p:cTn id="19" dur="20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143"/>
                                        </p:tgtEl>
                                        <p:attrNameLst>
                                          <p:attrName>style.visibility</p:attrName>
                                        </p:attrNameLst>
                                      </p:cBhvr>
                                      <p:to>
                                        <p:strVal val="visible"/>
                                      </p:to>
                                    </p:set>
                                    <p:animEffect transition="in" filter="wipe(up)">
                                      <p:cBhvr>
                                        <p:cTn id="24" dur="2000"/>
                                        <p:tgtEl>
                                          <p:spTgt spid="143"/>
                                        </p:tgtEl>
                                      </p:cBhvr>
                                    </p:animEffect>
                                  </p:childTnLst>
                                  <p:subTnLst>
                                    <p:audio>
                                      <p:cMediaNode>
                                        <p:cTn display="0" masterRel="sameClick">
                                          <p:stCondLst>
                                            <p:cond evt="begin" delay="0">
                                              <p:tn val="22"/>
                                            </p:cond>
                                          </p:stCondLst>
                                          <p:endCondLst>
                                            <p:cond evt="onStopAudio" delay="0">
                                              <p:tgtEl>
                                                <p:sldTgt/>
                                              </p:tgtEl>
                                            </p:cond>
                                          </p:endCondLst>
                                        </p:cTn>
                                        <p:tgtEl>
                                          <p:sndTgt r:embed="rId2" name="rain sound.wav"/>
                                        </p:tgtEl>
                                      </p:cMediaNode>
                                    </p:audio>
                                  </p:subTnLst>
                                </p:cTn>
                              </p:par>
                              <p:par>
                                <p:cTn id="25" presetID="35" presetClass="path" presetSubtype="0" accel="50000" decel="50000" fill="hold" nodeType="withEffect">
                                  <p:stCondLst>
                                    <p:cond delay="750"/>
                                  </p:stCondLst>
                                  <p:childTnLst>
                                    <p:animMotion origin="layout" path="M -3.95833E-6 7.40741E-7 L -0.02578 7.40741E-7 " pathEditMode="relative" rAng="0" ptsTypes="AA">
                                      <p:cBhvr>
                                        <p:cTn id="26" dur="5000" fill="hold"/>
                                        <p:tgtEl>
                                          <p:spTgt spid="21"/>
                                        </p:tgtEl>
                                        <p:attrNameLst>
                                          <p:attrName>ppt_x</p:attrName>
                                          <p:attrName>ppt_y</p:attrName>
                                        </p:attrNameLst>
                                      </p:cBhvr>
                                      <p:rCtr x="-1289" y="0"/>
                                    </p:animMotion>
                                  </p:childTnLst>
                                </p:cTn>
                              </p:par>
                              <p:par>
                                <p:cTn id="27" presetID="22" presetClass="exit" presetSubtype="1" fill="hold" nodeType="withEffect">
                                  <p:stCondLst>
                                    <p:cond delay="5500"/>
                                  </p:stCondLst>
                                  <p:childTnLst>
                                    <p:animEffect transition="out" filter="wipe(up)">
                                      <p:cBhvr>
                                        <p:cTn id="28" dur="2000"/>
                                        <p:tgtEl>
                                          <p:spTgt spid="143"/>
                                        </p:tgtEl>
                                      </p:cBhvr>
                                    </p:animEffect>
                                    <p:set>
                                      <p:cBhvr>
                                        <p:cTn id="29" dur="1" fill="hold">
                                          <p:stCondLst>
                                            <p:cond delay="1999"/>
                                          </p:stCondLst>
                                        </p:cTn>
                                        <p:tgtEl>
                                          <p:spTgt spid="143"/>
                                        </p:tgtEl>
                                        <p:attrNameLst>
                                          <p:attrName>style.visibility</p:attrName>
                                        </p:attrNameLst>
                                      </p:cBhvr>
                                      <p:to>
                                        <p:strVal val="hidden"/>
                                      </p:to>
                                    </p:set>
                                  </p:childTnLst>
                                  <p:subTnLst>
                                    <p:audio>
                                      <p:cMediaNode>
                                        <p:cTn display="0" masterRel="sameClick">
                                          <p:stCondLst>
                                            <p:cond evt="begin" delay="0">
                                              <p:tn val="27"/>
                                            </p:cond>
                                          </p:stCondLst>
                                          <p:endCondLst>
                                            <p:cond evt="onStopAudio" delay="0">
                                              <p:tgtEl>
                                                <p:sldTgt/>
                                              </p:tgtEl>
                                            </p:cond>
                                          </p:endCondLst>
                                        </p:cTn>
                                        <p:tgtEl>
                                          <p:sndTgt r:embed="rId3"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21" name="Picture 20" descr="A close up of a logo&#10;&#10;Description automatically generated">
            <a:extLst>
              <a:ext uri="{FF2B5EF4-FFF2-40B4-BE49-F238E27FC236}">
                <a16:creationId xmlns:a16="http://schemas.microsoft.com/office/drawing/2014/main" id="{67667D6E-CCA2-4959-A3D3-8CAD5473547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96386" y="4397857"/>
            <a:ext cx="10342946" cy="2818832"/>
          </a:xfrm>
          <a:prstGeom prst="rect">
            <a:avLst/>
          </a:prstGeom>
        </p:spPr>
      </p:pic>
      <p:grpSp>
        <p:nvGrpSpPr>
          <p:cNvPr id="36" name="Group 35">
            <a:extLst>
              <a:ext uri="{FF2B5EF4-FFF2-40B4-BE49-F238E27FC236}">
                <a16:creationId xmlns:a16="http://schemas.microsoft.com/office/drawing/2014/main" id="{FC2282E4-00D5-4DE9-9C9A-2EAB447A1A45}"/>
              </a:ext>
            </a:extLst>
          </p:cNvPr>
          <p:cNvGrpSpPr/>
          <p:nvPr/>
        </p:nvGrpSpPr>
        <p:grpSpPr>
          <a:xfrm>
            <a:off x="0" y="41007"/>
            <a:ext cx="6980525" cy="2487384"/>
            <a:chOff x="0" y="41007"/>
            <a:chExt cx="6980525" cy="2487384"/>
          </a:xfrm>
        </p:grpSpPr>
        <p:pic>
          <p:nvPicPr>
            <p:cNvPr id="35" name="Picture 34">
              <a:extLst>
                <a:ext uri="{FF2B5EF4-FFF2-40B4-BE49-F238E27FC236}">
                  <a16:creationId xmlns:a16="http://schemas.microsoft.com/office/drawing/2014/main" id="{E02FA0E5-77A4-482A-90FC-C49100C83936}"/>
                </a:ext>
              </a:extLst>
            </p:cNvPr>
            <p:cNvPicPr>
              <a:picLocks noChangeAspect="1"/>
            </p:cNvPicPr>
            <p:nvPr/>
          </p:nvPicPr>
          <p:blipFill>
            <a:blip r:embed="rId6"/>
            <a:stretch>
              <a:fillRect/>
            </a:stretch>
          </p:blipFill>
          <p:spPr>
            <a:xfrm>
              <a:off x="0" y="41007"/>
              <a:ext cx="6980525" cy="2487384"/>
            </a:xfrm>
            <a:prstGeom prst="rect">
              <a:avLst/>
            </a:prstGeom>
          </p:spPr>
        </p:pic>
        <p:sp>
          <p:nvSpPr>
            <p:cNvPr id="42" name="TextBox 41">
              <a:extLst>
                <a:ext uri="{FF2B5EF4-FFF2-40B4-BE49-F238E27FC236}">
                  <a16:creationId xmlns:a16="http://schemas.microsoft.com/office/drawing/2014/main" id="{E813C595-B6DB-42DC-96BC-D322FB98160E}"/>
                </a:ext>
              </a:extLst>
            </p:cNvPr>
            <p:cNvSpPr txBox="1"/>
            <p:nvPr/>
          </p:nvSpPr>
          <p:spPr>
            <a:xfrm>
              <a:off x="472048" y="377047"/>
              <a:ext cx="6184655"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[câu hỏi 3] thầy cô điền câu hỏi vào đây / [question 3] click to add text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grpSp>
      <p:pic>
        <p:nvPicPr>
          <p:cNvPr id="101" name="Picture 100" descr="A picture containing leaf, fern&#10;&#10;Description automatically generated">
            <a:extLst>
              <a:ext uri="{FF2B5EF4-FFF2-40B4-BE49-F238E27FC236}">
                <a16:creationId xmlns:a16="http://schemas.microsoft.com/office/drawing/2014/main" id="{00863799-07FB-4BF5-A72E-E59A195A44D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8549411" y="2328412"/>
            <a:ext cx="1905000" cy="1933575"/>
          </a:xfrm>
          <a:prstGeom prst="rect">
            <a:avLst/>
          </a:prstGeom>
        </p:spPr>
      </p:pic>
      <p:pic>
        <p:nvPicPr>
          <p:cNvPr id="100" name="Picture 99" descr="A picture containing leaf, fern&#10;&#10;Description automatically generated">
            <a:extLst>
              <a:ext uri="{FF2B5EF4-FFF2-40B4-BE49-F238E27FC236}">
                <a16:creationId xmlns:a16="http://schemas.microsoft.com/office/drawing/2014/main" id="{7CBBB35F-834A-4E7D-947A-8E7D7E6C50E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31780" y="2096047"/>
            <a:ext cx="1905000" cy="1933575"/>
          </a:xfrm>
          <a:prstGeom prst="rect">
            <a:avLst/>
          </a:prstGeom>
        </p:spPr>
      </p:pic>
      <p:pic>
        <p:nvPicPr>
          <p:cNvPr id="53" name="Picture 52" descr="A picture containing animal, invertebrate, arthropod&#10;&#10;Description automatically generated">
            <a:extLst>
              <a:ext uri="{FF2B5EF4-FFF2-40B4-BE49-F238E27FC236}">
                <a16:creationId xmlns:a16="http://schemas.microsoft.com/office/drawing/2014/main" id="{D306DA2E-704E-4A8D-80C4-0F67E9AB5C6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728411">
            <a:off x="11365167" y="4662989"/>
            <a:ext cx="532072" cy="247225"/>
          </a:xfrm>
          <a:prstGeom prst="rect">
            <a:avLst/>
          </a:prstGeom>
        </p:spPr>
      </p:pic>
      <p:pic>
        <p:nvPicPr>
          <p:cNvPr id="84" name="Picture 83">
            <a:extLst>
              <a:ext uri="{FF2B5EF4-FFF2-40B4-BE49-F238E27FC236}">
                <a16:creationId xmlns:a16="http://schemas.microsoft.com/office/drawing/2014/main" id="{0FE11DED-A3D4-4C47-BD45-C2B8B5D85BF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271787" y="3876985"/>
            <a:ext cx="750200" cy="520972"/>
          </a:xfrm>
          <a:prstGeom prst="rect">
            <a:avLst/>
          </a:prstGeom>
        </p:spPr>
      </p:pic>
      <p:pic>
        <p:nvPicPr>
          <p:cNvPr id="3" name="Picture 2">
            <a:extLst>
              <a:ext uri="{FF2B5EF4-FFF2-40B4-BE49-F238E27FC236}">
                <a16:creationId xmlns:a16="http://schemas.microsoft.com/office/drawing/2014/main" id="{47951C6B-B9E4-402D-BCE5-2E7ACFED79B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802718" y="4515773"/>
            <a:ext cx="3189952" cy="2196449"/>
          </a:xfrm>
          <a:prstGeom prst="rect">
            <a:avLst/>
          </a:prstGeom>
        </p:spPr>
      </p:pic>
      <p:pic>
        <p:nvPicPr>
          <p:cNvPr id="143" name="Picture 142" descr="A picture containing outdoor&#10;&#10;Description automatically generated">
            <a:extLst>
              <a:ext uri="{FF2B5EF4-FFF2-40B4-BE49-F238E27FC236}">
                <a16:creationId xmlns:a16="http://schemas.microsoft.com/office/drawing/2014/main" id="{7EAB9E90-2AFD-4392-AB8B-40514739E6C1}"/>
              </a:ext>
            </a:extLst>
          </p:cNvPr>
          <p:cNvPicPr>
            <a:picLocks noChangeAspect="1"/>
          </p:cNvPicPr>
          <p:nvPr/>
        </p:nvPicPr>
        <p:blipFill>
          <a:blip r:embed="rId11">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8479961" y="1582965"/>
            <a:ext cx="3367875" cy="4774365"/>
          </a:xfrm>
          <a:prstGeom prst="rect">
            <a:avLst/>
          </a:prstGeom>
        </p:spPr>
      </p:pic>
      <p:grpSp>
        <p:nvGrpSpPr>
          <p:cNvPr id="16" name="Group 15">
            <a:extLst>
              <a:ext uri="{FF2B5EF4-FFF2-40B4-BE49-F238E27FC236}">
                <a16:creationId xmlns:a16="http://schemas.microsoft.com/office/drawing/2014/main" id="{481CFF7C-C7D3-4A61-9465-88D32FD44CBA}"/>
              </a:ext>
            </a:extLst>
          </p:cNvPr>
          <p:cNvGrpSpPr/>
          <p:nvPr/>
        </p:nvGrpSpPr>
        <p:grpSpPr>
          <a:xfrm>
            <a:off x="7917084" y="51760"/>
            <a:ext cx="4199862" cy="2692628"/>
            <a:chOff x="7367240" y="-61157"/>
            <a:chExt cx="5008074" cy="3210791"/>
          </a:xfrm>
        </p:grpSpPr>
        <p:pic>
          <p:nvPicPr>
            <p:cNvPr id="11" name="Picture 10">
              <a:extLst>
                <a:ext uri="{FF2B5EF4-FFF2-40B4-BE49-F238E27FC236}">
                  <a16:creationId xmlns:a16="http://schemas.microsoft.com/office/drawing/2014/main" id="{BBEB3F1E-2AD8-4761-B7E6-B44DF5B88DB8}"/>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225210">
              <a:off x="7367240" y="-61157"/>
              <a:ext cx="5008074" cy="3210791"/>
            </a:xfrm>
            <a:prstGeom prst="rect">
              <a:avLst/>
            </a:prstGeom>
          </p:spPr>
        </p:pic>
        <p:sp>
          <p:nvSpPr>
            <p:cNvPr id="24" name="TextBox 23">
              <a:extLst>
                <a:ext uri="{FF2B5EF4-FFF2-40B4-BE49-F238E27FC236}">
                  <a16:creationId xmlns:a16="http://schemas.microsoft.com/office/drawing/2014/main" id="{4027565C-1680-4D3A-B6FD-651084FC4721}"/>
                </a:ext>
              </a:extLst>
            </p:cNvPr>
            <p:cNvSpPr txBox="1"/>
            <p:nvPr/>
          </p:nvSpPr>
          <p:spPr>
            <a:xfrm>
              <a:off x="8251258" y="898706"/>
              <a:ext cx="3750825" cy="121111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[đáp án 3] thầy cô điền đáp án vào đây / [answer 3] click to add text </a:t>
              </a:r>
            </a:p>
          </p:txBody>
        </p:sp>
      </p:grpSp>
      <p:sp>
        <p:nvSpPr>
          <p:cNvPr id="17" name="Rectangle: Rounded Corners 16">
            <a:extLst>
              <a:ext uri="{FF2B5EF4-FFF2-40B4-BE49-F238E27FC236}">
                <a16:creationId xmlns:a16="http://schemas.microsoft.com/office/drawing/2014/main" id="{22E6EF1A-9C01-4C75-A034-B3BC57B74AB1}"/>
              </a:ext>
            </a:extLst>
          </p:cNvPr>
          <p:cNvSpPr/>
          <p:nvPr/>
        </p:nvSpPr>
        <p:spPr>
          <a:xfrm>
            <a:off x="219919" y="6157732"/>
            <a:ext cx="2789499" cy="554490"/>
          </a:xfrm>
          <a:prstGeom prst="roundRect">
            <a:avLst/>
          </a:prstGeom>
          <a:solidFill>
            <a:srgbClr val="FFFF99"/>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latin typeface="Tahoma" panose="020B0604030504040204" pitchFamily="34" charset="0"/>
                <a:ea typeface="Tahoma" panose="020B0604030504040204" pitchFamily="34" charset="0"/>
                <a:cs typeface="Tahoma" panose="020B0604030504040204" pitchFamily="34" charset="0"/>
              </a:rPr>
              <a:t>CƠN M</a:t>
            </a:r>
            <a:r>
              <a:rPr lang="vi-VN">
                <a:solidFill>
                  <a:schemeClr val="tx1"/>
                </a:solidFill>
                <a:latin typeface="Tahoma" panose="020B0604030504040204" pitchFamily="34" charset="0"/>
                <a:ea typeface="Tahoma" panose="020B0604030504040204" pitchFamily="34" charset="0"/>
                <a:cs typeface="Tahoma" panose="020B0604030504040204" pitchFamily="34" charset="0"/>
              </a:rPr>
              <a:t>Ư</a:t>
            </a:r>
            <a:r>
              <a:rPr lang="en-US">
                <a:solidFill>
                  <a:schemeClr val="tx1"/>
                </a:solidFill>
                <a:latin typeface="Tahoma" panose="020B0604030504040204" pitchFamily="34" charset="0"/>
                <a:ea typeface="Tahoma" panose="020B0604030504040204" pitchFamily="34" charset="0"/>
                <a:cs typeface="Tahoma" panose="020B0604030504040204" pitchFamily="34" charset="0"/>
              </a:rPr>
              <a:t>A SỐ 3 …</a:t>
            </a:r>
          </a:p>
        </p:txBody>
      </p:sp>
    </p:spTree>
    <p:extLst>
      <p:ext uri="{BB962C8B-B14F-4D97-AF65-F5344CB8AC3E}">
        <p14:creationId xmlns:p14="http://schemas.microsoft.com/office/powerpoint/2010/main" val="2590842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autoRev="1" fill="hold" nodeType="withEffect">
                                  <p:stCondLst>
                                    <p:cond delay="0"/>
                                  </p:stCondLst>
                                  <p:childTnLst>
                                    <p:animScale>
                                      <p:cBhvr>
                                        <p:cTn id="6" dur="1000" fill="hold"/>
                                        <p:tgtEl>
                                          <p:spTgt spid="21"/>
                                        </p:tgtEl>
                                      </p:cBhvr>
                                      <p:by x="105000" y="105000"/>
                                    </p:animScale>
                                  </p:childTnLst>
                                </p:cTn>
                              </p:par>
                              <p:par>
                                <p:cTn id="7" presetID="26" presetClass="emph" presetSubtype="0" repeatCount="indefinite" fill="hold" grpId="0" nodeType="withEffect">
                                  <p:stCondLst>
                                    <p:cond delay="0"/>
                                  </p:stCondLst>
                                  <p:childTnLst>
                                    <p:animEffect transition="out" filter="fade">
                                      <p:cBhvr>
                                        <p:cTn id="8" dur="2000" tmFilter="0, 0; .2, .5; .8, .5; 1, 0"/>
                                        <p:tgtEl>
                                          <p:spTgt spid="17"/>
                                        </p:tgtEl>
                                      </p:cBhvr>
                                    </p:animEffect>
                                    <p:animScale>
                                      <p:cBhvr>
                                        <p:cTn id="9" dur="1000" autoRev="1" fill="hold"/>
                                        <p:tgtEl>
                                          <p:spTgt spid="17"/>
                                        </p:tgtEl>
                                      </p:cBhvr>
                                      <p:by x="105000" y="105000"/>
                                    </p:animScale>
                                  </p:childTnLst>
                                </p:cTn>
                              </p:par>
                              <p:par>
                                <p:cTn id="10" presetID="2" presetClass="entr" presetSubtype="1" fill="hold" nodeType="with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additive="base">
                                        <p:cTn id="12" dur="2000" fill="hold"/>
                                        <p:tgtEl>
                                          <p:spTgt spid="36"/>
                                        </p:tgtEl>
                                        <p:attrNameLst>
                                          <p:attrName>ppt_x</p:attrName>
                                        </p:attrNameLst>
                                      </p:cBhvr>
                                      <p:tavLst>
                                        <p:tav tm="0">
                                          <p:val>
                                            <p:strVal val="#ppt_x"/>
                                          </p:val>
                                        </p:tav>
                                        <p:tav tm="100000">
                                          <p:val>
                                            <p:strVal val="#ppt_x"/>
                                          </p:val>
                                        </p:tav>
                                      </p:tavLst>
                                    </p:anim>
                                    <p:anim calcmode="lin" valueType="num">
                                      <p:cBhvr additive="base">
                                        <p:cTn id="13" dur="2000" fill="hold"/>
                                        <p:tgtEl>
                                          <p:spTgt spid="36"/>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nodeType="click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2000" fill="hold"/>
                                        <p:tgtEl>
                                          <p:spTgt spid="16"/>
                                        </p:tgtEl>
                                        <p:attrNameLst>
                                          <p:attrName>ppt_x</p:attrName>
                                        </p:attrNameLst>
                                      </p:cBhvr>
                                      <p:tavLst>
                                        <p:tav tm="0">
                                          <p:val>
                                            <p:strVal val="1+#ppt_w/2"/>
                                          </p:val>
                                        </p:tav>
                                        <p:tav tm="100000">
                                          <p:val>
                                            <p:strVal val="#ppt_x"/>
                                          </p:val>
                                        </p:tav>
                                      </p:tavLst>
                                    </p:anim>
                                    <p:anim calcmode="lin" valueType="num">
                                      <p:cBhvr additive="base">
                                        <p:cTn id="19" dur="20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143"/>
                                        </p:tgtEl>
                                        <p:attrNameLst>
                                          <p:attrName>style.visibility</p:attrName>
                                        </p:attrNameLst>
                                      </p:cBhvr>
                                      <p:to>
                                        <p:strVal val="visible"/>
                                      </p:to>
                                    </p:set>
                                    <p:animEffect transition="in" filter="wipe(up)">
                                      <p:cBhvr>
                                        <p:cTn id="24" dur="2000"/>
                                        <p:tgtEl>
                                          <p:spTgt spid="143"/>
                                        </p:tgtEl>
                                      </p:cBhvr>
                                    </p:animEffect>
                                  </p:childTnLst>
                                  <p:subTnLst>
                                    <p:audio>
                                      <p:cMediaNode>
                                        <p:cTn display="0" masterRel="sameClick">
                                          <p:stCondLst>
                                            <p:cond evt="begin" delay="0">
                                              <p:tn val="22"/>
                                            </p:cond>
                                          </p:stCondLst>
                                          <p:endCondLst>
                                            <p:cond evt="onStopAudio" delay="0">
                                              <p:tgtEl>
                                                <p:sldTgt/>
                                              </p:tgtEl>
                                            </p:cond>
                                          </p:endCondLst>
                                        </p:cTn>
                                        <p:tgtEl>
                                          <p:sndTgt r:embed="rId2" name="rain sound.wav"/>
                                        </p:tgtEl>
                                      </p:cMediaNode>
                                    </p:audio>
                                  </p:subTnLst>
                                </p:cTn>
                              </p:par>
                              <p:par>
                                <p:cTn id="25" presetID="35" presetClass="path" presetSubtype="0" accel="50000" decel="50000" fill="hold" nodeType="withEffect">
                                  <p:stCondLst>
                                    <p:cond delay="750"/>
                                  </p:stCondLst>
                                  <p:childTnLst>
                                    <p:animMotion origin="layout" path="M -2.5E-6 7.40741E-7 L -0.05039 7.40741E-7 " pathEditMode="relative" rAng="0" ptsTypes="AA">
                                      <p:cBhvr>
                                        <p:cTn id="26" dur="5000" fill="hold"/>
                                        <p:tgtEl>
                                          <p:spTgt spid="21"/>
                                        </p:tgtEl>
                                        <p:attrNameLst>
                                          <p:attrName>ppt_x</p:attrName>
                                          <p:attrName>ppt_y</p:attrName>
                                        </p:attrNameLst>
                                      </p:cBhvr>
                                      <p:rCtr x="-2526" y="0"/>
                                    </p:animMotion>
                                  </p:childTnLst>
                                </p:cTn>
                              </p:par>
                              <p:par>
                                <p:cTn id="27" presetID="22" presetClass="exit" presetSubtype="1" fill="hold" nodeType="withEffect">
                                  <p:stCondLst>
                                    <p:cond delay="5500"/>
                                  </p:stCondLst>
                                  <p:childTnLst>
                                    <p:animEffect transition="out" filter="wipe(up)">
                                      <p:cBhvr>
                                        <p:cTn id="28" dur="2000"/>
                                        <p:tgtEl>
                                          <p:spTgt spid="143"/>
                                        </p:tgtEl>
                                      </p:cBhvr>
                                    </p:animEffect>
                                    <p:set>
                                      <p:cBhvr>
                                        <p:cTn id="29" dur="1" fill="hold">
                                          <p:stCondLst>
                                            <p:cond delay="1999"/>
                                          </p:stCondLst>
                                        </p:cTn>
                                        <p:tgtEl>
                                          <p:spTgt spid="143"/>
                                        </p:tgtEl>
                                        <p:attrNameLst>
                                          <p:attrName>style.visibility</p:attrName>
                                        </p:attrNameLst>
                                      </p:cBhvr>
                                      <p:to>
                                        <p:strVal val="hidden"/>
                                      </p:to>
                                    </p:set>
                                  </p:childTnLst>
                                  <p:subTnLst>
                                    <p:audio>
                                      <p:cMediaNode>
                                        <p:cTn display="0" masterRel="sameClick">
                                          <p:stCondLst>
                                            <p:cond evt="begin" delay="0">
                                              <p:tn val="27"/>
                                            </p:cond>
                                          </p:stCondLst>
                                          <p:endCondLst>
                                            <p:cond evt="onStopAudio" delay="0">
                                              <p:tgtEl>
                                                <p:sldTgt/>
                                              </p:tgtEl>
                                            </p:cond>
                                          </p:endCondLst>
                                        </p:cTn>
                                        <p:tgtEl>
                                          <p:sndTgt r:embed="rId3"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21" name="Picture 20" descr="A close up of a logo&#10;&#10;Description automatically generated">
            <a:extLst>
              <a:ext uri="{FF2B5EF4-FFF2-40B4-BE49-F238E27FC236}">
                <a16:creationId xmlns:a16="http://schemas.microsoft.com/office/drawing/2014/main" id="{67667D6E-CCA2-4959-A3D3-8CAD5473547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05074" y="4397857"/>
            <a:ext cx="10342946" cy="2818832"/>
          </a:xfrm>
          <a:prstGeom prst="rect">
            <a:avLst/>
          </a:prstGeom>
        </p:spPr>
      </p:pic>
      <p:grpSp>
        <p:nvGrpSpPr>
          <p:cNvPr id="36" name="Group 35">
            <a:extLst>
              <a:ext uri="{FF2B5EF4-FFF2-40B4-BE49-F238E27FC236}">
                <a16:creationId xmlns:a16="http://schemas.microsoft.com/office/drawing/2014/main" id="{FC2282E4-00D5-4DE9-9C9A-2EAB447A1A45}"/>
              </a:ext>
            </a:extLst>
          </p:cNvPr>
          <p:cNvGrpSpPr/>
          <p:nvPr/>
        </p:nvGrpSpPr>
        <p:grpSpPr>
          <a:xfrm>
            <a:off x="0" y="41007"/>
            <a:ext cx="6980525" cy="2487384"/>
            <a:chOff x="0" y="41007"/>
            <a:chExt cx="6980525" cy="2487384"/>
          </a:xfrm>
        </p:grpSpPr>
        <p:pic>
          <p:nvPicPr>
            <p:cNvPr id="35" name="Picture 34">
              <a:extLst>
                <a:ext uri="{FF2B5EF4-FFF2-40B4-BE49-F238E27FC236}">
                  <a16:creationId xmlns:a16="http://schemas.microsoft.com/office/drawing/2014/main" id="{E02FA0E5-77A4-482A-90FC-C49100C83936}"/>
                </a:ext>
              </a:extLst>
            </p:cNvPr>
            <p:cNvPicPr>
              <a:picLocks noChangeAspect="1"/>
            </p:cNvPicPr>
            <p:nvPr/>
          </p:nvPicPr>
          <p:blipFill>
            <a:blip r:embed="rId6"/>
            <a:stretch>
              <a:fillRect/>
            </a:stretch>
          </p:blipFill>
          <p:spPr>
            <a:xfrm>
              <a:off x="0" y="41007"/>
              <a:ext cx="6980525" cy="2487384"/>
            </a:xfrm>
            <a:prstGeom prst="rect">
              <a:avLst/>
            </a:prstGeom>
          </p:spPr>
        </p:pic>
        <p:sp>
          <p:nvSpPr>
            <p:cNvPr id="42" name="TextBox 41">
              <a:extLst>
                <a:ext uri="{FF2B5EF4-FFF2-40B4-BE49-F238E27FC236}">
                  <a16:creationId xmlns:a16="http://schemas.microsoft.com/office/drawing/2014/main" id="{E813C595-B6DB-42DC-96BC-D322FB98160E}"/>
                </a:ext>
              </a:extLst>
            </p:cNvPr>
            <p:cNvSpPr txBox="1"/>
            <p:nvPr/>
          </p:nvSpPr>
          <p:spPr>
            <a:xfrm>
              <a:off x="472048" y="377047"/>
              <a:ext cx="6184655"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[câu hỏi 4] thầy cô điền câu hỏi vào đây / [question 4] click to add text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grpSp>
      <p:pic>
        <p:nvPicPr>
          <p:cNvPr id="101" name="Picture 100" descr="A picture containing leaf, fern&#10;&#10;Description automatically generated">
            <a:extLst>
              <a:ext uri="{FF2B5EF4-FFF2-40B4-BE49-F238E27FC236}">
                <a16:creationId xmlns:a16="http://schemas.microsoft.com/office/drawing/2014/main" id="{00863799-07FB-4BF5-A72E-E59A195A44D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8549411" y="2328412"/>
            <a:ext cx="1905000" cy="1933575"/>
          </a:xfrm>
          <a:prstGeom prst="rect">
            <a:avLst/>
          </a:prstGeom>
        </p:spPr>
      </p:pic>
      <p:pic>
        <p:nvPicPr>
          <p:cNvPr id="100" name="Picture 99" descr="A picture containing leaf, fern&#10;&#10;Description automatically generated">
            <a:extLst>
              <a:ext uri="{FF2B5EF4-FFF2-40B4-BE49-F238E27FC236}">
                <a16:creationId xmlns:a16="http://schemas.microsoft.com/office/drawing/2014/main" id="{7CBBB35F-834A-4E7D-947A-8E7D7E6C50E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31780" y="2096047"/>
            <a:ext cx="1905000" cy="1933575"/>
          </a:xfrm>
          <a:prstGeom prst="rect">
            <a:avLst/>
          </a:prstGeom>
        </p:spPr>
      </p:pic>
      <p:pic>
        <p:nvPicPr>
          <p:cNvPr id="53" name="Picture 52" descr="A picture containing animal, invertebrate, arthropod&#10;&#10;Description automatically generated">
            <a:extLst>
              <a:ext uri="{FF2B5EF4-FFF2-40B4-BE49-F238E27FC236}">
                <a16:creationId xmlns:a16="http://schemas.microsoft.com/office/drawing/2014/main" id="{D306DA2E-704E-4A8D-80C4-0F67E9AB5C6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728411">
            <a:off x="11365167" y="4662989"/>
            <a:ext cx="532072" cy="247225"/>
          </a:xfrm>
          <a:prstGeom prst="rect">
            <a:avLst/>
          </a:prstGeom>
        </p:spPr>
      </p:pic>
      <p:pic>
        <p:nvPicPr>
          <p:cNvPr id="84" name="Picture 83">
            <a:extLst>
              <a:ext uri="{FF2B5EF4-FFF2-40B4-BE49-F238E27FC236}">
                <a16:creationId xmlns:a16="http://schemas.microsoft.com/office/drawing/2014/main" id="{0FE11DED-A3D4-4C47-BD45-C2B8B5D85BF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271787" y="3876985"/>
            <a:ext cx="750200" cy="520972"/>
          </a:xfrm>
          <a:prstGeom prst="rect">
            <a:avLst/>
          </a:prstGeom>
        </p:spPr>
      </p:pic>
      <p:pic>
        <p:nvPicPr>
          <p:cNvPr id="3" name="Picture 2">
            <a:extLst>
              <a:ext uri="{FF2B5EF4-FFF2-40B4-BE49-F238E27FC236}">
                <a16:creationId xmlns:a16="http://schemas.microsoft.com/office/drawing/2014/main" id="{47951C6B-B9E4-402D-BCE5-2E7ACFED79B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802718" y="4515773"/>
            <a:ext cx="3189952" cy="2196449"/>
          </a:xfrm>
          <a:prstGeom prst="rect">
            <a:avLst/>
          </a:prstGeom>
        </p:spPr>
      </p:pic>
      <p:pic>
        <p:nvPicPr>
          <p:cNvPr id="143" name="Picture 142" descr="A picture containing outdoor&#10;&#10;Description automatically generated">
            <a:extLst>
              <a:ext uri="{FF2B5EF4-FFF2-40B4-BE49-F238E27FC236}">
                <a16:creationId xmlns:a16="http://schemas.microsoft.com/office/drawing/2014/main" id="{7EAB9E90-2AFD-4392-AB8B-40514739E6C1}"/>
              </a:ext>
            </a:extLst>
          </p:cNvPr>
          <p:cNvPicPr>
            <a:picLocks noChangeAspect="1"/>
          </p:cNvPicPr>
          <p:nvPr/>
        </p:nvPicPr>
        <p:blipFill>
          <a:blip r:embed="rId11">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8479961" y="1582965"/>
            <a:ext cx="3367875" cy="4774365"/>
          </a:xfrm>
          <a:prstGeom prst="rect">
            <a:avLst/>
          </a:prstGeom>
        </p:spPr>
      </p:pic>
      <p:grpSp>
        <p:nvGrpSpPr>
          <p:cNvPr id="16" name="Group 15">
            <a:extLst>
              <a:ext uri="{FF2B5EF4-FFF2-40B4-BE49-F238E27FC236}">
                <a16:creationId xmlns:a16="http://schemas.microsoft.com/office/drawing/2014/main" id="{481CFF7C-C7D3-4A61-9465-88D32FD44CBA}"/>
              </a:ext>
            </a:extLst>
          </p:cNvPr>
          <p:cNvGrpSpPr/>
          <p:nvPr/>
        </p:nvGrpSpPr>
        <p:grpSpPr>
          <a:xfrm>
            <a:off x="7917084" y="51760"/>
            <a:ext cx="4199862" cy="2692628"/>
            <a:chOff x="7367240" y="-61157"/>
            <a:chExt cx="5008074" cy="3210791"/>
          </a:xfrm>
        </p:grpSpPr>
        <p:pic>
          <p:nvPicPr>
            <p:cNvPr id="11" name="Picture 10">
              <a:extLst>
                <a:ext uri="{FF2B5EF4-FFF2-40B4-BE49-F238E27FC236}">
                  <a16:creationId xmlns:a16="http://schemas.microsoft.com/office/drawing/2014/main" id="{BBEB3F1E-2AD8-4761-B7E6-B44DF5B88DB8}"/>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225210">
              <a:off x="7367240" y="-61157"/>
              <a:ext cx="5008074" cy="3210791"/>
            </a:xfrm>
            <a:prstGeom prst="rect">
              <a:avLst/>
            </a:prstGeom>
          </p:spPr>
        </p:pic>
        <p:sp>
          <p:nvSpPr>
            <p:cNvPr id="24" name="TextBox 23">
              <a:extLst>
                <a:ext uri="{FF2B5EF4-FFF2-40B4-BE49-F238E27FC236}">
                  <a16:creationId xmlns:a16="http://schemas.microsoft.com/office/drawing/2014/main" id="{4027565C-1680-4D3A-B6FD-651084FC4721}"/>
                </a:ext>
              </a:extLst>
            </p:cNvPr>
            <p:cNvSpPr txBox="1"/>
            <p:nvPr/>
          </p:nvSpPr>
          <p:spPr>
            <a:xfrm>
              <a:off x="8251258" y="898706"/>
              <a:ext cx="3750825" cy="121111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[đáp án 4] thầy cô điền đáp án vào đây / [answer 4] click to add text </a:t>
              </a:r>
            </a:p>
          </p:txBody>
        </p:sp>
      </p:grpSp>
      <p:pic>
        <p:nvPicPr>
          <p:cNvPr id="17" name="Picture 16">
            <a:extLst>
              <a:ext uri="{FF2B5EF4-FFF2-40B4-BE49-F238E27FC236}">
                <a16:creationId xmlns:a16="http://schemas.microsoft.com/office/drawing/2014/main" id="{B27D932A-3F36-49B3-8E85-179DB38343AB}"/>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802718" y="4515774"/>
            <a:ext cx="3189952" cy="2196448"/>
          </a:xfrm>
          <a:prstGeom prst="rect">
            <a:avLst/>
          </a:prstGeom>
        </p:spPr>
      </p:pic>
      <p:sp>
        <p:nvSpPr>
          <p:cNvPr id="18" name="Rectangle: Rounded Corners 17">
            <a:extLst>
              <a:ext uri="{FF2B5EF4-FFF2-40B4-BE49-F238E27FC236}">
                <a16:creationId xmlns:a16="http://schemas.microsoft.com/office/drawing/2014/main" id="{A2AA5FC8-73F2-45D5-86F3-18AA4C38D830}"/>
              </a:ext>
            </a:extLst>
          </p:cNvPr>
          <p:cNvSpPr/>
          <p:nvPr/>
        </p:nvSpPr>
        <p:spPr>
          <a:xfrm>
            <a:off x="219919" y="6157732"/>
            <a:ext cx="2789499" cy="554490"/>
          </a:xfrm>
          <a:prstGeom prst="roundRect">
            <a:avLst/>
          </a:prstGeom>
          <a:solidFill>
            <a:srgbClr val="FFFF99"/>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latin typeface="Tahoma" panose="020B0604030504040204" pitchFamily="34" charset="0"/>
                <a:ea typeface="Tahoma" panose="020B0604030504040204" pitchFamily="34" charset="0"/>
                <a:cs typeface="Tahoma" panose="020B0604030504040204" pitchFamily="34" charset="0"/>
              </a:rPr>
              <a:t>CƠN M</a:t>
            </a:r>
            <a:r>
              <a:rPr lang="vi-VN">
                <a:solidFill>
                  <a:schemeClr val="tx1"/>
                </a:solidFill>
                <a:latin typeface="Tahoma" panose="020B0604030504040204" pitchFamily="34" charset="0"/>
                <a:ea typeface="Tahoma" panose="020B0604030504040204" pitchFamily="34" charset="0"/>
                <a:cs typeface="Tahoma" panose="020B0604030504040204" pitchFamily="34" charset="0"/>
              </a:rPr>
              <a:t>Ư</a:t>
            </a:r>
            <a:r>
              <a:rPr lang="en-US">
                <a:solidFill>
                  <a:schemeClr val="tx1"/>
                </a:solidFill>
                <a:latin typeface="Tahoma" panose="020B0604030504040204" pitchFamily="34" charset="0"/>
                <a:ea typeface="Tahoma" panose="020B0604030504040204" pitchFamily="34" charset="0"/>
                <a:cs typeface="Tahoma" panose="020B0604030504040204" pitchFamily="34" charset="0"/>
              </a:rPr>
              <a:t>A SỐ 4 …</a:t>
            </a:r>
          </a:p>
        </p:txBody>
      </p:sp>
    </p:spTree>
    <p:extLst>
      <p:ext uri="{BB962C8B-B14F-4D97-AF65-F5344CB8AC3E}">
        <p14:creationId xmlns:p14="http://schemas.microsoft.com/office/powerpoint/2010/main" val="3579724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autoRev="1" fill="hold" nodeType="withEffect">
                                  <p:stCondLst>
                                    <p:cond delay="0"/>
                                  </p:stCondLst>
                                  <p:childTnLst>
                                    <p:animScale>
                                      <p:cBhvr>
                                        <p:cTn id="6" dur="1000" fill="hold"/>
                                        <p:tgtEl>
                                          <p:spTgt spid="21"/>
                                        </p:tgtEl>
                                      </p:cBhvr>
                                      <p:by x="105000" y="105000"/>
                                    </p:animScale>
                                  </p:childTnLst>
                                </p:cTn>
                              </p:par>
                              <p:par>
                                <p:cTn id="7" presetID="26" presetClass="emph" presetSubtype="0" repeatCount="indefinite" fill="hold" grpId="0" nodeType="withEffect">
                                  <p:stCondLst>
                                    <p:cond delay="0"/>
                                  </p:stCondLst>
                                  <p:childTnLst>
                                    <p:animEffect transition="out" filter="fade">
                                      <p:cBhvr>
                                        <p:cTn id="8" dur="2000" tmFilter="0, 0; .2, .5; .8, .5; 1, 0"/>
                                        <p:tgtEl>
                                          <p:spTgt spid="18"/>
                                        </p:tgtEl>
                                      </p:cBhvr>
                                    </p:animEffect>
                                    <p:animScale>
                                      <p:cBhvr>
                                        <p:cTn id="9" dur="1000" autoRev="1" fill="hold"/>
                                        <p:tgtEl>
                                          <p:spTgt spid="18"/>
                                        </p:tgtEl>
                                      </p:cBhvr>
                                      <p:by x="105000" y="105000"/>
                                    </p:animScale>
                                  </p:childTnLst>
                                </p:cTn>
                              </p:par>
                              <p:par>
                                <p:cTn id="10" presetID="2" presetClass="entr" presetSubtype="1" fill="hold" nodeType="with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additive="base">
                                        <p:cTn id="12" dur="2000" fill="hold"/>
                                        <p:tgtEl>
                                          <p:spTgt spid="36"/>
                                        </p:tgtEl>
                                        <p:attrNameLst>
                                          <p:attrName>ppt_x</p:attrName>
                                        </p:attrNameLst>
                                      </p:cBhvr>
                                      <p:tavLst>
                                        <p:tav tm="0">
                                          <p:val>
                                            <p:strVal val="#ppt_x"/>
                                          </p:val>
                                        </p:tav>
                                        <p:tav tm="100000">
                                          <p:val>
                                            <p:strVal val="#ppt_x"/>
                                          </p:val>
                                        </p:tav>
                                      </p:tavLst>
                                    </p:anim>
                                    <p:anim calcmode="lin" valueType="num">
                                      <p:cBhvr additive="base">
                                        <p:cTn id="13" dur="2000" fill="hold"/>
                                        <p:tgtEl>
                                          <p:spTgt spid="36"/>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nodeType="click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2000" fill="hold"/>
                                        <p:tgtEl>
                                          <p:spTgt spid="16"/>
                                        </p:tgtEl>
                                        <p:attrNameLst>
                                          <p:attrName>ppt_x</p:attrName>
                                        </p:attrNameLst>
                                      </p:cBhvr>
                                      <p:tavLst>
                                        <p:tav tm="0">
                                          <p:val>
                                            <p:strVal val="1+#ppt_w/2"/>
                                          </p:val>
                                        </p:tav>
                                        <p:tav tm="100000">
                                          <p:val>
                                            <p:strVal val="#ppt_x"/>
                                          </p:val>
                                        </p:tav>
                                      </p:tavLst>
                                    </p:anim>
                                    <p:anim calcmode="lin" valueType="num">
                                      <p:cBhvr additive="base">
                                        <p:cTn id="19" dur="20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143"/>
                                        </p:tgtEl>
                                        <p:attrNameLst>
                                          <p:attrName>style.visibility</p:attrName>
                                        </p:attrNameLst>
                                      </p:cBhvr>
                                      <p:to>
                                        <p:strVal val="visible"/>
                                      </p:to>
                                    </p:set>
                                    <p:animEffect transition="in" filter="wipe(up)">
                                      <p:cBhvr>
                                        <p:cTn id="24" dur="2000"/>
                                        <p:tgtEl>
                                          <p:spTgt spid="143"/>
                                        </p:tgtEl>
                                      </p:cBhvr>
                                    </p:animEffect>
                                  </p:childTnLst>
                                  <p:subTnLst>
                                    <p:audio>
                                      <p:cMediaNode>
                                        <p:cTn display="0" masterRel="sameClick">
                                          <p:stCondLst>
                                            <p:cond evt="begin" delay="0">
                                              <p:tn val="22"/>
                                            </p:cond>
                                          </p:stCondLst>
                                          <p:endCondLst>
                                            <p:cond evt="onStopAudio" delay="0">
                                              <p:tgtEl>
                                                <p:sldTgt/>
                                              </p:tgtEl>
                                            </p:cond>
                                          </p:endCondLst>
                                        </p:cTn>
                                        <p:tgtEl>
                                          <p:sndTgt r:embed="rId2" name="rain sound.wav"/>
                                        </p:tgtEl>
                                      </p:cMediaNode>
                                    </p:audio>
                                  </p:subTnLst>
                                </p:cTn>
                              </p:par>
                              <p:par>
                                <p:cTn id="25" presetID="35" presetClass="path" presetSubtype="0" accel="50000" decel="50000" fill="hold" nodeType="withEffect">
                                  <p:stCondLst>
                                    <p:cond delay="750"/>
                                  </p:stCondLst>
                                  <p:childTnLst>
                                    <p:animMotion origin="layout" path="M -4.79167E-6 7.40741E-7 L -0.1082 7.40741E-7 " pathEditMode="relative" rAng="0" ptsTypes="AA">
                                      <p:cBhvr>
                                        <p:cTn id="26" dur="5000" fill="hold"/>
                                        <p:tgtEl>
                                          <p:spTgt spid="21"/>
                                        </p:tgtEl>
                                        <p:attrNameLst>
                                          <p:attrName>ppt_x</p:attrName>
                                          <p:attrName>ppt_y</p:attrName>
                                        </p:attrNameLst>
                                      </p:cBhvr>
                                      <p:rCtr x="-5417" y="0"/>
                                    </p:animMotion>
                                  </p:childTnLst>
                                </p:cTn>
                              </p:par>
                              <p:par>
                                <p:cTn id="27" presetID="22" presetClass="exit" presetSubtype="1" fill="hold" nodeType="withEffect">
                                  <p:stCondLst>
                                    <p:cond delay="5500"/>
                                  </p:stCondLst>
                                  <p:childTnLst>
                                    <p:animEffect transition="out" filter="wipe(up)">
                                      <p:cBhvr>
                                        <p:cTn id="28" dur="2000"/>
                                        <p:tgtEl>
                                          <p:spTgt spid="143"/>
                                        </p:tgtEl>
                                      </p:cBhvr>
                                    </p:animEffect>
                                    <p:set>
                                      <p:cBhvr>
                                        <p:cTn id="29" dur="1" fill="hold">
                                          <p:stCondLst>
                                            <p:cond delay="1999"/>
                                          </p:stCondLst>
                                        </p:cTn>
                                        <p:tgtEl>
                                          <p:spTgt spid="143"/>
                                        </p:tgtEl>
                                        <p:attrNameLst>
                                          <p:attrName>style.visibility</p:attrName>
                                        </p:attrNameLst>
                                      </p:cBhvr>
                                      <p:to>
                                        <p:strVal val="hidden"/>
                                      </p:to>
                                    </p:set>
                                  </p:childTnLst>
                                  <p:subTnLst>
                                    <p:audio>
                                      <p:cMediaNode>
                                        <p:cTn display="0" masterRel="sameClick">
                                          <p:stCondLst>
                                            <p:cond evt="begin" delay="0">
                                              <p:tn val="27"/>
                                            </p:cond>
                                          </p:stCondLst>
                                          <p:endCondLst>
                                            <p:cond evt="onStopAudio" delay="0">
                                              <p:tgtEl>
                                                <p:sldTgt/>
                                              </p:tgtEl>
                                            </p:cond>
                                          </p:endCondLst>
                                        </p:cTn>
                                        <p:tgtEl>
                                          <p:sndTgt r:embed="rId3" name="yay.wav"/>
                                        </p:tgtEl>
                                      </p:cMediaNode>
                                    </p:audio>
                                  </p:subTnLst>
                                </p:cTn>
                              </p:par>
                              <p:par>
                                <p:cTn id="30" presetID="1" presetClass="exit" presetSubtype="0" fill="hold" nodeType="withEffect">
                                  <p:stCondLst>
                                    <p:cond delay="5500"/>
                                  </p:stCondLst>
                                  <p:childTnLst>
                                    <p:set>
                                      <p:cBhvr>
                                        <p:cTn id="31" dur="1" fill="hold">
                                          <p:stCondLst>
                                            <p:cond delay="0"/>
                                          </p:stCondLst>
                                        </p:cTn>
                                        <p:tgtEl>
                                          <p:spTgt spid="3"/>
                                        </p:tgtEl>
                                        <p:attrNameLst>
                                          <p:attrName>style.visibility</p:attrName>
                                        </p:attrNameLst>
                                      </p:cBhvr>
                                      <p:to>
                                        <p:strVal val="hidden"/>
                                      </p:to>
                                    </p:set>
                                  </p:childTnLst>
                                </p:cTn>
                              </p:par>
                              <p:par>
                                <p:cTn id="32" presetID="1" presetClass="entr" presetSubtype="0" fill="hold" nodeType="withEffect">
                                  <p:stCondLst>
                                    <p:cond delay="5500"/>
                                  </p:stCondLst>
                                  <p:childTnLst>
                                    <p:set>
                                      <p:cBhvr>
                                        <p:cTn id="33"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pic>
        <p:nvPicPr>
          <p:cNvPr id="21" name="Picture 20" descr="A close up of a logo&#10;&#10;Description automatically generated">
            <a:extLst>
              <a:ext uri="{FF2B5EF4-FFF2-40B4-BE49-F238E27FC236}">
                <a16:creationId xmlns:a16="http://schemas.microsoft.com/office/drawing/2014/main" id="{67667D6E-CCA2-4959-A3D3-8CAD5473547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976146" y="4397857"/>
            <a:ext cx="10342946" cy="2818832"/>
          </a:xfrm>
          <a:prstGeom prst="rect">
            <a:avLst/>
          </a:prstGeom>
        </p:spPr>
      </p:pic>
      <p:grpSp>
        <p:nvGrpSpPr>
          <p:cNvPr id="36" name="Group 35">
            <a:extLst>
              <a:ext uri="{FF2B5EF4-FFF2-40B4-BE49-F238E27FC236}">
                <a16:creationId xmlns:a16="http://schemas.microsoft.com/office/drawing/2014/main" id="{FC2282E4-00D5-4DE9-9C9A-2EAB447A1A45}"/>
              </a:ext>
            </a:extLst>
          </p:cNvPr>
          <p:cNvGrpSpPr/>
          <p:nvPr/>
        </p:nvGrpSpPr>
        <p:grpSpPr>
          <a:xfrm>
            <a:off x="0" y="41007"/>
            <a:ext cx="6980525" cy="2487384"/>
            <a:chOff x="0" y="41007"/>
            <a:chExt cx="6980525" cy="2487384"/>
          </a:xfrm>
        </p:grpSpPr>
        <p:pic>
          <p:nvPicPr>
            <p:cNvPr id="35" name="Picture 34">
              <a:extLst>
                <a:ext uri="{FF2B5EF4-FFF2-40B4-BE49-F238E27FC236}">
                  <a16:creationId xmlns:a16="http://schemas.microsoft.com/office/drawing/2014/main" id="{E02FA0E5-77A4-482A-90FC-C49100C83936}"/>
                </a:ext>
              </a:extLst>
            </p:cNvPr>
            <p:cNvPicPr>
              <a:picLocks noChangeAspect="1"/>
            </p:cNvPicPr>
            <p:nvPr/>
          </p:nvPicPr>
          <p:blipFill>
            <a:blip r:embed="rId8"/>
            <a:stretch>
              <a:fillRect/>
            </a:stretch>
          </p:blipFill>
          <p:spPr>
            <a:xfrm>
              <a:off x="0" y="41007"/>
              <a:ext cx="6980525" cy="2487384"/>
            </a:xfrm>
            <a:prstGeom prst="rect">
              <a:avLst/>
            </a:prstGeom>
          </p:spPr>
        </p:pic>
        <p:sp>
          <p:nvSpPr>
            <p:cNvPr id="42" name="TextBox 41">
              <a:extLst>
                <a:ext uri="{FF2B5EF4-FFF2-40B4-BE49-F238E27FC236}">
                  <a16:creationId xmlns:a16="http://schemas.microsoft.com/office/drawing/2014/main" id="{E813C595-B6DB-42DC-96BC-D322FB98160E}"/>
                </a:ext>
              </a:extLst>
            </p:cNvPr>
            <p:cNvSpPr txBox="1"/>
            <p:nvPr/>
          </p:nvSpPr>
          <p:spPr>
            <a:xfrm>
              <a:off x="472048" y="377047"/>
              <a:ext cx="6184655"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[câu hỏi 5] thầy cô điền câu hỏi vào đây / [question 5] click to add text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grpSp>
      <p:pic>
        <p:nvPicPr>
          <p:cNvPr id="101" name="Picture 100" descr="A picture containing leaf, fern&#10;&#10;Description automatically generated">
            <a:extLst>
              <a:ext uri="{FF2B5EF4-FFF2-40B4-BE49-F238E27FC236}">
                <a16:creationId xmlns:a16="http://schemas.microsoft.com/office/drawing/2014/main" id="{00863799-07FB-4BF5-A72E-E59A195A44D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8549411" y="2328412"/>
            <a:ext cx="1905000" cy="1933575"/>
          </a:xfrm>
          <a:prstGeom prst="rect">
            <a:avLst/>
          </a:prstGeom>
        </p:spPr>
      </p:pic>
      <p:pic>
        <p:nvPicPr>
          <p:cNvPr id="100" name="Picture 99" descr="A picture containing leaf, fern&#10;&#10;Description automatically generated">
            <a:extLst>
              <a:ext uri="{FF2B5EF4-FFF2-40B4-BE49-F238E27FC236}">
                <a16:creationId xmlns:a16="http://schemas.microsoft.com/office/drawing/2014/main" id="{7CBBB35F-834A-4E7D-947A-8E7D7E6C50E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231780" y="2096047"/>
            <a:ext cx="1905000" cy="1933575"/>
          </a:xfrm>
          <a:prstGeom prst="rect">
            <a:avLst/>
          </a:prstGeom>
        </p:spPr>
      </p:pic>
      <p:pic>
        <p:nvPicPr>
          <p:cNvPr id="53" name="Picture 52" descr="A picture containing animal, invertebrate, arthropod&#10;&#10;Description automatically generated">
            <a:extLst>
              <a:ext uri="{FF2B5EF4-FFF2-40B4-BE49-F238E27FC236}">
                <a16:creationId xmlns:a16="http://schemas.microsoft.com/office/drawing/2014/main" id="{D306DA2E-704E-4A8D-80C4-0F67E9AB5C6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728411">
            <a:off x="11365167" y="4662989"/>
            <a:ext cx="532072" cy="247225"/>
          </a:xfrm>
          <a:prstGeom prst="rect">
            <a:avLst/>
          </a:prstGeom>
        </p:spPr>
      </p:pic>
      <p:pic>
        <p:nvPicPr>
          <p:cNvPr id="84" name="Picture 83">
            <a:extLst>
              <a:ext uri="{FF2B5EF4-FFF2-40B4-BE49-F238E27FC236}">
                <a16:creationId xmlns:a16="http://schemas.microsoft.com/office/drawing/2014/main" id="{0FE11DED-A3D4-4C47-BD45-C2B8B5D85BF8}"/>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271787" y="3876985"/>
            <a:ext cx="750200" cy="520972"/>
          </a:xfrm>
          <a:prstGeom prst="rect">
            <a:avLst/>
          </a:prstGeom>
        </p:spPr>
      </p:pic>
      <p:pic>
        <p:nvPicPr>
          <p:cNvPr id="143" name="Picture 142" descr="A picture containing outdoor&#10;&#10;Description automatically generated">
            <a:extLst>
              <a:ext uri="{FF2B5EF4-FFF2-40B4-BE49-F238E27FC236}">
                <a16:creationId xmlns:a16="http://schemas.microsoft.com/office/drawing/2014/main" id="{7EAB9E90-2AFD-4392-AB8B-40514739E6C1}"/>
              </a:ext>
            </a:extLst>
          </p:cNvPr>
          <p:cNvPicPr>
            <a:picLocks noChangeAspect="1"/>
          </p:cNvPicPr>
          <p:nvPr/>
        </p:nvPicPr>
        <p:blipFill>
          <a:blip r:embed="rId12">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8479961" y="1582965"/>
            <a:ext cx="3367875" cy="4774365"/>
          </a:xfrm>
          <a:prstGeom prst="rect">
            <a:avLst/>
          </a:prstGeom>
        </p:spPr>
      </p:pic>
      <p:grpSp>
        <p:nvGrpSpPr>
          <p:cNvPr id="16" name="Group 15">
            <a:extLst>
              <a:ext uri="{FF2B5EF4-FFF2-40B4-BE49-F238E27FC236}">
                <a16:creationId xmlns:a16="http://schemas.microsoft.com/office/drawing/2014/main" id="{481CFF7C-C7D3-4A61-9465-88D32FD44CBA}"/>
              </a:ext>
            </a:extLst>
          </p:cNvPr>
          <p:cNvGrpSpPr/>
          <p:nvPr/>
        </p:nvGrpSpPr>
        <p:grpSpPr>
          <a:xfrm>
            <a:off x="7917084" y="51760"/>
            <a:ext cx="4199862" cy="2692628"/>
            <a:chOff x="7367240" y="-61157"/>
            <a:chExt cx="5008074" cy="3210791"/>
          </a:xfrm>
        </p:grpSpPr>
        <p:pic>
          <p:nvPicPr>
            <p:cNvPr id="11" name="Picture 10">
              <a:extLst>
                <a:ext uri="{FF2B5EF4-FFF2-40B4-BE49-F238E27FC236}">
                  <a16:creationId xmlns:a16="http://schemas.microsoft.com/office/drawing/2014/main" id="{BBEB3F1E-2AD8-4761-B7E6-B44DF5B88DB8}"/>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225210">
              <a:off x="7367240" y="-61157"/>
              <a:ext cx="5008074" cy="3210791"/>
            </a:xfrm>
            <a:prstGeom prst="rect">
              <a:avLst/>
            </a:prstGeom>
          </p:spPr>
        </p:pic>
        <p:sp>
          <p:nvSpPr>
            <p:cNvPr id="24" name="TextBox 23">
              <a:extLst>
                <a:ext uri="{FF2B5EF4-FFF2-40B4-BE49-F238E27FC236}">
                  <a16:creationId xmlns:a16="http://schemas.microsoft.com/office/drawing/2014/main" id="{4027565C-1680-4D3A-B6FD-651084FC4721}"/>
                </a:ext>
              </a:extLst>
            </p:cNvPr>
            <p:cNvSpPr txBox="1"/>
            <p:nvPr/>
          </p:nvSpPr>
          <p:spPr>
            <a:xfrm>
              <a:off x="8251258" y="898706"/>
              <a:ext cx="3750825" cy="121111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[đáp án 5] thầy cô điền đáp án vào đây / [answer 5] click to add text </a:t>
              </a:r>
            </a:p>
          </p:txBody>
        </p:sp>
      </p:grpSp>
      <p:pic>
        <p:nvPicPr>
          <p:cNvPr id="17" name="Picture 16">
            <a:extLst>
              <a:ext uri="{FF2B5EF4-FFF2-40B4-BE49-F238E27FC236}">
                <a16:creationId xmlns:a16="http://schemas.microsoft.com/office/drawing/2014/main" id="{DB6BABD7-C97B-476E-BC82-77B03B2A0FBC}"/>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802718" y="4515774"/>
            <a:ext cx="3189952" cy="2196448"/>
          </a:xfrm>
          <a:prstGeom prst="rect">
            <a:avLst/>
          </a:prstGeom>
        </p:spPr>
      </p:pic>
      <p:sp>
        <p:nvSpPr>
          <p:cNvPr id="18" name="Rectangle: Rounded Corners 17">
            <a:extLst>
              <a:ext uri="{FF2B5EF4-FFF2-40B4-BE49-F238E27FC236}">
                <a16:creationId xmlns:a16="http://schemas.microsoft.com/office/drawing/2014/main" id="{C9F2C735-DF35-44E5-B811-F98B80E135E0}"/>
              </a:ext>
            </a:extLst>
          </p:cNvPr>
          <p:cNvSpPr/>
          <p:nvPr/>
        </p:nvSpPr>
        <p:spPr>
          <a:xfrm>
            <a:off x="219919" y="6157732"/>
            <a:ext cx="2789499" cy="554490"/>
          </a:xfrm>
          <a:prstGeom prst="roundRect">
            <a:avLst/>
          </a:prstGeom>
          <a:solidFill>
            <a:srgbClr val="FFFF99"/>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latin typeface="Tahoma" panose="020B0604030504040204" pitchFamily="34" charset="0"/>
                <a:ea typeface="Tahoma" panose="020B0604030504040204" pitchFamily="34" charset="0"/>
                <a:cs typeface="Tahoma" panose="020B0604030504040204" pitchFamily="34" charset="0"/>
              </a:rPr>
              <a:t>CƠN M</a:t>
            </a:r>
            <a:r>
              <a:rPr lang="vi-VN">
                <a:solidFill>
                  <a:schemeClr val="tx1"/>
                </a:solidFill>
                <a:latin typeface="Tahoma" panose="020B0604030504040204" pitchFamily="34" charset="0"/>
                <a:ea typeface="Tahoma" panose="020B0604030504040204" pitchFamily="34" charset="0"/>
                <a:cs typeface="Tahoma" panose="020B0604030504040204" pitchFamily="34" charset="0"/>
              </a:rPr>
              <a:t>Ư</a:t>
            </a:r>
            <a:r>
              <a:rPr lang="en-US">
                <a:solidFill>
                  <a:schemeClr val="tx1"/>
                </a:solidFill>
                <a:latin typeface="Tahoma" panose="020B0604030504040204" pitchFamily="34" charset="0"/>
                <a:ea typeface="Tahoma" panose="020B0604030504040204" pitchFamily="34" charset="0"/>
                <a:cs typeface="Tahoma" panose="020B0604030504040204" pitchFamily="34" charset="0"/>
              </a:rPr>
              <a:t>A CUỐI …</a:t>
            </a:r>
          </a:p>
        </p:txBody>
      </p:sp>
      <p:pic>
        <p:nvPicPr>
          <p:cNvPr id="2" name="Skip_To_My_Lou">
            <a:hlinkClick r:id="" action="ppaction://media"/>
            <a:extLst>
              <a:ext uri="{FF2B5EF4-FFF2-40B4-BE49-F238E27FC236}">
                <a16:creationId xmlns:a16="http://schemas.microsoft.com/office/drawing/2014/main" id="{09F0C201-987D-44AB-8BA4-8AE7C4C1CDCB}"/>
              </a:ext>
            </a:extLst>
          </p:cNvPr>
          <p:cNvPicPr>
            <a:picLocks noChangeAspect="1"/>
          </p:cNvPicPr>
          <p:nvPr>
            <a:audioFile r:link="rId2"/>
            <p:extLst>
              <p:ext uri="{DAA4B4D4-6D71-4841-9C94-3DE7FCFB9230}">
                <p14:media xmlns:p14="http://schemas.microsoft.com/office/powerpoint/2010/main" r:embed="rId1"/>
              </p:ext>
            </p:extLst>
          </p:nvPr>
        </p:nvPicPr>
        <p:blipFill>
          <a:blip r:embed="rId15"/>
          <a:stretch>
            <a:fillRect/>
          </a:stretch>
        </p:blipFill>
        <p:spPr>
          <a:xfrm>
            <a:off x="12192000" y="4029622"/>
            <a:ext cx="487363" cy="487363"/>
          </a:xfrm>
          <a:prstGeom prst="rect">
            <a:avLst/>
          </a:prstGeom>
        </p:spPr>
      </p:pic>
    </p:spTree>
    <p:extLst>
      <p:ext uri="{BB962C8B-B14F-4D97-AF65-F5344CB8AC3E}">
        <p14:creationId xmlns:p14="http://schemas.microsoft.com/office/powerpoint/2010/main" val="3770424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autoRev="1" fill="hold" nodeType="withEffect">
                                  <p:stCondLst>
                                    <p:cond delay="0"/>
                                  </p:stCondLst>
                                  <p:childTnLst>
                                    <p:animScale>
                                      <p:cBhvr>
                                        <p:cTn id="6" dur="1000" fill="hold"/>
                                        <p:tgtEl>
                                          <p:spTgt spid="21"/>
                                        </p:tgtEl>
                                      </p:cBhvr>
                                      <p:by x="105000" y="105000"/>
                                    </p:animScale>
                                  </p:childTnLst>
                                </p:cTn>
                              </p:par>
                              <p:par>
                                <p:cTn id="7" presetID="26" presetClass="emph" presetSubtype="0" repeatCount="indefinite" fill="hold" grpId="0" nodeType="withEffect">
                                  <p:stCondLst>
                                    <p:cond delay="0"/>
                                  </p:stCondLst>
                                  <p:childTnLst>
                                    <p:animEffect transition="out" filter="fade">
                                      <p:cBhvr>
                                        <p:cTn id="8" dur="2000" tmFilter="0, 0; .2, .5; .8, .5; 1, 0"/>
                                        <p:tgtEl>
                                          <p:spTgt spid="18"/>
                                        </p:tgtEl>
                                      </p:cBhvr>
                                    </p:animEffect>
                                    <p:animScale>
                                      <p:cBhvr>
                                        <p:cTn id="9" dur="1000" autoRev="1" fill="hold"/>
                                        <p:tgtEl>
                                          <p:spTgt spid="18"/>
                                        </p:tgtEl>
                                      </p:cBhvr>
                                      <p:by x="105000" y="105000"/>
                                    </p:animScale>
                                  </p:childTnLst>
                                </p:cTn>
                              </p:par>
                              <p:par>
                                <p:cTn id="10" presetID="2" presetClass="entr" presetSubtype="1" fill="hold" nodeType="with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additive="base">
                                        <p:cTn id="12" dur="2000" fill="hold"/>
                                        <p:tgtEl>
                                          <p:spTgt spid="36"/>
                                        </p:tgtEl>
                                        <p:attrNameLst>
                                          <p:attrName>ppt_x</p:attrName>
                                        </p:attrNameLst>
                                      </p:cBhvr>
                                      <p:tavLst>
                                        <p:tav tm="0">
                                          <p:val>
                                            <p:strVal val="#ppt_x"/>
                                          </p:val>
                                        </p:tav>
                                        <p:tav tm="100000">
                                          <p:val>
                                            <p:strVal val="#ppt_x"/>
                                          </p:val>
                                        </p:tav>
                                      </p:tavLst>
                                    </p:anim>
                                    <p:anim calcmode="lin" valueType="num">
                                      <p:cBhvr additive="base">
                                        <p:cTn id="13" dur="2000" fill="hold"/>
                                        <p:tgtEl>
                                          <p:spTgt spid="36"/>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nodeType="click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2000" fill="hold"/>
                                        <p:tgtEl>
                                          <p:spTgt spid="16"/>
                                        </p:tgtEl>
                                        <p:attrNameLst>
                                          <p:attrName>ppt_x</p:attrName>
                                        </p:attrNameLst>
                                      </p:cBhvr>
                                      <p:tavLst>
                                        <p:tav tm="0">
                                          <p:val>
                                            <p:strVal val="1+#ppt_w/2"/>
                                          </p:val>
                                        </p:tav>
                                        <p:tav tm="100000">
                                          <p:val>
                                            <p:strVal val="#ppt_x"/>
                                          </p:val>
                                        </p:tav>
                                      </p:tavLst>
                                    </p:anim>
                                    <p:anim calcmode="lin" valueType="num">
                                      <p:cBhvr additive="base">
                                        <p:cTn id="19" dur="20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143"/>
                                        </p:tgtEl>
                                        <p:attrNameLst>
                                          <p:attrName>style.visibility</p:attrName>
                                        </p:attrNameLst>
                                      </p:cBhvr>
                                      <p:to>
                                        <p:strVal val="visible"/>
                                      </p:to>
                                    </p:set>
                                    <p:animEffect transition="in" filter="wipe(up)">
                                      <p:cBhvr>
                                        <p:cTn id="24" dur="2000"/>
                                        <p:tgtEl>
                                          <p:spTgt spid="143"/>
                                        </p:tgtEl>
                                      </p:cBhvr>
                                    </p:animEffect>
                                  </p:childTnLst>
                                  <p:subTnLst>
                                    <p:audio>
                                      <p:cMediaNode>
                                        <p:cTn display="0" masterRel="sameClick">
                                          <p:stCondLst>
                                            <p:cond evt="begin" delay="0">
                                              <p:tn val="22"/>
                                            </p:cond>
                                          </p:stCondLst>
                                          <p:endCondLst>
                                            <p:cond evt="onStopAudio" delay="0">
                                              <p:tgtEl>
                                                <p:sldTgt/>
                                              </p:tgtEl>
                                            </p:cond>
                                          </p:endCondLst>
                                        </p:cTn>
                                        <p:tgtEl>
                                          <p:sndTgt r:embed="rId4" name="rain sound.wav"/>
                                        </p:tgtEl>
                                      </p:cMediaNode>
                                    </p:audio>
                                  </p:subTnLst>
                                </p:cTn>
                              </p:par>
                              <p:par>
                                <p:cTn id="25" presetID="35" presetClass="path" presetSubtype="0" accel="50000" decel="50000" fill="hold" nodeType="withEffect">
                                  <p:stCondLst>
                                    <p:cond delay="750"/>
                                  </p:stCondLst>
                                  <p:childTnLst>
                                    <p:animMotion origin="layout" path="M -4.16667E-7 7.40741E-7 L -0.1138 7.40741E-7 " pathEditMode="relative" rAng="0" ptsTypes="AA">
                                      <p:cBhvr>
                                        <p:cTn id="26" dur="5000" fill="hold"/>
                                        <p:tgtEl>
                                          <p:spTgt spid="21"/>
                                        </p:tgtEl>
                                        <p:attrNameLst>
                                          <p:attrName>ppt_x</p:attrName>
                                          <p:attrName>ppt_y</p:attrName>
                                        </p:attrNameLst>
                                      </p:cBhvr>
                                      <p:rCtr x="-5690" y="0"/>
                                    </p:animMotion>
                                  </p:childTnLst>
                                </p:cTn>
                              </p:par>
                              <p:par>
                                <p:cTn id="27" presetID="22" presetClass="exit" presetSubtype="1" fill="hold" nodeType="withEffect">
                                  <p:stCondLst>
                                    <p:cond delay="5500"/>
                                  </p:stCondLst>
                                  <p:childTnLst>
                                    <p:animEffect transition="out" filter="wipe(up)">
                                      <p:cBhvr>
                                        <p:cTn id="28" dur="2000"/>
                                        <p:tgtEl>
                                          <p:spTgt spid="143"/>
                                        </p:tgtEl>
                                      </p:cBhvr>
                                    </p:animEffect>
                                    <p:set>
                                      <p:cBhvr>
                                        <p:cTn id="29" dur="1" fill="hold">
                                          <p:stCondLst>
                                            <p:cond delay="1999"/>
                                          </p:stCondLst>
                                        </p:cTn>
                                        <p:tgtEl>
                                          <p:spTgt spid="143"/>
                                        </p:tgtEl>
                                        <p:attrNameLst>
                                          <p:attrName>style.visibility</p:attrName>
                                        </p:attrNameLst>
                                      </p:cBhvr>
                                      <p:to>
                                        <p:strVal val="hidden"/>
                                      </p:to>
                                    </p:set>
                                  </p:childTnLst>
                                </p:cTn>
                              </p:par>
                              <p:par>
                                <p:cTn id="30" presetID="44" presetClass="path" presetSubtype="0" accel="50000" decel="50000" fill="hold" nodeType="withEffect">
                                  <p:stCondLst>
                                    <p:cond delay="5500"/>
                                  </p:stCondLst>
                                  <p:childTnLst>
                                    <p:animMotion origin="layout" path="M 1.66667E-6 1.48148E-6 C 0.02461 -0.08102 0.07812 -0.24931 0.14232 -0.24977 C 0.20039 -0.24375 0.24427 -0.06065 0.25 1.48148E-6 " pathEditMode="relative" rAng="0" ptsTypes="AAA">
                                      <p:cBhvr>
                                        <p:cTn id="31" dur="1000" fill="hold"/>
                                        <p:tgtEl>
                                          <p:spTgt spid="17"/>
                                        </p:tgtEl>
                                        <p:attrNameLst>
                                          <p:attrName>ppt_x</p:attrName>
                                          <p:attrName>ppt_y</p:attrName>
                                        </p:attrNameLst>
                                      </p:cBhvr>
                                      <p:rCtr x="12500" y="-12500"/>
                                    </p:animMotion>
                                  </p:childTnLst>
                                  <p:subTnLst>
                                    <p:audio>
                                      <p:cMediaNode>
                                        <p:cTn display="0" masterRel="sameClick">
                                          <p:stCondLst>
                                            <p:cond evt="begin" delay="0">
                                              <p:tn val="30"/>
                                            </p:cond>
                                          </p:stCondLst>
                                          <p:endCondLst>
                                            <p:cond evt="onStopAudio" delay="0">
                                              <p:tgtEl>
                                                <p:sldTgt/>
                                              </p:tgtEl>
                                            </p:cond>
                                          </p:endCondLst>
                                        </p:cTn>
                                        <p:tgtEl>
                                          <p:sndTgt r:embed="rId5" name="splash sound.wav"/>
                                        </p:tgtEl>
                                      </p:cMediaNode>
                                    </p:audio>
                                  </p:subTnLst>
                                </p:cTn>
                              </p:par>
                              <p:par>
                                <p:cTn id="32" presetID="8" presetClass="emph" presetSubtype="0" autoRev="1" fill="hold" nodeType="withEffect">
                                  <p:stCondLst>
                                    <p:cond delay="5500"/>
                                  </p:stCondLst>
                                  <p:childTnLst>
                                    <p:animRot by="-1800000">
                                      <p:cBhvr>
                                        <p:cTn id="33" dur="500" fill="hold"/>
                                        <p:tgtEl>
                                          <p:spTgt spid="17"/>
                                        </p:tgtEl>
                                        <p:attrNameLst>
                                          <p:attrName>r</p:attrName>
                                        </p:attrNameLst>
                                      </p:cBhvr>
                                    </p:animRot>
                                  </p:childTnLst>
                                </p:cTn>
                              </p:par>
                              <p:par>
                                <p:cTn id="34" presetID="32" presetClass="emph" presetSubtype="0" repeatCount="indefinite" fill="hold" nodeType="withEffect">
                                  <p:stCondLst>
                                    <p:cond delay="5500"/>
                                  </p:stCondLst>
                                  <p:childTnLst>
                                    <p:animRot by="120000">
                                      <p:cBhvr>
                                        <p:cTn id="35" dur="100" fill="hold">
                                          <p:stCondLst>
                                            <p:cond delay="0"/>
                                          </p:stCondLst>
                                        </p:cTn>
                                        <p:tgtEl>
                                          <p:spTgt spid="17"/>
                                        </p:tgtEl>
                                        <p:attrNameLst>
                                          <p:attrName>r</p:attrName>
                                        </p:attrNameLst>
                                      </p:cBhvr>
                                    </p:animRot>
                                    <p:animRot by="-240000">
                                      <p:cBhvr>
                                        <p:cTn id="36" dur="200" fill="hold">
                                          <p:stCondLst>
                                            <p:cond delay="200"/>
                                          </p:stCondLst>
                                        </p:cTn>
                                        <p:tgtEl>
                                          <p:spTgt spid="17"/>
                                        </p:tgtEl>
                                        <p:attrNameLst>
                                          <p:attrName>r</p:attrName>
                                        </p:attrNameLst>
                                      </p:cBhvr>
                                    </p:animRot>
                                    <p:animRot by="240000">
                                      <p:cBhvr>
                                        <p:cTn id="37" dur="200" fill="hold">
                                          <p:stCondLst>
                                            <p:cond delay="400"/>
                                          </p:stCondLst>
                                        </p:cTn>
                                        <p:tgtEl>
                                          <p:spTgt spid="17"/>
                                        </p:tgtEl>
                                        <p:attrNameLst>
                                          <p:attrName>r</p:attrName>
                                        </p:attrNameLst>
                                      </p:cBhvr>
                                    </p:animRot>
                                    <p:animRot by="-240000">
                                      <p:cBhvr>
                                        <p:cTn id="38" dur="200" fill="hold">
                                          <p:stCondLst>
                                            <p:cond delay="600"/>
                                          </p:stCondLst>
                                        </p:cTn>
                                        <p:tgtEl>
                                          <p:spTgt spid="17"/>
                                        </p:tgtEl>
                                        <p:attrNameLst>
                                          <p:attrName>r</p:attrName>
                                        </p:attrNameLst>
                                      </p:cBhvr>
                                    </p:animRot>
                                    <p:animRot by="120000">
                                      <p:cBhvr>
                                        <p:cTn id="39" dur="200" fill="hold">
                                          <p:stCondLst>
                                            <p:cond delay="800"/>
                                          </p:stCondLst>
                                        </p:cTn>
                                        <p:tgtEl>
                                          <p:spTgt spid="17"/>
                                        </p:tgtEl>
                                        <p:attrNameLst>
                                          <p:attrName>r</p:attrName>
                                        </p:attrNameLst>
                                      </p:cBhvr>
                                    </p:animRot>
                                  </p:childTnLst>
                                </p:cTn>
                              </p:par>
                              <p:par>
                                <p:cTn id="40" presetID="2" presetClass="exit" presetSubtype="2" fill="hold" nodeType="withEffect">
                                  <p:stCondLst>
                                    <p:cond delay="9500"/>
                                  </p:stCondLst>
                                  <p:childTnLst>
                                    <p:anim calcmode="lin" valueType="num">
                                      <p:cBhvr additive="base">
                                        <p:cTn id="41" dur="5000"/>
                                        <p:tgtEl>
                                          <p:spTgt spid="17"/>
                                        </p:tgtEl>
                                        <p:attrNameLst>
                                          <p:attrName>ppt_x</p:attrName>
                                        </p:attrNameLst>
                                      </p:cBhvr>
                                      <p:tavLst>
                                        <p:tav tm="0">
                                          <p:val>
                                            <p:strVal val="ppt_x"/>
                                          </p:val>
                                        </p:tav>
                                        <p:tav tm="100000">
                                          <p:val>
                                            <p:strVal val="1+ppt_w/2"/>
                                          </p:val>
                                        </p:tav>
                                      </p:tavLst>
                                    </p:anim>
                                    <p:anim calcmode="lin" valueType="num">
                                      <p:cBhvr additive="base">
                                        <p:cTn id="42" dur="5000"/>
                                        <p:tgtEl>
                                          <p:spTgt spid="17"/>
                                        </p:tgtEl>
                                        <p:attrNameLst>
                                          <p:attrName>ppt_y</p:attrName>
                                        </p:attrNameLst>
                                      </p:cBhvr>
                                      <p:tavLst>
                                        <p:tav tm="0">
                                          <p:val>
                                            <p:strVal val="ppt_y"/>
                                          </p:val>
                                        </p:tav>
                                        <p:tav tm="100000">
                                          <p:val>
                                            <p:strVal val="ppt_y"/>
                                          </p:val>
                                        </p:tav>
                                      </p:tavLst>
                                    </p:anim>
                                    <p:set>
                                      <p:cBhvr>
                                        <p:cTn id="43" dur="1" fill="hold">
                                          <p:stCondLst>
                                            <p:cond delay="4999"/>
                                          </p:stCondLst>
                                        </p:cTn>
                                        <p:tgtEl>
                                          <p:spTgt spid="17"/>
                                        </p:tgtEl>
                                        <p:attrNameLst>
                                          <p:attrName>style.visibility</p:attrName>
                                        </p:attrNameLst>
                                      </p:cBhvr>
                                      <p:to>
                                        <p:strVal val="hidden"/>
                                      </p:to>
                                    </p:set>
                                  </p:childTnLst>
                                </p:cTn>
                              </p:par>
                              <p:par>
                                <p:cTn id="44" presetID="1" presetClass="mediacall" presetSubtype="0" fill="hold" nodeType="withEffect">
                                  <p:stCondLst>
                                    <p:cond delay="5500"/>
                                  </p:stCondLst>
                                  <p:childTnLst>
                                    <p:cmd type="call" cmd="playFrom(0.0)">
                                      <p:cBhvr>
                                        <p:cTn id="45"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2">
                <p:cTn id="46" fill="hold" display="0">
                  <p:stCondLst>
                    <p:cond delay="indefinite"/>
                  </p:stCondLst>
                  <p:endCondLst>
                    <p:cond evt="onStopAudio" delay="0">
                      <p:tgtEl>
                        <p:sldTgt/>
                      </p:tgtEl>
                    </p:cond>
                  </p:endCondLst>
                </p:cTn>
                <p:tgtEl>
                  <p:spTgt spid="2"/>
                </p:tgtEl>
              </p:cMediaNode>
            </p:audio>
          </p:childTnLst>
        </p:cTn>
      </p:par>
    </p:tnLst>
    <p:bldLst>
      <p:bldP spid="1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43ACD1">
                <a:shade val="30000"/>
                <a:satMod val="115000"/>
              </a:srgbClr>
            </a:gs>
            <a:gs pos="50000">
              <a:srgbClr val="43ACD1">
                <a:shade val="67500"/>
                <a:satMod val="115000"/>
              </a:srgbClr>
            </a:gs>
            <a:gs pos="100000">
              <a:srgbClr val="43ACD1">
                <a:shade val="100000"/>
                <a:satMod val="115000"/>
              </a:srgbClr>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39" name="Rectangle 38">
            <a:extLst>
              <a:ext uri="{FF2B5EF4-FFF2-40B4-BE49-F238E27FC236}">
                <a16:creationId xmlns:a16="http://schemas.microsoft.com/office/drawing/2014/main" id="{8CE3A617-C20A-4477-960D-1728A7D9DA44}"/>
              </a:ext>
            </a:extLst>
          </p:cNvPr>
          <p:cNvSpPr/>
          <p:nvPr/>
        </p:nvSpPr>
        <p:spPr>
          <a:xfrm>
            <a:off x="-39116" y="5090324"/>
            <a:ext cx="12219096" cy="1767675"/>
          </a:xfrm>
          <a:custGeom>
            <a:avLst/>
            <a:gdLst>
              <a:gd name="connsiteX0" fmla="*/ 0 w 12219096"/>
              <a:gd name="connsiteY0" fmla="*/ 0 h 1154358"/>
              <a:gd name="connsiteX1" fmla="*/ 12219096 w 12219096"/>
              <a:gd name="connsiteY1" fmla="*/ 0 h 1154358"/>
              <a:gd name="connsiteX2" fmla="*/ 12219096 w 12219096"/>
              <a:gd name="connsiteY2" fmla="*/ 1154358 h 1154358"/>
              <a:gd name="connsiteX3" fmla="*/ 0 w 12219096"/>
              <a:gd name="connsiteY3" fmla="*/ 1154358 h 1154358"/>
              <a:gd name="connsiteX4" fmla="*/ 0 w 12219096"/>
              <a:gd name="connsiteY4" fmla="*/ 0 h 1154358"/>
              <a:gd name="connsiteX0" fmla="*/ 0 w 12219096"/>
              <a:gd name="connsiteY0" fmla="*/ 217242 h 1371600"/>
              <a:gd name="connsiteX1" fmla="*/ 5641263 w 12219096"/>
              <a:gd name="connsiteY1" fmla="*/ 0 h 1371600"/>
              <a:gd name="connsiteX2" fmla="*/ 12219096 w 12219096"/>
              <a:gd name="connsiteY2" fmla="*/ 217242 h 1371600"/>
              <a:gd name="connsiteX3" fmla="*/ 12219096 w 12219096"/>
              <a:gd name="connsiteY3" fmla="*/ 1371600 h 1371600"/>
              <a:gd name="connsiteX4" fmla="*/ 0 w 12219096"/>
              <a:gd name="connsiteY4" fmla="*/ 1371600 h 1371600"/>
              <a:gd name="connsiteX5" fmla="*/ 0 w 12219096"/>
              <a:gd name="connsiteY5" fmla="*/ 217242 h 1371600"/>
              <a:gd name="connsiteX0" fmla="*/ 0 w 12219096"/>
              <a:gd name="connsiteY0" fmla="*/ 566926 h 1721284"/>
              <a:gd name="connsiteX1" fmla="*/ 1034539 w 12219096"/>
              <a:gd name="connsiteY1" fmla="*/ 2443 h 1721284"/>
              <a:gd name="connsiteX2" fmla="*/ 5641263 w 12219096"/>
              <a:gd name="connsiteY2" fmla="*/ 349684 h 1721284"/>
              <a:gd name="connsiteX3" fmla="*/ 12219096 w 12219096"/>
              <a:gd name="connsiteY3" fmla="*/ 566926 h 1721284"/>
              <a:gd name="connsiteX4" fmla="*/ 12219096 w 12219096"/>
              <a:gd name="connsiteY4" fmla="*/ 1721284 h 1721284"/>
              <a:gd name="connsiteX5" fmla="*/ 0 w 12219096"/>
              <a:gd name="connsiteY5" fmla="*/ 1721284 h 1721284"/>
              <a:gd name="connsiteX6" fmla="*/ 0 w 12219096"/>
              <a:gd name="connsiteY6" fmla="*/ 566926 h 1721284"/>
              <a:gd name="connsiteX0" fmla="*/ 0 w 12219096"/>
              <a:gd name="connsiteY0" fmla="*/ 590023 h 1744381"/>
              <a:gd name="connsiteX1" fmla="*/ 1034539 w 12219096"/>
              <a:gd name="connsiteY1" fmla="*/ 25540 h 1744381"/>
              <a:gd name="connsiteX2" fmla="*/ 3326326 w 12219096"/>
              <a:gd name="connsiteY2" fmla="*/ 71839 h 1744381"/>
              <a:gd name="connsiteX3" fmla="*/ 5641263 w 12219096"/>
              <a:gd name="connsiteY3" fmla="*/ 372781 h 1744381"/>
              <a:gd name="connsiteX4" fmla="*/ 12219096 w 12219096"/>
              <a:gd name="connsiteY4" fmla="*/ 590023 h 1744381"/>
              <a:gd name="connsiteX5" fmla="*/ 12219096 w 12219096"/>
              <a:gd name="connsiteY5" fmla="*/ 1744381 h 1744381"/>
              <a:gd name="connsiteX6" fmla="*/ 0 w 12219096"/>
              <a:gd name="connsiteY6" fmla="*/ 1744381 h 1744381"/>
              <a:gd name="connsiteX7" fmla="*/ 0 w 12219096"/>
              <a:gd name="connsiteY7" fmla="*/ 590023 h 1744381"/>
              <a:gd name="connsiteX0" fmla="*/ 0 w 12219096"/>
              <a:gd name="connsiteY0" fmla="*/ 613317 h 1767675"/>
              <a:gd name="connsiteX1" fmla="*/ 1034539 w 12219096"/>
              <a:gd name="connsiteY1" fmla="*/ 48834 h 1767675"/>
              <a:gd name="connsiteX2" fmla="*/ 3187430 w 12219096"/>
              <a:gd name="connsiteY2" fmla="*/ 37260 h 1767675"/>
              <a:gd name="connsiteX3" fmla="*/ 5641263 w 12219096"/>
              <a:gd name="connsiteY3" fmla="*/ 396075 h 1767675"/>
              <a:gd name="connsiteX4" fmla="*/ 12219096 w 12219096"/>
              <a:gd name="connsiteY4" fmla="*/ 613317 h 1767675"/>
              <a:gd name="connsiteX5" fmla="*/ 12219096 w 12219096"/>
              <a:gd name="connsiteY5" fmla="*/ 1767675 h 1767675"/>
              <a:gd name="connsiteX6" fmla="*/ 0 w 12219096"/>
              <a:gd name="connsiteY6" fmla="*/ 1767675 h 1767675"/>
              <a:gd name="connsiteX7" fmla="*/ 0 w 12219096"/>
              <a:gd name="connsiteY7" fmla="*/ 613317 h 1767675"/>
              <a:gd name="connsiteX0" fmla="*/ 0 w 12219096"/>
              <a:gd name="connsiteY0" fmla="*/ 613317 h 1767675"/>
              <a:gd name="connsiteX1" fmla="*/ 1034539 w 12219096"/>
              <a:gd name="connsiteY1" fmla="*/ 48834 h 1767675"/>
              <a:gd name="connsiteX2" fmla="*/ 3187430 w 12219096"/>
              <a:gd name="connsiteY2" fmla="*/ 37260 h 1767675"/>
              <a:gd name="connsiteX3" fmla="*/ 5641263 w 12219096"/>
              <a:gd name="connsiteY3" fmla="*/ 396075 h 1767675"/>
              <a:gd name="connsiteX4" fmla="*/ 12219096 w 12219096"/>
              <a:gd name="connsiteY4" fmla="*/ 613317 h 1767675"/>
              <a:gd name="connsiteX5" fmla="*/ 12219096 w 12219096"/>
              <a:gd name="connsiteY5" fmla="*/ 1767675 h 1767675"/>
              <a:gd name="connsiteX6" fmla="*/ 0 w 12219096"/>
              <a:gd name="connsiteY6" fmla="*/ 1767675 h 1767675"/>
              <a:gd name="connsiteX7" fmla="*/ 0 w 12219096"/>
              <a:gd name="connsiteY7" fmla="*/ 613317 h 176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19096" h="1767675">
                <a:moveTo>
                  <a:pt x="0" y="613317"/>
                </a:moveTo>
                <a:cubicBezTo>
                  <a:pt x="155061" y="415583"/>
                  <a:pt x="476292" y="247087"/>
                  <a:pt x="1034539" y="48834"/>
                </a:cubicBezTo>
                <a:cubicBezTo>
                  <a:pt x="1604360" y="-6664"/>
                  <a:pt x="2419643" y="-20613"/>
                  <a:pt x="3187430" y="37260"/>
                </a:cubicBezTo>
                <a:cubicBezTo>
                  <a:pt x="3955217" y="95133"/>
                  <a:pt x="4174568" y="340577"/>
                  <a:pt x="5641263" y="396075"/>
                </a:cubicBezTo>
                <a:lnTo>
                  <a:pt x="12219096" y="613317"/>
                </a:lnTo>
                <a:lnTo>
                  <a:pt x="12219096" y="1767675"/>
                </a:lnTo>
                <a:lnTo>
                  <a:pt x="0" y="1767675"/>
                </a:lnTo>
                <a:lnTo>
                  <a:pt x="0" y="613317"/>
                </a:lnTo>
                <a:close/>
              </a:path>
            </a:pathLst>
          </a:cu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descr="A close up of a logo&#10;&#10;Description automatically generated">
            <a:extLst>
              <a:ext uri="{FF2B5EF4-FFF2-40B4-BE49-F238E27FC236}">
                <a16:creationId xmlns:a16="http://schemas.microsoft.com/office/drawing/2014/main" id="{7FD97F5E-3F30-446F-A547-4BAE9DDDEB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61870" y="2443687"/>
            <a:ext cx="337723" cy="3167604"/>
          </a:xfrm>
          <a:prstGeom prst="rect">
            <a:avLst/>
          </a:prstGeom>
        </p:spPr>
      </p:pic>
      <p:pic>
        <p:nvPicPr>
          <p:cNvPr id="5" name="Picture 4" descr="A close up of a logo&#10;&#10;Description automatically generated">
            <a:extLst>
              <a:ext uri="{FF2B5EF4-FFF2-40B4-BE49-F238E27FC236}">
                <a16:creationId xmlns:a16="http://schemas.microsoft.com/office/drawing/2014/main" id="{369B747D-C279-4573-A3FE-8EBB501F39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38382" y="1860273"/>
            <a:ext cx="306661" cy="2876263"/>
          </a:xfrm>
          <a:prstGeom prst="rect">
            <a:avLst/>
          </a:prstGeom>
        </p:spPr>
      </p:pic>
      <p:pic>
        <p:nvPicPr>
          <p:cNvPr id="7" name="Picture 6">
            <a:extLst>
              <a:ext uri="{FF2B5EF4-FFF2-40B4-BE49-F238E27FC236}">
                <a16:creationId xmlns:a16="http://schemas.microsoft.com/office/drawing/2014/main" id="{A8E75CF2-6AB7-4EA9-9057-6D9B3B92DF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5102" y="1455771"/>
            <a:ext cx="2249031" cy="809004"/>
          </a:xfrm>
          <a:prstGeom prst="rect">
            <a:avLst/>
          </a:prstGeom>
        </p:spPr>
      </p:pic>
      <p:pic>
        <p:nvPicPr>
          <p:cNvPr id="9" name="Picture 8" descr="A picture containing bowed instrument, music&#10;&#10;Description automatically generated">
            <a:extLst>
              <a:ext uri="{FF2B5EF4-FFF2-40B4-BE49-F238E27FC236}">
                <a16:creationId xmlns:a16="http://schemas.microsoft.com/office/drawing/2014/main" id="{2DFBF69B-BED2-4CFB-A4C1-37D2C58A65E2}"/>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9632984" y="1313622"/>
            <a:ext cx="2098788" cy="511276"/>
          </a:xfrm>
          <a:prstGeom prst="rect">
            <a:avLst/>
          </a:prstGeom>
        </p:spPr>
      </p:pic>
      <p:pic>
        <p:nvPicPr>
          <p:cNvPr id="22" name="Picture 21" descr="A picture containing animal, invertebrate, mollusk, indoor&#10;&#10;Description automatically generated">
            <a:extLst>
              <a:ext uri="{FF2B5EF4-FFF2-40B4-BE49-F238E27FC236}">
                <a16:creationId xmlns:a16="http://schemas.microsoft.com/office/drawing/2014/main" id="{2BE40F8A-2F96-498F-B986-7AF06EFE5C0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5313" y="1926374"/>
            <a:ext cx="561620" cy="948396"/>
          </a:xfrm>
          <a:prstGeom prst="rect">
            <a:avLst/>
          </a:prstGeom>
        </p:spPr>
      </p:pic>
      <p:pic>
        <p:nvPicPr>
          <p:cNvPr id="29" name="Picture 28" descr="A close up of an animal&#10;&#10;Description automatically generated">
            <a:extLst>
              <a:ext uri="{FF2B5EF4-FFF2-40B4-BE49-F238E27FC236}">
                <a16:creationId xmlns:a16="http://schemas.microsoft.com/office/drawing/2014/main" id="{C6D0AAA8-2DB6-400E-9FB2-8C75AD4F1F8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89775" y="3298404"/>
            <a:ext cx="1237951" cy="832803"/>
          </a:xfrm>
          <a:prstGeom prst="rect">
            <a:avLst/>
          </a:prstGeom>
        </p:spPr>
      </p:pic>
      <p:sp>
        <p:nvSpPr>
          <p:cNvPr id="38" name="Speech Bubble: Oval 37">
            <a:extLst>
              <a:ext uri="{FF2B5EF4-FFF2-40B4-BE49-F238E27FC236}">
                <a16:creationId xmlns:a16="http://schemas.microsoft.com/office/drawing/2014/main" id="{8E55607B-92BC-4CC0-BFBA-F5799450DC82}"/>
              </a:ext>
            </a:extLst>
          </p:cNvPr>
          <p:cNvSpPr/>
          <p:nvPr/>
        </p:nvSpPr>
        <p:spPr>
          <a:xfrm>
            <a:off x="5460342" y="239216"/>
            <a:ext cx="5431370" cy="2007032"/>
          </a:xfrm>
          <a:prstGeom prst="wedgeEllipseCallout">
            <a:avLst/>
          </a:prstGeom>
          <a:solidFill>
            <a:schemeClr val="bg1">
              <a:alpha val="42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ahoma" panose="020B0604030504040204" pitchFamily="34" charset="0"/>
                <a:ea typeface="Tahoma" panose="020B0604030504040204" pitchFamily="34" charset="0"/>
                <a:cs typeface="Tahoma" panose="020B0604030504040204" pitchFamily="34" charset="0"/>
              </a:rPr>
              <a:t>CẢM </a:t>
            </a:r>
            <a:r>
              <a:rPr lang="vi-VN" sz="2800">
                <a:latin typeface="Tahoma" panose="020B0604030504040204" pitchFamily="34" charset="0"/>
                <a:ea typeface="Tahoma" panose="020B0604030504040204" pitchFamily="34" charset="0"/>
                <a:cs typeface="Tahoma" panose="020B0604030504040204" pitchFamily="34" charset="0"/>
              </a:rPr>
              <a:t>Ơ</a:t>
            </a:r>
            <a:r>
              <a:rPr lang="en-US" sz="2800">
                <a:latin typeface="Tahoma" panose="020B0604030504040204" pitchFamily="34" charset="0"/>
                <a:ea typeface="Tahoma" panose="020B0604030504040204" pitchFamily="34" charset="0"/>
                <a:cs typeface="Tahoma" panose="020B0604030504040204" pitchFamily="34" charset="0"/>
              </a:rPr>
              <a:t>N CÁC BẠN THẬT NHIỀU. </a:t>
            </a:r>
          </a:p>
          <a:p>
            <a:pPr algn="ctr"/>
            <a:r>
              <a:rPr lang="en-US" sz="2800">
                <a:latin typeface="Tahoma" panose="020B0604030504040204" pitchFamily="34" charset="0"/>
                <a:ea typeface="Tahoma" panose="020B0604030504040204" pitchFamily="34" charset="0"/>
                <a:cs typeface="Tahoma" panose="020B0604030504040204" pitchFamily="34" charset="0"/>
              </a:rPr>
              <a:t>CÁC BẠN GIỎI QUÁ ĐI </a:t>
            </a:r>
          </a:p>
        </p:txBody>
      </p:sp>
      <p:pic>
        <p:nvPicPr>
          <p:cNvPr id="25" name="Picture 24" descr="A picture containing animal, invertebrate, arthropod&#10;&#10;Description automatically generated">
            <a:extLst>
              <a:ext uri="{FF2B5EF4-FFF2-40B4-BE49-F238E27FC236}">
                <a16:creationId xmlns:a16="http://schemas.microsoft.com/office/drawing/2014/main" id="{E617995A-FBE9-4F3F-A9A5-F9481D35334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67120" y="5325839"/>
            <a:ext cx="1626196" cy="755606"/>
          </a:xfrm>
          <a:prstGeom prst="rect">
            <a:avLst/>
          </a:prstGeom>
        </p:spPr>
      </p:pic>
      <p:pic>
        <p:nvPicPr>
          <p:cNvPr id="45" name="Picture 44" descr="A close up of a logo&#10;&#10;Description automatically generated">
            <a:extLst>
              <a:ext uri="{FF2B5EF4-FFF2-40B4-BE49-F238E27FC236}">
                <a16:creationId xmlns:a16="http://schemas.microsoft.com/office/drawing/2014/main" id="{CF4B5D40-890B-4F16-B67E-16B453C759F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227190" y="2081874"/>
            <a:ext cx="3787525" cy="3067071"/>
          </a:xfrm>
          <a:prstGeom prst="rect">
            <a:avLst/>
          </a:prstGeom>
        </p:spPr>
      </p:pic>
      <p:pic>
        <p:nvPicPr>
          <p:cNvPr id="17" name="Picture 16">
            <a:extLst>
              <a:ext uri="{FF2B5EF4-FFF2-40B4-BE49-F238E27FC236}">
                <a16:creationId xmlns:a16="http://schemas.microsoft.com/office/drawing/2014/main" id="{DB6BABD7-C97B-476E-BC82-77B03B2A0FB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093316" y="2400572"/>
            <a:ext cx="4608346" cy="3173086"/>
          </a:xfrm>
          <a:prstGeom prst="rect">
            <a:avLst/>
          </a:prstGeom>
        </p:spPr>
      </p:pic>
      <p:pic>
        <p:nvPicPr>
          <p:cNvPr id="33" name="Picture 32" descr="A close up of a logo&#10;&#10;Description automatically generated">
            <a:extLst>
              <a:ext uri="{FF2B5EF4-FFF2-40B4-BE49-F238E27FC236}">
                <a16:creationId xmlns:a16="http://schemas.microsoft.com/office/drawing/2014/main" id="{FE7A1902-699E-4C1C-9564-2C94E158F09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83498" y="1516285"/>
            <a:ext cx="6596482" cy="5341716"/>
          </a:xfrm>
          <a:prstGeom prst="rect">
            <a:avLst/>
          </a:prstGeom>
        </p:spPr>
      </p:pic>
      <p:pic>
        <p:nvPicPr>
          <p:cNvPr id="31" name="Picture 30" descr="A picture containing object&#10;&#10;Description automatically generated">
            <a:extLst>
              <a:ext uri="{FF2B5EF4-FFF2-40B4-BE49-F238E27FC236}">
                <a16:creationId xmlns:a16="http://schemas.microsoft.com/office/drawing/2014/main" id="{93721ED2-52CF-42A7-ACFB-0E164608DB4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534125" y="5109895"/>
            <a:ext cx="1276350" cy="971550"/>
          </a:xfrm>
          <a:prstGeom prst="rect">
            <a:avLst/>
          </a:prstGeom>
        </p:spPr>
      </p:pic>
    </p:spTree>
    <p:extLst>
      <p:ext uri="{BB962C8B-B14F-4D97-AF65-F5344CB8AC3E}">
        <p14:creationId xmlns:p14="http://schemas.microsoft.com/office/powerpoint/2010/main" val="2396330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17"/>
                                        </p:tgtEl>
                                        <p:attrNameLst>
                                          <p:attrName>r</p:attrName>
                                        </p:attrNameLst>
                                      </p:cBhvr>
                                    </p:animRot>
                                    <p:animRot by="-240000">
                                      <p:cBhvr>
                                        <p:cTn id="7" dur="200" fill="hold">
                                          <p:stCondLst>
                                            <p:cond delay="200"/>
                                          </p:stCondLst>
                                        </p:cTn>
                                        <p:tgtEl>
                                          <p:spTgt spid="17"/>
                                        </p:tgtEl>
                                        <p:attrNameLst>
                                          <p:attrName>r</p:attrName>
                                        </p:attrNameLst>
                                      </p:cBhvr>
                                    </p:animRot>
                                    <p:animRot by="240000">
                                      <p:cBhvr>
                                        <p:cTn id="8" dur="200" fill="hold">
                                          <p:stCondLst>
                                            <p:cond delay="400"/>
                                          </p:stCondLst>
                                        </p:cTn>
                                        <p:tgtEl>
                                          <p:spTgt spid="17"/>
                                        </p:tgtEl>
                                        <p:attrNameLst>
                                          <p:attrName>r</p:attrName>
                                        </p:attrNameLst>
                                      </p:cBhvr>
                                    </p:animRot>
                                    <p:animRot by="-240000">
                                      <p:cBhvr>
                                        <p:cTn id="9" dur="200" fill="hold">
                                          <p:stCondLst>
                                            <p:cond delay="600"/>
                                          </p:stCondLst>
                                        </p:cTn>
                                        <p:tgtEl>
                                          <p:spTgt spid="17"/>
                                        </p:tgtEl>
                                        <p:attrNameLst>
                                          <p:attrName>r</p:attrName>
                                        </p:attrNameLst>
                                      </p:cBhvr>
                                    </p:animRot>
                                    <p:animRot by="120000">
                                      <p:cBhvr>
                                        <p:cTn id="10" dur="200" fill="hold">
                                          <p:stCondLst>
                                            <p:cond delay="800"/>
                                          </p:stCondLst>
                                        </p:cTn>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898</TotalTime>
  <Words>471</Words>
  <Application>Microsoft Office PowerPoint</Application>
  <PresentationFormat>Widescreen</PresentationFormat>
  <Paragraphs>26</Paragraphs>
  <Slides>10</Slides>
  <Notes>0</Notes>
  <HiddenSlides>0</HiddenSlides>
  <MMClips>3</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Calibri</vt:lpstr>
      <vt:lpstr>Tahoma</vt:lpstr>
      <vt:lpstr>Arial</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 Van Xin Em</dc:creator>
  <cp:lastModifiedBy>Windows User</cp:lastModifiedBy>
  <cp:revision>101</cp:revision>
  <dcterms:created xsi:type="dcterms:W3CDTF">2019-04-05T07:52:07Z</dcterms:created>
  <dcterms:modified xsi:type="dcterms:W3CDTF">2020-10-30T05:59:18Z</dcterms:modified>
</cp:coreProperties>
</file>