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8" r:id="rId2"/>
    <p:sldId id="256" r:id="rId3"/>
    <p:sldId id="257" r:id="rId4"/>
    <p:sldId id="262" r:id="rId5"/>
    <p:sldId id="260" r:id="rId6"/>
    <p:sldId id="261"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C995"/>
    <a:srgbClr val="E6E6E6"/>
    <a:srgbClr val="FFFFFF"/>
    <a:srgbClr val="F9ACB9"/>
    <a:srgbClr val="927E57"/>
    <a:srgbClr val="FDDCBC"/>
    <a:srgbClr val="8B6D33"/>
    <a:srgbClr val="F9AEBC"/>
    <a:srgbClr val="FEDBAF"/>
    <a:srgbClr val="F9BB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17BFA2-DB7E-4A92-A1D2-FA2A08B411F2}" type="datetimeFigureOut">
              <a:rPr lang="en-US" smtClean="0"/>
              <a:t>7/17/2022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05A591-7423-47C9-B6A2-AD95DE590E22}" type="slidenum">
              <a:rPr lang="en-US" smtClean="0"/>
              <a:t>‹#›</a:t>
            </a:fld>
            <a:endParaRPr lang="en-US"/>
          </a:p>
        </p:txBody>
      </p:sp>
    </p:spTree>
    <p:extLst>
      <p:ext uri="{BB962C8B-B14F-4D97-AF65-F5344CB8AC3E}">
        <p14:creationId xmlns:p14="http://schemas.microsoft.com/office/powerpoint/2010/main" val="2211647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805A591-7423-47C9-B6A2-AD95DE590E22}" type="slidenum">
              <a:rPr lang="en-US" smtClean="0"/>
              <a:t>2</a:t>
            </a:fld>
            <a:endParaRPr lang="en-US"/>
          </a:p>
        </p:txBody>
      </p:sp>
    </p:spTree>
    <p:extLst>
      <p:ext uri="{BB962C8B-B14F-4D97-AF65-F5344CB8AC3E}">
        <p14:creationId xmlns:p14="http://schemas.microsoft.com/office/powerpoint/2010/main" val="2033318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805A591-7423-47C9-B6A2-AD95DE590E22}" type="slidenum">
              <a:rPr lang="en-US" smtClean="0"/>
              <a:t>4</a:t>
            </a:fld>
            <a:endParaRPr lang="en-US"/>
          </a:p>
        </p:txBody>
      </p:sp>
    </p:spTree>
    <p:extLst>
      <p:ext uri="{BB962C8B-B14F-4D97-AF65-F5344CB8AC3E}">
        <p14:creationId xmlns:p14="http://schemas.microsoft.com/office/powerpoint/2010/main" val="4060727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805A591-7423-47C9-B6A2-AD95DE590E22}" type="slidenum">
              <a:rPr lang="en-US" smtClean="0"/>
              <a:t>6</a:t>
            </a:fld>
            <a:endParaRPr lang="en-US"/>
          </a:p>
        </p:txBody>
      </p:sp>
    </p:spTree>
    <p:extLst>
      <p:ext uri="{BB962C8B-B14F-4D97-AF65-F5344CB8AC3E}">
        <p14:creationId xmlns:p14="http://schemas.microsoft.com/office/powerpoint/2010/main" val="2928206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805A591-7423-47C9-B6A2-AD95DE590E22}" type="slidenum">
              <a:rPr lang="en-US" smtClean="0"/>
              <a:t>7</a:t>
            </a:fld>
            <a:endParaRPr lang="en-US"/>
          </a:p>
        </p:txBody>
      </p:sp>
    </p:spTree>
    <p:extLst>
      <p:ext uri="{BB962C8B-B14F-4D97-AF65-F5344CB8AC3E}">
        <p14:creationId xmlns:p14="http://schemas.microsoft.com/office/powerpoint/2010/main" val="1634182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805A591-7423-47C9-B6A2-AD95DE590E22}" type="slidenum">
              <a:rPr lang="en-US" smtClean="0"/>
              <a:t>8</a:t>
            </a:fld>
            <a:endParaRPr lang="en-US"/>
          </a:p>
        </p:txBody>
      </p:sp>
    </p:spTree>
    <p:extLst>
      <p:ext uri="{BB962C8B-B14F-4D97-AF65-F5344CB8AC3E}">
        <p14:creationId xmlns:p14="http://schemas.microsoft.com/office/powerpoint/2010/main" val="2954785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F5C1C-D44B-FC4B-31C7-ADF75C4F9C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7EED18-454F-6382-7097-86E482950F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1FD2A6-EC56-3CFF-402B-05ABA8FD1BBE}"/>
              </a:ext>
            </a:extLst>
          </p:cNvPr>
          <p:cNvSpPr>
            <a:spLocks noGrp="1"/>
          </p:cNvSpPr>
          <p:nvPr>
            <p:ph type="dt" sz="half" idx="10"/>
          </p:nvPr>
        </p:nvSpPr>
        <p:spPr/>
        <p:txBody>
          <a:bodyPr/>
          <a:lstStyle/>
          <a:p>
            <a:fld id="{BD1D7A43-50C1-49AB-8D47-3C17FF9A75C0}" type="datetimeFigureOut">
              <a:rPr lang="en-US" smtClean="0"/>
              <a:t>7/17/2022</a:t>
            </a:fld>
            <a:endParaRPr lang="en-US"/>
          </a:p>
        </p:txBody>
      </p:sp>
      <p:sp>
        <p:nvSpPr>
          <p:cNvPr id="5" name="Footer Placeholder 4">
            <a:extLst>
              <a:ext uri="{FF2B5EF4-FFF2-40B4-BE49-F238E27FC236}">
                <a16:creationId xmlns:a16="http://schemas.microsoft.com/office/drawing/2014/main" id="{3033E602-C9E9-A209-41CB-92EB02F7A0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71082D-0581-8699-6B8D-68409939D1B1}"/>
              </a:ext>
            </a:extLst>
          </p:cNvPr>
          <p:cNvSpPr>
            <a:spLocks noGrp="1"/>
          </p:cNvSpPr>
          <p:nvPr>
            <p:ph type="sldNum" sz="quarter" idx="12"/>
          </p:nvPr>
        </p:nvSpPr>
        <p:spPr/>
        <p:txBody>
          <a:bodyPr/>
          <a:lstStyle/>
          <a:p>
            <a:fld id="{33DA9F03-368E-4809-9FDD-640E144D36D8}" type="slidenum">
              <a:rPr lang="en-US" smtClean="0"/>
              <a:t>‹#›</a:t>
            </a:fld>
            <a:endParaRPr lang="en-US"/>
          </a:p>
        </p:txBody>
      </p:sp>
    </p:spTree>
    <p:extLst>
      <p:ext uri="{BB962C8B-B14F-4D97-AF65-F5344CB8AC3E}">
        <p14:creationId xmlns:p14="http://schemas.microsoft.com/office/powerpoint/2010/main" val="3097535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5B7B4-0347-4AD1-1C05-392E47E76CE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D6B0B2-2801-1CB6-7702-E8A132515C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A810CE-560E-383E-754C-18D5478FD654}"/>
              </a:ext>
            </a:extLst>
          </p:cNvPr>
          <p:cNvSpPr>
            <a:spLocks noGrp="1"/>
          </p:cNvSpPr>
          <p:nvPr>
            <p:ph type="dt" sz="half" idx="10"/>
          </p:nvPr>
        </p:nvSpPr>
        <p:spPr/>
        <p:txBody>
          <a:bodyPr/>
          <a:lstStyle/>
          <a:p>
            <a:fld id="{BD1D7A43-50C1-49AB-8D47-3C17FF9A75C0}" type="datetimeFigureOut">
              <a:rPr lang="en-US" smtClean="0"/>
              <a:t>7/17/2022</a:t>
            </a:fld>
            <a:endParaRPr lang="en-US"/>
          </a:p>
        </p:txBody>
      </p:sp>
      <p:sp>
        <p:nvSpPr>
          <p:cNvPr id="5" name="Footer Placeholder 4">
            <a:extLst>
              <a:ext uri="{FF2B5EF4-FFF2-40B4-BE49-F238E27FC236}">
                <a16:creationId xmlns:a16="http://schemas.microsoft.com/office/drawing/2014/main" id="{B19BE698-8624-7494-EC5D-D06E85B536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C7649D-40C4-48A5-BC2C-775C45121E9E}"/>
              </a:ext>
            </a:extLst>
          </p:cNvPr>
          <p:cNvSpPr>
            <a:spLocks noGrp="1"/>
          </p:cNvSpPr>
          <p:nvPr>
            <p:ph type="sldNum" sz="quarter" idx="12"/>
          </p:nvPr>
        </p:nvSpPr>
        <p:spPr/>
        <p:txBody>
          <a:bodyPr/>
          <a:lstStyle/>
          <a:p>
            <a:fld id="{33DA9F03-368E-4809-9FDD-640E144D36D8}" type="slidenum">
              <a:rPr lang="en-US" smtClean="0"/>
              <a:t>‹#›</a:t>
            </a:fld>
            <a:endParaRPr lang="en-US"/>
          </a:p>
        </p:txBody>
      </p:sp>
    </p:spTree>
    <p:extLst>
      <p:ext uri="{BB962C8B-B14F-4D97-AF65-F5344CB8AC3E}">
        <p14:creationId xmlns:p14="http://schemas.microsoft.com/office/powerpoint/2010/main" val="1453080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7F39EF-18FE-CFB5-A7F2-56436D54A2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F9FEDA-6295-DF09-B3EA-A716E1F0F4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F6CAB7-A5E0-0A38-F383-C6FFCAFA254A}"/>
              </a:ext>
            </a:extLst>
          </p:cNvPr>
          <p:cNvSpPr>
            <a:spLocks noGrp="1"/>
          </p:cNvSpPr>
          <p:nvPr>
            <p:ph type="dt" sz="half" idx="10"/>
          </p:nvPr>
        </p:nvSpPr>
        <p:spPr/>
        <p:txBody>
          <a:bodyPr/>
          <a:lstStyle/>
          <a:p>
            <a:fld id="{BD1D7A43-50C1-49AB-8D47-3C17FF9A75C0}" type="datetimeFigureOut">
              <a:rPr lang="en-US" smtClean="0"/>
              <a:t>7/17/2022</a:t>
            </a:fld>
            <a:endParaRPr lang="en-US"/>
          </a:p>
        </p:txBody>
      </p:sp>
      <p:sp>
        <p:nvSpPr>
          <p:cNvPr id="5" name="Footer Placeholder 4">
            <a:extLst>
              <a:ext uri="{FF2B5EF4-FFF2-40B4-BE49-F238E27FC236}">
                <a16:creationId xmlns:a16="http://schemas.microsoft.com/office/drawing/2014/main" id="{A694F1B1-77EB-86D4-A1C5-4643D3A5C8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173C19-B566-1393-5F0E-B941B0B9C048}"/>
              </a:ext>
            </a:extLst>
          </p:cNvPr>
          <p:cNvSpPr>
            <a:spLocks noGrp="1"/>
          </p:cNvSpPr>
          <p:nvPr>
            <p:ph type="sldNum" sz="quarter" idx="12"/>
          </p:nvPr>
        </p:nvSpPr>
        <p:spPr/>
        <p:txBody>
          <a:bodyPr/>
          <a:lstStyle/>
          <a:p>
            <a:fld id="{33DA9F03-368E-4809-9FDD-640E144D36D8}" type="slidenum">
              <a:rPr lang="en-US" smtClean="0"/>
              <a:t>‹#›</a:t>
            </a:fld>
            <a:endParaRPr lang="en-US"/>
          </a:p>
        </p:txBody>
      </p:sp>
    </p:spTree>
    <p:extLst>
      <p:ext uri="{BB962C8B-B14F-4D97-AF65-F5344CB8AC3E}">
        <p14:creationId xmlns:p14="http://schemas.microsoft.com/office/powerpoint/2010/main" val="453271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56445-5918-EF21-BB69-AAB7E37691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32D508-28B1-117A-E70C-2787E302CD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83C1EC-EE4B-D67F-466A-68F48757DD24}"/>
              </a:ext>
            </a:extLst>
          </p:cNvPr>
          <p:cNvSpPr>
            <a:spLocks noGrp="1"/>
          </p:cNvSpPr>
          <p:nvPr>
            <p:ph type="dt" sz="half" idx="10"/>
          </p:nvPr>
        </p:nvSpPr>
        <p:spPr/>
        <p:txBody>
          <a:bodyPr/>
          <a:lstStyle/>
          <a:p>
            <a:fld id="{BD1D7A43-50C1-49AB-8D47-3C17FF9A75C0}" type="datetimeFigureOut">
              <a:rPr lang="en-US" smtClean="0"/>
              <a:t>7/17/2022</a:t>
            </a:fld>
            <a:endParaRPr lang="en-US"/>
          </a:p>
        </p:txBody>
      </p:sp>
      <p:sp>
        <p:nvSpPr>
          <p:cNvPr id="5" name="Footer Placeholder 4">
            <a:extLst>
              <a:ext uri="{FF2B5EF4-FFF2-40B4-BE49-F238E27FC236}">
                <a16:creationId xmlns:a16="http://schemas.microsoft.com/office/drawing/2014/main" id="{2EB04818-6FBE-050D-E63D-5EE93E3D4D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99345-AACD-5A76-EAA4-7C358FCC1322}"/>
              </a:ext>
            </a:extLst>
          </p:cNvPr>
          <p:cNvSpPr>
            <a:spLocks noGrp="1"/>
          </p:cNvSpPr>
          <p:nvPr>
            <p:ph type="sldNum" sz="quarter" idx="12"/>
          </p:nvPr>
        </p:nvSpPr>
        <p:spPr/>
        <p:txBody>
          <a:bodyPr/>
          <a:lstStyle/>
          <a:p>
            <a:fld id="{33DA9F03-368E-4809-9FDD-640E144D36D8}" type="slidenum">
              <a:rPr lang="en-US" smtClean="0"/>
              <a:t>‹#›</a:t>
            </a:fld>
            <a:endParaRPr lang="en-US"/>
          </a:p>
        </p:txBody>
      </p:sp>
    </p:spTree>
    <p:extLst>
      <p:ext uri="{BB962C8B-B14F-4D97-AF65-F5344CB8AC3E}">
        <p14:creationId xmlns:p14="http://schemas.microsoft.com/office/powerpoint/2010/main" val="2007980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30D49-CFAF-F46D-B5B5-CD627A3E43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9D2C6D-4233-96E5-8A1D-FE41611CCF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059F28-BFE2-036B-166C-C8CDE1D0E3E7}"/>
              </a:ext>
            </a:extLst>
          </p:cNvPr>
          <p:cNvSpPr>
            <a:spLocks noGrp="1"/>
          </p:cNvSpPr>
          <p:nvPr>
            <p:ph type="dt" sz="half" idx="10"/>
          </p:nvPr>
        </p:nvSpPr>
        <p:spPr/>
        <p:txBody>
          <a:bodyPr/>
          <a:lstStyle/>
          <a:p>
            <a:fld id="{BD1D7A43-50C1-49AB-8D47-3C17FF9A75C0}" type="datetimeFigureOut">
              <a:rPr lang="en-US" smtClean="0"/>
              <a:t>7/17/2022</a:t>
            </a:fld>
            <a:endParaRPr lang="en-US"/>
          </a:p>
        </p:txBody>
      </p:sp>
      <p:sp>
        <p:nvSpPr>
          <p:cNvPr id="5" name="Footer Placeholder 4">
            <a:extLst>
              <a:ext uri="{FF2B5EF4-FFF2-40B4-BE49-F238E27FC236}">
                <a16:creationId xmlns:a16="http://schemas.microsoft.com/office/drawing/2014/main" id="{0DBFBDDD-57C1-13E0-3887-ACBD7D0AF5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B21AAD-CEFB-6A11-AE3A-204DE2C3542A}"/>
              </a:ext>
            </a:extLst>
          </p:cNvPr>
          <p:cNvSpPr>
            <a:spLocks noGrp="1"/>
          </p:cNvSpPr>
          <p:nvPr>
            <p:ph type="sldNum" sz="quarter" idx="12"/>
          </p:nvPr>
        </p:nvSpPr>
        <p:spPr/>
        <p:txBody>
          <a:bodyPr/>
          <a:lstStyle/>
          <a:p>
            <a:fld id="{33DA9F03-368E-4809-9FDD-640E144D36D8}" type="slidenum">
              <a:rPr lang="en-US" smtClean="0"/>
              <a:t>‹#›</a:t>
            </a:fld>
            <a:endParaRPr lang="en-US"/>
          </a:p>
        </p:txBody>
      </p:sp>
    </p:spTree>
    <p:extLst>
      <p:ext uri="{BB962C8B-B14F-4D97-AF65-F5344CB8AC3E}">
        <p14:creationId xmlns:p14="http://schemas.microsoft.com/office/powerpoint/2010/main" val="576331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CDDD-3DD4-48D5-A767-2E28CE3F0B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4D0C94-5EB7-9E1B-854B-0961327E3F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33D5AF-FF43-951F-9BE8-549C770B4F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556095-8C71-CDC3-2EB8-D0DAC80F660E}"/>
              </a:ext>
            </a:extLst>
          </p:cNvPr>
          <p:cNvSpPr>
            <a:spLocks noGrp="1"/>
          </p:cNvSpPr>
          <p:nvPr>
            <p:ph type="dt" sz="half" idx="10"/>
          </p:nvPr>
        </p:nvSpPr>
        <p:spPr/>
        <p:txBody>
          <a:bodyPr/>
          <a:lstStyle/>
          <a:p>
            <a:fld id="{BD1D7A43-50C1-49AB-8D47-3C17FF9A75C0}" type="datetimeFigureOut">
              <a:rPr lang="en-US" smtClean="0"/>
              <a:t>7/17/2022</a:t>
            </a:fld>
            <a:endParaRPr lang="en-US"/>
          </a:p>
        </p:txBody>
      </p:sp>
      <p:sp>
        <p:nvSpPr>
          <p:cNvPr id="6" name="Footer Placeholder 5">
            <a:extLst>
              <a:ext uri="{FF2B5EF4-FFF2-40B4-BE49-F238E27FC236}">
                <a16:creationId xmlns:a16="http://schemas.microsoft.com/office/drawing/2014/main" id="{2944C6C8-41B0-7989-6385-4173284E7F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96DE8-8BFD-BEB4-AAC9-8D9674C4ED4C}"/>
              </a:ext>
            </a:extLst>
          </p:cNvPr>
          <p:cNvSpPr>
            <a:spLocks noGrp="1"/>
          </p:cNvSpPr>
          <p:nvPr>
            <p:ph type="sldNum" sz="quarter" idx="12"/>
          </p:nvPr>
        </p:nvSpPr>
        <p:spPr/>
        <p:txBody>
          <a:bodyPr/>
          <a:lstStyle/>
          <a:p>
            <a:fld id="{33DA9F03-368E-4809-9FDD-640E144D36D8}" type="slidenum">
              <a:rPr lang="en-US" smtClean="0"/>
              <a:t>‹#›</a:t>
            </a:fld>
            <a:endParaRPr lang="en-US"/>
          </a:p>
        </p:txBody>
      </p:sp>
    </p:spTree>
    <p:extLst>
      <p:ext uri="{BB962C8B-B14F-4D97-AF65-F5344CB8AC3E}">
        <p14:creationId xmlns:p14="http://schemas.microsoft.com/office/powerpoint/2010/main" val="4184027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7C723-F03C-F5E1-83CA-3E1FE33106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4B543F-B23B-CB03-D917-12DB848947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AAB6E9-D7C3-41D0-92AA-8DCDFB7978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8EFB44-EB64-3118-AAB9-1EDC044634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34FDC0-6130-2BC1-EFD3-E57588A3E9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F99682-58BF-DC2B-31CF-73FE1C2F1616}"/>
              </a:ext>
            </a:extLst>
          </p:cNvPr>
          <p:cNvSpPr>
            <a:spLocks noGrp="1"/>
          </p:cNvSpPr>
          <p:nvPr>
            <p:ph type="dt" sz="half" idx="10"/>
          </p:nvPr>
        </p:nvSpPr>
        <p:spPr/>
        <p:txBody>
          <a:bodyPr/>
          <a:lstStyle/>
          <a:p>
            <a:fld id="{BD1D7A43-50C1-49AB-8D47-3C17FF9A75C0}" type="datetimeFigureOut">
              <a:rPr lang="en-US" smtClean="0"/>
              <a:t>7/17/2022</a:t>
            </a:fld>
            <a:endParaRPr lang="en-US"/>
          </a:p>
        </p:txBody>
      </p:sp>
      <p:sp>
        <p:nvSpPr>
          <p:cNvPr id="8" name="Footer Placeholder 7">
            <a:extLst>
              <a:ext uri="{FF2B5EF4-FFF2-40B4-BE49-F238E27FC236}">
                <a16:creationId xmlns:a16="http://schemas.microsoft.com/office/drawing/2014/main" id="{D269044B-D6BF-E695-7C55-3C8D13F1B5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9715E1-1573-24A2-F1A3-24021E7A7EC9}"/>
              </a:ext>
            </a:extLst>
          </p:cNvPr>
          <p:cNvSpPr>
            <a:spLocks noGrp="1"/>
          </p:cNvSpPr>
          <p:nvPr>
            <p:ph type="sldNum" sz="quarter" idx="12"/>
          </p:nvPr>
        </p:nvSpPr>
        <p:spPr/>
        <p:txBody>
          <a:bodyPr/>
          <a:lstStyle/>
          <a:p>
            <a:fld id="{33DA9F03-368E-4809-9FDD-640E144D36D8}" type="slidenum">
              <a:rPr lang="en-US" smtClean="0"/>
              <a:t>‹#›</a:t>
            </a:fld>
            <a:endParaRPr lang="en-US"/>
          </a:p>
        </p:txBody>
      </p:sp>
    </p:spTree>
    <p:extLst>
      <p:ext uri="{BB962C8B-B14F-4D97-AF65-F5344CB8AC3E}">
        <p14:creationId xmlns:p14="http://schemas.microsoft.com/office/powerpoint/2010/main" val="2643042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2989A-E55E-E9E8-FB55-D1C19CE156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3CD9BB-3029-F42D-3340-E154D17D8F73}"/>
              </a:ext>
            </a:extLst>
          </p:cNvPr>
          <p:cNvSpPr>
            <a:spLocks noGrp="1"/>
          </p:cNvSpPr>
          <p:nvPr>
            <p:ph type="dt" sz="half" idx="10"/>
          </p:nvPr>
        </p:nvSpPr>
        <p:spPr/>
        <p:txBody>
          <a:bodyPr/>
          <a:lstStyle/>
          <a:p>
            <a:fld id="{BD1D7A43-50C1-49AB-8D47-3C17FF9A75C0}" type="datetimeFigureOut">
              <a:rPr lang="en-US" smtClean="0"/>
              <a:t>7/17/2022</a:t>
            </a:fld>
            <a:endParaRPr lang="en-US"/>
          </a:p>
        </p:txBody>
      </p:sp>
      <p:sp>
        <p:nvSpPr>
          <p:cNvPr id="4" name="Footer Placeholder 3">
            <a:extLst>
              <a:ext uri="{FF2B5EF4-FFF2-40B4-BE49-F238E27FC236}">
                <a16:creationId xmlns:a16="http://schemas.microsoft.com/office/drawing/2014/main" id="{475FCC43-0FB1-6C2F-4917-C59F277B00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2CEA22-8B86-4DC0-6C69-D8CDABCB7BC2}"/>
              </a:ext>
            </a:extLst>
          </p:cNvPr>
          <p:cNvSpPr>
            <a:spLocks noGrp="1"/>
          </p:cNvSpPr>
          <p:nvPr>
            <p:ph type="sldNum" sz="quarter" idx="12"/>
          </p:nvPr>
        </p:nvSpPr>
        <p:spPr/>
        <p:txBody>
          <a:bodyPr/>
          <a:lstStyle/>
          <a:p>
            <a:fld id="{33DA9F03-368E-4809-9FDD-640E144D36D8}" type="slidenum">
              <a:rPr lang="en-US" smtClean="0"/>
              <a:t>‹#›</a:t>
            </a:fld>
            <a:endParaRPr lang="en-US"/>
          </a:p>
        </p:txBody>
      </p:sp>
    </p:spTree>
    <p:extLst>
      <p:ext uri="{BB962C8B-B14F-4D97-AF65-F5344CB8AC3E}">
        <p14:creationId xmlns:p14="http://schemas.microsoft.com/office/powerpoint/2010/main" val="1882853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DCD627-03C4-B786-C2D7-9A0984C57393}"/>
              </a:ext>
            </a:extLst>
          </p:cNvPr>
          <p:cNvSpPr>
            <a:spLocks noGrp="1"/>
          </p:cNvSpPr>
          <p:nvPr>
            <p:ph type="dt" sz="half" idx="10"/>
          </p:nvPr>
        </p:nvSpPr>
        <p:spPr/>
        <p:txBody>
          <a:bodyPr/>
          <a:lstStyle/>
          <a:p>
            <a:fld id="{BD1D7A43-50C1-49AB-8D47-3C17FF9A75C0}" type="datetimeFigureOut">
              <a:rPr lang="en-US" smtClean="0"/>
              <a:t>7/17/2022</a:t>
            </a:fld>
            <a:endParaRPr lang="en-US"/>
          </a:p>
        </p:txBody>
      </p:sp>
      <p:sp>
        <p:nvSpPr>
          <p:cNvPr id="3" name="Footer Placeholder 2">
            <a:extLst>
              <a:ext uri="{FF2B5EF4-FFF2-40B4-BE49-F238E27FC236}">
                <a16:creationId xmlns:a16="http://schemas.microsoft.com/office/drawing/2014/main" id="{050F2E48-B3F7-6DED-BCDE-EB05D5CA7B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05482D-3639-E44C-01A9-4D93307E7ECF}"/>
              </a:ext>
            </a:extLst>
          </p:cNvPr>
          <p:cNvSpPr>
            <a:spLocks noGrp="1"/>
          </p:cNvSpPr>
          <p:nvPr>
            <p:ph type="sldNum" sz="quarter" idx="12"/>
          </p:nvPr>
        </p:nvSpPr>
        <p:spPr/>
        <p:txBody>
          <a:bodyPr/>
          <a:lstStyle/>
          <a:p>
            <a:fld id="{33DA9F03-368E-4809-9FDD-640E144D36D8}" type="slidenum">
              <a:rPr lang="en-US" smtClean="0"/>
              <a:t>‹#›</a:t>
            </a:fld>
            <a:endParaRPr lang="en-US"/>
          </a:p>
        </p:txBody>
      </p:sp>
    </p:spTree>
    <p:extLst>
      <p:ext uri="{BB962C8B-B14F-4D97-AF65-F5344CB8AC3E}">
        <p14:creationId xmlns:p14="http://schemas.microsoft.com/office/powerpoint/2010/main" val="3259998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9D769-9C72-175B-9240-AF0473A480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72B4EB-69F8-A8FD-96C6-9E4564FE04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62FA6B-31E2-6945-40B6-3599725E08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36BE2A-1C44-55D7-0EAC-0B53D8569E85}"/>
              </a:ext>
            </a:extLst>
          </p:cNvPr>
          <p:cNvSpPr>
            <a:spLocks noGrp="1"/>
          </p:cNvSpPr>
          <p:nvPr>
            <p:ph type="dt" sz="half" idx="10"/>
          </p:nvPr>
        </p:nvSpPr>
        <p:spPr/>
        <p:txBody>
          <a:bodyPr/>
          <a:lstStyle/>
          <a:p>
            <a:fld id="{BD1D7A43-50C1-49AB-8D47-3C17FF9A75C0}" type="datetimeFigureOut">
              <a:rPr lang="en-US" smtClean="0"/>
              <a:t>7/17/2022</a:t>
            </a:fld>
            <a:endParaRPr lang="en-US"/>
          </a:p>
        </p:txBody>
      </p:sp>
      <p:sp>
        <p:nvSpPr>
          <p:cNvPr id="6" name="Footer Placeholder 5">
            <a:extLst>
              <a:ext uri="{FF2B5EF4-FFF2-40B4-BE49-F238E27FC236}">
                <a16:creationId xmlns:a16="http://schemas.microsoft.com/office/drawing/2014/main" id="{8316044B-D556-B8DE-4CF0-D7BA16E5B7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27D59F-869E-75AE-E623-13006A57FDEA}"/>
              </a:ext>
            </a:extLst>
          </p:cNvPr>
          <p:cNvSpPr>
            <a:spLocks noGrp="1"/>
          </p:cNvSpPr>
          <p:nvPr>
            <p:ph type="sldNum" sz="quarter" idx="12"/>
          </p:nvPr>
        </p:nvSpPr>
        <p:spPr/>
        <p:txBody>
          <a:bodyPr/>
          <a:lstStyle/>
          <a:p>
            <a:fld id="{33DA9F03-368E-4809-9FDD-640E144D36D8}" type="slidenum">
              <a:rPr lang="en-US" smtClean="0"/>
              <a:t>‹#›</a:t>
            </a:fld>
            <a:endParaRPr lang="en-US"/>
          </a:p>
        </p:txBody>
      </p:sp>
    </p:spTree>
    <p:extLst>
      <p:ext uri="{BB962C8B-B14F-4D97-AF65-F5344CB8AC3E}">
        <p14:creationId xmlns:p14="http://schemas.microsoft.com/office/powerpoint/2010/main" val="1454779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C6814-1A93-A247-7BB7-E7B84B7DE1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DA208A-A89F-F50A-B49A-43B08A7A18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04E25B5-4FC6-3C5D-4813-F924AA927E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BEED51-B3F0-A3F1-B4E2-EB31B5271C5B}"/>
              </a:ext>
            </a:extLst>
          </p:cNvPr>
          <p:cNvSpPr>
            <a:spLocks noGrp="1"/>
          </p:cNvSpPr>
          <p:nvPr>
            <p:ph type="dt" sz="half" idx="10"/>
          </p:nvPr>
        </p:nvSpPr>
        <p:spPr/>
        <p:txBody>
          <a:bodyPr/>
          <a:lstStyle/>
          <a:p>
            <a:fld id="{BD1D7A43-50C1-49AB-8D47-3C17FF9A75C0}" type="datetimeFigureOut">
              <a:rPr lang="en-US" smtClean="0"/>
              <a:t>7/17/2022</a:t>
            </a:fld>
            <a:endParaRPr lang="en-US"/>
          </a:p>
        </p:txBody>
      </p:sp>
      <p:sp>
        <p:nvSpPr>
          <p:cNvPr id="6" name="Footer Placeholder 5">
            <a:extLst>
              <a:ext uri="{FF2B5EF4-FFF2-40B4-BE49-F238E27FC236}">
                <a16:creationId xmlns:a16="http://schemas.microsoft.com/office/drawing/2014/main" id="{E6396C6B-66D3-0BE5-E3BF-FEDDF1685E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C9E6C5-F83C-2FE5-B7B6-5DC343DD3A26}"/>
              </a:ext>
            </a:extLst>
          </p:cNvPr>
          <p:cNvSpPr>
            <a:spLocks noGrp="1"/>
          </p:cNvSpPr>
          <p:nvPr>
            <p:ph type="sldNum" sz="quarter" idx="12"/>
          </p:nvPr>
        </p:nvSpPr>
        <p:spPr/>
        <p:txBody>
          <a:bodyPr/>
          <a:lstStyle/>
          <a:p>
            <a:fld id="{33DA9F03-368E-4809-9FDD-640E144D36D8}" type="slidenum">
              <a:rPr lang="en-US" smtClean="0"/>
              <a:t>‹#›</a:t>
            </a:fld>
            <a:endParaRPr lang="en-US"/>
          </a:p>
        </p:txBody>
      </p:sp>
    </p:spTree>
    <p:extLst>
      <p:ext uri="{BB962C8B-B14F-4D97-AF65-F5344CB8AC3E}">
        <p14:creationId xmlns:p14="http://schemas.microsoft.com/office/powerpoint/2010/main" val="4040426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22CF58-5000-353F-7C2F-27D46DA964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52B774-0737-CDFE-BBFD-75F491D2F9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10DFA2-CDCA-0633-0097-71BDE9ADF1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D7A43-50C1-49AB-8D47-3C17FF9A75C0}" type="datetimeFigureOut">
              <a:rPr lang="en-US" smtClean="0"/>
              <a:t>7/17/2022</a:t>
            </a:fld>
            <a:endParaRPr lang="en-US"/>
          </a:p>
        </p:txBody>
      </p:sp>
      <p:sp>
        <p:nvSpPr>
          <p:cNvPr id="5" name="Footer Placeholder 4">
            <a:extLst>
              <a:ext uri="{FF2B5EF4-FFF2-40B4-BE49-F238E27FC236}">
                <a16:creationId xmlns:a16="http://schemas.microsoft.com/office/drawing/2014/main" id="{2A935099-D0A9-36B7-AC00-E8E8E2B4B3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18E393-07A3-BB20-B373-5B9816E19F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A9F03-368E-4809-9FDD-640E144D36D8}" type="slidenum">
              <a:rPr lang="en-US" smtClean="0"/>
              <a:t>‹#›</a:t>
            </a:fld>
            <a:endParaRPr lang="en-US"/>
          </a:p>
        </p:txBody>
      </p:sp>
    </p:spTree>
    <p:extLst>
      <p:ext uri="{BB962C8B-B14F-4D97-AF65-F5344CB8AC3E}">
        <p14:creationId xmlns:p14="http://schemas.microsoft.com/office/powerpoint/2010/main" val="1057318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CC31F9C-5738-6DD9-E333-9A06C61BD927}"/>
              </a:ext>
            </a:extLst>
          </p:cNvPr>
          <p:cNvPicPr>
            <a:picLocks noChangeAspect="1"/>
          </p:cNvPicPr>
          <p:nvPr/>
        </p:nvPicPr>
        <p:blipFill>
          <a:blip r:embed="rId2"/>
          <a:stretch>
            <a:fillRect/>
          </a:stretch>
        </p:blipFill>
        <p:spPr>
          <a:xfrm>
            <a:off x="236306" y="893852"/>
            <a:ext cx="11661168" cy="5753528"/>
          </a:xfrm>
          <a:prstGeom prst="rect">
            <a:avLst/>
          </a:prstGeom>
        </p:spPr>
      </p:pic>
      <p:sp>
        <p:nvSpPr>
          <p:cNvPr id="6" name="TextBox 5">
            <a:extLst>
              <a:ext uri="{FF2B5EF4-FFF2-40B4-BE49-F238E27FC236}">
                <a16:creationId xmlns:a16="http://schemas.microsoft.com/office/drawing/2014/main" id="{6016B13D-43BE-60B8-B32B-451E905C2FE8}"/>
              </a:ext>
            </a:extLst>
          </p:cNvPr>
          <p:cNvSpPr txBox="1"/>
          <p:nvPr/>
        </p:nvSpPr>
        <p:spPr>
          <a:xfrm>
            <a:off x="1" y="0"/>
            <a:ext cx="12192000" cy="707886"/>
          </a:xfrm>
          <a:prstGeom prst="rect">
            <a:avLst/>
          </a:prstGeom>
          <a:solidFill>
            <a:srgbClr val="FEC995"/>
          </a:solidFill>
        </p:spPr>
        <p:txBody>
          <a:bodyPr wrap="square" rtlCol="0">
            <a:spAutoFit/>
          </a:bodyPr>
          <a:lstStyle/>
          <a:p>
            <a:pPr algn="ctr"/>
            <a:r>
              <a:rPr lang="en-US" sz="4000" b="1">
                <a:latin typeface="Times New Roman" panose="02020603050405020304" pitchFamily="18" charset="0"/>
                <a:cs typeface="Times New Roman" panose="02020603050405020304" pitchFamily="18" charset="0"/>
              </a:rPr>
              <a:t>MỞ ĐẦU</a:t>
            </a:r>
          </a:p>
        </p:txBody>
      </p:sp>
    </p:spTree>
    <p:extLst>
      <p:ext uri="{BB962C8B-B14F-4D97-AF65-F5344CB8AC3E}">
        <p14:creationId xmlns:p14="http://schemas.microsoft.com/office/powerpoint/2010/main" val="1022309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B61EC-8689-7E93-3D24-7E0FB5BDA542}"/>
              </a:ext>
            </a:extLst>
          </p:cNvPr>
          <p:cNvSpPr>
            <a:spLocks noGrp="1"/>
          </p:cNvSpPr>
          <p:nvPr>
            <p:ph type="ctrTitle"/>
          </p:nvPr>
        </p:nvSpPr>
        <p:spPr>
          <a:xfrm>
            <a:off x="0" y="-20548"/>
            <a:ext cx="12192000" cy="973565"/>
          </a:xfrm>
          <a:solidFill>
            <a:srgbClr val="FEC995"/>
          </a:solidFill>
          <a:ln>
            <a:solidFill>
              <a:schemeClr val="accent4"/>
            </a:solidFill>
          </a:ln>
        </p:spPr>
        <p:txBody>
          <a:bodyPr>
            <a:normAutofit/>
          </a:bodyPr>
          <a:lstStyle/>
          <a:p>
            <a:r>
              <a:rPr lang="en-US" sz="4400" b="1">
                <a:latin typeface="Times New Roman" panose="02020603050405020304" pitchFamily="18" charset="0"/>
                <a:cs typeface="Times New Roman" panose="02020603050405020304" pitchFamily="18" charset="0"/>
              </a:rPr>
              <a:t>MỞ ĐẦU</a:t>
            </a:r>
          </a:p>
        </p:txBody>
      </p:sp>
      <p:sp>
        <p:nvSpPr>
          <p:cNvPr id="3" name="Subtitle 2">
            <a:extLst>
              <a:ext uri="{FF2B5EF4-FFF2-40B4-BE49-F238E27FC236}">
                <a16:creationId xmlns:a16="http://schemas.microsoft.com/office/drawing/2014/main" id="{8DDF377E-852B-4335-C10B-4E6252A366AB}"/>
              </a:ext>
            </a:extLst>
          </p:cNvPr>
          <p:cNvSpPr>
            <a:spLocks noGrp="1"/>
          </p:cNvSpPr>
          <p:nvPr>
            <p:ph type="subTitle" idx="1"/>
          </p:nvPr>
        </p:nvSpPr>
        <p:spPr>
          <a:xfrm>
            <a:off x="825357" y="1231900"/>
            <a:ext cx="10979649" cy="2641456"/>
          </a:xfrm>
        </p:spPr>
        <p:txBody>
          <a:bodyPr>
            <a:normAutofit fontScale="70000" lnSpcReduction="20000"/>
          </a:bodyPr>
          <a:lstStyle/>
          <a:p>
            <a:r>
              <a:rPr lang="en-US" b="1">
                <a:solidFill>
                  <a:schemeClr val="tx1">
                    <a:alpha val="99000"/>
                  </a:schemeClr>
                </a:solidFill>
                <a:latin typeface="Times New Roman" panose="02020603050405020304" pitchFamily="18" charset="0"/>
                <a:cs typeface="Times New Roman" panose="02020603050405020304" pitchFamily="18" charset="0"/>
              </a:rPr>
              <a:t>PHIẾU HỌC TẬP SỐ 1( 7p)</a:t>
            </a:r>
          </a:p>
          <a:p>
            <a:pPr>
              <a:lnSpc>
                <a:spcPct val="120000"/>
              </a:lnSpc>
              <a:spcBef>
                <a:spcPts val="0"/>
              </a:spcBef>
            </a:pPr>
            <a:r>
              <a:rPr lang="en-US" sz="3300">
                <a:solidFill>
                  <a:schemeClr val="tx1">
                    <a:alpha val="99000"/>
                  </a:schemeClr>
                </a:solidFill>
                <a:latin typeface="Times New Roman" panose="02020603050405020304" pitchFamily="18" charset="0"/>
                <a:cs typeface="Times New Roman" panose="02020603050405020304" pitchFamily="18" charset="0"/>
              </a:rPr>
              <a:t>Qua việc sưu tầm tài liệu, thảo luận nhóm ở nhà và quan sát vòng đời của Ếch, em hãy trả lời các câu hỏi sau vào bảng KWL bên dưới:</a:t>
            </a:r>
          </a:p>
          <a:p>
            <a:pPr algn="l">
              <a:lnSpc>
                <a:spcPct val="120000"/>
              </a:lnSpc>
              <a:spcBef>
                <a:spcPts val="0"/>
              </a:spcBef>
            </a:pPr>
            <a:r>
              <a:rPr lang="en-US" sz="3300">
                <a:solidFill>
                  <a:schemeClr val="tx1">
                    <a:alpha val="99000"/>
                  </a:schemeClr>
                </a:solidFill>
                <a:latin typeface="Times New Roman" panose="02020603050405020304" pitchFamily="18" charset="0"/>
                <a:cs typeface="Times New Roman" panose="02020603050405020304" pitchFamily="18" charset="0"/>
              </a:rPr>
              <a:t>1. Sinh vật có những hình thức sinh sản nào? </a:t>
            </a:r>
          </a:p>
          <a:p>
            <a:pPr algn="l">
              <a:lnSpc>
                <a:spcPct val="120000"/>
              </a:lnSpc>
              <a:spcBef>
                <a:spcPts val="0"/>
              </a:spcBef>
            </a:pPr>
            <a:r>
              <a:rPr lang="en-US" sz="3300">
                <a:solidFill>
                  <a:schemeClr val="tx1">
                    <a:alpha val="99000"/>
                  </a:schemeClr>
                </a:solidFill>
                <a:latin typeface="Times New Roman" panose="02020603050405020304" pitchFamily="18" charset="0"/>
                <a:cs typeface="Times New Roman" panose="02020603050405020304" pitchFamily="18" charset="0"/>
              </a:rPr>
              <a:t>2. Ở Ếch có hình thức sinh sản nào? Vòng đời của Ếch có hình thức phân bào nào? Mô tả sơ lược và nêu ý nghĩa những hình thức phân bào này. </a:t>
            </a:r>
          </a:p>
          <a:p>
            <a:pPr algn="l">
              <a:lnSpc>
                <a:spcPct val="120000"/>
              </a:lnSpc>
              <a:spcBef>
                <a:spcPts val="0"/>
              </a:spcBef>
            </a:pPr>
            <a:r>
              <a:rPr lang="en-US" sz="3300">
                <a:solidFill>
                  <a:schemeClr val="tx1">
                    <a:alpha val="99000"/>
                  </a:schemeClr>
                </a:solidFill>
                <a:latin typeface="Times New Roman" panose="02020603050405020304" pitchFamily="18" charset="0"/>
                <a:cs typeface="Times New Roman" panose="02020603050405020304" pitchFamily="18" charset="0"/>
              </a:rPr>
              <a:t>3. Tại sao con sinh ra lại khác nhau và khác bố mẹ ở nhiều chi tiết?</a:t>
            </a:r>
          </a:p>
          <a:p>
            <a:pPr algn="l"/>
            <a:endParaRPr lang="en-US">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F5729B3-460D-21A7-751B-738E8D03EEF1}"/>
              </a:ext>
            </a:extLst>
          </p:cNvPr>
          <p:cNvSpPr txBox="1"/>
          <p:nvPr/>
        </p:nvSpPr>
        <p:spPr>
          <a:xfrm>
            <a:off x="479175" y="3783029"/>
            <a:ext cx="10979649" cy="954107"/>
          </a:xfrm>
          <a:prstGeom prst="rect">
            <a:avLst/>
          </a:prstGeom>
          <a:noFill/>
        </p:spPr>
        <p:txBody>
          <a:bodyPr wrap="square" rtlCol="0">
            <a:spAutoFit/>
          </a:bodyPr>
          <a:lstStyle/>
          <a:p>
            <a:pPr algn="ctr"/>
            <a:r>
              <a:rPr lang="en-US" sz="2800">
                <a:latin typeface="Times New Roman" panose="02020603050405020304" pitchFamily="18" charset="0"/>
                <a:cs typeface="Times New Roman" panose="02020603050405020304" pitchFamily="18" charset="0"/>
              </a:rPr>
              <a:t>BẢNG KWL: HS chỉ trả lời những điều đã biết và những điều muốn biết vào cột K,W</a:t>
            </a:r>
          </a:p>
        </p:txBody>
      </p:sp>
      <p:graphicFrame>
        <p:nvGraphicFramePr>
          <p:cNvPr id="8" name="Table 8">
            <a:extLst>
              <a:ext uri="{FF2B5EF4-FFF2-40B4-BE49-F238E27FC236}">
                <a16:creationId xmlns:a16="http://schemas.microsoft.com/office/drawing/2014/main" id="{4016021E-28FD-DA6D-0BEF-FD51D0F9D07D}"/>
              </a:ext>
            </a:extLst>
          </p:cNvPr>
          <p:cNvGraphicFramePr>
            <a:graphicFrameLocks noGrp="1"/>
          </p:cNvGraphicFramePr>
          <p:nvPr>
            <p:extLst>
              <p:ext uri="{D42A27DB-BD31-4B8C-83A1-F6EECF244321}">
                <p14:modId xmlns:p14="http://schemas.microsoft.com/office/powerpoint/2010/main" val="126870086"/>
              </p:ext>
            </p:extLst>
          </p:nvPr>
        </p:nvGraphicFramePr>
        <p:xfrm>
          <a:off x="901557" y="5029200"/>
          <a:ext cx="10096643" cy="1193800"/>
        </p:xfrm>
        <a:graphic>
          <a:graphicData uri="http://schemas.openxmlformats.org/drawingml/2006/table">
            <a:tbl>
              <a:tblPr firstRow="1" bandRow="1">
                <a:tableStyleId>{5C22544A-7EE6-4342-B048-85BDC9FD1C3A}</a:tableStyleId>
              </a:tblPr>
              <a:tblGrid>
                <a:gridCol w="3320125">
                  <a:extLst>
                    <a:ext uri="{9D8B030D-6E8A-4147-A177-3AD203B41FA5}">
                      <a16:colId xmlns:a16="http://schemas.microsoft.com/office/drawing/2014/main" val="665382373"/>
                    </a:ext>
                  </a:extLst>
                </a:gridCol>
                <a:gridCol w="3388259">
                  <a:extLst>
                    <a:ext uri="{9D8B030D-6E8A-4147-A177-3AD203B41FA5}">
                      <a16:colId xmlns:a16="http://schemas.microsoft.com/office/drawing/2014/main" val="2425624586"/>
                    </a:ext>
                  </a:extLst>
                </a:gridCol>
                <a:gridCol w="3388259">
                  <a:extLst>
                    <a:ext uri="{9D8B030D-6E8A-4147-A177-3AD203B41FA5}">
                      <a16:colId xmlns:a16="http://schemas.microsoft.com/office/drawing/2014/main" val="1530630031"/>
                    </a:ext>
                  </a:extLst>
                </a:gridCol>
              </a:tblGrid>
              <a:tr h="822960">
                <a:tc>
                  <a:txBody>
                    <a:bodyPr/>
                    <a:lstStyle/>
                    <a:p>
                      <a:r>
                        <a:rPr lang="en-US" sz="2400">
                          <a:latin typeface="Times New Roman" panose="02020603050405020304" pitchFamily="18" charset="0"/>
                          <a:cs typeface="Times New Roman" panose="02020603050405020304" pitchFamily="18" charset="0"/>
                        </a:rPr>
                        <a:t>NHỮNG ĐIỀU ĐÃ BIẾT( K)</a:t>
                      </a:r>
                    </a:p>
                  </a:txBody>
                  <a:tcPr/>
                </a:tc>
                <a:tc>
                  <a:txBody>
                    <a:bodyPr/>
                    <a:lstStyle/>
                    <a:p>
                      <a:r>
                        <a:rPr lang="en-US" sz="2400">
                          <a:latin typeface="Times New Roman" panose="02020603050405020304" pitchFamily="18" charset="0"/>
                          <a:cs typeface="Times New Roman" panose="02020603050405020304" pitchFamily="18" charset="0"/>
                        </a:rPr>
                        <a:t>NHỮNG ĐIỀU MUỐN BIẾT( W)</a:t>
                      </a:r>
                    </a:p>
                  </a:txBody>
                  <a:tcPr/>
                </a:tc>
                <a:tc>
                  <a:txBody>
                    <a:bodyPr/>
                    <a:lstStyle/>
                    <a:p>
                      <a:r>
                        <a:rPr lang="en-US" sz="2400">
                          <a:latin typeface="Times New Roman" panose="02020603050405020304" pitchFamily="18" charset="0"/>
                          <a:cs typeface="Times New Roman" panose="02020603050405020304" pitchFamily="18" charset="0"/>
                        </a:rPr>
                        <a:t>NHỮNG ĐIỀU ĐÃ HỌC(l)</a:t>
                      </a:r>
                    </a:p>
                  </a:txBody>
                  <a:tcPr/>
                </a:tc>
                <a:extLst>
                  <a:ext uri="{0D108BD9-81ED-4DB2-BD59-A6C34878D82A}">
                    <a16:rowId xmlns:a16="http://schemas.microsoft.com/office/drawing/2014/main" val="3355061495"/>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04783149"/>
                  </a:ext>
                </a:extLst>
              </a:tr>
            </a:tbl>
          </a:graphicData>
        </a:graphic>
      </p:graphicFrame>
    </p:spTree>
    <p:extLst>
      <p:ext uri="{BB962C8B-B14F-4D97-AF65-F5344CB8AC3E}">
        <p14:creationId xmlns:p14="http://schemas.microsoft.com/office/powerpoint/2010/main" val="751755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7B4342C0-BB6B-BC26-12BD-8678CAD34322}"/>
              </a:ext>
            </a:extLst>
          </p:cNvPr>
          <p:cNvSpPr txBox="1"/>
          <p:nvPr/>
        </p:nvSpPr>
        <p:spPr>
          <a:xfrm>
            <a:off x="1" y="0"/>
            <a:ext cx="12192000" cy="707886"/>
          </a:xfrm>
          <a:prstGeom prst="rect">
            <a:avLst/>
          </a:prstGeom>
          <a:solidFill>
            <a:srgbClr val="FDDCBC"/>
          </a:solidFill>
        </p:spPr>
        <p:txBody>
          <a:bodyPr wrap="square" rtlCol="0">
            <a:spAutoFit/>
          </a:bodyPr>
          <a:lstStyle/>
          <a:p>
            <a:pPr algn="ctr"/>
            <a:r>
              <a:rPr lang="en-US" sz="4000" b="1">
                <a:latin typeface="Times New Roman" panose="02020603050405020304" pitchFamily="18" charset="0"/>
                <a:cs typeface="Times New Roman" panose="02020603050405020304" pitchFamily="18" charset="0"/>
              </a:rPr>
              <a:t>BÀI 17: GIẢM PHÂN</a:t>
            </a:r>
          </a:p>
        </p:txBody>
      </p:sp>
      <p:pic>
        <p:nvPicPr>
          <p:cNvPr id="15" name="Picture 14">
            <a:extLst>
              <a:ext uri="{FF2B5EF4-FFF2-40B4-BE49-F238E27FC236}">
                <a16:creationId xmlns:a16="http://schemas.microsoft.com/office/drawing/2014/main" id="{00D11DF9-2117-BA4A-466A-AEC5FA549DA4}"/>
              </a:ext>
            </a:extLst>
          </p:cNvPr>
          <p:cNvPicPr>
            <a:picLocks noChangeAspect="1"/>
          </p:cNvPicPr>
          <p:nvPr/>
        </p:nvPicPr>
        <p:blipFill>
          <a:blip r:embed="rId2"/>
          <a:stretch>
            <a:fillRect/>
          </a:stretch>
        </p:blipFill>
        <p:spPr>
          <a:xfrm>
            <a:off x="114300" y="1272143"/>
            <a:ext cx="11925300" cy="2833437"/>
          </a:xfrm>
          <a:prstGeom prst="rect">
            <a:avLst/>
          </a:prstGeom>
        </p:spPr>
      </p:pic>
      <p:pic>
        <p:nvPicPr>
          <p:cNvPr id="17" name="Picture 16">
            <a:extLst>
              <a:ext uri="{FF2B5EF4-FFF2-40B4-BE49-F238E27FC236}">
                <a16:creationId xmlns:a16="http://schemas.microsoft.com/office/drawing/2014/main" id="{D8AB8F2E-176C-355D-2B2B-707FFB74A53F}"/>
              </a:ext>
            </a:extLst>
          </p:cNvPr>
          <p:cNvPicPr>
            <a:picLocks noChangeAspect="1"/>
          </p:cNvPicPr>
          <p:nvPr/>
        </p:nvPicPr>
        <p:blipFill>
          <a:blip r:embed="rId3"/>
          <a:stretch>
            <a:fillRect/>
          </a:stretch>
        </p:blipFill>
        <p:spPr>
          <a:xfrm>
            <a:off x="114300" y="4263775"/>
            <a:ext cx="11925300" cy="2526820"/>
          </a:xfrm>
          <a:prstGeom prst="rect">
            <a:avLst/>
          </a:prstGeom>
        </p:spPr>
      </p:pic>
      <p:sp>
        <p:nvSpPr>
          <p:cNvPr id="21" name="TextBox 20">
            <a:extLst>
              <a:ext uri="{FF2B5EF4-FFF2-40B4-BE49-F238E27FC236}">
                <a16:creationId xmlns:a16="http://schemas.microsoft.com/office/drawing/2014/main" id="{B141D602-DCD8-EB9D-9612-60038FBA1C18}"/>
              </a:ext>
            </a:extLst>
          </p:cNvPr>
          <p:cNvSpPr txBox="1"/>
          <p:nvPr/>
        </p:nvSpPr>
        <p:spPr>
          <a:xfrm>
            <a:off x="-1" y="707886"/>
            <a:ext cx="12192000" cy="564257"/>
          </a:xfrm>
          <a:prstGeom prst="rect">
            <a:avLst/>
          </a:prstGeom>
          <a:solidFill>
            <a:srgbClr val="F9ACB9"/>
          </a:solidFill>
        </p:spPr>
        <p:txBody>
          <a:bodyPr wrap="square">
            <a:spAutoFit/>
          </a:bodyPr>
          <a:lstStyle/>
          <a:p>
            <a:pPr algn="just">
              <a:lnSpc>
                <a:spcPct val="120000"/>
              </a:lnSpc>
              <a:spcAft>
                <a:spcPts val="800"/>
              </a:spcAft>
            </a:pPr>
            <a:r>
              <a:rPr lang="en-US" sz="28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DIỄN BIẾN CỦA GIẢM PHÂN</a:t>
            </a:r>
            <a:endParaRPr lang="en-US" sz="2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967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7B4342C0-BB6B-BC26-12BD-8678CAD34322}"/>
              </a:ext>
            </a:extLst>
          </p:cNvPr>
          <p:cNvSpPr txBox="1"/>
          <p:nvPr/>
        </p:nvSpPr>
        <p:spPr>
          <a:xfrm>
            <a:off x="1" y="0"/>
            <a:ext cx="12192000" cy="707886"/>
          </a:xfrm>
          <a:prstGeom prst="rect">
            <a:avLst/>
          </a:prstGeom>
          <a:solidFill>
            <a:srgbClr val="FDDCBC"/>
          </a:solidFill>
        </p:spPr>
        <p:txBody>
          <a:bodyPr wrap="square" rtlCol="0">
            <a:spAutoFit/>
          </a:bodyPr>
          <a:lstStyle/>
          <a:p>
            <a:pPr algn="ctr"/>
            <a:r>
              <a:rPr lang="en-US" sz="4000" b="1">
                <a:latin typeface="Times New Roman" panose="02020603050405020304" pitchFamily="18" charset="0"/>
                <a:cs typeface="Times New Roman" panose="02020603050405020304" pitchFamily="18" charset="0"/>
              </a:rPr>
              <a:t>BÀI 17: GIẢM PHÂN</a:t>
            </a:r>
          </a:p>
        </p:txBody>
      </p:sp>
      <p:sp>
        <p:nvSpPr>
          <p:cNvPr id="21" name="TextBox 20">
            <a:extLst>
              <a:ext uri="{FF2B5EF4-FFF2-40B4-BE49-F238E27FC236}">
                <a16:creationId xmlns:a16="http://schemas.microsoft.com/office/drawing/2014/main" id="{B141D602-DCD8-EB9D-9612-60038FBA1C18}"/>
              </a:ext>
            </a:extLst>
          </p:cNvPr>
          <p:cNvSpPr txBox="1"/>
          <p:nvPr/>
        </p:nvSpPr>
        <p:spPr>
          <a:xfrm>
            <a:off x="-1" y="707886"/>
            <a:ext cx="12192000" cy="564257"/>
          </a:xfrm>
          <a:prstGeom prst="rect">
            <a:avLst/>
          </a:prstGeom>
          <a:solidFill>
            <a:srgbClr val="F9ACB9"/>
          </a:solidFill>
        </p:spPr>
        <p:txBody>
          <a:bodyPr wrap="square">
            <a:spAutoFit/>
          </a:bodyPr>
          <a:lstStyle/>
          <a:p>
            <a:pPr algn="just">
              <a:lnSpc>
                <a:spcPct val="120000"/>
              </a:lnSpc>
              <a:spcAft>
                <a:spcPts val="800"/>
              </a:spcAft>
            </a:pPr>
            <a:r>
              <a:rPr lang="en-US" sz="2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a:t>
            </a:r>
            <a:r>
              <a:rPr lang="en-US" sz="28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DIỄN BIẾN CỦA </a:t>
            </a:r>
            <a:r>
              <a:rPr lang="en-US" sz="2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GIẢM PHÂN</a:t>
            </a:r>
          </a:p>
        </p:txBody>
      </p:sp>
      <p:sp>
        <p:nvSpPr>
          <p:cNvPr id="6" name="Subtitle 2">
            <a:extLst>
              <a:ext uri="{FF2B5EF4-FFF2-40B4-BE49-F238E27FC236}">
                <a16:creationId xmlns:a16="http://schemas.microsoft.com/office/drawing/2014/main" id="{88A28DF8-8E6B-5189-7C64-066FD7F27351}"/>
              </a:ext>
            </a:extLst>
          </p:cNvPr>
          <p:cNvSpPr>
            <a:spLocks noGrp="1"/>
          </p:cNvSpPr>
          <p:nvPr>
            <p:ph type="subTitle" idx="1"/>
          </p:nvPr>
        </p:nvSpPr>
        <p:spPr>
          <a:xfrm>
            <a:off x="1219200" y="1415773"/>
            <a:ext cx="9779000" cy="4734342"/>
          </a:xfrm>
          <a:solidFill>
            <a:srgbClr val="FFFFFF"/>
          </a:solidFill>
        </p:spPr>
        <p:txBody>
          <a:bodyPr>
            <a:normAutofit fontScale="47500" lnSpcReduction="20000"/>
          </a:bodyPr>
          <a:lstStyle/>
          <a:p>
            <a:pPr>
              <a:lnSpc>
                <a:spcPct val="120000"/>
              </a:lnSpc>
              <a:spcAft>
                <a:spcPts val="800"/>
              </a:spcAft>
            </a:pPr>
            <a:r>
              <a:rPr lang="en-US" sz="4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PHIẾU HỌC TẬP SỐ 2(11p)</a:t>
            </a:r>
          </a:p>
          <a:p>
            <a:pPr algn="just">
              <a:lnSpc>
                <a:spcPct val="120000"/>
              </a:lnSpc>
              <a:spcAft>
                <a:spcPts val="800"/>
              </a:spcAft>
            </a:pPr>
            <a:r>
              <a:rPr lang="en-US" sz="4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Mỗi nhóm:  - </a:t>
            </a:r>
            <a:r>
              <a:rPr lang="en-US" sz="4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Hoàn chỉnh sản phẩm mô tả diễn biến của quá trình giảm phân( H1) trên powerpoit(PP) ở nhà và tiếp tục thảo luận nhóm để trả lời câu hỏi: </a:t>
            </a:r>
          </a:p>
          <a:p>
            <a:pPr indent="450215" algn="just">
              <a:lnSpc>
                <a:spcPct val="120000"/>
              </a:lnSpc>
              <a:spcAft>
                <a:spcPts val="800"/>
              </a:spcAft>
            </a:pPr>
            <a:r>
              <a:rPr lang="en-US" sz="4400">
                <a:effectLst/>
                <a:latin typeface="Times New Roman" panose="02020603050405020304" pitchFamily="18" charset="0"/>
                <a:ea typeface="Calibri" panose="020F0502020204030204" pitchFamily="34" charset="0"/>
                <a:cs typeface="Times New Roman" panose="02020603050405020304" pitchFamily="18" charset="0"/>
              </a:rPr>
              <a:t>H2. Cơ chế nào dẫn đến bộ NST của tế bào con giảm một nửa sau giảm phân?</a:t>
            </a:r>
          </a:p>
          <a:p>
            <a:pPr indent="450215" algn="just">
              <a:lnSpc>
                <a:spcPct val="120000"/>
              </a:lnSpc>
              <a:spcAft>
                <a:spcPts val="800"/>
              </a:spcAft>
            </a:pPr>
            <a:r>
              <a:rPr lang="en-US" sz="4400">
                <a:effectLst/>
                <a:latin typeface="Times New Roman" panose="02020603050405020304" pitchFamily="18" charset="0"/>
                <a:ea typeface="Calibri" panose="020F0502020204030204" pitchFamily="34" charset="0"/>
                <a:cs typeface="Times New Roman" panose="02020603050405020304" pitchFamily="18" charset="0"/>
              </a:rPr>
              <a:t>H3. Kết quả của quá trình giảm phân tạo tế bào con có vật chất di truyền như thế nào với nhau?</a:t>
            </a:r>
          </a:p>
          <a:p>
            <a:pPr indent="108585" algn="just">
              <a:lnSpc>
                <a:spcPct val="120000"/>
              </a:lnSpc>
              <a:spcAft>
                <a:spcPts val="800"/>
              </a:spcAft>
            </a:pPr>
            <a:r>
              <a:rPr lang="en-US" sz="4400">
                <a:latin typeface="Times New Roman" panose="02020603050405020304" pitchFamily="18" charset="0"/>
                <a:ea typeface="Arial" panose="020B0604020202020204" pitchFamily="34" charset="0"/>
                <a:cs typeface="Times New Roman" panose="02020603050405020304" pitchFamily="18" charset="0"/>
              </a:rPr>
              <a:t>- T</a:t>
            </a:r>
            <a:r>
              <a:rPr lang="en-US" sz="4400">
                <a:effectLst/>
                <a:latin typeface="Times New Roman" panose="02020603050405020304" pitchFamily="18" charset="0"/>
                <a:ea typeface="Arial" panose="020B0604020202020204" pitchFamily="34" charset="0"/>
                <a:cs typeface="Times New Roman" panose="02020603050405020304" pitchFamily="18" charset="0"/>
              </a:rPr>
              <a:t>hống nhất đáp án và ghi chép nội dung hoạt động ra phiếu học tập trên khổ giấy A1.</a:t>
            </a:r>
            <a:endParaRPr lang="en-US" sz="4400">
              <a:effectLst/>
              <a:latin typeface="Times New Roman" panose="02020603050405020304" pitchFamily="18" charset="0"/>
              <a:ea typeface="Calibri" panose="020F0502020204030204" pitchFamily="34" charset="0"/>
              <a:cs typeface="Times New Roman" panose="02020603050405020304" pitchFamily="18" charset="0"/>
            </a:endParaRPr>
          </a:p>
          <a:p>
            <a:pPr indent="108585" algn="just">
              <a:lnSpc>
                <a:spcPct val="120000"/>
              </a:lnSpc>
              <a:spcAft>
                <a:spcPts val="800"/>
              </a:spcAft>
            </a:pPr>
            <a:r>
              <a:rPr lang="en-US" sz="4400">
                <a:latin typeface="Times New Roman" panose="02020603050405020304" pitchFamily="18" charset="0"/>
                <a:ea typeface="Arial" panose="020B0604020202020204" pitchFamily="34" charset="0"/>
                <a:cs typeface="Times New Roman" panose="02020603050405020304" pitchFamily="18" charset="0"/>
              </a:rPr>
              <a:t>- M</a:t>
            </a:r>
            <a:r>
              <a:rPr lang="en-US" sz="4400">
                <a:effectLst/>
                <a:latin typeface="Times New Roman" panose="02020603050405020304" pitchFamily="18" charset="0"/>
                <a:ea typeface="Arial" panose="020B0604020202020204" pitchFamily="34" charset="0"/>
                <a:cs typeface="Times New Roman" panose="02020603050405020304" pitchFamily="18" charset="0"/>
              </a:rPr>
              <a:t>ột HS đại diện cho một nhóm trình bày kèm theo cả video mà nhóm chuẩn bị từ trước, các nhóm khác bổ sung.</a:t>
            </a:r>
            <a:endParaRPr lang="en-US" sz="440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a:p>
        </p:txBody>
      </p:sp>
    </p:spTree>
    <p:extLst>
      <p:ext uri="{BB962C8B-B14F-4D97-AF65-F5344CB8AC3E}">
        <p14:creationId xmlns:p14="http://schemas.microsoft.com/office/powerpoint/2010/main" val="1605761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7B4342C0-BB6B-BC26-12BD-8678CAD34322}"/>
              </a:ext>
            </a:extLst>
          </p:cNvPr>
          <p:cNvSpPr txBox="1"/>
          <p:nvPr/>
        </p:nvSpPr>
        <p:spPr>
          <a:xfrm>
            <a:off x="1" y="0"/>
            <a:ext cx="12192000" cy="707886"/>
          </a:xfrm>
          <a:prstGeom prst="rect">
            <a:avLst/>
          </a:prstGeom>
          <a:solidFill>
            <a:srgbClr val="FDDCBC"/>
          </a:solidFill>
        </p:spPr>
        <p:txBody>
          <a:bodyPr wrap="square" rtlCol="0">
            <a:spAutoFit/>
          </a:bodyPr>
          <a:lstStyle/>
          <a:p>
            <a:pPr algn="ctr"/>
            <a:r>
              <a:rPr lang="en-US" sz="4000" b="1">
                <a:latin typeface="Times New Roman" panose="02020603050405020304" pitchFamily="18" charset="0"/>
                <a:cs typeface="Times New Roman" panose="02020603050405020304" pitchFamily="18" charset="0"/>
              </a:rPr>
              <a:t>BÀI 17: GIẢM PHÂN</a:t>
            </a:r>
          </a:p>
        </p:txBody>
      </p:sp>
      <p:sp>
        <p:nvSpPr>
          <p:cNvPr id="21" name="TextBox 20">
            <a:extLst>
              <a:ext uri="{FF2B5EF4-FFF2-40B4-BE49-F238E27FC236}">
                <a16:creationId xmlns:a16="http://schemas.microsoft.com/office/drawing/2014/main" id="{B141D602-DCD8-EB9D-9612-60038FBA1C18}"/>
              </a:ext>
            </a:extLst>
          </p:cNvPr>
          <p:cNvSpPr txBox="1"/>
          <p:nvPr/>
        </p:nvSpPr>
        <p:spPr>
          <a:xfrm>
            <a:off x="-1" y="707886"/>
            <a:ext cx="12192000" cy="564257"/>
          </a:xfrm>
          <a:prstGeom prst="rect">
            <a:avLst/>
          </a:prstGeom>
          <a:solidFill>
            <a:srgbClr val="F9ACB9"/>
          </a:solidFill>
        </p:spPr>
        <p:txBody>
          <a:bodyPr wrap="square">
            <a:spAutoFit/>
          </a:bodyPr>
          <a:lstStyle/>
          <a:p>
            <a:pPr algn="just">
              <a:lnSpc>
                <a:spcPct val="120000"/>
              </a:lnSpc>
              <a:spcAft>
                <a:spcPts val="800"/>
              </a:spcAft>
            </a:pPr>
            <a:r>
              <a:rPr lang="en-US" sz="2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II. CÁC YẾU TỐ ẢNH HƯỞNG ĐẾN GIẢM PHÂN</a:t>
            </a:r>
          </a:p>
        </p:txBody>
      </p:sp>
      <p:sp>
        <p:nvSpPr>
          <p:cNvPr id="2" name="TextBox 1">
            <a:extLst>
              <a:ext uri="{FF2B5EF4-FFF2-40B4-BE49-F238E27FC236}">
                <a16:creationId xmlns:a16="http://schemas.microsoft.com/office/drawing/2014/main" id="{36D8BF82-9D4B-8AE3-7227-E10754461AB4}"/>
              </a:ext>
            </a:extLst>
          </p:cNvPr>
          <p:cNvSpPr txBox="1"/>
          <p:nvPr/>
        </p:nvSpPr>
        <p:spPr>
          <a:xfrm>
            <a:off x="828069" y="1415772"/>
            <a:ext cx="10165280" cy="5111143"/>
          </a:xfrm>
          <a:prstGeom prst="rect">
            <a:avLst/>
          </a:prstGeom>
          <a:solidFill>
            <a:srgbClr val="FFFFFF"/>
          </a:solidFill>
        </p:spPr>
        <p:txBody>
          <a:bodyPr wrap="square" rtlCol="0">
            <a:spAutoFit/>
          </a:bodyPr>
          <a:lstStyle/>
          <a:p>
            <a:pPr indent="450215" algn="ctr">
              <a:lnSpc>
                <a:spcPct val="120000"/>
              </a:lnSpc>
              <a:spcAft>
                <a:spcPts val="800"/>
              </a:spcAft>
            </a:pPr>
            <a:r>
              <a:rPr lang="en-US" sz="2800" b="1">
                <a:effectLst/>
                <a:latin typeface="Times New Roman" panose="02020603050405020304" pitchFamily="18" charset="0"/>
                <a:ea typeface="Calibri" panose="020F0502020204030204" pitchFamily="34" charset="0"/>
                <a:cs typeface="Times New Roman" panose="02020603050405020304" pitchFamily="18" charset="0"/>
              </a:rPr>
              <a:t>PHIẾU HỌC TẬP SỐ 3(7p)</a:t>
            </a:r>
          </a:p>
          <a:p>
            <a:pPr indent="450215" algn="just">
              <a:lnSpc>
                <a:spcPct val="120000"/>
              </a:lnSpc>
              <a:spcAft>
                <a:spcPts val="8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 HS nghiên cứu thông tin SGK, thảo luận nhóm để trả lời các câu hỏi trên khổ giấy A3: </a:t>
            </a:r>
          </a:p>
          <a:p>
            <a:pPr indent="450215" algn="just">
              <a:lnSpc>
                <a:spcPct val="120000"/>
              </a:lnSpc>
              <a:spcAft>
                <a:spcPts val="8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H4. Quá trình giảm phân chịu ảnh hưởng của yếu tố nào?</a:t>
            </a:r>
          </a:p>
          <a:p>
            <a:pPr indent="450215" algn="just">
              <a:lnSpc>
                <a:spcPct val="120000"/>
              </a:lnSpc>
              <a:spcAft>
                <a:spcPts val="8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H5. Cây hoa giấy trồng ở môi trường khô cằn và cây hoa giấy cùng loại trồng ở môi trường đủ nước, cây nào ra hoa nhiều hơn? Giải thích?</a:t>
            </a:r>
          </a:p>
          <a:p>
            <a:pPr indent="450215" algn="just">
              <a:lnSpc>
                <a:spcPct val="12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Đại diện nhóm trình bày kết quả thảo luận, các nhóm khác bổ sung.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1649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7B4342C0-BB6B-BC26-12BD-8678CAD34322}"/>
              </a:ext>
            </a:extLst>
          </p:cNvPr>
          <p:cNvSpPr txBox="1"/>
          <p:nvPr/>
        </p:nvSpPr>
        <p:spPr>
          <a:xfrm>
            <a:off x="1" y="0"/>
            <a:ext cx="12192000" cy="707886"/>
          </a:xfrm>
          <a:prstGeom prst="rect">
            <a:avLst/>
          </a:prstGeom>
          <a:solidFill>
            <a:srgbClr val="FDDCBC"/>
          </a:solidFill>
        </p:spPr>
        <p:txBody>
          <a:bodyPr wrap="square" rtlCol="0">
            <a:spAutoFit/>
          </a:bodyPr>
          <a:lstStyle/>
          <a:p>
            <a:pPr algn="ctr"/>
            <a:r>
              <a:rPr lang="en-US" sz="4000" b="1">
                <a:latin typeface="Times New Roman" panose="02020603050405020304" pitchFamily="18" charset="0"/>
                <a:cs typeface="Times New Roman" panose="02020603050405020304" pitchFamily="18" charset="0"/>
              </a:rPr>
              <a:t>BÀI 17: GIẢM PHÂN</a:t>
            </a:r>
          </a:p>
        </p:txBody>
      </p:sp>
      <p:sp>
        <p:nvSpPr>
          <p:cNvPr id="21" name="TextBox 20">
            <a:extLst>
              <a:ext uri="{FF2B5EF4-FFF2-40B4-BE49-F238E27FC236}">
                <a16:creationId xmlns:a16="http://schemas.microsoft.com/office/drawing/2014/main" id="{B141D602-DCD8-EB9D-9612-60038FBA1C18}"/>
              </a:ext>
            </a:extLst>
          </p:cNvPr>
          <p:cNvSpPr txBox="1"/>
          <p:nvPr/>
        </p:nvSpPr>
        <p:spPr>
          <a:xfrm>
            <a:off x="-1" y="707886"/>
            <a:ext cx="12192000" cy="564257"/>
          </a:xfrm>
          <a:prstGeom prst="rect">
            <a:avLst/>
          </a:prstGeom>
          <a:solidFill>
            <a:srgbClr val="F9ACB9"/>
          </a:solidFill>
        </p:spPr>
        <p:txBody>
          <a:bodyPr wrap="square">
            <a:spAutoFit/>
          </a:bodyPr>
          <a:lstStyle/>
          <a:p>
            <a:pPr algn="just">
              <a:lnSpc>
                <a:spcPct val="120000"/>
              </a:lnSpc>
              <a:spcAft>
                <a:spcPts val="800"/>
              </a:spcAft>
            </a:pPr>
            <a:r>
              <a:rPr lang="en-US" sz="2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II</a:t>
            </a:r>
            <a:r>
              <a:rPr lang="en-US" sz="28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Ý NGHĨA CỦA </a:t>
            </a:r>
            <a:r>
              <a:rPr lang="en-US" sz="2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GIẢM PHÂN</a:t>
            </a:r>
          </a:p>
        </p:txBody>
      </p:sp>
      <p:sp>
        <p:nvSpPr>
          <p:cNvPr id="2" name="TextBox 1">
            <a:extLst>
              <a:ext uri="{FF2B5EF4-FFF2-40B4-BE49-F238E27FC236}">
                <a16:creationId xmlns:a16="http://schemas.microsoft.com/office/drawing/2014/main" id="{36D8BF82-9D4B-8AE3-7227-E10754461AB4}"/>
              </a:ext>
            </a:extLst>
          </p:cNvPr>
          <p:cNvSpPr txBox="1"/>
          <p:nvPr/>
        </p:nvSpPr>
        <p:spPr>
          <a:xfrm>
            <a:off x="825500" y="1372892"/>
            <a:ext cx="10236200" cy="5101205"/>
          </a:xfrm>
          <a:prstGeom prst="rect">
            <a:avLst/>
          </a:prstGeom>
          <a:solidFill>
            <a:srgbClr val="FFFFFF"/>
          </a:solidFill>
          <a:ln>
            <a:solidFill>
              <a:schemeClr val="bg1"/>
            </a:solidFill>
          </a:ln>
        </p:spPr>
        <p:txBody>
          <a:bodyPr wrap="square" rtlCol="0">
            <a:spAutoFit/>
          </a:bodyPr>
          <a:lstStyle/>
          <a:p>
            <a:pPr indent="450215" algn="ctr">
              <a:lnSpc>
                <a:spcPct val="120000"/>
              </a:lnSpc>
              <a:spcAft>
                <a:spcPts val="800"/>
              </a:spcAft>
            </a:pPr>
            <a:r>
              <a:rPr lang="en-US" sz="2400" b="1">
                <a:latin typeface="Times New Roman" panose="02020603050405020304" pitchFamily="18" charset="0"/>
                <a:ea typeface="Calibri" panose="020F0502020204030204" pitchFamily="34" charset="0"/>
                <a:cs typeface="Times New Roman" panose="02020603050405020304" pitchFamily="18" charset="0"/>
              </a:rPr>
              <a:t>PHIẾU HỌC TẬP SỐ 4(10p) </a:t>
            </a:r>
            <a:endParaRPr lang="en-US" sz="2400" b="1">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20000"/>
              </a:lnSpc>
              <a:spcAft>
                <a:spcPts val="80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 HS nghiên cứu thông tin SGK, thảo luận nhóm để trả lời các câu hỏi trên khổ giấy A0: </a:t>
            </a:r>
          </a:p>
          <a:p>
            <a:pPr indent="450215" algn="just">
              <a:lnSpc>
                <a:spcPct val="120000"/>
              </a:lnSpc>
              <a:spcAft>
                <a:spcPts val="80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H6. Nêu ý nghĩa của quá trình giảm phân?</a:t>
            </a:r>
          </a:p>
          <a:p>
            <a:pPr indent="450215" algn="just">
              <a:lnSpc>
                <a:spcPct val="120000"/>
              </a:lnSpc>
              <a:spcAft>
                <a:spcPts val="80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H7. Giải thích vì sao quá trình giảm phân kết hợp với thụ tinh và nguyên phân là cơ sở của sinh sản hữu tính ở sinh vật, đảm bảo duy trì bộ NST đặc trưng cho loài?</a:t>
            </a:r>
          </a:p>
          <a:p>
            <a:pPr indent="450215" algn="just">
              <a:lnSpc>
                <a:spcPct val="120000"/>
              </a:lnSpc>
              <a:spcAft>
                <a:spcPts val="80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H8. So sánh nguyên phân và giảm phân.</a:t>
            </a:r>
          </a:p>
          <a:p>
            <a:pPr indent="450215" algn="just">
              <a:lnSpc>
                <a:spcPct val="120000"/>
              </a:lnSpc>
              <a:spcAft>
                <a:spcPts val="80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H9. Trao đổi chéo giữa hai NST tương đồng trong giảm phân 1 có ý nghĩa gì?</a:t>
            </a:r>
          </a:p>
          <a:p>
            <a:pPr indent="450215" algn="just">
              <a:lnSpc>
                <a:spcPct val="120000"/>
              </a:lnSpc>
              <a:spcAft>
                <a:spcPts val="800"/>
              </a:spcAft>
            </a:pPr>
            <a:r>
              <a:rPr lang="en-US" sz="2400">
                <a:latin typeface="Times New Roman" panose="02020603050405020304" pitchFamily="18" charset="0"/>
                <a:ea typeface="Calibri" panose="020F0502020204030204" pitchFamily="34" charset="0"/>
                <a:cs typeface="Times New Roman" panose="02020603050405020304" pitchFamily="18" charset="0"/>
              </a:rPr>
              <a:t>- Đại diện nhóm trình bày kết quả thảo luận, các nhóm khác bổ sung.</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6819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7B4342C0-BB6B-BC26-12BD-8678CAD34322}"/>
              </a:ext>
            </a:extLst>
          </p:cNvPr>
          <p:cNvSpPr txBox="1"/>
          <p:nvPr/>
        </p:nvSpPr>
        <p:spPr>
          <a:xfrm>
            <a:off x="1" y="0"/>
            <a:ext cx="12192000" cy="707886"/>
          </a:xfrm>
          <a:prstGeom prst="rect">
            <a:avLst/>
          </a:prstGeom>
          <a:solidFill>
            <a:srgbClr val="FDDCBC"/>
          </a:solidFill>
        </p:spPr>
        <p:txBody>
          <a:bodyPr wrap="square" rtlCol="0">
            <a:spAutoFit/>
          </a:bodyPr>
          <a:lstStyle/>
          <a:p>
            <a:pPr algn="ctr"/>
            <a:r>
              <a:rPr lang="en-US" sz="4000" b="1">
                <a:latin typeface="Times New Roman" panose="02020603050405020304" pitchFamily="18" charset="0"/>
                <a:cs typeface="Times New Roman" panose="02020603050405020304" pitchFamily="18" charset="0"/>
              </a:rPr>
              <a:t>BÀI 17: GIẢM PHÂN</a:t>
            </a:r>
          </a:p>
        </p:txBody>
      </p:sp>
      <p:sp>
        <p:nvSpPr>
          <p:cNvPr id="21" name="TextBox 20">
            <a:extLst>
              <a:ext uri="{FF2B5EF4-FFF2-40B4-BE49-F238E27FC236}">
                <a16:creationId xmlns:a16="http://schemas.microsoft.com/office/drawing/2014/main" id="{B141D602-DCD8-EB9D-9612-60038FBA1C18}"/>
              </a:ext>
            </a:extLst>
          </p:cNvPr>
          <p:cNvSpPr txBox="1"/>
          <p:nvPr/>
        </p:nvSpPr>
        <p:spPr>
          <a:xfrm>
            <a:off x="-1" y="707886"/>
            <a:ext cx="12192000" cy="564257"/>
          </a:xfrm>
          <a:prstGeom prst="rect">
            <a:avLst/>
          </a:prstGeom>
          <a:solidFill>
            <a:srgbClr val="F9ACB9"/>
          </a:solidFill>
        </p:spPr>
        <p:txBody>
          <a:bodyPr wrap="square">
            <a:spAutoFit/>
          </a:bodyPr>
          <a:lstStyle/>
          <a:p>
            <a:pPr algn="ctr">
              <a:lnSpc>
                <a:spcPct val="120000"/>
              </a:lnSpc>
              <a:spcAft>
                <a:spcPts val="800"/>
              </a:spcAft>
            </a:pPr>
            <a:r>
              <a:rPr lang="en-US" sz="28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LUỆN TẬP (4p)</a:t>
            </a:r>
            <a:endParaRPr lang="en-US" sz="2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36D8BF82-9D4B-8AE3-7227-E10754461AB4}"/>
              </a:ext>
            </a:extLst>
          </p:cNvPr>
          <p:cNvSpPr txBox="1"/>
          <p:nvPr/>
        </p:nvSpPr>
        <p:spPr>
          <a:xfrm>
            <a:off x="908049" y="1760970"/>
            <a:ext cx="10375900" cy="1325235"/>
          </a:xfrm>
          <a:prstGeom prst="rect">
            <a:avLst/>
          </a:prstGeom>
          <a:solidFill>
            <a:srgbClr val="FFFFFF"/>
          </a:solidFill>
          <a:ln>
            <a:solidFill>
              <a:schemeClr val="bg1"/>
            </a:solidFill>
          </a:ln>
        </p:spPr>
        <p:txBody>
          <a:bodyPr wrap="square" rtlCol="0">
            <a:spAutoFit/>
          </a:bodyPr>
          <a:lstStyle/>
          <a:p>
            <a:pPr marL="285750" indent="-285750">
              <a:lnSpc>
                <a:spcPct val="120000"/>
              </a:lnSpc>
              <a:spcAft>
                <a:spcPts val="800"/>
              </a:spcAft>
              <a:buFontTx/>
              <a:buChar char="-"/>
            </a:pPr>
            <a:r>
              <a:rPr lang="en-US" sz="3200">
                <a:effectLst/>
                <a:latin typeface="Times New Roman" panose="02020603050405020304" pitchFamily="18" charset="0"/>
                <a:ea typeface="Arial" panose="020B0604020202020204" pitchFamily="34" charset="0"/>
                <a:cs typeface="Times New Roman" panose="02020603050405020304" pitchFamily="18" charset="0"/>
              </a:rPr>
              <a:t>HS thực hiện cá nhân phần đã học trên phiếu học tập KWL.</a:t>
            </a:r>
            <a:endParaRPr lang="en-US" sz="3200">
              <a:latin typeface="Times New Roman" panose="02020603050405020304" pitchFamily="18" charset="0"/>
              <a:ea typeface="Arial" panose="020B0604020202020204" pitchFamily="34" charset="0"/>
              <a:cs typeface="Times New Roman" panose="02020603050405020304" pitchFamily="18" charset="0"/>
            </a:endParaRPr>
          </a:p>
          <a:p>
            <a:pPr marL="285750" indent="-285750">
              <a:lnSpc>
                <a:spcPct val="120000"/>
              </a:lnSpc>
              <a:spcAft>
                <a:spcPts val="800"/>
              </a:spcAft>
              <a:buFontTx/>
              <a:buChar char="-"/>
            </a:pPr>
            <a:r>
              <a:rPr lang="en-US" sz="3200">
                <a:effectLst/>
                <a:latin typeface="Times New Roman" panose="02020603050405020304" pitchFamily="18" charset="0"/>
                <a:ea typeface="Arial" panose="020B0604020202020204" pitchFamily="34" charset="0"/>
                <a:cs typeface="Times New Roman" panose="02020603050405020304" pitchFamily="18" charset="0"/>
              </a:rPr>
              <a:t>HS tóm tắt nội dung bài học bằng sơ đồ tư duy vào vở.</a:t>
            </a:r>
          </a:p>
        </p:txBody>
      </p:sp>
    </p:spTree>
    <p:extLst>
      <p:ext uri="{BB962C8B-B14F-4D97-AF65-F5344CB8AC3E}">
        <p14:creationId xmlns:p14="http://schemas.microsoft.com/office/powerpoint/2010/main" val="4171307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7B4342C0-BB6B-BC26-12BD-8678CAD34322}"/>
              </a:ext>
            </a:extLst>
          </p:cNvPr>
          <p:cNvSpPr txBox="1"/>
          <p:nvPr/>
        </p:nvSpPr>
        <p:spPr>
          <a:xfrm>
            <a:off x="1" y="0"/>
            <a:ext cx="12192000" cy="707886"/>
          </a:xfrm>
          <a:prstGeom prst="rect">
            <a:avLst/>
          </a:prstGeom>
          <a:solidFill>
            <a:srgbClr val="FDDCBC"/>
          </a:solidFill>
        </p:spPr>
        <p:txBody>
          <a:bodyPr wrap="square" rtlCol="0">
            <a:spAutoFit/>
          </a:bodyPr>
          <a:lstStyle/>
          <a:p>
            <a:pPr algn="ctr"/>
            <a:r>
              <a:rPr lang="en-US" sz="4000" b="1">
                <a:latin typeface="Times New Roman" panose="02020603050405020304" pitchFamily="18" charset="0"/>
                <a:cs typeface="Times New Roman" panose="02020603050405020304" pitchFamily="18" charset="0"/>
              </a:rPr>
              <a:t>BÀI 17: GIẢM PHÂN</a:t>
            </a:r>
          </a:p>
        </p:txBody>
      </p:sp>
      <p:sp>
        <p:nvSpPr>
          <p:cNvPr id="21" name="TextBox 20">
            <a:extLst>
              <a:ext uri="{FF2B5EF4-FFF2-40B4-BE49-F238E27FC236}">
                <a16:creationId xmlns:a16="http://schemas.microsoft.com/office/drawing/2014/main" id="{B141D602-DCD8-EB9D-9612-60038FBA1C18}"/>
              </a:ext>
            </a:extLst>
          </p:cNvPr>
          <p:cNvSpPr txBox="1"/>
          <p:nvPr/>
        </p:nvSpPr>
        <p:spPr>
          <a:xfrm>
            <a:off x="-1" y="707886"/>
            <a:ext cx="12192000" cy="564257"/>
          </a:xfrm>
          <a:prstGeom prst="rect">
            <a:avLst/>
          </a:prstGeom>
          <a:solidFill>
            <a:srgbClr val="F9ACB9"/>
          </a:solidFill>
        </p:spPr>
        <p:txBody>
          <a:bodyPr wrap="square">
            <a:spAutoFit/>
          </a:bodyPr>
          <a:lstStyle/>
          <a:p>
            <a:pPr algn="ctr">
              <a:lnSpc>
                <a:spcPct val="120000"/>
              </a:lnSpc>
              <a:spcAft>
                <a:spcPts val="800"/>
              </a:spcAft>
            </a:pPr>
            <a:r>
              <a:rPr lang="en-US" sz="28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VẬN DỤNG</a:t>
            </a:r>
            <a:endParaRPr lang="en-US" sz="2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36D8BF82-9D4B-8AE3-7227-E10754461AB4}"/>
              </a:ext>
            </a:extLst>
          </p:cNvPr>
          <p:cNvSpPr txBox="1"/>
          <p:nvPr/>
        </p:nvSpPr>
        <p:spPr>
          <a:xfrm>
            <a:off x="825500" y="1372893"/>
            <a:ext cx="10210800" cy="4874668"/>
          </a:xfrm>
          <a:prstGeom prst="rect">
            <a:avLst/>
          </a:prstGeom>
          <a:solidFill>
            <a:srgbClr val="FFFFFF"/>
          </a:solidFill>
          <a:ln>
            <a:solidFill>
              <a:schemeClr val="bg1"/>
            </a:solidFill>
          </a:ln>
        </p:spPr>
        <p:txBody>
          <a:bodyPr wrap="square" rtlCol="0">
            <a:spAutoFit/>
          </a:bodyPr>
          <a:lstStyle/>
          <a:p>
            <a:pPr indent="450215" algn="ctr">
              <a:lnSpc>
                <a:spcPct val="120000"/>
              </a:lnSpc>
              <a:spcAft>
                <a:spcPts val="800"/>
              </a:spcAft>
            </a:pPr>
            <a:r>
              <a:rPr lang="en-US" sz="2400" b="1">
                <a:latin typeface="Times New Roman" panose="02020603050405020304" pitchFamily="18" charset="0"/>
                <a:ea typeface="Calibri" panose="020F0502020204030204" pitchFamily="34" charset="0"/>
                <a:cs typeface="Times New Roman" panose="02020603050405020304" pitchFamily="18" charset="0"/>
              </a:rPr>
              <a:t>PHIẾU HỌC TẬP SỐ 5(6p) </a:t>
            </a:r>
          </a:p>
          <a:p>
            <a:pPr marL="342900" indent="-342900" algn="ctr">
              <a:lnSpc>
                <a:spcPct val="120000"/>
              </a:lnSpc>
              <a:spcAft>
                <a:spcPts val="800"/>
              </a:spcAft>
              <a:buFontTx/>
              <a:buChar char="-"/>
            </a:pPr>
            <a:r>
              <a:rPr lang="en-US" sz="2200">
                <a:effectLst/>
                <a:latin typeface="Times New Roman" panose="02020603050405020304" pitchFamily="18" charset="0"/>
                <a:ea typeface="Calibri" panose="020F0502020204030204" pitchFamily="34" charset="0"/>
                <a:cs typeface="Times New Roman" panose="02020603050405020304" pitchFamily="18" charset="0"/>
              </a:rPr>
              <a:t>HS nghiên cứu thông tin SGK, thảo luận nhóm để trả lời các câu hỏi trên khổ giấy A1: </a:t>
            </a:r>
            <a:endParaRPr lang="en-US" sz="220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20000"/>
              </a:lnSpc>
              <a:spcAft>
                <a:spcPts val="800"/>
              </a:spcAft>
              <a:buFontTx/>
              <a:buChar char="-"/>
            </a:pPr>
            <a:r>
              <a:rPr lang="en-US" sz="2200">
                <a:effectLst/>
                <a:latin typeface="Times New Roman" panose="02020603050405020304" pitchFamily="18" charset="0"/>
                <a:ea typeface="Arial" panose="020B0604020202020204" pitchFamily="34" charset="0"/>
                <a:cs typeface="Times New Roman" panose="02020603050405020304" pitchFamily="18" charset="0"/>
              </a:rPr>
              <a:t>Giải thích được một số vấn đề thực tế như: </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20000"/>
              </a:lnSpc>
              <a:spcAft>
                <a:spcPts val="800"/>
              </a:spcAft>
              <a:tabLst>
                <a:tab pos="540385" algn="l"/>
                <a:tab pos="630555" algn="l"/>
              </a:tabLst>
            </a:pPr>
            <a:r>
              <a:rPr lang="en-US" sz="2200">
                <a:effectLst/>
                <a:latin typeface="Times New Roman" panose="02020603050405020304" pitchFamily="18" charset="0"/>
                <a:ea typeface="Arial" panose="020B0604020202020204" pitchFamily="34" charset="0"/>
                <a:cs typeface="Times New Roman" panose="02020603050405020304" pitchFamily="18" charset="0"/>
              </a:rPr>
              <a:t>1. Tại sao con sinh ra lại khác nhau và khác bố, mẹ ở nhiều chi tiết?</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20000"/>
              </a:lnSpc>
              <a:spcAft>
                <a:spcPts val="800"/>
              </a:spcAft>
              <a:tabLst>
                <a:tab pos="540385" algn="l"/>
                <a:tab pos="630555" algn="l"/>
              </a:tabLst>
            </a:pPr>
            <a:r>
              <a:rPr lang="en-US" sz="2200">
                <a:effectLst/>
                <a:latin typeface="Times New Roman" panose="02020603050405020304" pitchFamily="18" charset="0"/>
                <a:ea typeface="Arial" panose="020B0604020202020204" pitchFamily="34" charset="0"/>
                <a:cs typeface="Times New Roman" panose="02020603050405020304" pitchFamily="18" charset="0"/>
              </a:rPr>
              <a:t>2. Tại sao trồng cây lấy hạt nên trồng theo mùa?</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20000"/>
              </a:lnSpc>
              <a:spcAft>
                <a:spcPts val="800"/>
              </a:spcAft>
              <a:tabLst>
                <a:tab pos="540385" algn="l"/>
                <a:tab pos="630555" algn="l"/>
              </a:tabLst>
            </a:pPr>
            <a:r>
              <a:rPr lang="en-US" sz="2200">
                <a:effectLst/>
                <a:latin typeface="Times New Roman" panose="02020603050405020304" pitchFamily="18" charset="0"/>
                <a:ea typeface="Arial" panose="020B0604020202020204" pitchFamily="34" charset="0"/>
                <a:cs typeface="Times New Roman" panose="02020603050405020304" pitchFamily="18" charset="0"/>
              </a:rPr>
              <a:t>3. Tại sao trong sinh sản vô tính, thế hệ con sinh ra giống nhau và giống cá thể mẹ?</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20000"/>
              </a:lnSpc>
              <a:spcAft>
                <a:spcPts val="800"/>
              </a:spcAft>
              <a:tabLst>
                <a:tab pos="540385" algn="l"/>
                <a:tab pos="630555" algn="l"/>
              </a:tabLst>
            </a:pPr>
            <a:r>
              <a:rPr lang="en-US" sz="2200">
                <a:effectLst/>
                <a:latin typeface="Times New Roman" panose="02020603050405020304" pitchFamily="18" charset="0"/>
                <a:ea typeface="Arial" panose="020B0604020202020204" pitchFamily="34" charset="0"/>
                <a:cs typeface="Times New Roman" panose="02020603050405020304" pitchFamily="18" charset="0"/>
              </a:rPr>
              <a:t>4. Tại sao lấy hạt của một cây (A) thuộc loài cây ăn quả gieo trồng và thu hoạch quả của cây này thường có chất lượng không giống cây (A)? Muốn chất lượng quả cây con giống cây (A) cần sử dụng phương pháp nào? Tại sao?</a:t>
            </a:r>
            <a:endParaRPr lang="en-US" sz="2200">
              <a:latin typeface="Times New Roman" panose="02020603050405020304" pitchFamily="18" charset="0"/>
              <a:ea typeface="Arial" panose="020B0604020202020204" pitchFamily="34" charset="0"/>
              <a:cs typeface="Times New Roman" panose="02020603050405020304" pitchFamily="18" charset="0"/>
            </a:endParaRPr>
          </a:p>
          <a:p>
            <a:pPr indent="450215">
              <a:lnSpc>
                <a:spcPct val="120000"/>
              </a:lnSpc>
              <a:spcAft>
                <a:spcPts val="800"/>
              </a:spcAft>
              <a:tabLst>
                <a:tab pos="540385" algn="l"/>
                <a:tab pos="630555" algn="l"/>
              </a:tabLst>
            </a:pPr>
            <a:r>
              <a:rPr lang="en-US" sz="2200">
                <a:latin typeface="Times New Roman" panose="02020603050405020304" pitchFamily="18" charset="0"/>
                <a:ea typeface="Calibri" panose="020F0502020204030204" pitchFamily="34" charset="0"/>
                <a:cs typeface="Times New Roman" panose="02020603050405020304" pitchFamily="18" charset="0"/>
              </a:rPr>
              <a:t>- Đại diện nhóm trình bày kết quả thảo luận, các nhóm khác bổ sung.</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2988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782</Words>
  <PresentationFormat>Widescreen</PresentationFormat>
  <Paragraphs>56</Paragraphs>
  <Slides>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MỞ ĐẦU</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2022-07-17T02:22:40Z</dcterms:created>
  <dcterms:modified xsi:type="dcterms:W3CDTF">2022-07-17T11:10:11Z</dcterms:modified>
</cp:coreProperties>
</file>